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5.xml" ContentType="application/vnd.openxmlformats-officedocument.presentationml.slide+xml"/>
  <Override PartName="/ppt/slides/slide54.xml" ContentType="application/vnd.openxmlformats-officedocument.presentationml.slide+xml"/>
  <Override PartName="/ppt/presentation.xml" ContentType="application/vnd.openxmlformats-officedocument.presentationml.presentation.main+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notesSlides/notesSlide12.xml" ContentType="application/vnd.openxmlformats-officedocument.presentationml.notesSlide+xml"/>
  <Override PartName="/ppt/notesSlides/notesSlide55.xml" ContentType="application/vnd.openxmlformats-officedocument.presentationml.notesSlide+xml"/>
  <Override PartName="/ppt/notesSlides/notesSlide54.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53.xml" ContentType="application/vnd.openxmlformats-officedocument.presentationml.notesSlide+xml"/>
  <Override PartName="/ppt/notesSlides/notesSlide24.xml" ContentType="application/vnd.openxmlformats-officedocument.presentationml.notesSlide+xml"/>
  <Override PartName="/ppt/notesSlides/notesSlide52.xml" ContentType="application/vnd.openxmlformats-officedocument.presentationml.notesSlide+xml"/>
  <Override PartName="/ppt/notesSlides/notesSlide51.xml" ContentType="application/vnd.openxmlformats-officedocument.presentationml.notesSlide+xml"/>
  <Override PartName="/ppt/notesSlides/notesSlide50.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49.xml" ContentType="application/vnd.openxmlformats-officedocument.presentationml.notesSlide+xml"/>
  <Override PartName="/ppt/notesSlides/notesSlide48.xml" ContentType="application/vnd.openxmlformats-officedocument.presentationml.notesSlide+xml"/>
  <Override PartName="/ppt/notesSlides/notesSlide47.xml" ContentType="application/vnd.openxmlformats-officedocument.presentationml.notesSlide+xml"/>
  <Override PartName="/ppt/notesSlides/notesSlide46.xml" ContentType="application/vnd.openxmlformats-officedocument.presentationml.notesSlide+xml"/>
  <Override PartName="/ppt/notesSlides/notesSlide27.xml" ContentType="application/vnd.openxmlformats-officedocument.presentationml.notesSlide+xml"/>
  <Override PartName="/ppt/notesSlides/notesSlide45.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44.xml" ContentType="application/vnd.openxmlformats-officedocument.presentationml.notesSlide+xml"/>
  <Override PartName="/ppt/slideLayouts/slideLayout7.xml" ContentType="application/vnd.openxmlformats-officedocument.presentationml.slideLayout+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43.xml" ContentType="application/vnd.openxmlformats-officedocument.presentationml.notesSlide+xml"/>
  <Override PartName="/ppt/notesSlides/notesSlide36.xml" ContentType="application/vnd.openxmlformats-officedocument.presentationml.notesSlide+xml"/>
  <Override PartName="/ppt/notesSlides/notesSlide42.xml" ContentType="application/vnd.openxmlformats-officedocument.presentationml.notesSlide+xml"/>
  <Override PartName="/ppt/notesSlides/notesSlide37.xml" ContentType="application/vnd.openxmlformats-officedocument.presentationml.notesSlide+xml"/>
  <Override PartName="/ppt/notesSlides/notesSlide41.xml" ContentType="application/vnd.openxmlformats-officedocument.presentationml.notesSlide+xml"/>
  <Override PartName="/ppt/notesSlides/notesSlide40.xml" ContentType="application/vnd.openxmlformats-officedocument.presentationml.notesSlide+xml"/>
  <Override PartName="/ppt/notesSlides/notesSlide39.xml" ContentType="application/vnd.openxmlformats-officedocument.presentationml.notesSlide+xml"/>
  <Override PartName="/ppt/notesSlides/notesSlide38.xml" ContentType="application/vnd.openxmlformats-officedocument.presentationml.notesSlide+xml"/>
  <Override PartName="/ppt/theme/theme1.xml" ContentType="application/vnd.openxmlformats-officedocument.theme+xml"/>
  <Override PartName="/ppt/notesMasters/notesMaster1.xml" ContentType="application/vnd.openxmlformats-officedocument.presentationml.notesMaster+xml"/>
  <Override PartName="/ppt/theme/theme3.xml" ContentType="application/vnd.openxmlformats-officedocument.theme+xml"/>
  <Override PartName="/ppt/theme/theme2.xml" ContentType="application/vnd.openxmlformats-officedocument.them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ppt/tags/tag1.xml" ContentType="application/vnd.openxmlformats-officedocument.presentationml.tags+xml"/>
  <Override PartName="/ppt/tags/tag2.xml" ContentType="application/vnd.openxmlformats-officedocument.presentationml.tags+xml"/>
  <Override PartName="/docProps/app.xml" ContentType="application/vnd.openxmlformats-officedocument.extended-properties+xml"/>
  <Override PartName="/docProps/core.xml" ContentType="application/vnd.openxmlformats-package.core-properties+xml"/>
  <Override PartName="/ppt/tags/tag30.xml" ContentType="application/vnd.openxmlformats-officedocument.presentationml.tags+xml"/>
  <Override PartName="/ppt/tags/tag29.xml" ContentType="application/vnd.openxmlformats-officedocument.presentationml.tags+xml"/>
  <Override PartName="/ppt/tags/tag28.xml" ContentType="application/vnd.openxmlformats-officedocument.presentationml.tags+xml"/>
  <Override PartName="/ppt/tags/tag27.xml" ContentType="application/vnd.openxmlformats-officedocument.presentationml.tags+xml"/>
  <Override PartName="/ppt/tags/tag26.xml" ContentType="application/vnd.openxmlformats-officedocument.presentationml.tags+xml"/>
  <Override PartName="/ppt/tags/tag25.xml" ContentType="application/vnd.openxmlformats-officedocument.presentationml.tags+xml"/>
  <Override PartName="/ppt/tags/tag24.xml" ContentType="application/vnd.openxmlformats-officedocument.presentationml.tags+xml"/>
  <Override PartName="/ppt/tags/tag23.xml" ContentType="application/vnd.openxmlformats-officedocument.presentationml.tags+xml"/>
  <Override PartName="/ppt/tags/tag22.xml" ContentType="application/vnd.openxmlformats-officedocument.presentationml.tags+xml"/>
  <Override PartName="/ppt/tags/tag21.xml" ContentType="application/vnd.openxmlformats-officedocument.presentationml.tags+xml"/>
  <Override PartName="/ppt/tags/tag20.xml" ContentType="application/vnd.openxmlformats-officedocument.presentationml.tags+xml"/>
  <Override PartName="/ppt/tags/tag19.xml" ContentType="application/vnd.openxmlformats-officedocument.presentationml.tags+xml"/>
  <Override PartName="/ppt/tags/tag18.xml" ContentType="application/vnd.openxmlformats-officedocument.presentationml.tags+xml"/>
  <Override PartName="/ppt/tags/tag17.xml" ContentType="application/vnd.openxmlformats-officedocument.presentationml.tags+xml"/>
  <Override PartName="/ppt/tags/tag16.xml" ContentType="application/vnd.openxmlformats-officedocument.presentationml.tags+xml"/>
  <Override PartName="/ppt/tags/tag15.xml" ContentType="application/vnd.openxmlformats-officedocument.presentationml.tags+xml"/>
  <Override PartName="/ppt/tags/tag14.xml" ContentType="application/vnd.openxmlformats-officedocument.presentationml.tags+xml"/>
  <Override PartName="/ppt/tags/tag13.xml" ContentType="application/vnd.openxmlformats-officedocument.presentationml.tags+xml"/>
  <Override PartName="/ppt/tags/tag12.xml" ContentType="application/vnd.openxmlformats-officedocument.presentationml.tags+xml"/>
  <Override PartName="/ppt/tags/tag11.xml" ContentType="application/vnd.openxmlformats-officedocument.presentationml.tags+xml"/>
  <Override PartName="/ppt/tags/tag10.xml" ContentType="application/vnd.openxmlformats-officedocument.presentationml.tags+xml"/>
  <Override PartName="/ppt/tags/tag9.xml" ContentType="application/vnd.openxmlformats-officedocument.presentationml.tags+xml"/>
  <Override PartName="/ppt/tags/tag8.xml" ContentType="application/vnd.openxmlformats-officedocument.presentationml.tags+xml"/>
  <Override PartName="/ppt/tags/tag7.xml" ContentType="application/vnd.openxmlformats-officedocument.presentationml.tags+xml"/>
  <Override PartName="/ppt/tags/tag6.xml" ContentType="application/vnd.openxmlformats-officedocument.presentationml.tags+xml"/>
  <Override PartName="/ppt/tags/tag5.xml" ContentType="application/vnd.openxmlformats-officedocument.presentationml.tags+xml"/>
  <Override PartName="/ppt/tags/tag4.xml" ContentType="application/vnd.openxmlformats-officedocument.presentationml.tags+xml"/>
  <Override PartName="/ppt/tags/tag3.xml" ContentType="application/vnd.openxmlformats-officedocument.presentationml.tags+xml"/>
  <Override PartName="/ppt/metadata" ContentType="application/binary"/>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0" r:id="rId2"/>
  </p:sldMasterIdLst>
  <p:notesMasterIdLst>
    <p:notesMasterId r:id="rId58"/>
  </p:notesMasterIdLst>
  <p:sldIdLst>
    <p:sldId id="8231" r:id="rId3"/>
    <p:sldId id="257" r:id="rId4"/>
    <p:sldId id="8572" r:id="rId5"/>
    <p:sldId id="8573" r:id="rId6"/>
    <p:sldId id="8125" r:id="rId7"/>
    <p:sldId id="8104" r:id="rId8"/>
    <p:sldId id="283" r:id="rId9"/>
    <p:sldId id="8582" r:id="rId10"/>
    <p:sldId id="8583" r:id="rId11"/>
    <p:sldId id="8176" r:id="rId12"/>
    <p:sldId id="8539" r:id="rId13"/>
    <p:sldId id="8584" r:id="rId14"/>
    <p:sldId id="8541" r:id="rId15"/>
    <p:sldId id="8585" r:id="rId16"/>
    <p:sldId id="8543" r:id="rId17"/>
    <p:sldId id="8586" r:id="rId18"/>
    <p:sldId id="8545" r:id="rId19"/>
    <p:sldId id="8587" r:id="rId20"/>
    <p:sldId id="8547" r:id="rId21"/>
    <p:sldId id="8588" r:id="rId22"/>
    <p:sldId id="8590" r:id="rId23"/>
    <p:sldId id="8589" r:id="rId24"/>
    <p:sldId id="8550" r:id="rId25"/>
    <p:sldId id="8594" r:id="rId26"/>
    <p:sldId id="266" r:id="rId27"/>
    <p:sldId id="291" r:id="rId28"/>
    <p:sldId id="8491" r:id="rId29"/>
    <p:sldId id="8551" r:id="rId30"/>
    <p:sldId id="8565" r:id="rId31"/>
    <p:sldId id="8567" r:id="rId32"/>
    <p:sldId id="8568" r:id="rId33"/>
    <p:sldId id="8569" r:id="rId34"/>
    <p:sldId id="8570" r:id="rId35"/>
    <p:sldId id="8571" r:id="rId36"/>
    <p:sldId id="8592" r:id="rId37"/>
    <p:sldId id="8552" r:id="rId38"/>
    <p:sldId id="8482" r:id="rId39"/>
    <p:sldId id="8532" r:id="rId40"/>
    <p:sldId id="8533" r:id="rId41"/>
    <p:sldId id="8534" r:id="rId42"/>
    <p:sldId id="8536" r:id="rId43"/>
    <p:sldId id="8537" r:id="rId44"/>
    <p:sldId id="304" r:id="rId45"/>
    <p:sldId id="8557" r:id="rId46"/>
    <p:sldId id="8213" r:id="rId47"/>
    <p:sldId id="8492" r:id="rId48"/>
    <p:sldId id="8553" r:id="rId49"/>
    <p:sldId id="8554" r:id="rId50"/>
    <p:sldId id="8555" r:id="rId51"/>
    <p:sldId id="8581" r:id="rId52"/>
    <p:sldId id="315" r:id="rId53"/>
    <p:sldId id="8496" r:id="rId54"/>
    <p:sldId id="8205" r:id="rId55"/>
    <p:sldId id="8593" r:id="rId56"/>
    <p:sldId id="319" r:id="rId57"/>
  </p:sldIdLst>
  <p:sldSz cx="12192000" cy="6858000"/>
  <p:notesSz cx="6858000" cy="9144000"/>
  <p:embeddedFontLst>
    <p:embeddedFont>
      <p:font typeface="Calibri" panose="020F0502020204030204" pitchFamily="34" charset="0"/>
      <p:regular r:id="rId59"/>
      <p:bold r:id="rId60"/>
      <p:italic r:id="rId61"/>
      <p:boldItalic r:id="rId62"/>
    </p:embeddedFont>
    <p:embeddedFont>
      <p:font typeface="Exo 2" pitchFamily="2" charset="77"/>
      <p:regular r:id="rId63"/>
      <p:bold r:id="rId64"/>
      <p:italic r:id="rId65"/>
      <p:boldItalic r:id="rId66"/>
    </p:embeddedFont>
    <p:embeddedFont>
      <p:font typeface="Exo 2 ExtraBold" pitchFamily="2" charset="77"/>
      <p:bold r:id="rId67"/>
      <p:italic r:id="rId68"/>
      <p:boldItalic r:id="rId69"/>
    </p:embeddedFont>
    <p:embeddedFont>
      <p:font typeface="Exo 2 Medium" pitchFamily="2" charset="77"/>
      <p:regular r:id="rId70"/>
      <p:bold r:id="rId71"/>
      <p:italic r:id="rId72"/>
      <p:boldItalic r:id="rId73"/>
    </p:embeddedFont>
    <p:embeddedFont>
      <p:font typeface="Exo 2.0" pitchFamily="2" charset="77"/>
      <p:regular r:id="rId74"/>
      <p:bold r:id="rId75"/>
      <p:italic r:id="rId76"/>
      <p:boldItalic r:id="rId77"/>
    </p:embeddedFont>
    <p:embeddedFont>
      <p:font typeface="Exo 2.0 Extra Bold" pitchFamily="2" charset="77"/>
      <p:bold r:id="rId78"/>
      <p:italic r:id="rId79"/>
      <p:boldItalic r:id="rId80"/>
    </p:embeddedFont>
    <p:embeddedFont>
      <p:font typeface="Exo 2.0 Light" pitchFamily="2" charset="77"/>
      <p:regular r:id="rId81"/>
      <p:italic r:id="rId82"/>
    </p:embeddedFont>
    <p:embeddedFont>
      <p:font typeface="Exo 2.0 Medium" pitchFamily="2" charset="77"/>
      <p:regular r:id="rId83"/>
      <p:italic r:id="rId84"/>
    </p:embeddedFont>
    <p:embeddedFont>
      <p:font typeface="Exo 2.0 Semi Bold" pitchFamily="2" charset="77"/>
      <p:regular r:id="rId85"/>
      <p:bold r:id="rId86"/>
      <p:italic r:id="rId87"/>
      <p:boldItalic r:id="rId88"/>
    </p:embeddedFont>
    <p:embeddedFont>
      <p:font typeface="Nunito" pitchFamily="2" charset="77"/>
      <p:regular r:id="rId89"/>
      <p:bold r:id="rId90"/>
      <p:italic r:id="rId91"/>
      <p:boldItalic r:id="rId92"/>
    </p:embeddedFont>
    <p:embeddedFont>
      <p:font typeface="Nunito ExtraLight" pitchFamily="2" charset="77"/>
      <p:regular r:id="rId93"/>
      <p:bold r:id="rId94"/>
      <p:italic r:id="rId95"/>
      <p:boldItalic r:id="rId96"/>
    </p:embeddedFont>
    <p:embeddedFont>
      <p:font typeface="Nunito SemiBold" pitchFamily="2" charset="77"/>
      <p:regular r:id="rId97"/>
      <p:bold r:id="rId98"/>
      <p:italic r:id="rId99"/>
      <p:boldItalic r:id="rId100"/>
    </p:embeddedFont>
    <p:embeddedFont>
      <p:font typeface="Phenomena ExtraBold" pitchFamily="2" charset="77"/>
      <p:bold r:id="rId101"/>
    </p:embeddedFont>
  </p:embeddedFontLst>
  <p:custDataLst>
    <p:tags r:id="rId102"/>
  </p:custData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83" userDrawn="1">
          <p15:clr>
            <a:srgbClr val="A4A3A4"/>
          </p15:clr>
        </p15:guide>
        <p15:guide id="2" pos="3840">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09" roundtripDataSignature="AMtx7mjHlO2aBzzdPCuDndJFJyRMXD1g6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5B7D"/>
    <a:srgbClr val="FF9307"/>
    <a:srgbClr val="FFCD00"/>
    <a:srgbClr val="1E9B32"/>
    <a:srgbClr val="F55E53"/>
    <a:srgbClr val="FA612A"/>
    <a:srgbClr val="E6E8E6"/>
    <a:srgbClr val="FF6400"/>
    <a:srgbClr val="FFFFFF"/>
    <a:srgbClr val="18382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806"/>
    <p:restoredTop sz="47483" autoAdjust="0"/>
  </p:normalViewPr>
  <p:slideViewPr>
    <p:cSldViewPr snapToGrid="0">
      <p:cViewPr varScale="1">
        <p:scale>
          <a:sx n="57" d="100"/>
          <a:sy n="57" d="100"/>
        </p:scale>
        <p:origin x="3056" y="160"/>
      </p:cViewPr>
      <p:guideLst>
        <p:guide orient="horz" pos="2183"/>
        <p:guide pos="3840"/>
      </p:guideLst>
    </p:cSldViewPr>
  </p:slideViewPr>
  <p:notesTextViewPr>
    <p:cViewPr>
      <p:scale>
        <a:sx n="3" d="2"/>
        <a:sy n="3" d="2"/>
      </p:scale>
      <p:origin x="0" y="0"/>
    </p:cViewPr>
  </p:notesTextViewPr>
  <p:sorterViewPr>
    <p:cViewPr>
      <p:scale>
        <a:sx n="110" d="100"/>
        <a:sy n="11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font" Target="fonts/font5.fntdata"/><Relationship Id="rId68" Type="http://schemas.openxmlformats.org/officeDocument/2006/relationships/font" Target="fonts/font10.fntdata"/><Relationship Id="rId84" Type="http://schemas.openxmlformats.org/officeDocument/2006/relationships/font" Target="fonts/font26.fntdata"/><Relationship Id="rId89" Type="http://schemas.openxmlformats.org/officeDocument/2006/relationships/font" Target="fonts/font31.fntdata"/><Relationship Id="rId112" Type="http://schemas.openxmlformats.org/officeDocument/2006/relationships/theme" Target="theme/theme1.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notesMaster" Target="notesMasters/notesMaster1.xml"/><Relationship Id="rId74" Type="http://schemas.openxmlformats.org/officeDocument/2006/relationships/font" Target="fonts/font16.fntdata"/><Relationship Id="rId79" Type="http://schemas.openxmlformats.org/officeDocument/2006/relationships/font" Target="fonts/font21.fntdata"/><Relationship Id="rId102" Type="http://schemas.openxmlformats.org/officeDocument/2006/relationships/tags" Target="tags/tag1.xml"/><Relationship Id="rId5" Type="http://schemas.openxmlformats.org/officeDocument/2006/relationships/slide" Target="slides/slide3.xml"/><Relationship Id="rId90" Type="http://schemas.openxmlformats.org/officeDocument/2006/relationships/font" Target="fonts/font32.fntdata"/><Relationship Id="rId95" Type="http://schemas.openxmlformats.org/officeDocument/2006/relationships/font" Target="fonts/font37.fntdata"/><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font" Target="fonts/font6.fntdata"/><Relationship Id="rId69" Type="http://schemas.openxmlformats.org/officeDocument/2006/relationships/font" Target="fonts/font11.fntdata"/><Relationship Id="rId113" Type="http://schemas.openxmlformats.org/officeDocument/2006/relationships/tableStyles" Target="tableStyles.xml"/><Relationship Id="rId80" Type="http://schemas.openxmlformats.org/officeDocument/2006/relationships/font" Target="fonts/font22.fntdata"/><Relationship Id="rId85" Type="http://schemas.openxmlformats.org/officeDocument/2006/relationships/font" Target="fonts/font27.fntdata"/><Relationship Id="rId12" Type="http://schemas.openxmlformats.org/officeDocument/2006/relationships/slide" Target="slides/slide10.xml"/><Relationship Id="rId17" Type="http://schemas.openxmlformats.org/officeDocument/2006/relationships/slide" Target="slides/slide15.xml"/><Relationship Id="rId33" Type="http://schemas.openxmlformats.org/officeDocument/2006/relationships/slide" Target="slides/slide31.xml"/><Relationship Id="rId38" Type="http://schemas.openxmlformats.org/officeDocument/2006/relationships/slide" Target="slides/slide36.xml"/><Relationship Id="rId59" Type="http://schemas.openxmlformats.org/officeDocument/2006/relationships/font" Target="fonts/font1.fntdata"/><Relationship Id="rId54" Type="http://schemas.openxmlformats.org/officeDocument/2006/relationships/slide" Target="slides/slide52.xml"/><Relationship Id="rId70" Type="http://schemas.openxmlformats.org/officeDocument/2006/relationships/font" Target="fonts/font12.fntdata"/><Relationship Id="rId75" Type="http://schemas.openxmlformats.org/officeDocument/2006/relationships/font" Target="fonts/font17.fntdata"/><Relationship Id="rId91" Type="http://schemas.openxmlformats.org/officeDocument/2006/relationships/font" Target="fonts/font33.fntdata"/><Relationship Id="rId96" Type="http://schemas.openxmlformats.org/officeDocument/2006/relationships/font" Target="fonts/font38.fntdata"/><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14" Type="http://schemas.openxmlformats.org/officeDocument/2006/relationships/customXml" Target="../customXml/item1.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font" Target="fonts/font2.fntdata"/><Relationship Id="rId65" Type="http://schemas.openxmlformats.org/officeDocument/2006/relationships/font" Target="fonts/font7.fntdata"/><Relationship Id="rId73" Type="http://schemas.openxmlformats.org/officeDocument/2006/relationships/font" Target="fonts/font15.fntdata"/><Relationship Id="rId78" Type="http://schemas.openxmlformats.org/officeDocument/2006/relationships/font" Target="fonts/font20.fntdata"/><Relationship Id="rId81" Type="http://schemas.openxmlformats.org/officeDocument/2006/relationships/font" Target="fonts/font23.fntdata"/><Relationship Id="rId86" Type="http://schemas.openxmlformats.org/officeDocument/2006/relationships/font" Target="fonts/font28.fntdata"/><Relationship Id="rId94" Type="http://schemas.openxmlformats.org/officeDocument/2006/relationships/font" Target="fonts/font36.fntdata"/><Relationship Id="rId99" Type="http://schemas.openxmlformats.org/officeDocument/2006/relationships/font" Target="fonts/font41.fntdata"/><Relationship Id="rId101" Type="http://schemas.openxmlformats.org/officeDocument/2006/relationships/font" Target="fonts/font43.fntdata"/><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customschemas.google.com/relationships/presentationmetadata" Target="metadata"/><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font" Target="fonts/font18.fntdata"/><Relationship Id="rId97" Type="http://schemas.openxmlformats.org/officeDocument/2006/relationships/font" Target="fonts/font39.fntdata"/><Relationship Id="rId7" Type="http://schemas.openxmlformats.org/officeDocument/2006/relationships/slide" Target="slides/slide5.xml"/><Relationship Id="rId71" Type="http://schemas.openxmlformats.org/officeDocument/2006/relationships/font" Target="fonts/font13.fntdata"/><Relationship Id="rId92" Type="http://schemas.openxmlformats.org/officeDocument/2006/relationships/font" Target="fonts/font34.fntdata"/><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font" Target="fonts/font8.fntdata"/><Relationship Id="rId87" Type="http://schemas.openxmlformats.org/officeDocument/2006/relationships/font" Target="fonts/font29.fntdata"/><Relationship Id="rId110" Type="http://schemas.openxmlformats.org/officeDocument/2006/relationships/presProps" Target="presProps.xml"/><Relationship Id="rId115" Type="http://schemas.openxmlformats.org/officeDocument/2006/relationships/customXml" Target="../customXml/item2.xml"/><Relationship Id="rId61" Type="http://schemas.openxmlformats.org/officeDocument/2006/relationships/font" Target="fonts/font3.fntdata"/><Relationship Id="rId82" Type="http://schemas.openxmlformats.org/officeDocument/2006/relationships/font" Target="fonts/font24.fntdata"/><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font" Target="fonts/font19.fntdata"/><Relationship Id="rId100" Type="http://schemas.openxmlformats.org/officeDocument/2006/relationships/font" Target="fonts/font42.fntdata"/><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font" Target="fonts/font14.fntdata"/><Relationship Id="rId93" Type="http://schemas.openxmlformats.org/officeDocument/2006/relationships/font" Target="fonts/font35.fntdata"/><Relationship Id="rId98" Type="http://schemas.openxmlformats.org/officeDocument/2006/relationships/font" Target="fonts/font40.fntdata"/><Relationship Id="rId3" Type="http://schemas.openxmlformats.org/officeDocument/2006/relationships/slide" Target="slides/slide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font" Target="fonts/font9.fntdata"/><Relationship Id="rId116" Type="http://schemas.openxmlformats.org/officeDocument/2006/relationships/customXml" Target="../customXml/item3.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font" Target="fonts/font4.fntdata"/><Relationship Id="rId83" Type="http://schemas.openxmlformats.org/officeDocument/2006/relationships/font" Target="fonts/font25.fntdata"/><Relationship Id="rId88" Type="http://schemas.openxmlformats.org/officeDocument/2006/relationships/font" Target="fonts/font30.fntdata"/><Relationship Id="rId11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pt-BR" sz="1200" b="0" i="0" u="none" strike="noStrike" cap="none">
                <a:solidFill>
                  <a:schemeClr val="dk1"/>
                </a:solidFill>
                <a:latin typeface="Calibri"/>
                <a:ea typeface="Calibri"/>
                <a:cs typeface="Calibri"/>
                <a:sym typeface="Calibri"/>
              </a:rPr>
              <a:t>‹nº›</a:t>
            </a:fld>
            <a:endParaRPr sz="1200" b="0" i="0" u="none" strike="noStrike" cap="none" dirty="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defTabSz="967585">
              <a:spcBef>
                <a:spcPct val="0"/>
              </a:spcBef>
              <a:defRPr/>
            </a:pPr>
            <a:r>
              <a:rPr lang="pt-BR" sz="1200" b="1" dirty="0">
                <a:latin typeface="Exo 2.0 Light" pitchFamily="2" charset="77"/>
                <a:ea typeface="Tahoma" pitchFamily="34" charset="0"/>
                <a:cs typeface="Tahoma" pitchFamily="34" charset="0"/>
                <a:sym typeface="Montserrat"/>
              </a:rPr>
              <a:t>Sejam todas bem-vindas ao nosso encontro.</a:t>
            </a:r>
          </a:p>
          <a:p>
            <a:pPr defTabSz="967585">
              <a:spcBef>
                <a:spcPct val="0"/>
              </a:spcBef>
              <a:defRPr/>
            </a:pPr>
            <a:endParaRPr lang="pt-BR" sz="1200" dirty="0">
              <a:latin typeface="Exo 2.0 Light" pitchFamily="2" charset="77"/>
              <a:ea typeface="Tahoma" pitchFamily="34" charset="0"/>
              <a:cs typeface="Tahoma" pitchFamily="34" charset="0"/>
              <a:sym typeface="Montserrat"/>
            </a:endParaRPr>
          </a:p>
          <a:p>
            <a:pPr marL="171450" indent="-171450" defTabSz="967585">
              <a:spcBef>
                <a:spcPct val="0"/>
              </a:spcBef>
              <a:buFont typeface="Wingdings" pitchFamily="2" charset="2"/>
              <a:buChar char="ü"/>
              <a:defRPr/>
            </a:pPr>
            <a:r>
              <a:rPr lang="pt-BR" sz="1200" dirty="0">
                <a:latin typeface="Exo 2.0 Light" pitchFamily="2" charset="77"/>
                <a:ea typeface="Tahoma" pitchFamily="34" charset="0"/>
                <a:cs typeface="Tahoma" pitchFamily="34" charset="0"/>
                <a:sym typeface="Montserrat"/>
              </a:rPr>
              <a:t>Esse é o momento que as participantes começam a chegar para o encontro. Procure conversar um pouco com cada pessoa que for chegando, gerando uma primeira conexão com elas;</a:t>
            </a:r>
          </a:p>
          <a:p>
            <a:pPr marL="171450" indent="-171450" defTabSz="967585">
              <a:spcBef>
                <a:spcPct val="0"/>
              </a:spcBef>
              <a:buFont typeface="Wingdings" pitchFamily="2" charset="2"/>
              <a:buChar char="ü"/>
              <a:defRPr/>
            </a:pPr>
            <a:r>
              <a:rPr lang="pt-BR" sz="1200" dirty="0">
                <a:latin typeface="Exo 2.0 Light" pitchFamily="2" charset="77"/>
                <a:sym typeface="Montserrat"/>
              </a:rPr>
              <a:t>Se for possível, deixe uma música de fundo tocando.</a:t>
            </a:r>
            <a:endParaRPr lang="pt-BR" sz="1200" dirty="0">
              <a:latin typeface="Exo 2.0 Light" pitchFamily="2" charset="77"/>
              <a:ea typeface="Tahoma" pitchFamily="34" charset="0"/>
              <a:cs typeface="Tahoma" pitchFamily="34" charset="0"/>
              <a:sym typeface="Montserrat"/>
            </a:endParaRPr>
          </a:p>
          <a:p>
            <a:endParaRPr lang="pt-BR" dirty="0"/>
          </a:p>
          <a:p>
            <a:endParaRPr lang="pt-BR" dirty="0"/>
          </a:p>
          <a:p>
            <a:r>
              <a:rPr lang="pt-BR" dirty="0">
                <a:solidFill>
                  <a:srgbClr val="F06478"/>
                </a:solidFill>
              </a:rPr>
              <a:t>Duração: </a:t>
            </a:r>
            <a:r>
              <a:rPr lang="pt-BR" b="0" dirty="0">
                <a:solidFill>
                  <a:schemeClr val="tx1"/>
                </a:solidFill>
                <a:latin typeface="Exo 2.0 Light" pitchFamily="2" charset="77"/>
              </a:rPr>
              <a:t>-</a:t>
            </a:r>
          </a:p>
          <a:p>
            <a:r>
              <a:rPr lang="pt-BR" dirty="0">
                <a:solidFill>
                  <a:srgbClr val="F06478"/>
                </a:solidFill>
              </a:rPr>
              <a:t>Tempo até aqui:</a:t>
            </a:r>
            <a:r>
              <a:rPr lang="pt-BR" dirty="0"/>
              <a:t> </a:t>
            </a:r>
            <a:r>
              <a:rPr lang="pt-BR" b="0" dirty="0">
                <a:solidFill>
                  <a:schemeClr val="tx1"/>
                </a:solidFill>
                <a:latin typeface="Exo 2.0 Light" pitchFamily="2" charset="77"/>
              </a:rPr>
              <a:t>Antes da aula.</a:t>
            </a:r>
          </a:p>
          <a:p>
            <a:r>
              <a:rPr lang="pt-BR" dirty="0">
                <a:solidFill>
                  <a:srgbClr val="F06478"/>
                </a:solidFill>
              </a:rPr>
              <a:t>Para chamar o próximo slide: </a:t>
            </a:r>
            <a:br>
              <a:rPr lang="pt-BR" dirty="0">
                <a:solidFill>
                  <a:srgbClr val="F06478"/>
                </a:solidFill>
              </a:rPr>
            </a:br>
            <a:r>
              <a:rPr lang="pt-BR" b="0" dirty="0">
                <a:solidFill>
                  <a:schemeClr val="tx1"/>
                </a:solidFill>
                <a:latin typeface="Exo 2.0 Light" pitchFamily="2" charset="77"/>
              </a:rPr>
              <a:t>Muito bem, vamos iniciar o nosso encontro.</a:t>
            </a:r>
          </a:p>
          <a:p>
            <a:endParaRPr lang="pt-BR" dirty="0"/>
          </a:p>
        </p:txBody>
      </p:sp>
      <p:sp>
        <p:nvSpPr>
          <p:cNvPr id="4" name="Espaço Reservado para Número de Slide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pt-BR" sz="1200" b="0" i="0" u="none" strike="noStrike" cap="none" smtClean="0">
                <a:solidFill>
                  <a:schemeClr val="dk1"/>
                </a:solidFill>
                <a:latin typeface="Calibri"/>
                <a:ea typeface="Calibri"/>
                <a:cs typeface="Calibri"/>
                <a:sym typeface="Calibri"/>
              </a:rPr>
              <a:t>1</a:t>
            </a:fld>
            <a:endParaRPr lang="pt-BR"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518155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defTabSz="967585">
              <a:spcBef>
                <a:spcPct val="0"/>
              </a:spcBef>
              <a:defRPr/>
            </a:pPr>
            <a:r>
              <a:rPr lang="pt-BR" sz="1200" b="1" i="1" dirty="0">
                <a:latin typeface="Exo 2.0 Light" pitchFamily="2" charset="77"/>
                <a:ea typeface="Tahoma" pitchFamily="34" charset="0"/>
                <a:cs typeface="Tahoma" pitchFamily="34" charset="0"/>
              </a:rPr>
              <a:t>Afinal, vender é para todas as pessoas!</a:t>
            </a:r>
          </a:p>
          <a:p>
            <a:pPr defTabSz="967585">
              <a:spcBef>
                <a:spcPct val="0"/>
              </a:spcBef>
              <a:defRPr/>
            </a:pPr>
            <a:endParaRPr lang="pt-BR" sz="1200" b="1" i="1" dirty="0">
              <a:latin typeface="Exo 2.0 Light" pitchFamily="2" charset="77"/>
              <a:ea typeface="Tahoma" pitchFamily="34" charset="0"/>
              <a:cs typeface="Tahoma" pitchFamily="34" charset="0"/>
            </a:endParaRPr>
          </a:p>
          <a:p>
            <a:pPr defTabSz="967585">
              <a:spcBef>
                <a:spcPct val="0"/>
              </a:spcBef>
              <a:defRPr/>
            </a:pPr>
            <a:r>
              <a:rPr lang="pt-BR" sz="1200" b="1" i="1" dirty="0">
                <a:latin typeface="Exo 2.0 Light" pitchFamily="2" charset="77"/>
                <a:ea typeface="Tahoma" pitchFamily="34" charset="0"/>
                <a:cs typeface="Tahoma" pitchFamily="34" charset="0"/>
              </a:rPr>
              <a:t>Não se trata de um dom, que algumas pessoas possuem e outras não. Vender é uma habilidade treinável como qualquer outra. </a:t>
            </a:r>
          </a:p>
          <a:p>
            <a:pPr defTabSz="967585">
              <a:spcBef>
                <a:spcPct val="0"/>
              </a:spcBef>
              <a:defRPr/>
            </a:pPr>
            <a:endParaRPr lang="pt-BR" sz="1200" b="1" i="1" dirty="0">
              <a:latin typeface="Exo 2.0 Light" pitchFamily="2" charset="77"/>
              <a:ea typeface="Tahoma" pitchFamily="34" charset="0"/>
              <a:cs typeface="Tahoma" pitchFamily="34" charset="0"/>
            </a:endParaRPr>
          </a:p>
          <a:p>
            <a:pPr defTabSz="967585">
              <a:spcBef>
                <a:spcPct val="0"/>
              </a:spcBef>
              <a:defRPr/>
            </a:pPr>
            <a:r>
              <a:rPr lang="pt-BR" sz="1200" b="1" i="1" dirty="0">
                <a:latin typeface="Exo 2.0 Light" pitchFamily="2" charset="77"/>
                <a:ea typeface="Tahoma" pitchFamily="34" charset="0"/>
                <a:cs typeface="Tahoma" pitchFamily="34" charset="0"/>
              </a:rPr>
              <a:t>Quanto mais você praticar vender, melhor vendedora vai se tornar e,  consequentemente, vai vender mais.</a:t>
            </a:r>
          </a:p>
          <a:p>
            <a:pPr defTabSz="967585">
              <a:spcBef>
                <a:spcPct val="0"/>
              </a:spcBef>
              <a:defRPr/>
            </a:pPr>
            <a:endParaRPr lang="pt-BR" sz="1200" b="1" i="1" dirty="0">
              <a:latin typeface="Exo 2.0 Light" pitchFamily="2" charset="77"/>
              <a:ea typeface="Tahoma" pitchFamily="34" charset="0"/>
              <a:cs typeface="Tahoma" pitchFamily="34" charset="0"/>
            </a:endParaRPr>
          </a:p>
          <a:p>
            <a:pPr defTabSz="967585">
              <a:spcBef>
                <a:spcPct val="0"/>
              </a:spcBef>
              <a:defRPr/>
            </a:pPr>
            <a:r>
              <a:rPr lang="pt-BR" sz="1200" b="1" i="1" dirty="0">
                <a:latin typeface="Exo 2.0 Light" pitchFamily="2" charset="77"/>
                <a:ea typeface="Tahoma" pitchFamily="34" charset="0"/>
                <a:cs typeface="Tahoma" pitchFamily="34" charset="0"/>
                <a:sym typeface="Nunito ExtraLight"/>
              </a:rPr>
              <a:t>Pensando em ajudar você a se organizar e entender como as vendas ocorrem, separamos para você  alguns passos indispensáveis na hora de vender.</a:t>
            </a:r>
            <a:endParaRPr lang="pt-BR" sz="1200" b="1" i="1" dirty="0">
              <a:latin typeface="Exo 2.0 Light" pitchFamily="2" charset="77"/>
              <a:ea typeface="Tahoma" pitchFamily="34" charset="0"/>
              <a:cs typeface="Tahoma" pitchFamily="34" charset="0"/>
              <a:sym typeface="Arial"/>
            </a:endParaRPr>
          </a:p>
          <a:p>
            <a:pPr defTabSz="967585">
              <a:spcBef>
                <a:spcPct val="0"/>
              </a:spcBef>
              <a:defRPr/>
            </a:pPr>
            <a:endParaRPr lang="pt-BR" sz="1200" b="1" i="1" dirty="0">
              <a:latin typeface="Exo 2.0 Light" pitchFamily="2" charset="77"/>
              <a:ea typeface="Tahoma" pitchFamily="34" charset="0"/>
              <a:cs typeface="Tahoma" pitchFamily="34" charset="0"/>
              <a:sym typeface="Arial"/>
            </a:endParaRPr>
          </a:p>
          <a:p>
            <a:pPr defTabSz="967585">
              <a:spcBef>
                <a:spcPct val="0"/>
              </a:spcBef>
              <a:defRPr/>
            </a:pPr>
            <a:r>
              <a:rPr lang="pt-BR" sz="1200" b="1" i="1" dirty="0">
                <a:latin typeface="Exo 2.0 Light" pitchFamily="2" charset="77"/>
                <a:ea typeface="Tahoma" pitchFamily="34" charset="0"/>
                <a:cs typeface="Tahoma" pitchFamily="34" charset="0"/>
                <a:sym typeface="Arial"/>
              </a:rPr>
              <a:t>Vamos lá?!</a:t>
            </a:r>
            <a:endParaRPr lang="pt-BR" sz="1200" b="1" i="1" dirty="0">
              <a:latin typeface="Exo 2.0 Light" pitchFamily="2" charset="77"/>
              <a:ea typeface="Tahoma" pitchFamily="34" charset="0"/>
              <a:cs typeface="Tahoma" pitchFamily="34" charset="0"/>
            </a:endParaRPr>
          </a:p>
          <a:p>
            <a:endParaRPr lang="pt-BR" dirty="0"/>
          </a:p>
          <a:p>
            <a:endParaRPr lang="pt-BR" dirty="0"/>
          </a:p>
          <a:p>
            <a:r>
              <a:rPr lang="pt-BR" dirty="0">
                <a:solidFill>
                  <a:srgbClr val="F06478"/>
                </a:solidFill>
              </a:rPr>
              <a:t>Duração: </a:t>
            </a:r>
            <a:r>
              <a:rPr lang="pt-BR" b="0" dirty="0">
                <a:solidFill>
                  <a:schemeClr val="tx1"/>
                </a:solidFill>
                <a:latin typeface="Exo 2.0 Light" pitchFamily="2" charset="77"/>
              </a:rPr>
              <a:t>01 min.</a:t>
            </a:r>
          </a:p>
          <a:p>
            <a:r>
              <a:rPr lang="pt-BR" dirty="0">
                <a:solidFill>
                  <a:srgbClr val="F06478"/>
                </a:solidFill>
              </a:rPr>
              <a:t>Tempo até aqui:</a:t>
            </a:r>
            <a:r>
              <a:rPr lang="pt-BR" dirty="0"/>
              <a:t> </a:t>
            </a:r>
            <a:r>
              <a:rPr lang="pt-BR" b="0" dirty="0">
                <a:solidFill>
                  <a:schemeClr val="tx1"/>
                </a:solidFill>
                <a:latin typeface="Exo 2.0 Light" pitchFamily="2" charset="77"/>
              </a:rPr>
              <a:t>00:24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rPr>
              <a:t>Vamos conhecer esse processo de venda ...</a:t>
            </a:r>
          </a:p>
          <a:p>
            <a:endParaRPr lang="pt-BR" dirty="0"/>
          </a:p>
        </p:txBody>
      </p:sp>
      <p:sp>
        <p:nvSpPr>
          <p:cNvPr id="4" name="Espaço Reservado para Número de Slid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2DA2FD-2090-4F1B-9297-183F23AC7305}"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17293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indent="0"/>
            <a:r>
              <a:rPr lang="pt-BR" sz="1200" b="1" i="1" dirty="0">
                <a:latin typeface="Exo 2.0 Light" pitchFamily="2" charset="77"/>
                <a:ea typeface="Tahoma" pitchFamily="34" charset="0"/>
                <a:cs typeface="Tahoma" pitchFamily="34" charset="0"/>
              </a:rPr>
              <a:t>Esse é o esquema padrão de processo de venda.</a:t>
            </a:r>
          </a:p>
          <a:p>
            <a:pPr marR="0" lvl="0" indent="0" defTabSz="967585" fontAlgn="auto">
              <a:lnSpc>
                <a:spcPct val="100000"/>
              </a:lnSpc>
              <a:spcBef>
                <a:spcPct val="0"/>
              </a:spcBef>
              <a:spcAft>
                <a:spcPts val="0"/>
              </a:spcAft>
              <a:buClrTx/>
              <a:buSzTx/>
              <a:buFontTx/>
              <a:buNone/>
              <a:tabLst/>
              <a:defRPr/>
            </a:pPr>
            <a:endParaRPr lang="pt-BR" sz="1200" dirty="0">
              <a:solidFill>
                <a:schemeClr val="tx1"/>
              </a:solidFill>
              <a:latin typeface="Exo 2.0 Light" pitchFamily="2" charset="77"/>
              <a:ea typeface="Montserrat"/>
              <a:cs typeface="Montserrat"/>
              <a:sym typeface="Montserrat"/>
            </a:endParaRPr>
          </a:p>
          <a:p>
            <a:pPr marL="228600" lvl="0" indent="-228600" algn="l" rtl="0">
              <a:spcBef>
                <a:spcPts val="0"/>
              </a:spcBef>
              <a:spcAft>
                <a:spcPts val="0"/>
              </a:spcAft>
              <a:buFont typeface="Wingdings" pitchFamily="2" charset="2"/>
              <a:buChar char="ü"/>
            </a:pPr>
            <a:r>
              <a:rPr lang="pt-BR" sz="1200" b="1" i="1" dirty="0">
                <a:latin typeface="Exo 2.0 Light" pitchFamily="2" charset="77"/>
                <a:ea typeface="Tahoma" pitchFamily="34" charset="0"/>
                <a:cs typeface="Tahoma" pitchFamily="34" charset="0"/>
                <a:sym typeface="Montserrat"/>
              </a:rPr>
              <a:t>Ler cada um dos tópicos.</a:t>
            </a:r>
          </a:p>
          <a:p>
            <a:pPr marL="228600" lvl="0" indent="-228600" algn="l" rtl="0">
              <a:spcBef>
                <a:spcPts val="0"/>
              </a:spcBef>
              <a:spcAft>
                <a:spcPts val="0"/>
              </a:spcAft>
              <a:buFont typeface="Wingdings" pitchFamily="2" charset="2"/>
              <a:buChar char="ü"/>
            </a:pPr>
            <a:endParaRPr lang="pt-BR" sz="1200" b="1" i="1" dirty="0">
              <a:latin typeface="Exo 2.0 Light" pitchFamily="2" charset="77"/>
              <a:ea typeface="Tahoma" pitchFamily="34" charset="0"/>
              <a:cs typeface="Tahoma" pitchFamily="34" charset="0"/>
              <a:sym typeface="Montserrat"/>
            </a:endParaRPr>
          </a:p>
          <a:p>
            <a:pPr lvl="0" algn="l" rtl="0">
              <a:spcBef>
                <a:spcPts val="0"/>
              </a:spcBef>
              <a:spcAft>
                <a:spcPts val="0"/>
              </a:spcAft>
            </a:pPr>
            <a:r>
              <a:rPr lang="pt-BR" sz="1200" b="1" i="1" dirty="0">
                <a:latin typeface="Exo 2.0 Light" pitchFamily="2" charset="77"/>
                <a:ea typeface="Tahoma" pitchFamily="34" charset="0"/>
                <a:cs typeface="Tahoma" pitchFamily="34" charset="0"/>
              </a:rPr>
              <a:t>Vamos conhecer cada um deles a seguir.</a:t>
            </a:r>
          </a:p>
          <a:p>
            <a:pPr lvl="0" algn="l" rtl="0">
              <a:spcBef>
                <a:spcPts val="0"/>
              </a:spcBef>
              <a:spcAft>
                <a:spcPts val="0"/>
              </a:spcAft>
            </a:pPr>
            <a:endParaRPr lang="pt-BR" sz="1200" b="1" i="1" dirty="0">
              <a:latin typeface="Exo 2.0 Light" pitchFamily="2" charset="77"/>
              <a:ea typeface="Tahoma" pitchFamily="34" charset="0"/>
              <a:cs typeface="Tahoma" pitchFamily="34" charset="0"/>
            </a:endParaRPr>
          </a:p>
          <a:p>
            <a:r>
              <a:rPr lang="pt-BR" dirty="0">
                <a:solidFill>
                  <a:srgbClr val="F06478"/>
                </a:solidFill>
              </a:rPr>
              <a:t>Duração: </a:t>
            </a:r>
            <a:r>
              <a:rPr lang="pt-BR" b="0" dirty="0">
                <a:solidFill>
                  <a:schemeClr val="tx1"/>
                </a:solidFill>
                <a:latin typeface="Exo 2.0 Light" pitchFamily="2" charset="77"/>
              </a:rPr>
              <a:t>01 min.</a:t>
            </a:r>
          </a:p>
          <a:p>
            <a:r>
              <a:rPr lang="pt-BR" dirty="0">
                <a:solidFill>
                  <a:srgbClr val="F06478"/>
                </a:solidFill>
              </a:rPr>
              <a:t>Tempo até aqui:</a:t>
            </a:r>
            <a:r>
              <a:rPr lang="pt-BR" dirty="0"/>
              <a:t> </a:t>
            </a:r>
            <a:r>
              <a:rPr lang="pt-BR" b="0" dirty="0">
                <a:solidFill>
                  <a:schemeClr val="tx1"/>
                </a:solidFill>
                <a:latin typeface="Exo 2.0 Light" pitchFamily="2" charset="77"/>
              </a:rPr>
              <a:t>00:25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rPr>
              <a:t>O primeiro tópico é ...</a:t>
            </a:r>
          </a:p>
          <a:p>
            <a:pPr lvl="0" algn="l" rtl="0">
              <a:spcBef>
                <a:spcPts val="0"/>
              </a:spcBef>
              <a:spcAft>
                <a:spcPts val="0"/>
              </a:spcAft>
            </a:pPr>
            <a:endParaRPr lang="pt-BR" sz="1200" b="1" i="1" dirty="0">
              <a:latin typeface="Exo 2.0 Light" pitchFamily="2" charset="77"/>
              <a:ea typeface="Tahoma" pitchFamily="34" charset="0"/>
              <a:cs typeface="Tahoma" pitchFamily="34" charset="0"/>
            </a:endParaRPr>
          </a:p>
        </p:txBody>
      </p:sp>
      <p:sp>
        <p:nvSpPr>
          <p:cNvPr id="4" name="Espaço Reservado para Número de Slide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pt-BR" sz="1200" b="0" i="0" u="none" strike="noStrike" cap="none" smtClean="0">
                <a:solidFill>
                  <a:schemeClr val="dk1"/>
                </a:solidFill>
                <a:latin typeface="Calibri"/>
                <a:ea typeface="Calibri"/>
                <a:cs typeface="Calibri"/>
                <a:sym typeface="Calibri"/>
              </a:rPr>
              <a:t>11</a:t>
            </a:fld>
            <a:endParaRPr lang="pt-BR"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249056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g14fb97c0659_0_6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rtl="0">
              <a:lnSpc>
                <a:spcPct val="130000"/>
              </a:lnSpc>
              <a:spcBef>
                <a:spcPts val="1600"/>
              </a:spcBef>
              <a:spcAft>
                <a:spcPts val="0"/>
              </a:spcAft>
              <a:buClr>
                <a:srgbClr val="000000"/>
              </a:buClr>
              <a:buSzPts val="1910"/>
              <a:buFont typeface="Arial"/>
              <a:buNone/>
            </a:pPr>
            <a:r>
              <a:rPr lang="pt-BR" sz="1200" b="1" i="1" dirty="0">
                <a:latin typeface="Exo 2.0 Light" pitchFamily="2" charset="77"/>
                <a:ea typeface="Tahoma" pitchFamily="34" charset="0"/>
                <a:cs typeface="Tahoma" pitchFamily="34" charset="0"/>
                <a:sym typeface="Nunito"/>
              </a:rPr>
              <a:t>Prospecção.</a:t>
            </a:r>
          </a:p>
          <a:p>
            <a:pPr marL="0" marR="0" lvl="0" indent="0" rtl="0">
              <a:lnSpc>
                <a:spcPct val="130000"/>
              </a:lnSpc>
              <a:spcBef>
                <a:spcPts val="1600"/>
              </a:spcBef>
              <a:spcAft>
                <a:spcPts val="0"/>
              </a:spcAft>
              <a:buClr>
                <a:srgbClr val="000000"/>
              </a:buClr>
              <a:buSzPts val="1910"/>
              <a:buFont typeface="Arial"/>
              <a:buNone/>
            </a:pPr>
            <a:r>
              <a:rPr lang="pt-BR" sz="1200" b="1" i="1" dirty="0">
                <a:latin typeface="Exo 2.0 Light" pitchFamily="2" charset="77"/>
                <a:ea typeface="Tahoma" pitchFamily="34" charset="0"/>
                <a:cs typeface="Tahoma" pitchFamily="34" charset="0"/>
                <a:sym typeface="Nunito"/>
              </a:rPr>
              <a:t>É o momento de mapear, buscar seu potencial cliente.</a:t>
            </a:r>
          </a:p>
          <a:p>
            <a:pPr marL="0" marR="0" lvl="0" indent="0" rtl="0">
              <a:lnSpc>
                <a:spcPct val="130000"/>
              </a:lnSpc>
              <a:spcBef>
                <a:spcPts val="1600"/>
              </a:spcBef>
              <a:spcAft>
                <a:spcPts val="0"/>
              </a:spcAft>
              <a:buClr>
                <a:srgbClr val="000000"/>
              </a:buClr>
              <a:buSzPts val="1910"/>
              <a:buFont typeface="Arial"/>
              <a:buNone/>
            </a:pPr>
            <a:r>
              <a:rPr lang="pt-BR" sz="1200" b="1" i="1" dirty="0">
                <a:latin typeface="Exo 2.0 Light" pitchFamily="2" charset="77"/>
                <a:ea typeface="Tahoma" pitchFamily="34" charset="0"/>
                <a:cs typeface="Tahoma" pitchFamily="34" charset="0"/>
                <a:sym typeface="Nunito"/>
              </a:rPr>
              <a:t>Sabendo bem quem é seu público-alvo, seu cliente ideal, fica muito mais fácil encontra-lo e entender melhor onde e como você pode oferecer seu serviço ou produto.</a:t>
            </a:r>
          </a:p>
          <a:p>
            <a:pPr marL="0" marR="0" lvl="0" indent="0" rtl="0">
              <a:lnSpc>
                <a:spcPct val="130000"/>
              </a:lnSpc>
              <a:spcBef>
                <a:spcPts val="1600"/>
              </a:spcBef>
              <a:spcAft>
                <a:spcPts val="0"/>
              </a:spcAft>
              <a:buClr>
                <a:srgbClr val="000000"/>
              </a:buClr>
              <a:buSzPts val="1910"/>
              <a:buFont typeface="Arial"/>
              <a:buNone/>
            </a:pPr>
            <a:r>
              <a:rPr lang="pt-BR" sz="1200" b="1" i="1" dirty="0">
                <a:latin typeface="Exo 2.0 Light" pitchFamily="2" charset="77"/>
                <a:ea typeface="Tahoma" pitchFamily="34" charset="0"/>
                <a:cs typeface="Tahoma" pitchFamily="34" charset="0"/>
                <a:sym typeface="Nunito"/>
              </a:rPr>
              <a:t>Descubra onde ele está e ficará muito mais fácil vender.</a:t>
            </a:r>
          </a:p>
          <a:p>
            <a:pPr marL="0" marR="0" lvl="0" indent="0" rtl="0">
              <a:lnSpc>
                <a:spcPct val="130000"/>
              </a:lnSpc>
              <a:spcBef>
                <a:spcPts val="1600"/>
              </a:spcBef>
              <a:spcAft>
                <a:spcPts val="0"/>
              </a:spcAft>
              <a:buClr>
                <a:srgbClr val="000000"/>
              </a:buClr>
              <a:buSzPts val="1910"/>
              <a:buFont typeface="Arial"/>
              <a:buNone/>
            </a:pPr>
            <a:r>
              <a:rPr lang="pt-BR" sz="1200" b="1" i="1" dirty="0">
                <a:latin typeface="Exo 2.0 Light" pitchFamily="2" charset="77"/>
                <a:ea typeface="Tahoma" pitchFamily="34" charset="0"/>
                <a:cs typeface="Tahoma" pitchFamily="34" charset="0"/>
                <a:sym typeface="Nunito"/>
              </a:rPr>
              <a:t>Alguém já coloca essa etapa em prática?</a:t>
            </a:r>
          </a:p>
          <a:p>
            <a:pPr marR="0" lvl="0" indent="0" defTabSz="967585" fontAlgn="auto">
              <a:lnSpc>
                <a:spcPct val="100000"/>
              </a:lnSpc>
              <a:spcBef>
                <a:spcPct val="0"/>
              </a:spcBef>
              <a:spcAft>
                <a:spcPts val="0"/>
              </a:spcAft>
              <a:buClrTx/>
              <a:buSzTx/>
              <a:buFontTx/>
              <a:buNone/>
              <a:tabLst/>
              <a:defRPr/>
            </a:pPr>
            <a:endParaRPr lang="pt-BR" sz="1200" dirty="0">
              <a:solidFill>
                <a:schemeClr val="tx1"/>
              </a:solidFill>
              <a:latin typeface="Exo 2.0 Light" pitchFamily="2" charset="77"/>
              <a:ea typeface="Montserrat"/>
              <a:cs typeface="Montserrat"/>
              <a:sym typeface="Montserrat"/>
            </a:endParaRPr>
          </a:p>
          <a:p>
            <a:pPr marL="228600" lvl="0" indent="-228600" algn="l" rtl="0">
              <a:spcBef>
                <a:spcPts val="0"/>
              </a:spcBef>
              <a:spcAft>
                <a:spcPts val="0"/>
              </a:spcAft>
              <a:buFont typeface="Wingdings" pitchFamily="2" charset="2"/>
              <a:buChar char="ü"/>
            </a:pPr>
            <a:r>
              <a:rPr lang="pt-BR" sz="1200" b="1" i="1" dirty="0">
                <a:latin typeface="Exo 2.0 Light" pitchFamily="2" charset="77"/>
                <a:ea typeface="Tahoma" pitchFamily="34" charset="0"/>
                <a:cs typeface="Tahoma" pitchFamily="34" charset="0"/>
                <a:sym typeface="Montserrat"/>
              </a:rPr>
              <a:t>Ouvir algumas histórias e opiniões das participantes.</a:t>
            </a:r>
          </a:p>
          <a:p>
            <a:pPr marL="0" lvl="0" indent="0" algn="l" rtl="0">
              <a:lnSpc>
                <a:spcPct val="100000"/>
              </a:lnSpc>
              <a:spcBef>
                <a:spcPts val="0"/>
              </a:spcBef>
              <a:spcAft>
                <a:spcPts val="0"/>
              </a:spcAft>
              <a:buSzPts val="1400"/>
              <a:buNone/>
            </a:pPr>
            <a:endParaRPr lang="es-ES" dirty="0"/>
          </a:p>
          <a:p>
            <a:r>
              <a:rPr lang="pt-BR" dirty="0">
                <a:solidFill>
                  <a:srgbClr val="F06478"/>
                </a:solidFill>
              </a:rPr>
              <a:t>Duração: </a:t>
            </a:r>
            <a:r>
              <a:rPr lang="pt-BR" b="0" dirty="0">
                <a:solidFill>
                  <a:schemeClr val="tx1"/>
                </a:solidFill>
                <a:latin typeface="Exo 2.0 Light" pitchFamily="2" charset="77"/>
              </a:rPr>
              <a:t>02 min.</a:t>
            </a:r>
          </a:p>
          <a:p>
            <a:r>
              <a:rPr lang="pt-BR" dirty="0">
                <a:solidFill>
                  <a:srgbClr val="F06478"/>
                </a:solidFill>
              </a:rPr>
              <a:t>Tempo até aqui:</a:t>
            </a:r>
            <a:r>
              <a:rPr lang="pt-BR" dirty="0"/>
              <a:t> </a:t>
            </a:r>
            <a:r>
              <a:rPr lang="pt-BR" b="0" dirty="0">
                <a:solidFill>
                  <a:schemeClr val="tx1"/>
                </a:solidFill>
                <a:latin typeface="Exo 2.0 Light" pitchFamily="2" charset="77"/>
              </a:rPr>
              <a:t>00:27 min.</a:t>
            </a:r>
          </a:p>
          <a:p>
            <a:r>
              <a:rPr lang="pt-BR" dirty="0">
                <a:solidFill>
                  <a:srgbClr val="F06478"/>
                </a:solidFill>
              </a:rPr>
              <a:t>Para chamar o próximo slide: </a:t>
            </a:r>
          </a:p>
          <a:p>
            <a:r>
              <a:rPr lang="pt-BR" b="0" dirty="0">
                <a:solidFill>
                  <a:schemeClr val="tx1"/>
                </a:solidFill>
                <a:latin typeface="Exo 2.0 Light" pitchFamily="2" charset="77"/>
              </a:rPr>
              <a:t>Vamos conhecer alguma dicas práticas sobre ele...</a:t>
            </a:r>
          </a:p>
          <a:p>
            <a:pPr marL="0" lvl="0" indent="0" algn="l" rtl="0">
              <a:lnSpc>
                <a:spcPct val="100000"/>
              </a:lnSpc>
              <a:spcBef>
                <a:spcPts val="0"/>
              </a:spcBef>
              <a:spcAft>
                <a:spcPts val="0"/>
              </a:spcAft>
              <a:buSzPts val="1400"/>
              <a:buNone/>
            </a:pPr>
            <a:endParaRPr dirty="0"/>
          </a:p>
        </p:txBody>
      </p:sp>
      <p:sp>
        <p:nvSpPr>
          <p:cNvPr id="300" name="Google Shape;300;g14fb97c0659_0_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g14fb97c0659_0_6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R="0" lvl="0" indent="0" defTabSz="967585" fontAlgn="auto">
              <a:lnSpc>
                <a:spcPct val="100000"/>
              </a:lnSpc>
              <a:spcBef>
                <a:spcPct val="0"/>
              </a:spcBef>
              <a:spcAft>
                <a:spcPts val="0"/>
              </a:spcAft>
              <a:buClrTx/>
              <a:buSzTx/>
              <a:buFontTx/>
              <a:buNone/>
              <a:tabLst/>
              <a:defRPr/>
            </a:pPr>
            <a:r>
              <a:rPr lang="pt-BR" sz="1400" b="1" i="1" dirty="0">
                <a:latin typeface="Exo 2.0 Light" pitchFamily="2" charset="77"/>
                <a:ea typeface="Tahoma" pitchFamily="34" charset="0"/>
                <a:cs typeface="Tahoma" pitchFamily="34" charset="0"/>
                <a:sym typeface="Nunito"/>
              </a:rPr>
              <a:t>Algumas dicas práticas são:</a:t>
            </a:r>
          </a:p>
          <a:p>
            <a:pPr marL="0" marR="0" lvl="0" indent="0" rtl="0">
              <a:lnSpc>
                <a:spcPct val="130000"/>
              </a:lnSpc>
              <a:spcBef>
                <a:spcPts val="1600"/>
              </a:spcBef>
              <a:spcAft>
                <a:spcPts val="1600"/>
              </a:spcAft>
              <a:buClr>
                <a:srgbClr val="000000"/>
              </a:buClr>
              <a:buSzPts val="1910"/>
              <a:buFont typeface="Arial"/>
              <a:buNone/>
            </a:pPr>
            <a:r>
              <a:rPr lang="pt-BR" sz="1200" b="1" i="1" dirty="0">
                <a:latin typeface="Exo 2.0 Light" pitchFamily="2" charset="77"/>
                <a:ea typeface="Tahoma" pitchFamily="34" charset="0"/>
                <a:cs typeface="Tahoma" pitchFamily="34" charset="0"/>
                <a:sym typeface="Nunito"/>
              </a:rPr>
              <a:t>1. Defina muito bem quem é seu cliente ideal. Nem todos podem ser seus clientes ou se interessar pelos seus produtos ou serviços. Por exemplo: uma loja de roupa íntima feminina. Podemos dizer que o público ideal dessa loja são mulheres. Mesmo que tenha algum homem que vá de vez em quando comprar um presente para uma mulher, mas ele não é o público ideal.</a:t>
            </a:r>
            <a:br>
              <a:rPr lang="pt-BR" sz="1200" b="1" i="1" dirty="0">
                <a:latin typeface="Exo 2.0 Light" pitchFamily="2" charset="77"/>
                <a:ea typeface="Tahoma" pitchFamily="34" charset="0"/>
                <a:cs typeface="Tahoma" pitchFamily="34" charset="0"/>
                <a:sym typeface="Nunito"/>
              </a:rPr>
            </a:br>
            <a:br>
              <a:rPr lang="pt-BR" sz="1200" b="1" i="1" dirty="0">
                <a:latin typeface="Exo 2.0 Light" pitchFamily="2" charset="77"/>
                <a:ea typeface="Tahoma" pitchFamily="34" charset="0"/>
                <a:cs typeface="Tahoma" pitchFamily="34" charset="0"/>
                <a:sym typeface="Nunito"/>
              </a:rPr>
            </a:br>
            <a:r>
              <a:rPr lang="pt-BR" sz="1200" b="1" i="1" dirty="0">
                <a:latin typeface="Exo 2.0 Light" pitchFamily="2" charset="77"/>
                <a:ea typeface="Tahoma" pitchFamily="34" charset="0"/>
                <a:cs typeface="Tahoma" pitchFamily="34" charset="0"/>
                <a:sym typeface="Nunito"/>
              </a:rPr>
              <a:t>2. Procure saber o que ele procura e adapte suas soluções para a demanda dele; Você deve entender o que realmente o que cliente quer e estar precisando. Muitas vezes as pessoas tentam empurrar produtos ou serviços para os clientes sem nem saber se eles estão precisando ou não daquilo. </a:t>
            </a:r>
            <a:br>
              <a:rPr lang="pt-BR" sz="1200" b="1" i="1" dirty="0">
                <a:latin typeface="Exo 2.0 Light" pitchFamily="2" charset="77"/>
                <a:ea typeface="Tahoma" pitchFamily="34" charset="0"/>
                <a:cs typeface="Tahoma" pitchFamily="34" charset="0"/>
                <a:sym typeface="Nunito"/>
              </a:rPr>
            </a:br>
            <a:br>
              <a:rPr lang="pt-BR" sz="1200" b="1" i="1" dirty="0">
                <a:latin typeface="Exo 2.0 Light" pitchFamily="2" charset="77"/>
                <a:ea typeface="Tahoma" pitchFamily="34" charset="0"/>
                <a:cs typeface="Tahoma" pitchFamily="34" charset="0"/>
                <a:sym typeface="Nunito"/>
              </a:rPr>
            </a:br>
            <a:r>
              <a:rPr lang="pt-BR" sz="1200" b="1" i="1" dirty="0">
                <a:latin typeface="Exo 2.0 Light" pitchFamily="2" charset="77"/>
                <a:ea typeface="Tahoma" pitchFamily="34" charset="0"/>
                <a:cs typeface="Tahoma" pitchFamily="34" charset="0"/>
                <a:sym typeface="Nunito"/>
              </a:rPr>
              <a:t>3. Procure em locais não óbvios, seus potenciais clientes podem estar escondidos. Prospectar é achar clientes. As pessoas falham muito nesse processo porque pensam que não vai dar certo prospectar em tal local. Mas é o contrário. Você só vai saber se ali é um local onde pode encontrar clientes se você prospectar. Exemplo: Tenho mil panfletos da minha loja de artesanato para distribuir. “Mas não vou distribuir no bairro vizinho porque lá não tem ninguém que irá consumir meus produtos”. Errado! Você não sabe se lá tem potenciais clientes ou não.</a:t>
            </a:r>
            <a:endParaRPr lang="pt-BR" sz="1200" b="1" i="1" dirty="0">
              <a:latin typeface="Exo 2.0 Light" pitchFamily="2" charset="77"/>
              <a:ea typeface="Tahoma" pitchFamily="34" charset="0"/>
              <a:cs typeface="Tahoma" pitchFamily="34" charset="0"/>
            </a:endParaRPr>
          </a:p>
          <a:p>
            <a:pPr marL="0" lvl="0" indent="0" algn="l" rtl="0">
              <a:lnSpc>
                <a:spcPct val="100000"/>
              </a:lnSpc>
              <a:spcBef>
                <a:spcPts val="0"/>
              </a:spcBef>
              <a:spcAft>
                <a:spcPts val="0"/>
              </a:spcAft>
              <a:buSzPts val="1400"/>
              <a:buNone/>
            </a:pPr>
            <a:endParaRPr lang="es-ES" dirty="0"/>
          </a:p>
          <a:p>
            <a:pPr marL="0" lvl="0" indent="0" algn="l" rtl="0">
              <a:lnSpc>
                <a:spcPct val="100000"/>
              </a:lnSpc>
              <a:spcBef>
                <a:spcPts val="0"/>
              </a:spcBef>
              <a:spcAft>
                <a:spcPts val="0"/>
              </a:spcAft>
              <a:buSzPts val="1400"/>
              <a:buNone/>
            </a:pPr>
            <a:endParaRPr lang="pt-BR" dirty="0"/>
          </a:p>
          <a:p>
            <a:r>
              <a:rPr lang="pt-BR" dirty="0">
                <a:solidFill>
                  <a:srgbClr val="F06478"/>
                </a:solidFill>
              </a:rPr>
              <a:t>Duração: </a:t>
            </a:r>
            <a:r>
              <a:rPr lang="pt-BR" b="0" dirty="0">
                <a:solidFill>
                  <a:schemeClr val="tx1"/>
                </a:solidFill>
                <a:latin typeface="Exo 2.0 Light" pitchFamily="2" charset="77"/>
              </a:rPr>
              <a:t>02 min.</a:t>
            </a:r>
          </a:p>
          <a:p>
            <a:r>
              <a:rPr lang="pt-BR" dirty="0">
                <a:solidFill>
                  <a:srgbClr val="F06478"/>
                </a:solidFill>
              </a:rPr>
              <a:t>Tempo até aqui:</a:t>
            </a:r>
            <a:r>
              <a:rPr lang="pt-BR" dirty="0"/>
              <a:t> </a:t>
            </a:r>
            <a:r>
              <a:rPr lang="pt-BR" b="0" dirty="0">
                <a:solidFill>
                  <a:schemeClr val="tx1"/>
                </a:solidFill>
                <a:latin typeface="Exo 2.0 Light" pitchFamily="2" charset="77"/>
              </a:rPr>
              <a:t>00:29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rPr>
              <a:t>O segundo tópico é ...</a:t>
            </a:r>
          </a:p>
          <a:p>
            <a:pPr marL="0" lvl="0" indent="0" algn="l" rtl="0">
              <a:lnSpc>
                <a:spcPct val="100000"/>
              </a:lnSpc>
              <a:spcBef>
                <a:spcPts val="0"/>
              </a:spcBef>
              <a:spcAft>
                <a:spcPts val="0"/>
              </a:spcAft>
              <a:buSzPts val="1400"/>
              <a:buNone/>
            </a:pPr>
            <a:endParaRPr dirty="0"/>
          </a:p>
        </p:txBody>
      </p:sp>
      <p:sp>
        <p:nvSpPr>
          <p:cNvPr id="300" name="Google Shape;300;g14fb97c0659_0_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017191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g14fb97c0659_0_6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pt-BR" sz="1200" b="1" i="1" dirty="0">
                <a:latin typeface="Exo 2.0 Light" pitchFamily="2" charset="77"/>
                <a:ea typeface="Tahoma" pitchFamily="34" charset="0"/>
                <a:cs typeface="Tahoma" pitchFamily="34" charset="0"/>
                <a:sym typeface="Nunito"/>
              </a:rPr>
              <a:t>Primeiro Contato.</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pt-BR" sz="1200" b="1" i="1" dirty="0">
              <a:latin typeface="Exo 2.0 Light" pitchFamily="2" charset="77"/>
              <a:ea typeface="Tahoma" pitchFamily="34" charset="0"/>
              <a:cs typeface="Tahoma" pitchFamily="34" charset="0"/>
              <a:sym typeface="Nunito"/>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pt-BR" sz="1200" b="1" i="1" dirty="0">
                <a:latin typeface="Exo 2.0 Light" pitchFamily="2" charset="77"/>
                <a:ea typeface="Tahoma" pitchFamily="34" charset="0"/>
                <a:cs typeface="Tahoma" pitchFamily="34" charset="0"/>
                <a:sym typeface="Nunito"/>
              </a:rPr>
              <a:t>Sim, o velho ditado é verdadeiro “ a primeira impressão é a que fica”. Existe um estudo que diz que a pessoa com quem você está fazendo contato vai te julgar nos primeiros 4 segundos de contato com você. Por isso, é muito importante que você esteja sempre bem preparada para esse momento. Ele pode acontecer de forma planejada após seu mapeamento de prospecção ou ao acaso, quando você encontra um potencial cliente e precisa vender. </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pt-BR" sz="1200" b="1" i="1" dirty="0">
              <a:latin typeface="Exo 2.0 Light" pitchFamily="2" charset="77"/>
              <a:ea typeface="Tahoma" pitchFamily="34" charset="0"/>
              <a:cs typeface="Tahoma" pitchFamily="34" charset="0"/>
              <a:sym typeface="Nunito"/>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pt-BR" sz="1200" b="1" i="1" dirty="0">
                <a:latin typeface="Exo 2.0 Light" pitchFamily="2" charset="77"/>
                <a:ea typeface="Tahoma" pitchFamily="34" charset="0"/>
                <a:cs typeface="Tahoma" pitchFamily="34" charset="0"/>
                <a:sym typeface="Nunito"/>
              </a:rPr>
              <a:t>Esse contato pode acontecer de várias formas,  dentre as principais encontramos: </a:t>
            </a:r>
          </a:p>
          <a:p>
            <a:pPr marL="228600" lvl="0" indent="-228600" algn="l" rtl="0">
              <a:lnSpc>
                <a:spcPct val="100000"/>
              </a:lnSpc>
              <a:spcBef>
                <a:spcPts val="0"/>
              </a:spcBef>
              <a:spcAft>
                <a:spcPts val="0"/>
              </a:spcAft>
              <a:buSzPts val="1400"/>
              <a:buAutoNum type="arabicPeriod"/>
            </a:pPr>
            <a:r>
              <a:rPr lang="pt-BR" sz="1200" b="1" i="1" dirty="0">
                <a:latin typeface="Exo 2.0 Light" pitchFamily="2" charset="77"/>
                <a:ea typeface="Tahoma" pitchFamily="34" charset="0"/>
                <a:cs typeface="Tahoma" pitchFamily="34" charset="0"/>
              </a:rPr>
              <a:t>Plataformas online</a:t>
            </a:r>
          </a:p>
          <a:p>
            <a:pPr marL="228600" lvl="0" indent="-228600" algn="l" rtl="0">
              <a:lnSpc>
                <a:spcPct val="100000"/>
              </a:lnSpc>
              <a:spcBef>
                <a:spcPts val="0"/>
              </a:spcBef>
              <a:spcAft>
                <a:spcPts val="0"/>
              </a:spcAft>
              <a:buSzPts val="1400"/>
              <a:buAutoNum type="arabicPeriod"/>
            </a:pPr>
            <a:r>
              <a:rPr lang="pt-BR" sz="1200" b="1" i="1" dirty="0">
                <a:latin typeface="Exo 2.0 Light" pitchFamily="2" charset="77"/>
                <a:ea typeface="Tahoma" pitchFamily="34" charset="0"/>
                <a:cs typeface="Tahoma" pitchFamily="34" charset="0"/>
              </a:rPr>
              <a:t>Redes Sociais</a:t>
            </a:r>
          </a:p>
          <a:p>
            <a:pPr marL="228600" lvl="0" indent="-228600" algn="l" rtl="0">
              <a:lnSpc>
                <a:spcPct val="100000"/>
              </a:lnSpc>
              <a:spcBef>
                <a:spcPts val="0"/>
              </a:spcBef>
              <a:spcAft>
                <a:spcPts val="0"/>
              </a:spcAft>
              <a:buSzPts val="1400"/>
              <a:buAutoNum type="arabicPeriod"/>
            </a:pPr>
            <a:r>
              <a:rPr lang="pt-BR" sz="1200" b="1" i="1" dirty="0">
                <a:latin typeface="Exo 2.0 Light" pitchFamily="2" charset="77"/>
                <a:ea typeface="Tahoma" pitchFamily="34" charset="0"/>
                <a:cs typeface="Tahoma" pitchFamily="34" charset="0"/>
              </a:rPr>
              <a:t>Eventos</a:t>
            </a:r>
          </a:p>
          <a:p>
            <a:pPr marL="228600" lvl="0" indent="-228600" algn="l" rtl="0">
              <a:lnSpc>
                <a:spcPct val="100000"/>
              </a:lnSpc>
              <a:spcBef>
                <a:spcPts val="0"/>
              </a:spcBef>
              <a:spcAft>
                <a:spcPts val="0"/>
              </a:spcAft>
              <a:buSzPts val="1400"/>
              <a:buAutoNum type="arabicPeriod"/>
            </a:pPr>
            <a:r>
              <a:rPr lang="pt-BR" sz="1200" b="1" i="1" dirty="0">
                <a:latin typeface="Exo 2.0 Light" pitchFamily="2" charset="77"/>
                <a:ea typeface="Tahoma" pitchFamily="34" charset="0"/>
                <a:cs typeface="Tahoma" pitchFamily="34" charset="0"/>
              </a:rPr>
              <a:t>Indicação de outros clientes</a:t>
            </a:r>
          </a:p>
          <a:p>
            <a:pPr marL="228600" lvl="0" indent="-228600" algn="l" rtl="0">
              <a:lnSpc>
                <a:spcPct val="100000"/>
              </a:lnSpc>
              <a:spcBef>
                <a:spcPts val="0"/>
              </a:spcBef>
              <a:spcAft>
                <a:spcPts val="0"/>
              </a:spcAft>
              <a:buSzPts val="1400"/>
              <a:buAutoNum type="arabicPeriod"/>
            </a:pPr>
            <a:endParaRPr lang="pt-BR" sz="1200" b="1" i="1" dirty="0">
              <a:latin typeface="Exo 2.0 Light" pitchFamily="2" charset="77"/>
              <a:ea typeface="Tahoma" pitchFamily="34" charset="0"/>
              <a:cs typeface="Tahoma" pitchFamily="34" charset="0"/>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pt-BR" sz="1200" b="1" i="1" dirty="0">
                <a:latin typeface="Exo 2.0 Light" pitchFamily="2" charset="77"/>
                <a:ea typeface="Tahoma" pitchFamily="34" charset="0"/>
                <a:cs typeface="Tahoma" pitchFamily="34" charset="0"/>
                <a:sym typeface="Nunito"/>
              </a:rPr>
              <a:t>Aqui é muito importante estar preparada para ouvir, esse é o momento em que você entende o que seu cliente realmente precisa. </a:t>
            </a:r>
          </a:p>
          <a:p>
            <a:pPr marL="0" marR="0" lvl="0" indent="0" rtl="0">
              <a:lnSpc>
                <a:spcPct val="130000"/>
              </a:lnSpc>
              <a:spcBef>
                <a:spcPts val="1600"/>
              </a:spcBef>
              <a:spcAft>
                <a:spcPts val="0"/>
              </a:spcAft>
              <a:buClr>
                <a:srgbClr val="000000"/>
              </a:buClr>
              <a:buSzPts val="1910"/>
              <a:buFont typeface="Arial"/>
              <a:buNone/>
            </a:pPr>
            <a:r>
              <a:rPr lang="pt-BR" sz="1200" b="1" i="1" dirty="0">
                <a:latin typeface="Exo 2.0 Light" pitchFamily="2" charset="77"/>
                <a:ea typeface="Tahoma" pitchFamily="34" charset="0"/>
                <a:cs typeface="Tahoma" pitchFamily="34" charset="0"/>
                <a:sym typeface="Nunito"/>
              </a:rPr>
              <a:t>Alguém já coloca essa etapa em prática?</a:t>
            </a:r>
          </a:p>
          <a:p>
            <a:pPr marR="0" lvl="0" indent="0" defTabSz="967585" fontAlgn="auto">
              <a:lnSpc>
                <a:spcPct val="100000"/>
              </a:lnSpc>
              <a:spcBef>
                <a:spcPct val="0"/>
              </a:spcBef>
              <a:spcAft>
                <a:spcPts val="0"/>
              </a:spcAft>
              <a:buClrTx/>
              <a:buSzTx/>
              <a:buFontTx/>
              <a:buNone/>
              <a:tabLst/>
              <a:defRPr/>
            </a:pPr>
            <a:endParaRPr lang="pt-BR" sz="1200" dirty="0">
              <a:solidFill>
                <a:schemeClr val="tx1"/>
              </a:solidFill>
              <a:latin typeface="Exo 2.0 Light" pitchFamily="2" charset="77"/>
              <a:ea typeface="Montserrat"/>
              <a:cs typeface="Montserrat"/>
              <a:sym typeface="Montserrat"/>
            </a:endParaRPr>
          </a:p>
          <a:p>
            <a:pPr marL="228600" lvl="0" indent="-228600" algn="l" rtl="0">
              <a:spcBef>
                <a:spcPts val="0"/>
              </a:spcBef>
              <a:spcAft>
                <a:spcPts val="0"/>
              </a:spcAft>
              <a:buFont typeface="Wingdings" pitchFamily="2" charset="2"/>
              <a:buChar char="ü"/>
            </a:pPr>
            <a:r>
              <a:rPr lang="pt-BR" sz="1200" b="1" i="1" dirty="0">
                <a:latin typeface="Exo 2.0 Light" pitchFamily="2" charset="77"/>
                <a:ea typeface="Tahoma" pitchFamily="34" charset="0"/>
                <a:cs typeface="Tahoma" pitchFamily="34" charset="0"/>
                <a:sym typeface="Montserrat"/>
              </a:rPr>
              <a:t>Ouvir algumas histórias e opiniões das participantes.</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pt-BR" sz="1200" dirty="0">
              <a:solidFill>
                <a:schemeClr val="tx1"/>
              </a:solidFill>
              <a:latin typeface="Nunito"/>
              <a:ea typeface="Nunito"/>
              <a:cs typeface="Nunito"/>
              <a:sym typeface="Nunito"/>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pt-BR" sz="1200" dirty="0">
              <a:solidFill>
                <a:schemeClr val="tx1"/>
              </a:solidFill>
              <a:latin typeface="Nunito"/>
              <a:ea typeface="Nunito"/>
              <a:cs typeface="Nunito"/>
              <a:sym typeface="Nunito"/>
            </a:endParaRPr>
          </a:p>
          <a:p>
            <a:r>
              <a:rPr lang="pt-BR" dirty="0">
                <a:solidFill>
                  <a:srgbClr val="F06478"/>
                </a:solidFill>
              </a:rPr>
              <a:t>Duração: </a:t>
            </a:r>
            <a:r>
              <a:rPr lang="pt-BR" b="0" dirty="0">
                <a:solidFill>
                  <a:schemeClr val="tx1"/>
                </a:solidFill>
                <a:latin typeface="Exo 2.0 Light" pitchFamily="2" charset="77"/>
              </a:rPr>
              <a:t>02 min.</a:t>
            </a:r>
          </a:p>
          <a:p>
            <a:r>
              <a:rPr lang="pt-BR" dirty="0">
                <a:solidFill>
                  <a:srgbClr val="F06478"/>
                </a:solidFill>
              </a:rPr>
              <a:t>Tempo até aqui:</a:t>
            </a:r>
            <a:r>
              <a:rPr lang="pt-BR" dirty="0"/>
              <a:t> </a:t>
            </a:r>
            <a:r>
              <a:rPr lang="pt-BR" b="0" dirty="0">
                <a:solidFill>
                  <a:schemeClr val="tx1"/>
                </a:solidFill>
                <a:latin typeface="Exo 2.0 Light" pitchFamily="2" charset="77"/>
              </a:rPr>
              <a:t>00:31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rPr>
              <a:t>Vamos conhecer alguma dicas práticas sobre ele...</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pt-BR" sz="1200" dirty="0">
              <a:solidFill>
                <a:schemeClr val="tx1"/>
              </a:solidFill>
              <a:latin typeface="Nunito"/>
              <a:ea typeface="Nunito"/>
              <a:cs typeface="Nunito"/>
              <a:sym typeface="Nunito"/>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pt-BR" sz="1200" b="1" i="1" u="none" strike="noStrike" kern="0" cap="none" spc="0" normalizeH="0" baseline="0" noProof="0" dirty="0">
                <a:ln>
                  <a:noFill/>
                </a:ln>
                <a:solidFill>
                  <a:srgbClr val="262626"/>
                </a:solidFill>
                <a:effectLst/>
                <a:uLnTx/>
                <a:uFillTx/>
                <a:latin typeface="Nunito"/>
                <a:ea typeface="Nunito"/>
                <a:cs typeface="Nunito"/>
                <a:sym typeface="Nunito"/>
              </a:rPr>
              <a:t> </a:t>
            </a:r>
          </a:p>
          <a:p>
            <a:pPr marL="0" lvl="0" indent="0" algn="l" rtl="0">
              <a:lnSpc>
                <a:spcPct val="100000"/>
              </a:lnSpc>
              <a:spcBef>
                <a:spcPts val="0"/>
              </a:spcBef>
              <a:spcAft>
                <a:spcPts val="0"/>
              </a:spcAft>
              <a:buSzPts val="1400"/>
              <a:buNone/>
            </a:pPr>
            <a:endParaRPr lang="pt-BR" dirty="0"/>
          </a:p>
          <a:p>
            <a:pPr marL="0" lvl="0" indent="0" algn="l" rtl="0">
              <a:lnSpc>
                <a:spcPct val="100000"/>
              </a:lnSpc>
              <a:spcBef>
                <a:spcPts val="0"/>
              </a:spcBef>
              <a:spcAft>
                <a:spcPts val="0"/>
              </a:spcAft>
              <a:buSzPts val="1400"/>
              <a:buNone/>
            </a:pPr>
            <a:endParaRPr dirty="0"/>
          </a:p>
        </p:txBody>
      </p:sp>
      <p:sp>
        <p:nvSpPr>
          <p:cNvPr id="300" name="Google Shape;300;g14fb97c0659_0_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6828264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g14fb97c0659_0_6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defTabSz="967585">
              <a:spcBef>
                <a:spcPct val="0"/>
              </a:spcBef>
              <a:defRPr/>
            </a:pPr>
            <a:r>
              <a:rPr lang="pt-BR" sz="1200" b="1" i="1" dirty="0">
                <a:latin typeface="Exo 2.0 Light" pitchFamily="2" charset="77"/>
                <a:ea typeface="Tahoma" pitchFamily="34" charset="0"/>
                <a:cs typeface="Tahoma" pitchFamily="34" charset="0"/>
                <a:sym typeface="Nunito"/>
              </a:rPr>
              <a:t>Algumas dicas práticas são:</a:t>
            </a:r>
            <a:br>
              <a:rPr lang="pt-BR" sz="1200" b="1" i="1" dirty="0">
                <a:latin typeface="Exo 2.0 Light" pitchFamily="2" charset="77"/>
                <a:ea typeface="Tahoma" pitchFamily="34" charset="0"/>
                <a:cs typeface="Tahoma" pitchFamily="34" charset="0"/>
                <a:sym typeface="Nunito"/>
              </a:rPr>
            </a:br>
            <a:endParaRPr lang="pt-BR" sz="1200" b="1" i="1" dirty="0">
              <a:latin typeface="Exo 2.0 Light" pitchFamily="2" charset="77"/>
              <a:ea typeface="Tahoma" pitchFamily="34" charset="0"/>
              <a:cs typeface="Tahoma" pitchFamily="34" charset="0"/>
              <a:sym typeface="Nunito"/>
            </a:endParaRPr>
          </a:p>
          <a:p>
            <a:pPr marL="228600" marR="0" lvl="0" indent="-228600" algn="l" defTabSz="914400" rtl="0" eaLnBrk="1" fontAlgn="auto" latinLnBrk="0" hangingPunct="1">
              <a:lnSpc>
                <a:spcPct val="100000"/>
              </a:lnSpc>
              <a:spcBef>
                <a:spcPts val="0"/>
              </a:spcBef>
              <a:spcAft>
                <a:spcPts val="0"/>
              </a:spcAft>
              <a:buClr>
                <a:srgbClr val="000000"/>
              </a:buClr>
              <a:buSzPts val="1400"/>
              <a:buFont typeface="Arial"/>
              <a:buAutoNum type="arabicPeriod"/>
              <a:tabLst/>
              <a:defRPr/>
            </a:pPr>
            <a:r>
              <a:rPr lang="pt-BR" sz="1200" b="1" i="1" dirty="0">
                <a:latin typeface="Exo 2.0 Light" pitchFamily="2" charset="77"/>
                <a:ea typeface="Tahoma" pitchFamily="34" charset="0"/>
                <a:cs typeface="Tahoma" pitchFamily="34" charset="0"/>
                <a:sym typeface="Nunito"/>
              </a:rPr>
              <a:t>Invista em sua primeira impressão; Esteja bem vestida, seja simpática, sempre sorridente, fale com um tom de voz firme e confiante, passe segurança ao falar do seu produto ou serviço.</a:t>
            </a:r>
          </a:p>
          <a:p>
            <a:pPr marL="228600" marR="0" lvl="0" indent="-228600" algn="l" defTabSz="914400" rtl="0" eaLnBrk="1" fontAlgn="auto" latinLnBrk="0" hangingPunct="1">
              <a:lnSpc>
                <a:spcPct val="100000"/>
              </a:lnSpc>
              <a:spcBef>
                <a:spcPts val="0"/>
              </a:spcBef>
              <a:spcAft>
                <a:spcPts val="0"/>
              </a:spcAft>
              <a:buClr>
                <a:srgbClr val="000000"/>
              </a:buClr>
              <a:buSzPts val="1400"/>
              <a:buFont typeface="Arial"/>
              <a:buAutoNum type="arabicPeriod"/>
              <a:tabLst/>
              <a:defRPr/>
            </a:pPr>
            <a:endParaRPr lang="pt-BR" sz="1200" b="1" i="1" dirty="0">
              <a:latin typeface="Exo 2.0 Light" pitchFamily="2" charset="77"/>
              <a:ea typeface="Tahoma" pitchFamily="34" charset="0"/>
              <a:cs typeface="Tahoma" pitchFamily="34" charset="0"/>
              <a:sym typeface="Nunito"/>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pt-BR" sz="1200" b="1" i="1" dirty="0">
                <a:latin typeface="Exo 2.0 Light" pitchFamily="2" charset="77"/>
                <a:ea typeface="Tahoma" pitchFamily="34" charset="0"/>
                <a:cs typeface="Tahoma" pitchFamily="34" charset="0"/>
                <a:sym typeface="Nunito"/>
              </a:rPr>
              <a:t>2. Escute seu Cliente. Bons negócios resolvem reais problemas: Lembre-se que você precisa entender a dor do seu cliente e entregar uma solução que realmente resolva sua necessidade.</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pt-BR" sz="1200" b="1" i="1" dirty="0">
              <a:latin typeface="Exo 2.0 Light" pitchFamily="2" charset="77"/>
              <a:ea typeface="Tahoma" pitchFamily="34" charset="0"/>
              <a:cs typeface="Tahoma" pitchFamily="34" charset="0"/>
              <a:sym typeface="Nunito"/>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pt-BR" sz="1200" b="1" i="1" dirty="0">
                <a:latin typeface="Exo 2.0 Light" pitchFamily="2" charset="77"/>
                <a:ea typeface="Tahoma" pitchFamily="34" charset="0"/>
                <a:cs typeface="Tahoma" pitchFamily="34" charset="0"/>
                <a:sym typeface="Nunito"/>
              </a:rPr>
              <a:t>3. Tenha uma apresentação bem estruturada. Ela pode ser em formato PDF, e-mail, ou uma apresentação curta (discurso de venda ou Pitch). Você sempre precisa estar pronta para vender. Então escreva uma apresentação curta e prepare uma apresentação, leve isso sempre com você para qualquer negociação.</a:t>
            </a:r>
          </a:p>
          <a:p>
            <a:pPr marL="0" lvl="0" indent="0" algn="l" rtl="0">
              <a:lnSpc>
                <a:spcPct val="100000"/>
              </a:lnSpc>
              <a:spcBef>
                <a:spcPts val="0"/>
              </a:spcBef>
              <a:spcAft>
                <a:spcPts val="0"/>
              </a:spcAft>
              <a:buSzPts val="1400"/>
              <a:buNone/>
            </a:pPr>
            <a:endParaRPr lang="es-ES" dirty="0"/>
          </a:p>
          <a:p>
            <a:pPr marL="0" lvl="0" indent="0" algn="l" rtl="0">
              <a:lnSpc>
                <a:spcPct val="100000"/>
              </a:lnSpc>
              <a:spcBef>
                <a:spcPts val="0"/>
              </a:spcBef>
              <a:spcAft>
                <a:spcPts val="0"/>
              </a:spcAft>
              <a:buSzPts val="1400"/>
              <a:buNone/>
            </a:pPr>
            <a:endParaRPr lang="pt-BR" dirty="0"/>
          </a:p>
          <a:p>
            <a:r>
              <a:rPr lang="pt-BR" dirty="0">
                <a:solidFill>
                  <a:srgbClr val="F06478"/>
                </a:solidFill>
              </a:rPr>
              <a:t>Duração: </a:t>
            </a:r>
            <a:r>
              <a:rPr lang="pt-BR" b="0" dirty="0">
                <a:solidFill>
                  <a:schemeClr val="tx1"/>
                </a:solidFill>
                <a:latin typeface="Exo 2.0 Light" pitchFamily="2" charset="77"/>
              </a:rPr>
              <a:t>02 min.</a:t>
            </a:r>
          </a:p>
          <a:p>
            <a:r>
              <a:rPr lang="pt-BR" dirty="0">
                <a:solidFill>
                  <a:srgbClr val="F06478"/>
                </a:solidFill>
              </a:rPr>
              <a:t>Tempo até aqui:</a:t>
            </a:r>
            <a:r>
              <a:rPr lang="pt-BR" dirty="0"/>
              <a:t> </a:t>
            </a:r>
            <a:r>
              <a:rPr lang="pt-BR" b="0" dirty="0">
                <a:solidFill>
                  <a:schemeClr val="tx1"/>
                </a:solidFill>
                <a:latin typeface="Exo 2.0 Light" pitchFamily="2" charset="77"/>
              </a:rPr>
              <a:t>00:33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rPr>
              <a:t>O terceiro tópico é ...</a:t>
            </a:r>
          </a:p>
          <a:p>
            <a:pPr marL="0" lvl="0" indent="0" algn="l" rtl="0">
              <a:lnSpc>
                <a:spcPct val="100000"/>
              </a:lnSpc>
              <a:spcBef>
                <a:spcPts val="0"/>
              </a:spcBef>
              <a:spcAft>
                <a:spcPts val="0"/>
              </a:spcAft>
              <a:buSzPts val="1400"/>
              <a:buNone/>
            </a:pPr>
            <a:endParaRPr dirty="0"/>
          </a:p>
        </p:txBody>
      </p:sp>
      <p:sp>
        <p:nvSpPr>
          <p:cNvPr id="300" name="Google Shape;300;g14fb97c0659_0_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103687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g14fb97c0659_0_6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rtl="0">
              <a:lnSpc>
                <a:spcPct val="130000"/>
              </a:lnSpc>
              <a:spcBef>
                <a:spcPts val="1600"/>
              </a:spcBef>
              <a:spcAft>
                <a:spcPts val="0"/>
              </a:spcAft>
              <a:buClr>
                <a:srgbClr val="000000"/>
              </a:buClr>
              <a:buSzPts val="1910"/>
              <a:buFont typeface="Arial"/>
              <a:buNone/>
            </a:pPr>
            <a:r>
              <a:rPr lang="pt-BR" sz="1200" b="1" i="1" dirty="0">
                <a:latin typeface="Exo 2.0 Light" pitchFamily="2" charset="77"/>
                <a:ea typeface="Tahoma" pitchFamily="34" charset="0"/>
                <a:cs typeface="Tahoma" pitchFamily="34" charset="0"/>
                <a:sym typeface="Nunito"/>
              </a:rPr>
              <a:t>Momento de muita emoção! Seu possível cliente manifestou interesse em te ouvir. Não perca  tempo,  apresente suas melhores soluções para o que ele procura, a porta está aberta. Agora é o momento de você realmente “vender o seu peixe”.</a:t>
            </a:r>
          </a:p>
          <a:p>
            <a:pPr marL="0" marR="0" lvl="0" indent="0" rtl="0">
              <a:lnSpc>
                <a:spcPct val="130000"/>
              </a:lnSpc>
              <a:spcBef>
                <a:spcPts val="1600"/>
              </a:spcBef>
              <a:spcAft>
                <a:spcPts val="0"/>
              </a:spcAft>
              <a:buClr>
                <a:srgbClr val="000000"/>
              </a:buClr>
              <a:buSzPts val="1910"/>
              <a:buFont typeface="Arial"/>
              <a:buNone/>
            </a:pPr>
            <a:r>
              <a:rPr lang="pt-BR" sz="1200" b="1" i="1" dirty="0">
                <a:latin typeface="Exo 2.0 Light" pitchFamily="2" charset="77"/>
                <a:ea typeface="Tahoma" pitchFamily="34" charset="0"/>
                <a:cs typeface="Tahoma" pitchFamily="34" charset="0"/>
                <a:sym typeface="Nunito"/>
              </a:rPr>
              <a:t>Foque em resolver o problema do cliente. Para isso adapte, ajuste, personalize sua apresentação e de o melhor de si. Se prepare.</a:t>
            </a:r>
            <a:br>
              <a:rPr lang="pt-BR" sz="1200" b="1" i="1" dirty="0">
                <a:latin typeface="Exo 2.0 Light" pitchFamily="2" charset="77"/>
                <a:ea typeface="Tahoma" pitchFamily="34" charset="0"/>
                <a:cs typeface="Tahoma" pitchFamily="34" charset="0"/>
                <a:sym typeface="Nunito"/>
              </a:rPr>
            </a:br>
            <a:r>
              <a:rPr lang="pt-BR" sz="1200" b="1" i="1" dirty="0">
                <a:latin typeface="Exo 2.0 Light" pitchFamily="2" charset="77"/>
                <a:ea typeface="Tahoma" pitchFamily="34" charset="0"/>
                <a:cs typeface="Tahoma" pitchFamily="34" charset="0"/>
                <a:sym typeface="Nunito"/>
              </a:rPr>
              <a:t>Elas pode acontecer no formato:</a:t>
            </a:r>
          </a:p>
          <a:p>
            <a:pPr marR="0" lvl="0" rtl="0">
              <a:lnSpc>
                <a:spcPct val="130000"/>
              </a:lnSpc>
              <a:spcBef>
                <a:spcPts val="1600"/>
              </a:spcBef>
              <a:spcAft>
                <a:spcPts val="0"/>
              </a:spcAft>
              <a:buClr>
                <a:srgbClr val="000000"/>
              </a:buClr>
              <a:buSzPts val="1910"/>
            </a:pPr>
            <a:r>
              <a:rPr lang="pt-BR" sz="1200" b="1" i="1" dirty="0">
                <a:latin typeface="Exo 2.0 Light" pitchFamily="2" charset="77"/>
                <a:ea typeface="Tahoma" pitchFamily="34" charset="0"/>
                <a:cs typeface="Tahoma" pitchFamily="34" charset="0"/>
                <a:sym typeface="Nunito"/>
              </a:rPr>
              <a:t>Atendimento direto; Reunião presencial ou online;  ou até um telefonema.</a:t>
            </a:r>
          </a:p>
          <a:p>
            <a:pPr marL="0" marR="0" lvl="0" indent="0" algn="l" defTabSz="914400" rtl="0" eaLnBrk="1" fontAlgn="auto" latinLnBrk="0" hangingPunct="1">
              <a:lnSpc>
                <a:spcPct val="130000"/>
              </a:lnSpc>
              <a:spcBef>
                <a:spcPts val="1600"/>
              </a:spcBef>
              <a:spcAft>
                <a:spcPts val="0"/>
              </a:spcAft>
              <a:buClr>
                <a:srgbClr val="000000"/>
              </a:buClr>
              <a:buSzPts val="1910"/>
              <a:buFont typeface="Arial"/>
              <a:buNone/>
              <a:tabLst/>
              <a:defRPr/>
            </a:pPr>
            <a:r>
              <a:rPr lang="pt-BR" sz="1200" b="1" i="1" dirty="0">
                <a:latin typeface="Exo 2.0 Light" pitchFamily="2" charset="77"/>
                <a:ea typeface="Tahoma" pitchFamily="34" charset="0"/>
                <a:cs typeface="Tahoma" pitchFamily="34" charset="0"/>
                <a:sym typeface="Nunito"/>
              </a:rPr>
              <a:t>Cuidado com o chamado “</a:t>
            </a:r>
            <a:r>
              <a:rPr lang="pt-BR" sz="1200" b="1" i="1" dirty="0" err="1">
                <a:latin typeface="Exo 2.0 Light" pitchFamily="2" charset="77"/>
                <a:ea typeface="Tahoma" pitchFamily="34" charset="0"/>
                <a:cs typeface="Tahoma" pitchFamily="34" charset="0"/>
                <a:sym typeface="Nunito"/>
              </a:rPr>
              <a:t>Oversaling</a:t>
            </a:r>
            <a:r>
              <a:rPr lang="pt-BR" sz="1200" b="1" i="1" dirty="0">
                <a:latin typeface="Exo 2.0 Light" pitchFamily="2" charset="77"/>
                <a:ea typeface="Tahoma" pitchFamily="34" charset="0"/>
                <a:cs typeface="Tahoma" pitchFamily="34" charset="0"/>
                <a:sym typeface="Nunito"/>
              </a:rPr>
              <a:t>” (excesso de venda). Muitas vezes nosso cliente já está conquistado, e por querer apresentar mais, corremos o risco de perder o todo. Tenha sensibilidade e perceba quando é o momento de finalizar a negociação.</a:t>
            </a:r>
          </a:p>
          <a:p>
            <a:pPr marL="0" marR="0" lvl="0" indent="0" rtl="0">
              <a:lnSpc>
                <a:spcPct val="130000"/>
              </a:lnSpc>
              <a:spcBef>
                <a:spcPts val="1600"/>
              </a:spcBef>
              <a:spcAft>
                <a:spcPts val="0"/>
              </a:spcAft>
              <a:buClr>
                <a:srgbClr val="000000"/>
              </a:buClr>
              <a:buSzPts val="1910"/>
              <a:buFont typeface="Arial"/>
              <a:buNone/>
            </a:pPr>
            <a:r>
              <a:rPr lang="pt-BR" sz="1200" b="1" i="1" dirty="0">
                <a:latin typeface="Exo 2.0 Light" pitchFamily="2" charset="77"/>
                <a:ea typeface="Tahoma" pitchFamily="34" charset="0"/>
                <a:cs typeface="Tahoma" pitchFamily="34" charset="0"/>
                <a:sym typeface="Nunito"/>
              </a:rPr>
              <a:t>Alguém já coloca essa etapa em prática?</a:t>
            </a:r>
          </a:p>
          <a:p>
            <a:pPr marR="0" lvl="0" indent="0" defTabSz="967585" fontAlgn="auto">
              <a:lnSpc>
                <a:spcPct val="100000"/>
              </a:lnSpc>
              <a:spcBef>
                <a:spcPct val="0"/>
              </a:spcBef>
              <a:spcAft>
                <a:spcPts val="0"/>
              </a:spcAft>
              <a:buClrTx/>
              <a:buSzTx/>
              <a:buFontTx/>
              <a:buNone/>
              <a:tabLst/>
              <a:defRPr/>
            </a:pPr>
            <a:endParaRPr lang="pt-BR" sz="1200" dirty="0">
              <a:solidFill>
                <a:schemeClr val="tx1"/>
              </a:solidFill>
              <a:latin typeface="Exo 2.0 Light" pitchFamily="2" charset="77"/>
              <a:ea typeface="Montserrat"/>
              <a:cs typeface="Montserrat"/>
              <a:sym typeface="Montserrat"/>
            </a:endParaRPr>
          </a:p>
          <a:p>
            <a:pPr marL="228600" lvl="0" indent="-228600" algn="l" rtl="0">
              <a:spcBef>
                <a:spcPts val="0"/>
              </a:spcBef>
              <a:spcAft>
                <a:spcPts val="0"/>
              </a:spcAft>
              <a:buFont typeface="Wingdings" pitchFamily="2" charset="2"/>
              <a:buChar char="ü"/>
            </a:pPr>
            <a:r>
              <a:rPr lang="pt-BR" sz="1200" b="1" i="1" dirty="0">
                <a:latin typeface="Exo 2.0 Light" pitchFamily="2" charset="77"/>
                <a:ea typeface="Tahoma" pitchFamily="34" charset="0"/>
                <a:cs typeface="Tahoma" pitchFamily="34" charset="0"/>
                <a:sym typeface="Montserrat"/>
              </a:rPr>
              <a:t>Ouvir algumas histórias e opiniões das participantes.</a:t>
            </a:r>
          </a:p>
          <a:p>
            <a:pPr marL="0" lvl="0" indent="0" algn="l" rtl="0">
              <a:lnSpc>
                <a:spcPct val="100000"/>
              </a:lnSpc>
              <a:spcBef>
                <a:spcPts val="0"/>
              </a:spcBef>
              <a:spcAft>
                <a:spcPts val="0"/>
              </a:spcAft>
              <a:buSzPts val="1400"/>
              <a:buNone/>
            </a:pPr>
            <a:endParaRPr lang="es-ES" dirty="0"/>
          </a:p>
          <a:p>
            <a:pPr marL="0" lvl="0" indent="0" algn="l" rtl="0">
              <a:lnSpc>
                <a:spcPct val="100000"/>
              </a:lnSpc>
              <a:spcBef>
                <a:spcPts val="0"/>
              </a:spcBef>
              <a:spcAft>
                <a:spcPts val="0"/>
              </a:spcAft>
              <a:buSzPts val="1400"/>
              <a:buNone/>
            </a:pPr>
            <a:endParaRPr lang="pt-BR" dirty="0"/>
          </a:p>
          <a:p>
            <a:r>
              <a:rPr lang="pt-BR" dirty="0">
                <a:solidFill>
                  <a:srgbClr val="F06478"/>
                </a:solidFill>
              </a:rPr>
              <a:t>Duração: </a:t>
            </a:r>
            <a:r>
              <a:rPr lang="pt-BR" b="0" dirty="0">
                <a:solidFill>
                  <a:schemeClr val="tx1"/>
                </a:solidFill>
                <a:latin typeface="Exo 2.0 Light" pitchFamily="2" charset="77"/>
              </a:rPr>
              <a:t>02 min.</a:t>
            </a:r>
          </a:p>
          <a:p>
            <a:r>
              <a:rPr lang="pt-BR" dirty="0">
                <a:solidFill>
                  <a:srgbClr val="F06478"/>
                </a:solidFill>
              </a:rPr>
              <a:t>Tempo até aqui:</a:t>
            </a:r>
            <a:r>
              <a:rPr lang="pt-BR" dirty="0"/>
              <a:t> </a:t>
            </a:r>
            <a:r>
              <a:rPr lang="pt-BR" b="0" dirty="0">
                <a:solidFill>
                  <a:schemeClr val="tx1"/>
                </a:solidFill>
                <a:latin typeface="Exo 2.0 Light" pitchFamily="2" charset="77"/>
              </a:rPr>
              <a:t>00:35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rPr>
              <a:t>Vamos conhecer alguma dicas práticas sobre ele...</a:t>
            </a:r>
          </a:p>
          <a:p>
            <a:pPr marL="0" lvl="0" indent="0" algn="l" rtl="0">
              <a:lnSpc>
                <a:spcPct val="100000"/>
              </a:lnSpc>
              <a:spcBef>
                <a:spcPts val="0"/>
              </a:spcBef>
              <a:spcAft>
                <a:spcPts val="0"/>
              </a:spcAft>
              <a:buSzPts val="1400"/>
              <a:buNone/>
            </a:pPr>
            <a:endParaRPr dirty="0"/>
          </a:p>
        </p:txBody>
      </p:sp>
      <p:sp>
        <p:nvSpPr>
          <p:cNvPr id="300" name="Google Shape;300;g14fb97c0659_0_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8545747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g14fb97c0659_0_6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defTabSz="967585">
              <a:spcBef>
                <a:spcPct val="0"/>
              </a:spcBef>
              <a:defRPr/>
            </a:pPr>
            <a:r>
              <a:rPr lang="pt-BR" sz="1200" b="1" i="1" dirty="0">
                <a:latin typeface="Exo 2.0 Light" pitchFamily="2" charset="77"/>
                <a:ea typeface="Tahoma" pitchFamily="34" charset="0"/>
                <a:cs typeface="Tahoma" pitchFamily="34" charset="0"/>
              </a:rPr>
              <a:t>Algumas dicas práticas são:</a:t>
            </a:r>
          </a:p>
          <a:p>
            <a:pPr marL="0" marR="0" lvl="0" indent="0" rtl="0">
              <a:lnSpc>
                <a:spcPct val="130000"/>
              </a:lnSpc>
              <a:spcBef>
                <a:spcPts val="1600"/>
              </a:spcBef>
              <a:spcAft>
                <a:spcPts val="1600"/>
              </a:spcAft>
              <a:buClr>
                <a:srgbClr val="000000"/>
              </a:buClr>
              <a:buSzPts val="1910"/>
              <a:buFont typeface="Arial"/>
              <a:buNone/>
            </a:pPr>
            <a:r>
              <a:rPr lang="pt-BR" sz="1200" b="1" i="1" dirty="0">
                <a:latin typeface="Exo 2.0 Light" pitchFamily="2" charset="77"/>
                <a:ea typeface="Tahoma" pitchFamily="34" charset="0"/>
                <a:cs typeface="Tahoma" pitchFamily="34" charset="0"/>
                <a:sym typeface="Nunito"/>
              </a:rPr>
              <a:t>1. Se prepare, é o momento do encantamento do cliente; Cada cliente é uma negociação diferente. Cada cliente merece sua atenção especial. Então prepare-se sempre que for apresentar.</a:t>
            </a:r>
          </a:p>
          <a:p>
            <a:pPr marL="0" marR="0" lvl="0" indent="0" rtl="0">
              <a:lnSpc>
                <a:spcPct val="130000"/>
              </a:lnSpc>
              <a:spcBef>
                <a:spcPts val="1600"/>
              </a:spcBef>
              <a:spcAft>
                <a:spcPts val="1600"/>
              </a:spcAft>
              <a:buClr>
                <a:srgbClr val="000000"/>
              </a:buClr>
              <a:buSzPts val="1910"/>
              <a:buFont typeface="Arial"/>
              <a:buNone/>
            </a:pPr>
            <a:r>
              <a:rPr lang="pt-BR" sz="1200" b="1" i="1" dirty="0">
                <a:latin typeface="Exo 2.0 Light" pitchFamily="2" charset="77"/>
                <a:ea typeface="Tahoma" pitchFamily="34" charset="0"/>
                <a:cs typeface="Tahoma" pitchFamily="34" charset="0"/>
                <a:sym typeface="Nunito"/>
              </a:rPr>
              <a:t>2. A imagem que você passa é muito importante, lembre-se que comunicar não é só falar; A comunicação não-verbal é tão importante quanto a verbal. O cliente sente quando você está nervosa, insegura, ou desinteressada, desleixada. Comunique-se não verbalmente de forma interessada, segura, confiante e simpática.</a:t>
            </a:r>
          </a:p>
          <a:p>
            <a:pPr marL="0" marR="0" lvl="0" indent="0" rtl="0">
              <a:lnSpc>
                <a:spcPct val="130000"/>
              </a:lnSpc>
              <a:spcBef>
                <a:spcPts val="1600"/>
              </a:spcBef>
              <a:spcAft>
                <a:spcPts val="1600"/>
              </a:spcAft>
              <a:buClr>
                <a:srgbClr val="000000"/>
              </a:buClr>
              <a:buSzPts val="1910"/>
              <a:buFont typeface="Arial"/>
              <a:buNone/>
            </a:pPr>
            <a:r>
              <a:rPr lang="pt-BR" sz="1200" b="1" i="1" dirty="0">
                <a:latin typeface="Exo 2.0 Light" pitchFamily="2" charset="77"/>
                <a:ea typeface="Tahoma" pitchFamily="34" charset="0"/>
                <a:cs typeface="Tahoma" pitchFamily="34" charset="0"/>
                <a:sym typeface="Nunito"/>
              </a:rPr>
              <a:t>3. Prepare uma boa apresentação gráfica, conquistar um cliente exige grandes esforços. Estamos no século visual. Todas as pessoas se interessam mais por aquilo que é visual. Seja um vídeo, um gráfico, uma apresentação de slides (como essa aqui). Para despertar ainda mais o interesse do seu cliente, faça uma apresentação visual</a:t>
            </a:r>
          </a:p>
          <a:p>
            <a:pPr marL="0" lvl="0" indent="0" algn="l" rtl="0">
              <a:lnSpc>
                <a:spcPct val="100000"/>
              </a:lnSpc>
              <a:spcBef>
                <a:spcPts val="0"/>
              </a:spcBef>
              <a:spcAft>
                <a:spcPts val="0"/>
              </a:spcAft>
              <a:buSzPts val="1400"/>
              <a:buNone/>
            </a:pPr>
            <a:endParaRPr lang="es-ES" dirty="0"/>
          </a:p>
          <a:p>
            <a:pPr marL="0" lvl="0" indent="0" algn="l" rtl="0">
              <a:lnSpc>
                <a:spcPct val="100000"/>
              </a:lnSpc>
              <a:spcBef>
                <a:spcPts val="0"/>
              </a:spcBef>
              <a:spcAft>
                <a:spcPts val="0"/>
              </a:spcAft>
              <a:buSzPts val="1400"/>
              <a:buNone/>
            </a:pPr>
            <a:endParaRPr lang="pt-BR" dirty="0"/>
          </a:p>
          <a:p>
            <a:r>
              <a:rPr lang="pt-BR" dirty="0">
                <a:solidFill>
                  <a:srgbClr val="F06478"/>
                </a:solidFill>
              </a:rPr>
              <a:t>Duração: </a:t>
            </a:r>
            <a:r>
              <a:rPr lang="pt-BR" b="0" dirty="0">
                <a:solidFill>
                  <a:schemeClr val="tx1"/>
                </a:solidFill>
                <a:latin typeface="Exo 2.0 Light" pitchFamily="2" charset="77"/>
              </a:rPr>
              <a:t>02 min.</a:t>
            </a:r>
          </a:p>
          <a:p>
            <a:r>
              <a:rPr lang="pt-BR" dirty="0">
                <a:solidFill>
                  <a:srgbClr val="F06478"/>
                </a:solidFill>
              </a:rPr>
              <a:t>Tempo até aqui:</a:t>
            </a:r>
            <a:r>
              <a:rPr lang="pt-BR" dirty="0"/>
              <a:t> </a:t>
            </a:r>
            <a:r>
              <a:rPr lang="pt-BR" b="0" dirty="0">
                <a:solidFill>
                  <a:schemeClr val="tx1"/>
                </a:solidFill>
                <a:latin typeface="Exo 2.0 Light" pitchFamily="2" charset="77"/>
              </a:rPr>
              <a:t>00:37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rPr>
              <a:t>O quarto tópico é ...</a:t>
            </a:r>
          </a:p>
          <a:p>
            <a:pPr marL="0" lvl="0" indent="0" algn="l" rtl="0">
              <a:lnSpc>
                <a:spcPct val="100000"/>
              </a:lnSpc>
              <a:spcBef>
                <a:spcPts val="0"/>
              </a:spcBef>
              <a:spcAft>
                <a:spcPts val="0"/>
              </a:spcAft>
              <a:buSzPts val="1400"/>
              <a:buNone/>
            </a:pPr>
            <a:endParaRPr dirty="0"/>
          </a:p>
        </p:txBody>
      </p:sp>
      <p:sp>
        <p:nvSpPr>
          <p:cNvPr id="300" name="Google Shape;300;g14fb97c0659_0_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556218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g14fb97c0659_0_6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rtl="0">
              <a:lnSpc>
                <a:spcPct val="130000"/>
              </a:lnSpc>
              <a:spcBef>
                <a:spcPts val="1600"/>
              </a:spcBef>
              <a:spcAft>
                <a:spcPts val="0"/>
              </a:spcAft>
              <a:buClr>
                <a:srgbClr val="000000"/>
              </a:buClr>
              <a:buSzPts val="1910"/>
              <a:buFont typeface="Arial"/>
              <a:buNone/>
            </a:pPr>
            <a:endParaRPr lang="pt-BR" sz="1200" dirty="0">
              <a:solidFill>
                <a:schemeClr val="tx1"/>
              </a:solidFill>
              <a:latin typeface="Nunito"/>
              <a:ea typeface="Nunito"/>
              <a:cs typeface="Nunito"/>
              <a:sym typeface="Nunito"/>
            </a:endParaRPr>
          </a:p>
          <a:p>
            <a:pPr defTabSz="967585">
              <a:spcBef>
                <a:spcPct val="0"/>
              </a:spcBef>
              <a:defRPr/>
            </a:pPr>
            <a:r>
              <a:rPr lang="pt-BR" sz="1200" b="1" i="1" dirty="0">
                <a:latin typeface="Exo 2.0 Light" pitchFamily="2" charset="77"/>
                <a:ea typeface="Tahoma" pitchFamily="34" charset="0"/>
                <a:cs typeface="Tahoma" pitchFamily="34" charset="0"/>
                <a:sym typeface="Nunito"/>
              </a:rPr>
              <a:t>Negociação.</a:t>
            </a:r>
          </a:p>
          <a:p>
            <a:pPr marL="0" marR="0" lvl="0" indent="0" rtl="0">
              <a:lnSpc>
                <a:spcPct val="130000"/>
              </a:lnSpc>
              <a:spcBef>
                <a:spcPts val="1600"/>
              </a:spcBef>
              <a:spcAft>
                <a:spcPts val="0"/>
              </a:spcAft>
              <a:buClr>
                <a:srgbClr val="000000"/>
              </a:buClr>
              <a:buSzPts val="1910"/>
              <a:buFont typeface="Arial"/>
              <a:buNone/>
            </a:pPr>
            <a:r>
              <a:rPr lang="pt-BR" sz="1200" b="1" i="1" dirty="0">
                <a:latin typeface="Exo 2.0 Light" pitchFamily="2" charset="77"/>
                <a:ea typeface="Tahoma" pitchFamily="34" charset="0"/>
                <a:cs typeface="Tahoma" pitchFamily="34" charset="0"/>
                <a:sym typeface="Nunito"/>
              </a:rPr>
              <a:t>Cliente conquistado, agora é hora de alinhar as expectativas e ajustar a proposta. É o momento em que o valor que estou vendendo deve ser percebido pelo cliente. Alinhar preço, prazos, entregas, condições de pagamentos entre outros detalhes, devem ser discutidos nesta etapa.</a:t>
            </a:r>
          </a:p>
          <a:p>
            <a:pPr marL="0" marR="0" lvl="0" indent="0" rtl="0">
              <a:lnSpc>
                <a:spcPct val="130000"/>
              </a:lnSpc>
              <a:spcBef>
                <a:spcPts val="1600"/>
              </a:spcBef>
              <a:spcAft>
                <a:spcPts val="0"/>
              </a:spcAft>
              <a:buClr>
                <a:srgbClr val="000000"/>
              </a:buClr>
              <a:buSzPts val="1910"/>
              <a:buFont typeface="Arial"/>
              <a:buNone/>
            </a:pPr>
            <a:r>
              <a:rPr lang="pt-BR" sz="1200" b="1" i="1" dirty="0">
                <a:latin typeface="Exo 2.0 Light" pitchFamily="2" charset="77"/>
                <a:ea typeface="Tahoma" pitchFamily="34" charset="0"/>
                <a:cs typeface="Tahoma" pitchFamily="34" charset="0"/>
                <a:sym typeface="Nunito"/>
              </a:rPr>
              <a:t>Lembre-se que seu cliente já foi conquistado e nesse momento o ideal é que todos saiam ganhando.</a:t>
            </a:r>
          </a:p>
          <a:p>
            <a:pPr marL="0" marR="0" lvl="0" indent="0" rtl="0">
              <a:lnSpc>
                <a:spcPct val="130000"/>
              </a:lnSpc>
              <a:spcBef>
                <a:spcPts val="1600"/>
              </a:spcBef>
              <a:spcAft>
                <a:spcPts val="0"/>
              </a:spcAft>
              <a:buClr>
                <a:srgbClr val="000000"/>
              </a:buClr>
              <a:buSzPts val="1910"/>
              <a:buFont typeface="Arial"/>
              <a:buNone/>
            </a:pPr>
            <a:r>
              <a:rPr lang="pt-BR" sz="1200" b="1" i="1" dirty="0">
                <a:latin typeface="Exo 2.0 Light" pitchFamily="2" charset="77"/>
                <a:ea typeface="Tahoma" pitchFamily="34" charset="0"/>
                <a:cs typeface="Tahoma" pitchFamily="34" charset="0"/>
                <a:sym typeface="Nunito"/>
              </a:rPr>
              <a:t>Alguém se considera uma boa negociadora?</a:t>
            </a:r>
          </a:p>
          <a:p>
            <a:pPr marR="0" lvl="0" indent="0" defTabSz="967585" fontAlgn="auto">
              <a:lnSpc>
                <a:spcPct val="100000"/>
              </a:lnSpc>
              <a:spcBef>
                <a:spcPct val="0"/>
              </a:spcBef>
              <a:spcAft>
                <a:spcPts val="0"/>
              </a:spcAft>
              <a:buClrTx/>
              <a:buSzTx/>
              <a:buFontTx/>
              <a:buNone/>
              <a:tabLst/>
              <a:defRPr/>
            </a:pPr>
            <a:endParaRPr lang="pt-BR" sz="1200" dirty="0">
              <a:solidFill>
                <a:schemeClr val="tx1"/>
              </a:solidFill>
              <a:latin typeface="Exo 2.0 Light" pitchFamily="2" charset="77"/>
              <a:ea typeface="Montserrat"/>
              <a:cs typeface="Montserrat"/>
              <a:sym typeface="Montserrat"/>
            </a:endParaRPr>
          </a:p>
          <a:p>
            <a:pPr marL="228600" lvl="0" indent="-228600" algn="l" rtl="0">
              <a:spcBef>
                <a:spcPts val="0"/>
              </a:spcBef>
              <a:spcAft>
                <a:spcPts val="0"/>
              </a:spcAft>
              <a:buFont typeface="Wingdings" pitchFamily="2" charset="2"/>
              <a:buChar char="ü"/>
            </a:pPr>
            <a:r>
              <a:rPr lang="pt-BR" sz="1200" b="1" i="1" dirty="0">
                <a:latin typeface="Exo 2.0 Light" pitchFamily="2" charset="77"/>
                <a:ea typeface="Tahoma" pitchFamily="34" charset="0"/>
                <a:cs typeface="Tahoma" pitchFamily="34" charset="0"/>
                <a:sym typeface="Montserrat"/>
              </a:rPr>
              <a:t>Ouvir algumas histórias e opiniões das participantes.</a:t>
            </a:r>
          </a:p>
          <a:p>
            <a:pPr marL="0" lvl="0" indent="0" algn="l" rtl="0">
              <a:lnSpc>
                <a:spcPct val="100000"/>
              </a:lnSpc>
              <a:spcBef>
                <a:spcPts val="0"/>
              </a:spcBef>
              <a:spcAft>
                <a:spcPts val="0"/>
              </a:spcAft>
              <a:buSzPts val="1400"/>
              <a:buNone/>
            </a:pPr>
            <a:endParaRPr lang="pt-BR" dirty="0"/>
          </a:p>
          <a:p>
            <a:pPr marL="0" lvl="0" indent="0" algn="l" rtl="0">
              <a:lnSpc>
                <a:spcPct val="100000"/>
              </a:lnSpc>
              <a:spcBef>
                <a:spcPts val="0"/>
              </a:spcBef>
              <a:spcAft>
                <a:spcPts val="0"/>
              </a:spcAft>
              <a:buSzPts val="1400"/>
              <a:buNone/>
            </a:pPr>
            <a:endParaRPr lang="pt-BR" dirty="0"/>
          </a:p>
          <a:p>
            <a:r>
              <a:rPr lang="pt-BR" dirty="0">
                <a:solidFill>
                  <a:srgbClr val="F06478"/>
                </a:solidFill>
              </a:rPr>
              <a:t>Duração: </a:t>
            </a:r>
            <a:r>
              <a:rPr lang="pt-BR" b="0" dirty="0">
                <a:solidFill>
                  <a:schemeClr val="tx1"/>
                </a:solidFill>
                <a:latin typeface="Exo 2.0 Light" pitchFamily="2" charset="77"/>
              </a:rPr>
              <a:t>02 min.</a:t>
            </a:r>
          </a:p>
          <a:p>
            <a:r>
              <a:rPr lang="pt-BR" dirty="0">
                <a:solidFill>
                  <a:srgbClr val="F06478"/>
                </a:solidFill>
              </a:rPr>
              <a:t>Tempo até aqui:</a:t>
            </a:r>
            <a:r>
              <a:rPr lang="pt-BR" dirty="0"/>
              <a:t> </a:t>
            </a:r>
            <a:r>
              <a:rPr lang="pt-BR" b="0" dirty="0">
                <a:solidFill>
                  <a:schemeClr val="tx1"/>
                </a:solidFill>
                <a:latin typeface="Exo 2.0 Light" pitchFamily="2" charset="77"/>
              </a:rPr>
              <a:t>00:39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rPr>
              <a:t>Vamos conhecer alguma dicas práticas sobre ele...</a:t>
            </a:r>
          </a:p>
          <a:p>
            <a:pPr marL="0" lvl="0" indent="0" algn="l" rtl="0">
              <a:lnSpc>
                <a:spcPct val="100000"/>
              </a:lnSpc>
              <a:spcBef>
                <a:spcPts val="0"/>
              </a:spcBef>
              <a:spcAft>
                <a:spcPts val="0"/>
              </a:spcAft>
              <a:buSzPts val="1400"/>
              <a:buNone/>
            </a:pPr>
            <a:endParaRPr lang="pt-BR" dirty="0"/>
          </a:p>
          <a:p>
            <a:pPr marL="0" lvl="0" indent="0" algn="l" rtl="0">
              <a:lnSpc>
                <a:spcPct val="100000"/>
              </a:lnSpc>
              <a:spcBef>
                <a:spcPts val="0"/>
              </a:spcBef>
              <a:spcAft>
                <a:spcPts val="0"/>
              </a:spcAft>
              <a:buSzPts val="1400"/>
              <a:buNone/>
            </a:pPr>
            <a:endParaRPr dirty="0"/>
          </a:p>
        </p:txBody>
      </p:sp>
      <p:sp>
        <p:nvSpPr>
          <p:cNvPr id="300" name="Google Shape;300;g14fb97c0659_0_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100889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g14fb97c0659_0_6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defTabSz="967585">
              <a:spcBef>
                <a:spcPct val="0"/>
              </a:spcBef>
              <a:defRPr/>
            </a:pPr>
            <a:r>
              <a:rPr lang="pt-BR" sz="1200" b="1" i="1" dirty="0">
                <a:latin typeface="Exo 2.0 Light" pitchFamily="2" charset="77"/>
                <a:ea typeface="Tahoma" pitchFamily="34" charset="0"/>
                <a:cs typeface="Tahoma" pitchFamily="34" charset="0"/>
                <a:sym typeface="Nunito ExtraLight"/>
              </a:rPr>
              <a:t>Algumas dicas práticas são:</a:t>
            </a:r>
          </a:p>
          <a:p>
            <a:pPr marL="0" marR="0" lvl="0" indent="0" rtl="0">
              <a:lnSpc>
                <a:spcPct val="130000"/>
              </a:lnSpc>
              <a:spcBef>
                <a:spcPts val="1600"/>
              </a:spcBef>
              <a:spcAft>
                <a:spcPts val="1600"/>
              </a:spcAft>
              <a:buClr>
                <a:srgbClr val="000000"/>
              </a:buClr>
              <a:buSzPts val="1910"/>
              <a:buFont typeface="Arial"/>
              <a:buNone/>
            </a:pPr>
            <a:r>
              <a:rPr lang="pt-BR" sz="1200" b="1" i="1" dirty="0">
                <a:latin typeface="Exo 2.0 Light" pitchFamily="2" charset="77"/>
                <a:ea typeface="Tahoma" pitchFamily="34" charset="0"/>
                <a:cs typeface="Tahoma" pitchFamily="34" charset="0"/>
                <a:sym typeface="Nunito"/>
              </a:rPr>
              <a:t>1. Não pense em prejudicar o cliente, reconquista-lo será muito mais trabalhoso;</a:t>
            </a:r>
          </a:p>
          <a:p>
            <a:pPr marL="0" marR="0" lvl="0" indent="0" rtl="0">
              <a:lnSpc>
                <a:spcPct val="130000"/>
              </a:lnSpc>
              <a:spcBef>
                <a:spcPts val="1600"/>
              </a:spcBef>
              <a:spcAft>
                <a:spcPts val="1600"/>
              </a:spcAft>
              <a:buClr>
                <a:srgbClr val="000000"/>
              </a:buClr>
              <a:buSzPts val="1910"/>
              <a:buFont typeface="Arial"/>
              <a:buNone/>
            </a:pPr>
            <a:r>
              <a:rPr lang="pt-BR" sz="1200" b="1" i="1" dirty="0">
                <a:latin typeface="Exo 2.0 Light" pitchFamily="2" charset="77"/>
                <a:ea typeface="Tahoma" pitchFamily="34" charset="0"/>
                <a:cs typeface="Tahoma" pitchFamily="34" charset="0"/>
                <a:sym typeface="Nunito"/>
              </a:rPr>
              <a:t>2. Boas negociações acontecem quando todo mundo ganha. O cliente recebe seu melhor e você é pago por isso;</a:t>
            </a:r>
          </a:p>
          <a:p>
            <a:pPr marL="0" marR="0" lvl="0" indent="0" rtl="0">
              <a:lnSpc>
                <a:spcPct val="130000"/>
              </a:lnSpc>
              <a:spcBef>
                <a:spcPts val="1600"/>
              </a:spcBef>
              <a:spcAft>
                <a:spcPts val="1600"/>
              </a:spcAft>
              <a:buClr>
                <a:srgbClr val="000000"/>
              </a:buClr>
              <a:buSzPts val="1910"/>
              <a:buFont typeface="Arial"/>
              <a:buNone/>
            </a:pPr>
            <a:r>
              <a:rPr lang="pt-BR" sz="1200" b="1" i="1" dirty="0">
                <a:latin typeface="Exo 2.0 Light" pitchFamily="2" charset="77"/>
                <a:ea typeface="Tahoma" pitchFamily="34" charset="0"/>
                <a:cs typeface="Tahoma" pitchFamily="34" charset="0"/>
                <a:sym typeface="Nunito"/>
              </a:rPr>
              <a:t>3. Certifique-se que o cliente entendeu exatamente o que irá receber.</a:t>
            </a:r>
          </a:p>
          <a:p>
            <a:pPr marL="0" lvl="0" indent="0" algn="l" rtl="0">
              <a:lnSpc>
                <a:spcPct val="100000"/>
              </a:lnSpc>
              <a:spcBef>
                <a:spcPts val="0"/>
              </a:spcBef>
              <a:spcAft>
                <a:spcPts val="0"/>
              </a:spcAft>
              <a:buSzPts val="1400"/>
              <a:buNone/>
            </a:pPr>
            <a:endParaRPr lang="es-ES" dirty="0"/>
          </a:p>
          <a:p>
            <a:pPr marL="0" lvl="0" indent="0" algn="l" rtl="0">
              <a:lnSpc>
                <a:spcPct val="100000"/>
              </a:lnSpc>
              <a:spcBef>
                <a:spcPts val="0"/>
              </a:spcBef>
              <a:spcAft>
                <a:spcPts val="0"/>
              </a:spcAft>
              <a:buSzPts val="1400"/>
              <a:buNone/>
            </a:pPr>
            <a:endParaRPr lang="pt-BR" dirty="0"/>
          </a:p>
          <a:p>
            <a:r>
              <a:rPr lang="pt-BR" dirty="0">
                <a:solidFill>
                  <a:srgbClr val="F06478"/>
                </a:solidFill>
              </a:rPr>
              <a:t>Duração: </a:t>
            </a:r>
            <a:r>
              <a:rPr lang="pt-BR" b="0" dirty="0">
                <a:solidFill>
                  <a:schemeClr val="tx1"/>
                </a:solidFill>
                <a:latin typeface="Exo 2.0 Light" pitchFamily="2" charset="77"/>
              </a:rPr>
              <a:t>01 min.</a:t>
            </a:r>
          </a:p>
          <a:p>
            <a:r>
              <a:rPr lang="pt-BR" dirty="0">
                <a:solidFill>
                  <a:srgbClr val="F06478"/>
                </a:solidFill>
              </a:rPr>
              <a:t>Tempo até aqui:</a:t>
            </a:r>
            <a:r>
              <a:rPr lang="pt-BR" dirty="0"/>
              <a:t> </a:t>
            </a:r>
            <a:r>
              <a:rPr lang="pt-BR" b="0" dirty="0">
                <a:solidFill>
                  <a:schemeClr val="tx1"/>
                </a:solidFill>
                <a:latin typeface="Exo 2.0 Light" pitchFamily="2" charset="77"/>
              </a:rPr>
              <a:t>00:41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rPr>
              <a:t>O quinto tópico é ...</a:t>
            </a:r>
          </a:p>
          <a:p>
            <a:pPr marL="0" lvl="0" indent="0" algn="l" rtl="0">
              <a:lnSpc>
                <a:spcPct val="100000"/>
              </a:lnSpc>
              <a:spcBef>
                <a:spcPts val="0"/>
              </a:spcBef>
              <a:spcAft>
                <a:spcPts val="0"/>
              </a:spcAft>
              <a:buSzPts val="1400"/>
              <a:buNone/>
            </a:pPr>
            <a:endParaRPr dirty="0"/>
          </a:p>
        </p:txBody>
      </p:sp>
      <p:sp>
        <p:nvSpPr>
          <p:cNvPr id="300" name="Google Shape;300;g14fb97c0659_0_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8038472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6" name="Google Shape;186;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defTabSz="967585">
              <a:spcBef>
                <a:spcPct val="0"/>
              </a:spcBef>
              <a:defRPr/>
            </a:pPr>
            <a:r>
              <a:rPr lang="pt-BR" sz="1100" b="1" dirty="0">
                <a:latin typeface="Exo 2.0 Light" pitchFamily="2" charset="77"/>
                <a:ea typeface="Tahoma" pitchFamily="34" charset="0"/>
                <a:cs typeface="Tahoma" pitchFamily="34" charset="0"/>
              </a:rPr>
              <a:t>Neste módulo vamos explorar quais são as diferentes formas existentes de comunicar e vender o nosso produto ou serviço.</a:t>
            </a:r>
          </a:p>
          <a:p>
            <a:pPr defTabSz="967585">
              <a:spcBef>
                <a:spcPct val="0"/>
              </a:spcBef>
              <a:defRPr/>
            </a:pPr>
            <a:endParaRPr lang="pt-BR" sz="1100" b="1" dirty="0">
              <a:latin typeface="Exo 2.0 Light" pitchFamily="2" charset="77"/>
              <a:ea typeface="Tahoma" pitchFamily="34" charset="0"/>
              <a:cs typeface="Tahoma" pitchFamily="34" charset="0"/>
            </a:endParaRPr>
          </a:p>
          <a:p>
            <a:pPr defTabSz="967585">
              <a:spcBef>
                <a:spcPct val="0"/>
              </a:spcBef>
              <a:defRPr/>
            </a:pPr>
            <a:r>
              <a:rPr lang="pt-BR" sz="1100" b="1" dirty="0">
                <a:latin typeface="Exo 2.0 Light" pitchFamily="2" charset="77"/>
                <a:ea typeface="Tahoma" pitchFamily="34" charset="0"/>
                <a:cs typeface="Tahoma" pitchFamily="34" charset="0"/>
              </a:rPr>
              <a:t>Vocês vão conhecer algumas dicas e técnicas sobre o assunto, e ver como pequenas ações podem trazer um grande resultado para o negócio de vocês.</a:t>
            </a:r>
          </a:p>
          <a:p>
            <a:pPr marR="0" lvl="0" indent="0" defTabSz="967585" fontAlgn="auto">
              <a:lnSpc>
                <a:spcPct val="100000"/>
              </a:lnSpc>
              <a:spcBef>
                <a:spcPct val="0"/>
              </a:spcBef>
              <a:spcAft>
                <a:spcPts val="0"/>
              </a:spcAft>
              <a:buClrTx/>
              <a:buSzTx/>
              <a:buFontTx/>
              <a:buNone/>
              <a:tabLst/>
              <a:defRPr/>
            </a:pPr>
            <a:endParaRPr lang="pt-BR" sz="1100" b="1" dirty="0">
              <a:latin typeface="Exo 2.0 Light" pitchFamily="2" charset="77"/>
              <a:ea typeface="Tahoma" pitchFamily="34" charset="0"/>
              <a:cs typeface="Tahoma" pitchFamily="34" charset="0"/>
            </a:endParaRPr>
          </a:p>
          <a:p>
            <a:pPr marR="0" lvl="0" indent="0" defTabSz="967585" fontAlgn="auto">
              <a:lnSpc>
                <a:spcPct val="100000"/>
              </a:lnSpc>
              <a:spcBef>
                <a:spcPct val="0"/>
              </a:spcBef>
              <a:spcAft>
                <a:spcPts val="0"/>
              </a:spcAft>
              <a:buClrTx/>
              <a:buSzTx/>
              <a:buFontTx/>
              <a:buNone/>
              <a:tabLst/>
              <a:defRPr/>
            </a:pPr>
            <a:r>
              <a:rPr lang="pt-BR" sz="1100" b="1" dirty="0">
                <a:latin typeface="Exo 2.0 Light" pitchFamily="2" charset="77"/>
                <a:ea typeface="Tahoma" pitchFamily="34" charset="0"/>
                <a:cs typeface="Tahoma" pitchFamily="34" charset="0"/>
              </a:rPr>
              <a:t>E se vocês já conhecem esse tema?</a:t>
            </a:r>
          </a:p>
          <a:p>
            <a:pPr defTabSz="967585">
              <a:spcBef>
                <a:spcPct val="0"/>
              </a:spcBef>
              <a:defRPr/>
            </a:pPr>
            <a:endParaRPr lang="pt-BR" sz="1100" dirty="0">
              <a:latin typeface="Exo 2.0 Light" pitchFamily="2" charset="77"/>
              <a:ea typeface="Tahoma" pitchFamily="34" charset="0"/>
              <a:cs typeface="Tahoma" pitchFamily="34" charset="0"/>
              <a:sym typeface="Montserrat"/>
            </a:endParaRPr>
          </a:p>
          <a:p>
            <a:pPr marL="171450" indent="-171450" defTabSz="967585">
              <a:spcBef>
                <a:spcPct val="0"/>
              </a:spcBef>
              <a:buFont typeface="Wingdings" pitchFamily="2" charset="2"/>
              <a:buChar char="ü"/>
              <a:defRPr/>
            </a:pPr>
            <a:r>
              <a:rPr lang="pt-BR" sz="1100" dirty="0">
                <a:latin typeface="Exo 2.0 Light" pitchFamily="2" charset="77"/>
                <a:ea typeface="Tahoma" pitchFamily="34" charset="0"/>
                <a:cs typeface="Tahoma" pitchFamily="34" charset="0"/>
                <a:sym typeface="Montserrat"/>
              </a:rPr>
              <a:t>Inicie o encontro, explicando qual será o tema da aula e de qual Pilar ele faz parte.</a:t>
            </a:r>
          </a:p>
          <a:p>
            <a:pPr marL="0" lvl="0" indent="0" algn="l" rtl="0">
              <a:lnSpc>
                <a:spcPct val="100000"/>
              </a:lnSpc>
              <a:spcBef>
                <a:spcPts val="0"/>
              </a:spcBef>
              <a:spcAft>
                <a:spcPts val="0"/>
              </a:spcAft>
              <a:buSzPts val="1400"/>
              <a:buNone/>
            </a:pPr>
            <a:endParaRPr lang="es-ES" sz="1400" b="1" i="1" dirty="0"/>
          </a:p>
          <a:p>
            <a:pPr marL="0" lvl="0" indent="0" algn="l" rtl="0">
              <a:lnSpc>
                <a:spcPct val="100000"/>
              </a:lnSpc>
              <a:spcBef>
                <a:spcPts val="0"/>
              </a:spcBef>
              <a:spcAft>
                <a:spcPts val="0"/>
              </a:spcAft>
              <a:buSzPts val="1400"/>
              <a:buNone/>
            </a:pPr>
            <a:endParaRPr lang="pt-BR" sz="1400" b="1" i="1" dirty="0"/>
          </a:p>
          <a:p>
            <a:r>
              <a:rPr lang="pt-BR" sz="2000" dirty="0">
                <a:solidFill>
                  <a:srgbClr val="F06478"/>
                </a:solidFill>
              </a:rPr>
              <a:t>Duração: </a:t>
            </a:r>
            <a:r>
              <a:rPr lang="pt-BR" sz="2000" b="0" dirty="0">
                <a:solidFill>
                  <a:schemeClr val="tx1"/>
                </a:solidFill>
                <a:latin typeface="Exo 2.0 Light" pitchFamily="2" charset="77"/>
              </a:rPr>
              <a:t>01 min.</a:t>
            </a:r>
          </a:p>
          <a:p>
            <a:r>
              <a:rPr lang="pt-BR" sz="2000" dirty="0">
                <a:solidFill>
                  <a:srgbClr val="F06478"/>
                </a:solidFill>
              </a:rPr>
              <a:t>Tempo até aqui:</a:t>
            </a:r>
            <a:r>
              <a:rPr lang="pt-BR" sz="2000" dirty="0"/>
              <a:t> </a:t>
            </a:r>
            <a:r>
              <a:rPr lang="pt-BR" sz="2000" b="0" dirty="0">
                <a:solidFill>
                  <a:schemeClr val="tx1"/>
                </a:solidFill>
                <a:latin typeface="Exo 2.0 Light" pitchFamily="2" charset="77"/>
              </a:rPr>
              <a:t>00:01 min.</a:t>
            </a:r>
          </a:p>
          <a:p>
            <a:r>
              <a:rPr lang="pt-BR" sz="2000" dirty="0">
                <a:solidFill>
                  <a:srgbClr val="F06478"/>
                </a:solidFill>
              </a:rPr>
              <a:t>Para chamar o próximo slide: </a:t>
            </a:r>
            <a:endParaRPr lang="pt-BR" sz="2000" dirty="0">
              <a:solidFill>
                <a:schemeClr val="tx1"/>
              </a:solidFill>
              <a:latin typeface="Exo 2.0 Light" pitchFamily="2" charset="77"/>
            </a:endParaRPr>
          </a:p>
          <a:p>
            <a:r>
              <a:rPr lang="pt-BR" sz="2000" b="0" dirty="0">
                <a:solidFill>
                  <a:schemeClr val="tx1"/>
                </a:solidFill>
                <a:latin typeface="Exo 2.0 Light" pitchFamily="2" charset="77"/>
                <a:sym typeface="Arial"/>
              </a:rPr>
              <a:t>Mas antes, vamos realizar o nosso check-in...</a:t>
            </a:r>
            <a:endParaRPr lang="pt-BR" sz="2000" b="0" dirty="0">
              <a:solidFill>
                <a:schemeClr val="tx1"/>
              </a:solidFill>
              <a:latin typeface="Exo 2.0 Light" pitchFamily="2" charset="77"/>
            </a:endParaRPr>
          </a:p>
          <a:p>
            <a:pPr marL="0" lvl="0" indent="0" algn="l" rtl="0">
              <a:lnSpc>
                <a:spcPct val="100000"/>
              </a:lnSpc>
              <a:spcBef>
                <a:spcPts val="0"/>
              </a:spcBef>
              <a:spcAft>
                <a:spcPts val="0"/>
              </a:spcAft>
              <a:buSzPts val="1400"/>
              <a:buNone/>
            </a:pPr>
            <a:endParaRPr sz="1400" b="1" i="1" dirty="0"/>
          </a:p>
        </p:txBody>
      </p:sp>
      <p:sp>
        <p:nvSpPr>
          <p:cNvPr id="187" name="Google Shape;187;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pt-BR"/>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g14fb97c0659_0_6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rtl="0">
              <a:lnSpc>
                <a:spcPct val="130000"/>
              </a:lnSpc>
              <a:spcAft>
                <a:spcPts val="0"/>
              </a:spcAft>
              <a:buClr>
                <a:srgbClr val="000000"/>
              </a:buClr>
              <a:buSzPts val="1910"/>
              <a:buFont typeface="Arial"/>
              <a:buNone/>
            </a:pPr>
            <a:r>
              <a:rPr lang="pt-BR" sz="1200" b="1" i="1" dirty="0">
                <a:latin typeface="Exo 2.0 Light" pitchFamily="2" charset="77"/>
                <a:ea typeface="Tahoma" pitchFamily="34" charset="0"/>
                <a:cs typeface="Tahoma" pitchFamily="34" charset="0"/>
                <a:sym typeface="Nunito"/>
              </a:rPr>
              <a:t>Fechamento.</a:t>
            </a:r>
          </a:p>
          <a:p>
            <a:pPr marL="0" marR="0" lvl="0" indent="0" rtl="0">
              <a:lnSpc>
                <a:spcPct val="130000"/>
              </a:lnSpc>
              <a:spcBef>
                <a:spcPts val="1600"/>
              </a:spcBef>
              <a:spcAft>
                <a:spcPts val="0"/>
              </a:spcAft>
              <a:buClr>
                <a:srgbClr val="000000"/>
              </a:buClr>
              <a:buSzPts val="1910"/>
              <a:buFont typeface="Arial"/>
              <a:buNone/>
            </a:pPr>
            <a:r>
              <a:rPr lang="pt-BR" sz="1200" b="1" i="1" dirty="0">
                <a:latin typeface="Exo 2.0 Light" pitchFamily="2" charset="77"/>
                <a:ea typeface="Tahoma" pitchFamily="34" charset="0"/>
                <a:cs typeface="Tahoma" pitchFamily="34" charset="0"/>
                <a:sym typeface="Nunito"/>
              </a:rPr>
              <a:t>Ufa! Agora sim. Negócio fechado. Venda realizada. Todas as expectativas atendidas, sai todo mundo feliz.</a:t>
            </a:r>
          </a:p>
          <a:p>
            <a:pPr marL="0" marR="0" lvl="0" indent="0" rtl="0">
              <a:lnSpc>
                <a:spcPct val="130000"/>
              </a:lnSpc>
              <a:spcBef>
                <a:spcPts val="1600"/>
              </a:spcBef>
              <a:spcAft>
                <a:spcPts val="0"/>
              </a:spcAft>
              <a:buClr>
                <a:srgbClr val="000000"/>
              </a:buClr>
              <a:buSzPts val="1910"/>
              <a:buFont typeface="Arial"/>
              <a:buNone/>
            </a:pPr>
            <a:r>
              <a:rPr lang="pt-BR" sz="1200" b="1" i="1" dirty="0">
                <a:latin typeface="Exo 2.0 Light" pitchFamily="2" charset="77"/>
                <a:ea typeface="Tahoma" pitchFamily="34" charset="0"/>
                <a:cs typeface="Tahoma" pitchFamily="34" charset="0"/>
                <a:sym typeface="Nunito"/>
              </a:rPr>
              <a:t>Logo após o fechamento a entrega do produto ou serviço é realizada. Ou o prazo de entrega já se inicia, quando o cliente não leva o produto ou serviço no ato da compra.</a:t>
            </a:r>
          </a:p>
          <a:p>
            <a:pPr marL="0" marR="0" lvl="0" indent="0" rtl="0">
              <a:lnSpc>
                <a:spcPct val="130000"/>
              </a:lnSpc>
              <a:spcBef>
                <a:spcPts val="1600"/>
              </a:spcBef>
              <a:spcAft>
                <a:spcPts val="0"/>
              </a:spcAft>
              <a:buClr>
                <a:srgbClr val="000000"/>
              </a:buClr>
              <a:buSzPts val="1910"/>
              <a:buFont typeface="Arial"/>
              <a:buNone/>
            </a:pPr>
            <a:r>
              <a:rPr lang="pt-BR" sz="1200" b="1" i="1" dirty="0">
                <a:latin typeface="Exo 2.0 Light" pitchFamily="2" charset="77"/>
                <a:ea typeface="Tahoma" pitchFamily="34" charset="0"/>
                <a:cs typeface="Tahoma" pitchFamily="34" charset="0"/>
                <a:sym typeface="Nunito"/>
              </a:rPr>
              <a:t>E depois do fechamento, o que costuma fazer?</a:t>
            </a:r>
          </a:p>
          <a:p>
            <a:pPr marR="0" lvl="0" indent="0" defTabSz="967585" fontAlgn="auto">
              <a:lnSpc>
                <a:spcPct val="100000"/>
              </a:lnSpc>
              <a:spcBef>
                <a:spcPct val="0"/>
              </a:spcBef>
              <a:spcAft>
                <a:spcPts val="0"/>
              </a:spcAft>
              <a:buClrTx/>
              <a:buSzTx/>
              <a:buFontTx/>
              <a:buNone/>
              <a:tabLst/>
              <a:defRPr/>
            </a:pPr>
            <a:endParaRPr lang="pt-BR" sz="1200" dirty="0">
              <a:solidFill>
                <a:schemeClr val="tx1"/>
              </a:solidFill>
              <a:latin typeface="Exo 2.0 Light" pitchFamily="2" charset="77"/>
              <a:ea typeface="Montserrat"/>
              <a:cs typeface="Montserrat"/>
              <a:sym typeface="Montserrat"/>
            </a:endParaRPr>
          </a:p>
          <a:p>
            <a:pPr marL="228600" lvl="0" indent="-228600" algn="l" rtl="0">
              <a:spcBef>
                <a:spcPts val="0"/>
              </a:spcBef>
              <a:spcAft>
                <a:spcPts val="0"/>
              </a:spcAft>
              <a:buFont typeface="Wingdings" pitchFamily="2" charset="2"/>
              <a:buChar char="ü"/>
            </a:pPr>
            <a:r>
              <a:rPr lang="pt-BR" sz="1200" b="1" i="1" dirty="0">
                <a:latin typeface="Exo 2.0 Light" pitchFamily="2" charset="77"/>
                <a:ea typeface="Tahoma" pitchFamily="34" charset="0"/>
                <a:cs typeface="Tahoma" pitchFamily="34" charset="0"/>
                <a:sym typeface="Montserrat"/>
              </a:rPr>
              <a:t>Ouvir algumas histórias e opiniões das participantes.</a:t>
            </a:r>
          </a:p>
          <a:p>
            <a:pPr marL="0" lvl="0" indent="0" algn="l" rtl="0">
              <a:lnSpc>
                <a:spcPct val="100000"/>
              </a:lnSpc>
              <a:spcBef>
                <a:spcPts val="0"/>
              </a:spcBef>
              <a:spcAft>
                <a:spcPts val="0"/>
              </a:spcAft>
              <a:buSzPts val="1400"/>
              <a:buNone/>
            </a:pPr>
            <a:endParaRPr lang="pt-BR" dirty="0"/>
          </a:p>
          <a:p>
            <a:pPr marL="0" lvl="0" indent="0" algn="l" rtl="0">
              <a:lnSpc>
                <a:spcPct val="100000"/>
              </a:lnSpc>
              <a:spcBef>
                <a:spcPts val="0"/>
              </a:spcBef>
              <a:spcAft>
                <a:spcPts val="0"/>
              </a:spcAft>
              <a:buSzPts val="1400"/>
              <a:buNone/>
            </a:pPr>
            <a:endParaRPr lang="pt-BR" dirty="0"/>
          </a:p>
          <a:p>
            <a:r>
              <a:rPr lang="pt-BR" dirty="0">
                <a:solidFill>
                  <a:srgbClr val="F06478"/>
                </a:solidFill>
              </a:rPr>
              <a:t>Duração: </a:t>
            </a:r>
            <a:r>
              <a:rPr lang="pt-BR" b="0" dirty="0">
                <a:solidFill>
                  <a:schemeClr val="tx1"/>
                </a:solidFill>
                <a:latin typeface="Exo 2.0 Light" pitchFamily="2" charset="77"/>
              </a:rPr>
              <a:t>02 min.</a:t>
            </a:r>
          </a:p>
          <a:p>
            <a:r>
              <a:rPr lang="pt-BR" dirty="0">
                <a:solidFill>
                  <a:srgbClr val="F06478"/>
                </a:solidFill>
              </a:rPr>
              <a:t>Tempo até aqui:</a:t>
            </a:r>
            <a:r>
              <a:rPr lang="pt-BR" dirty="0"/>
              <a:t> </a:t>
            </a:r>
            <a:r>
              <a:rPr lang="pt-BR" b="0" dirty="0">
                <a:solidFill>
                  <a:schemeClr val="tx1"/>
                </a:solidFill>
                <a:latin typeface="Exo 2.0 Light" pitchFamily="2" charset="77"/>
              </a:rPr>
              <a:t>00:43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rPr>
              <a:t>Vamos conhecer alguma dicas práticas sobre ele...</a:t>
            </a:r>
          </a:p>
          <a:p>
            <a:pPr marL="0" lvl="0" indent="0" algn="l" rtl="0">
              <a:lnSpc>
                <a:spcPct val="100000"/>
              </a:lnSpc>
              <a:spcBef>
                <a:spcPts val="0"/>
              </a:spcBef>
              <a:spcAft>
                <a:spcPts val="0"/>
              </a:spcAft>
              <a:buSzPts val="1400"/>
              <a:buNone/>
            </a:pPr>
            <a:endParaRPr lang="pt-BR" dirty="0"/>
          </a:p>
          <a:p>
            <a:pPr marL="0" lvl="0" indent="0" algn="l" rtl="0">
              <a:lnSpc>
                <a:spcPct val="100000"/>
              </a:lnSpc>
              <a:spcBef>
                <a:spcPts val="0"/>
              </a:spcBef>
              <a:spcAft>
                <a:spcPts val="0"/>
              </a:spcAft>
              <a:buSzPts val="1400"/>
              <a:buNone/>
            </a:pPr>
            <a:endParaRPr dirty="0"/>
          </a:p>
        </p:txBody>
      </p:sp>
      <p:sp>
        <p:nvSpPr>
          <p:cNvPr id="300" name="Google Shape;300;g14fb97c0659_0_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59845991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g14fb97c0659_0_6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defTabSz="967585">
              <a:spcBef>
                <a:spcPct val="0"/>
              </a:spcBef>
              <a:defRPr/>
            </a:pPr>
            <a:r>
              <a:rPr lang="pt-BR" sz="1200" b="1" i="1" dirty="0">
                <a:latin typeface="Exo 2.0 Light" pitchFamily="2" charset="77"/>
                <a:ea typeface="Tahoma" pitchFamily="34" charset="0"/>
                <a:cs typeface="Tahoma" pitchFamily="34" charset="0"/>
                <a:sym typeface="Nunito ExtraLight"/>
              </a:rPr>
              <a:t>Algumas dicas práticas são:</a:t>
            </a:r>
            <a:endParaRPr lang="pt-BR" sz="1200" b="1" i="1" dirty="0">
              <a:latin typeface="Exo 2.0 Light" pitchFamily="2" charset="77"/>
              <a:ea typeface="Tahoma" pitchFamily="34" charset="0"/>
              <a:cs typeface="Tahoma" pitchFamily="34" charset="0"/>
              <a:sym typeface="Nunito"/>
            </a:endParaRPr>
          </a:p>
          <a:p>
            <a:pPr marL="0" marR="0" lvl="0" indent="0" algn="l" defTabSz="914400" rtl="0" eaLnBrk="1" fontAlgn="auto" latinLnBrk="0" hangingPunct="1">
              <a:lnSpc>
                <a:spcPct val="130000"/>
              </a:lnSpc>
              <a:spcBef>
                <a:spcPts val="1600"/>
              </a:spcBef>
              <a:spcAft>
                <a:spcPts val="0"/>
              </a:spcAft>
              <a:buClr>
                <a:srgbClr val="000000"/>
              </a:buClr>
              <a:buSzPts val="1910"/>
              <a:buFont typeface="Arial"/>
              <a:buNone/>
              <a:tabLst/>
              <a:defRPr/>
            </a:pPr>
            <a:r>
              <a:rPr lang="pt-BR" sz="1200" b="1" i="1" dirty="0">
                <a:latin typeface="Exo 2.0 Light" pitchFamily="2" charset="77"/>
                <a:ea typeface="Tahoma" pitchFamily="34" charset="0"/>
                <a:cs typeface="Tahoma" pitchFamily="34" charset="0"/>
                <a:sym typeface="Nunito"/>
              </a:rPr>
              <a:t>1. Ajude o cliente a realizar o pagamento de acordo com os termos negociados</a:t>
            </a:r>
          </a:p>
          <a:p>
            <a:pPr marL="0" marR="0" lvl="0" indent="0" algn="l" defTabSz="914400" rtl="0" eaLnBrk="1" fontAlgn="auto" latinLnBrk="0" hangingPunct="1">
              <a:lnSpc>
                <a:spcPct val="130000"/>
              </a:lnSpc>
              <a:spcBef>
                <a:spcPts val="1600"/>
              </a:spcBef>
              <a:spcAft>
                <a:spcPts val="0"/>
              </a:spcAft>
              <a:buClr>
                <a:srgbClr val="000000"/>
              </a:buClr>
              <a:buSzPts val="1910"/>
              <a:buFont typeface="Arial"/>
              <a:buNone/>
              <a:tabLst/>
              <a:defRPr/>
            </a:pPr>
            <a:r>
              <a:rPr lang="pt-BR" sz="1200" b="1" i="1" dirty="0">
                <a:latin typeface="Exo 2.0 Light" pitchFamily="2" charset="77"/>
                <a:ea typeface="Tahoma" pitchFamily="34" charset="0"/>
                <a:cs typeface="Tahoma" pitchFamily="34" charset="0"/>
                <a:sym typeface="Nunito"/>
              </a:rPr>
              <a:t>2. Em caso de contratos, esse é o momento de assinatura do contrato, de acordo com a negociação realizada</a:t>
            </a:r>
          </a:p>
          <a:p>
            <a:pPr marL="0" marR="0" lvl="0" indent="0" rtl="0">
              <a:lnSpc>
                <a:spcPct val="130000"/>
              </a:lnSpc>
              <a:spcBef>
                <a:spcPts val="1600"/>
              </a:spcBef>
              <a:spcAft>
                <a:spcPts val="0"/>
              </a:spcAft>
              <a:buClr>
                <a:srgbClr val="000000"/>
              </a:buClr>
              <a:buSzPts val="1910"/>
              <a:buFont typeface="Arial"/>
              <a:buNone/>
            </a:pPr>
            <a:r>
              <a:rPr lang="pt-BR" sz="1200" b="1" i="1" dirty="0">
                <a:latin typeface="Exo 2.0 Light" pitchFamily="2" charset="77"/>
                <a:ea typeface="Tahoma" pitchFamily="34" charset="0"/>
                <a:cs typeface="Tahoma" pitchFamily="34" charset="0"/>
                <a:sym typeface="Nunito"/>
              </a:rPr>
              <a:t>Seria o final no processo, mas para você que é uma empreendedora diferenciada, sua venda não pode parar por aqui. E por isso trouxemos um dos passos mais importante e que muito deixam de lado. O pós-venda.</a:t>
            </a:r>
          </a:p>
          <a:p>
            <a:pPr marL="0" lvl="0" indent="0" algn="l" rtl="0">
              <a:lnSpc>
                <a:spcPct val="100000"/>
              </a:lnSpc>
              <a:spcBef>
                <a:spcPts val="0"/>
              </a:spcBef>
              <a:spcAft>
                <a:spcPts val="0"/>
              </a:spcAft>
              <a:buSzPts val="1400"/>
              <a:buNone/>
            </a:pPr>
            <a:endParaRPr lang="es-ES" dirty="0"/>
          </a:p>
          <a:p>
            <a:pPr marL="0" lvl="0" indent="0" algn="l" rtl="0">
              <a:lnSpc>
                <a:spcPct val="100000"/>
              </a:lnSpc>
              <a:spcBef>
                <a:spcPts val="0"/>
              </a:spcBef>
              <a:spcAft>
                <a:spcPts val="0"/>
              </a:spcAft>
              <a:buSzPts val="1400"/>
              <a:buNone/>
            </a:pPr>
            <a:endParaRPr lang="pt-BR" dirty="0"/>
          </a:p>
          <a:p>
            <a:r>
              <a:rPr lang="pt-BR" dirty="0">
                <a:solidFill>
                  <a:srgbClr val="F06478"/>
                </a:solidFill>
              </a:rPr>
              <a:t>Duração: </a:t>
            </a:r>
            <a:r>
              <a:rPr lang="pt-BR" b="0" dirty="0">
                <a:solidFill>
                  <a:schemeClr val="tx1"/>
                </a:solidFill>
                <a:latin typeface="Exo 2.0 Light" pitchFamily="2" charset="77"/>
              </a:rPr>
              <a:t>02 min.</a:t>
            </a:r>
          </a:p>
          <a:p>
            <a:r>
              <a:rPr lang="pt-BR" dirty="0">
                <a:solidFill>
                  <a:srgbClr val="F06478"/>
                </a:solidFill>
              </a:rPr>
              <a:t>Tempo até aqui:</a:t>
            </a:r>
            <a:r>
              <a:rPr lang="pt-BR" dirty="0"/>
              <a:t> </a:t>
            </a:r>
            <a:r>
              <a:rPr lang="pt-BR" b="0" dirty="0">
                <a:solidFill>
                  <a:schemeClr val="tx1"/>
                </a:solidFill>
                <a:latin typeface="Exo 2.0 Light" pitchFamily="2" charset="77"/>
              </a:rPr>
              <a:t>00:45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rPr>
              <a:t>O sexto tópico é ...</a:t>
            </a:r>
          </a:p>
          <a:p>
            <a:pPr marL="0" lvl="0" indent="0" algn="l" rtl="0">
              <a:lnSpc>
                <a:spcPct val="100000"/>
              </a:lnSpc>
              <a:spcBef>
                <a:spcPts val="0"/>
              </a:spcBef>
              <a:spcAft>
                <a:spcPts val="0"/>
              </a:spcAft>
              <a:buSzPts val="1400"/>
              <a:buNone/>
            </a:pPr>
            <a:endParaRPr dirty="0"/>
          </a:p>
        </p:txBody>
      </p:sp>
      <p:sp>
        <p:nvSpPr>
          <p:cNvPr id="300" name="Google Shape;300;g14fb97c0659_0_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09547405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g14fb97c0659_0_6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pt-BR" sz="1200" b="1" i="1" dirty="0">
                <a:latin typeface="Exo 2.0 Light" pitchFamily="2" charset="77"/>
                <a:ea typeface="Tahoma" pitchFamily="34" charset="0"/>
                <a:cs typeface="Tahoma" pitchFamily="34" charset="0"/>
                <a:sym typeface="Nunito"/>
              </a:rPr>
              <a:t>O pós-venda pode e  deve ser um dos seus maiores diferenciais. Fidelize seu cliente entregando um ótimo pós-venda. </a:t>
            </a:r>
          </a:p>
          <a:p>
            <a:pPr marL="0" lvl="0" indent="0" algn="l" rtl="0">
              <a:lnSpc>
                <a:spcPct val="100000"/>
              </a:lnSpc>
              <a:spcBef>
                <a:spcPts val="0"/>
              </a:spcBef>
              <a:spcAft>
                <a:spcPts val="0"/>
              </a:spcAft>
              <a:buSzPts val="1400"/>
              <a:buNone/>
            </a:pPr>
            <a:endParaRPr lang="pt-BR" sz="1200" b="1" i="1" dirty="0">
              <a:latin typeface="Exo 2.0 Light" pitchFamily="2" charset="77"/>
              <a:ea typeface="Tahoma" pitchFamily="34" charset="0"/>
              <a:cs typeface="Tahoma" pitchFamily="34" charset="0"/>
            </a:endParaRPr>
          </a:p>
          <a:p>
            <a:pPr marL="0" lvl="0" indent="0" algn="l" rtl="0">
              <a:lnSpc>
                <a:spcPct val="100000"/>
              </a:lnSpc>
              <a:spcBef>
                <a:spcPts val="0"/>
              </a:spcBef>
              <a:spcAft>
                <a:spcPts val="0"/>
              </a:spcAft>
              <a:buSzPts val="1400"/>
              <a:buNone/>
            </a:pPr>
            <a:r>
              <a:rPr lang="pt-BR" sz="1200" b="1" i="1" dirty="0">
                <a:latin typeface="Exo 2.0 Light" pitchFamily="2" charset="77"/>
                <a:ea typeface="Tahoma" pitchFamily="34" charset="0"/>
                <a:cs typeface="Tahoma" pitchFamily="34" charset="0"/>
              </a:rPr>
              <a:t>Existem várias formas de fazer, tais como: </a:t>
            </a:r>
            <a:r>
              <a:rPr lang="pt-BR" sz="1200" b="1" i="1" dirty="0">
                <a:latin typeface="Exo 2.0 Light" pitchFamily="2" charset="77"/>
                <a:ea typeface="Tahoma" pitchFamily="34" charset="0"/>
                <a:cs typeface="Tahoma" pitchFamily="34" charset="0"/>
                <a:sym typeface="Nunito"/>
              </a:rPr>
              <a:t>Brindes; Descontos especiais para clientes; Novos produtos exclusivos; Uma ligação perguntando se o produto ou serviço fez diferença na vida da pessoa; Pergunte se ela tem algo que possa te ajudar a melhor na sua entrega; Cartas de agradecimento.</a:t>
            </a:r>
          </a:p>
          <a:p>
            <a:pPr marL="0" marR="0" lvl="0" indent="0" algn="l" defTabSz="914400" rtl="0" eaLnBrk="1" fontAlgn="auto" latinLnBrk="0" hangingPunct="1">
              <a:lnSpc>
                <a:spcPct val="130000"/>
              </a:lnSpc>
              <a:spcBef>
                <a:spcPts val="1600"/>
              </a:spcBef>
              <a:spcAft>
                <a:spcPts val="0"/>
              </a:spcAft>
              <a:buClr>
                <a:srgbClr val="000000"/>
              </a:buClr>
              <a:buSzPts val="1910"/>
              <a:buFont typeface="Arial"/>
              <a:buNone/>
              <a:tabLst/>
              <a:defRPr/>
            </a:pPr>
            <a:r>
              <a:rPr lang="pt-BR" sz="1200" b="1" i="1" dirty="0">
                <a:latin typeface="Exo 2.0 Light" pitchFamily="2" charset="77"/>
                <a:ea typeface="Tahoma" pitchFamily="34" charset="0"/>
                <a:cs typeface="Tahoma" pitchFamily="34" charset="0"/>
                <a:sym typeface="Nunito"/>
              </a:rPr>
              <a:t>Existem inúmeras formas de você demostrar atenção ao seu novo cliente e mantê-lo ao seu lado. Lembre-se todos os passos que você precisa passar para conquista-lo, então não deixe ele esquecer de você.</a:t>
            </a:r>
          </a:p>
          <a:p>
            <a:pPr marL="0" marR="0" lvl="0" indent="0" rtl="0">
              <a:lnSpc>
                <a:spcPct val="130000"/>
              </a:lnSpc>
              <a:spcBef>
                <a:spcPts val="1600"/>
              </a:spcBef>
              <a:spcAft>
                <a:spcPts val="0"/>
              </a:spcAft>
              <a:buClr>
                <a:srgbClr val="000000"/>
              </a:buClr>
              <a:buSzPts val="1910"/>
              <a:buFont typeface="Arial"/>
              <a:buNone/>
            </a:pPr>
            <a:r>
              <a:rPr lang="pt-BR" sz="1200" b="1" i="1" dirty="0">
                <a:latin typeface="Exo 2.0 Light" pitchFamily="2" charset="77"/>
                <a:ea typeface="Tahoma" pitchFamily="34" charset="0"/>
                <a:cs typeface="Tahoma" pitchFamily="34" charset="0"/>
                <a:sym typeface="Nunito"/>
              </a:rPr>
              <a:t>Alguém já coloca essa etapa em prática?</a:t>
            </a:r>
          </a:p>
          <a:p>
            <a:pPr marR="0" lvl="0" indent="0" defTabSz="967585" fontAlgn="auto">
              <a:lnSpc>
                <a:spcPct val="100000"/>
              </a:lnSpc>
              <a:spcBef>
                <a:spcPct val="0"/>
              </a:spcBef>
              <a:spcAft>
                <a:spcPts val="0"/>
              </a:spcAft>
              <a:buClrTx/>
              <a:buSzTx/>
              <a:buFontTx/>
              <a:buNone/>
              <a:tabLst/>
              <a:defRPr/>
            </a:pPr>
            <a:endParaRPr lang="pt-BR" sz="1200" dirty="0">
              <a:solidFill>
                <a:schemeClr val="tx1"/>
              </a:solidFill>
              <a:latin typeface="Exo 2.0 Light" pitchFamily="2" charset="77"/>
              <a:ea typeface="Montserrat"/>
              <a:cs typeface="Montserrat"/>
              <a:sym typeface="Montserrat"/>
            </a:endParaRPr>
          </a:p>
          <a:p>
            <a:pPr marL="228600" lvl="0" indent="-228600" algn="l" rtl="0">
              <a:spcBef>
                <a:spcPts val="0"/>
              </a:spcBef>
              <a:spcAft>
                <a:spcPts val="0"/>
              </a:spcAft>
              <a:buFont typeface="Wingdings" pitchFamily="2" charset="2"/>
              <a:buChar char="ü"/>
            </a:pPr>
            <a:r>
              <a:rPr lang="pt-BR" sz="1200" b="1" i="1" dirty="0">
                <a:latin typeface="Exo 2.0 Light" pitchFamily="2" charset="77"/>
                <a:ea typeface="Tahoma" pitchFamily="34" charset="0"/>
                <a:cs typeface="Tahoma" pitchFamily="34" charset="0"/>
                <a:sym typeface="Montserrat"/>
              </a:rPr>
              <a:t>Ouvir algumas histórias e opiniões das participantes.</a:t>
            </a:r>
          </a:p>
          <a:p>
            <a:pPr marL="0" lvl="0" indent="0" algn="l" rtl="0">
              <a:lnSpc>
                <a:spcPct val="100000"/>
              </a:lnSpc>
              <a:spcBef>
                <a:spcPts val="0"/>
              </a:spcBef>
              <a:spcAft>
                <a:spcPts val="0"/>
              </a:spcAft>
              <a:buSzPts val="1400"/>
              <a:buNone/>
            </a:pPr>
            <a:endParaRPr lang="es-ES" dirty="0"/>
          </a:p>
          <a:p>
            <a:pPr marL="0" lvl="0" indent="0" algn="l" rtl="0">
              <a:lnSpc>
                <a:spcPct val="100000"/>
              </a:lnSpc>
              <a:spcBef>
                <a:spcPts val="0"/>
              </a:spcBef>
              <a:spcAft>
                <a:spcPts val="0"/>
              </a:spcAft>
              <a:buSzPts val="1400"/>
              <a:buNone/>
            </a:pPr>
            <a:endParaRPr lang="pt-BR" dirty="0"/>
          </a:p>
          <a:p>
            <a:r>
              <a:rPr lang="pt-BR" dirty="0">
                <a:solidFill>
                  <a:srgbClr val="F06478"/>
                </a:solidFill>
              </a:rPr>
              <a:t>Duração: </a:t>
            </a:r>
            <a:r>
              <a:rPr lang="pt-BR" b="0" dirty="0">
                <a:solidFill>
                  <a:schemeClr val="tx1"/>
                </a:solidFill>
                <a:latin typeface="Exo 2.0 Light" pitchFamily="2" charset="77"/>
              </a:rPr>
              <a:t>02 min.</a:t>
            </a:r>
          </a:p>
          <a:p>
            <a:r>
              <a:rPr lang="pt-BR" dirty="0">
                <a:solidFill>
                  <a:srgbClr val="F06478"/>
                </a:solidFill>
              </a:rPr>
              <a:t>Tempo até aqui:</a:t>
            </a:r>
            <a:r>
              <a:rPr lang="pt-BR" dirty="0"/>
              <a:t> </a:t>
            </a:r>
            <a:r>
              <a:rPr lang="pt-BR" b="0" dirty="0">
                <a:solidFill>
                  <a:schemeClr val="tx1"/>
                </a:solidFill>
                <a:latin typeface="Exo 2.0 Light" pitchFamily="2" charset="77"/>
              </a:rPr>
              <a:t>00:47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rPr>
              <a:t>Vamos conhecer alguma dicas práticas sobre ele...</a:t>
            </a:r>
          </a:p>
          <a:p>
            <a:pPr marL="0" lvl="0" indent="0" algn="l" rtl="0">
              <a:lnSpc>
                <a:spcPct val="100000"/>
              </a:lnSpc>
              <a:spcBef>
                <a:spcPts val="0"/>
              </a:spcBef>
              <a:spcAft>
                <a:spcPts val="0"/>
              </a:spcAft>
              <a:buSzPts val="1400"/>
              <a:buNone/>
            </a:pPr>
            <a:endParaRPr dirty="0"/>
          </a:p>
        </p:txBody>
      </p:sp>
      <p:sp>
        <p:nvSpPr>
          <p:cNvPr id="300" name="Google Shape;300;g14fb97c0659_0_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438531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g14fb97c0659_0_6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defTabSz="967585">
              <a:spcBef>
                <a:spcPct val="0"/>
              </a:spcBef>
              <a:defRPr/>
            </a:pPr>
            <a:r>
              <a:rPr lang="pt-BR" sz="1200" b="1" i="1" dirty="0">
                <a:latin typeface="Exo 2.0 Light" pitchFamily="2" charset="77"/>
                <a:ea typeface="Tahoma" pitchFamily="34" charset="0"/>
                <a:cs typeface="Tahoma" pitchFamily="34" charset="0"/>
                <a:sym typeface="Nunito ExtraLight"/>
              </a:rPr>
              <a:t>Algumas dicas práticas são:</a:t>
            </a:r>
          </a:p>
          <a:p>
            <a:pPr marL="0" marR="0" lvl="0" indent="0" algn="l" defTabSz="914400" rtl="0" eaLnBrk="1" fontAlgn="auto" latinLnBrk="0" hangingPunct="1">
              <a:lnSpc>
                <a:spcPct val="130000"/>
              </a:lnSpc>
              <a:spcBef>
                <a:spcPts val="1600"/>
              </a:spcBef>
              <a:spcAft>
                <a:spcPts val="0"/>
              </a:spcAft>
              <a:buClr>
                <a:srgbClr val="000000"/>
              </a:buClr>
              <a:buSzPts val="1910"/>
              <a:buFont typeface="Arial"/>
              <a:buNone/>
              <a:tabLst/>
              <a:defRPr/>
            </a:pPr>
            <a:r>
              <a:rPr lang="pt-BR" sz="1200" b="1" i="1" dirty="0">
                <a:latin typeface="Exo 2.0 Light" pitchFamily="2" charset="77"/>
                <a:ea typeface="Tahoma" pitchFamily="34" charset="0"/>
                <a:cs typeface="Tahoma" pitchFamily="34" charset="0"/>
                <a:sym typeface="Nunito"/>
              </a:rPr>
              <a:t>1. Cuidado com exageros! Aqui também é preciso ter muita atenção para evitar o  distanciamento do seu cliente, ele precisa de espaço e tempo;</a:t>
            </a:r>
          </a:p>
          <a:p>
            <a:pPr marL="0" marR="0" lvl="0" indent="0" algn="l" defTabSz="914400" rtl="0" eaLnBrk="1" fontAlgn="auto" latinLnBrk="0" hangingPunct="1">
              <a:lnSpc>
                <a:spcPct val="130000"/>
              </a:lnSpc>
              <a:spcBef>
                <a:spcPts val="1600"/>
              </a:spcBef>
              <a:spcAft>
                <a:spcPts val="0"/>
              </a:spcAft>
              <a:buClr>
                <a:srgbClr val="000000"/>
              </a:buClr>
              <a:buSzPts val="1910"/>
              <a:buFont typeface="Arial"/>
              <a:buNone/>
              <a:tabLst/>
              <a:defRPr/>
            </a:pPr>
            <a:r>
              <a:rPr lang="pt-BR" sz="1200" b="1" i="1" dirty="0">
                <a:latin typeface="Exo 2.0 Light" pitchFamily="2" charset="77"/>
                <a:ea typeface="Tahoma" pitchFamily="34" charset="0"/>
                <a:cs typeface="Tahoma" pitchFamily="34" charset="0"/>
                <a:sym typeface="Nunito"/>
              </a:rPr>
              <a:t>2. Entendendo bem seu cliente você vai saber exatamente o que ele gosta, as pessoas gostam de se sentir especiais e únicas; </a:t>
            </a:r>
          </a:p>
          <a:p>
            <a:pPr marL="0" marR="0" lvl="0" indent="0" algn="l" defTabSz="914400" rtl="0" eaLnBrk="1" fontAlgn="auto" latinLnBrk="0" hangingPunct="1">
              <a:lnSpc>
                <a:spcPct val="130000"/>
              </a:lnSpc>
              <a:spcBef>
                <a:spcPts val="1600"/>
              </a:spcBef>
              <a:spcAft>
                <a:spcPts val="0"/>
              </a:spcAft>
              <a:buClr>
                <a:srgbClr val="000000"/>
              </a:buClr>
              <a:buSzPts val="1910"/>
              <a:buFont typeface="Arial"/>
              <a:buNone/>
              <a:tabLst/>
              <a:defRPr/>
            </a:pPr>
            <a:r>
              <a:rPr lang="pt-BR" sz="1200" b="1" i="1" dirty="0">
                <a:latin typeface="Exo 2.0 Light" pitchFamily="2" charset="77"/>
                <a:ea typeface="Tahoma" pitchFamily="34" charset="0"/>
                <a:cs typeface="Tahoma" pitchFamily="34" charset="0"/>
                <a:sym typeface="Nunito"/>
              </a:rPr>
              <a:t>3. Certifique-se que você fez uma ótima entrega e mantenha seu compromisso com a qualidade.</a:t>
            </a:r>
            <a:endParaRPr lang="pt-BR" sz="1200" b="1" i="1" dirty="0">
              <a:latin typeface="Exo 2.0 Light" pitchFamily="2" charset="77"/>
              <a:ea typeface="Tahoma" pitchFamily="34" charset="0"/>
              <a:cs typeface="Tahoma" pitchFamily="34" charset="0"/>
              <a:sym typeface="Arial"/>
            </a:endParaRPr>
          </a:p>
          <a:p>
            <a:pPr marL="0" lvl="0" indent="0" algn="l" rtl="0">
              <a:lnSpc>
                <a:spcPct val="100000"/>
              </a:lnSpc>
              <a:spcBef>
                <a:spcPts val="0"/>
              </a:spcBef>
              <a:spcAft>
                <a:spcPts val="0"/>
              </a:spcAft>
              <a:buSzPts val="1400"/>
              <a:buNone/>
            </a:pPr>
            <a:endParaRPr lang="es-ES" dirty="0"/>
          </a:p>
          <a:p>
            <a:pPr marL="0" lvl="0" indent="0" algn="l" rtl="0">
              <a:lnSpc>
                <a:spcPct val="100000"/>
              </a:lnSpc>
              <a:spcBef>
                <a:spcPts val="0"/>
              </a:spcBef>
              <a:spcAft>
                <a:spcPts val="0"/>
              </a:spcAft>
              <a:buSzPts val="1400"/>
              <a:buNone/>
            </a:pPr>
            <a:endParaRPr lang="pt-BR" dirty="0"/>
          </a:p>
          <a:p>
            <a:r>
              <a:rPr lang="pt-BR" dirty="0">
                <a:solidFill>
                  <a:srgbClr val="F06478"/>
                </a:solidFill>
              </a:rPr>
              <a:t>Duração: </a:t>
            </a:r>
            <a:r>
              <a:rPr lang="pt-BR" b="0" dirty="0">
                <a:solidFill>
                  <a:schemeClr val="tx1"/>
                </a:solidFill>
                <a:latin typeface="Exo 2.0 Light" pitchFamily="2" charset="77"/>
              </a:rPr>
              <a:t>02 min.</a:t>
            </a:r>
          </a:p>
          <a:p>
            <a:r>
              <a:rPr lang="pt-BR" dirty="0">
                <a:solidFill>
                  <a:srgbClr val="F06478"/>
                </a:solidFill>
              </a:rPr>
              <a:t>Tempo até aqui:</a:t>
            </a:r>
            <a:r>
              <a:rPr lang="pt-BR" dirty="0"/>
              <a:t> </a:t>
            </a:r>
            <a:r>
              <a:rPr lang="pt-BR" b="0" dirty="0">
                <a:solidFill>
                  <a:schemeClr val="tx1"/>
                </a:solidFill>
                <a:latin typeface="Exo 2.0 Light" pitchFamily="2" charset="77"/>
              </a:rPr>
              <a:t>00:49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sym typeface="Arial"/>
              </a:rPr>
              <a:t>E para explorar ainda mais sobre o assunto ...</a:t>
            </a:r>
            <a:endParaRPr lang="pt-BR" b="0" dirty="0">
              <a:solidFill>
                <a:schemeClr val="tx1"/>
              </a:solidFill>
              <a:latin typeface="Exo 2.0 Light" pitchFamily="2" charset="77"/>
            </a:endParaRPr>
          </a:p>
          <a:p>
            <a:pPr marL="0" lvl="0" indent="0" algn="l" rtl="0">
              <a:lnSpc>
                <a:spcPct val="100000"/>
              </a:lnSpc>
              <a:spcBef>
                <a:spcPts val="0"/>
              </a:spcBef>
              <a:spcAft>
                <a:spcPts val="0"/>
              </a:spcAft>
              <a:buSzPts val="1400"/>
              <a:buNone/>
            </a:pPr>
            <a:endParaRPr dirty="0"/>
          </a:p>
        </p:txBody>
      </p:sp>
      <p:sp>
        <p:nvSpPr>
          <p:cNvPr id="300" name="Google Shape;300;g14fb97c0659_0_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47224571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https://</a:t>
            </a:r>
            <a:r>
              <a:rPr lang="pt-BR" dirty="0" err="1"/>
              <a:t>www.youtube.com</a:t>
            </a:r>
            <a:r>
              <a:rPr lang="pt-BR" dirty="0"/>
              <a:t>/</a:t>
            </a:r>
            <a:r>
              <a:rPr lang="pt-BR" dirty="0" err="1"/>
              <a:t>watch?v</a:t>
            </a:r>
            <a:r>
              <a:rPr lang="pt-BR" dirty="0"/>
              <a:t>=ae0bUEsvDWs</a:t>
            </a:r>
          </a:p>
          <a:p>
            <a:endParaRPr lang="pt-BR" dirty="0"/>
          </a:p>
          <a:p>
            <a:pPr defTabSz="967585">
              <a:spcBef>
                <a:spcPct val="0"/>
              </a:spcBef>
              <a:defRPr/>
            </a:pPr>
            <a:r>
              <a:rPr lang="pt-BR" sz="1200" b="1" i="1" dirty="0">
                <a:latin typeface="Exo 2.0 Light" pitchFamily="2" charset="77"/>
                <a:ea typeface="Tahoma" pitchFamily="34" charset="0"/>
                <a:cs typeface="Tahoma" pitchFamily="34" charset="0"/>
                <a:sym typeface="Nunito ExtraLight"/>
              </a:rPr>
              <a:t>Para explorar um pouco mais sobre o assunto, vamos ver um vídeo a seguir sobre pós-venda.</a:t>
            </a:r>
            <a:endParaRPr lang="pt-BR" sz="1200" b="1" i="1" dirty="0">
              <a:latin typeface="Exo 2.0 Light" pitchFamily="2" charset="77"/>
              <a:ea typeface="Tahoma" pitchFamily="34" charset="0"/>
              <a:cs typeface="Tahoma" pitchFamily="34" charset="0"/>
              <a:sym typeface="Nunito"/>
            </a:endParaRPr>
          </a:p>
          <a:p>
            <a:pPr marR="0" lvl="0" indent="0" defTabSz="967585" fontAlgn="auto">
              <a:lnSpc>
                <a:spcPct val="100000"/>
              </a:lnSpc>
              <a:spcBef>
                <a:spcPct val="0"/>
              </a:spcBef>
              <a:spcAft>
                <a:spcPts val="0"/>
              </a:spcAft>
              <a:buClrTx/>
              <a:buSzTx/>
              <a:buFontTx/>
              <a:buNone/>
              <a:tabLst/>
              <a:defRPr/>
            </a:pPr>
            <a:endParaRPr lang="pt-BR" sz="1200" dirty="0">
              <a:solidFill>
                <a:schemeClr val="tx1"/>
              </a:solidFill>
              <a:latin typeface="Exo 2.0 Light" pitchFamily="2" charset="77"/>
              <a:ea typeface="Montserrat"/>
              <a:cs typeface="Montserrat"/>
              <a:sym typeface="Montserrat"/>
            </a:endParaRPr>
          </a:p>
          <a:p>
            <a:pPr marL="228600" lvl="0" indent="-228600" algn="l" rtl="0">
              <a:spcBef>
                <a:spcPts val="0"/>
              </a:spcBef>
              <a:spcAft>
                <a:spcPts val="0"/>
              </a:spcAft>
              <a:buFont typeface="Wingdings" pitchFamily="2" charset="2"/>
              <a:buChar char="ü"/>
            </a:pPr>
            <a:r>
              <a:rPr lang="pt-BR" sz="1200" b="1" i="1" dirty="0">
                <a:latin typeface="Exo 2.0 Light" pitchFamily="2" charset="77"/>
                <a:ea typeface="Tahoma" pitchFamily="34" charset="0"/>
                <a:cs typeface="Tahoma" pitchFamily="34" charset="0"/>
                <a:sym typeface="Montserrat"/>
              </a:rPr>
              <a:t>Passar para o próximo slide com o vídeo.</a:t>
            </a:r>
          </a:p>
          <a:p>
            <a:endParaRPr lang="pt-BR" dirty="0"/>
          </a:p>
        </p:txBody>
      </p:sp>
      <p:sp>
        <p:nvSpPr>
          <p:cNvPr id="4" name="Espaço Reservado para Número de Slide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pt-BR" sz="1200" b="0" i="0" u="none" strike="noStrike" cap="none" smtClean="0">
                <a:solidFill>
                  <a:schemeClr val="dk1"/>
                </a:solidFill>
                <a:latin typeface="Calibri"/>
                <a:ea typeface="Calibri"/>
                <a:cs typeface="Calibri"/>
                <a:sym typeface="Calibri"/>
              </a:rPr>
              <a:t>24</a:t>
            </a:fld>
            <a:endParaRPr lang="pt-BR"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1830707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228600" lvl="0" indent="-228600" algn="l" rtl="0">
              <a:spcBef>
                <a:spcPts val="0"/>
              </a:spcBef>
              <a:spcAft>
                <a:spcPts val="0"/>
              </a:spcAft>
              <a:buFont typeface="Wingdings" pitchFamily="2" charset="2"/>
              <a:buChar char="ü"/>
            </a:pPr>
            <a:r>
              <a:rPr lang="pt-BR" sz="1200" b="1" i="1" dirty="0">
                <a:latin typeface="Exo 2.0 Light" pitchFamily="2" charset="77"/>
                <a:ea typeface="Tahoma" pitchFamily="34" charset="0"/>
                <a:cs typeface="Tahoma" pitchFamily="34" charset="0"/>
                <a:sym typeface="Montserrat"/>
              </a:rPr>
              <a:t>Passar o vídeo sobre pós-venda.</a:t>
            </a:r>
          </a:p>
          <a:p>
            <a:pPr marL="228600" lvl="0" indent="-228600" algn="l" rtl="0">
              <a:spcBef>
                <a:spcPts val="0"/>
              </a:spcBef>
              <a:spcAft>
                <a:spcPts val="0"/>
              </a:spcAft>
              <a:buFont typeface="Wingdings" pitchFamily="2" charset="2"/>
              <a:buChar char="ü"/>
            </a:pPr>
            <a:r>
              <a:rPr lang="pt-BR" sz="1200" b="1" i="1" dirty="0">
                <a:latin typeface="Exo 2.0 Light" pitchFamily="2" charset="77"/>
                <a:ea typeface="Tahoma" pitchFamily="34" charset="0"/>
                <a:cs typeface="Tahoma" pitchFamily="34" charset="0"/>
                <a:sym typeface="Montserrat"/>
              </a:rPr>
              <a:t>Ao final perguntar para as participantes o que acharam.</a:t>
            </a:r>
          </a:p>
          <a:p>
            <a:pPr defTabSz="967585">
              <a:spcBef>
                <a:spcPct val="0"/>
              </a:spcBef>
              <a:defRPr/>
            </a:pPr>
            <a:endParaRPr lang="pt-BR" sz="1200" b="1" i="1" dirty="0">
              <a:latin typeface="Exo 2.0 Light" pitchFamily="2" charset="77"/>
              <a:ea typeface="Tahoma" pitchFamily="34" charset="0"/>
              <a:cs typeface="Tahoma" pitchFamily="34" charset="0"/>
              <a:sym typeface="Nunito ExtraLight"/>
            </a:endParaRPr>
          </a:p>
          <a:p>
            <a:pPr marL="0" marR="0" lvl="0" indent="0" rtl="0">
              <a:lnSpc>
                <a:spcPct val="130000"/>
              </a:lnSpc>
              <a:spcAft>
                <a:spcPts val="0"/>
              </a:spcAft>
              <a:buClr>
                <a:srgbClr val="000000"/>
              </a:buClr>
              <a:buSzPts val="2200"/>
              <a:buFont typeface="Arial"/>
              <a:buNone/>
            </a:pPr>
            <a:r>
              <a:rPr lang="pt-BR" sz="1200" b="1" i="1" dirty="0">
                <a:latin typeface="Exo 2.0 Light" pitchFamily="2" charset="77"/>
                <a:ea typeface="Tahoma" pitchFamily="34" charset="0"/>
                <a:cs typeface="Tahoma" pitchFamily="34" charset="0"/>
                <a:sym typeface="Nunito ExtraLight"/>
              </a:rPr>
              <a:t>O que acharam do vídeo? Tiveram algum aprendizado novo ou ideia sobre a importância do pós-venda?</a:t>
            </a:r>
          </a:p>
          <a:p>
            <a:pPr marL="0" marR="0" lvl="0" indent="0" rtl="0">
              <a:lnSpc>
                <a:spcPct val="130000"/>
              </a:lnSpc>
              <a:spcAft>
                <a:spcPts val="0"/>
              </a:spcAft>
              <a:buClr>
                <a:srgbClr val="000000"/>
              </a:buClr>
              <a:buSzPts val="2200"/>
              <a:buFont typeface="Arial"/>
              <a:buNone/>
            </a:pPr>
            <a:endParaRPr lang="pt-BR" sz="1200" dirty="0">
              <a:latin typeface="Exo 2.0 Light" pitchFamily="2" charset="77"/>
              <a:sym typeface="Arial"/>
            </a:endParaRPr>
          </a:p>
          <a:p>
            <a:pPr marL="228600" indent="-228600">
              <a:buFont typeface="Wingdings" pitchFamily="2" charset="2"/>
              <a:buChar char="ü"/>
            </a:pPr>
            <a:r>
              <a:rPr lang="pt-BR" sz="1200" b="1" i="1" dirty="0">
                <a:latin typeface="Exo 2.0 Light" pitchFamily="2" charset="77"/>
                <a:ea typeface="Tahoma" pitchFamily="34" charset="0"/>
                <a:cs typeface="Tahoma" pitchFamily="34" charset="0"/>
                <a:sym typeface="Montserrat"/>
              </a:rPr>
              <a:t>Ouvir algumas ideias e opiniões das participantes.</a:t>
            </a:r>
          </a:p>
          <a:p>
            <a:endParaRPr lang="pt-BR" dirty="0"/>
          </a:p>
          <a:p>
            <a:endParaRPr lang="pt-BR" dirty="0"/>
          </a:p>
          <a:p>
            <a:r>
              <a:rPr lang="pt-BR" dirty="0">
                <a:solidFill>
                  <a:srgbClr val="F06478"/>
                </a:solidFill>
              </a:rPr>
              <a:t>Duração: </a:t>
            </a:r>
            <a:r>
              <a:rPr lang="pt-BR" b="0" dirty="0">
                <a:solidFill>
                  <a:schemeClr val="tx1"/>
                </a:solidFill>
                <a:latin typeface="Exo 2.0 Light" pitchFamily="2" charset="77"/>
              </a:rPr>
              <a:t>02 min.</a:t>
            </a:r>
          </a:p>
          <a:p>
            <a:r>
              <a:rPr lang="pt-BR" dirty="0">
                <a:solidFill>
                  <a:srgbClr val="F06478"/>
                </a:solidFill>
              </a:rPr>
              <a:t>Tempo até aqui:</a:t>
            </a:r>
            <a:r>
              <a:rPr lang="pt-BR" dirty="0"/>
              <a:t> </a:t>
            </a:r>
            <a:r>
              <a:rPr lang="pt-BR" b="0" dirty="0">
                <a:solidFill>
                  <a:schemeClr val="tx1"/>
                </a:solidFill>
                <a:latin typeface="Exo 2.0 Light" pitchFamily="2" charset="77"/>
              </a:rPr>
              <a:t>00:51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sym typeface="Arial"/>
              </a:rPr>
              <a:t>Como dito por ...</a:t>
            </a:r>
            <a:endParaRPr lang="pt-BR" b="0" dirty="0">
              <a:solidFill>
                <a:schemeClr val="tx1"/>
              </a:solidFill>
              <a:latin typeface="Exo 2.0 Light" pitchFamily="2" charset="77"/>
            </a:endParaRPr>
          </a:p>
          <a:p>
            <a:endParaRPr lang="pt-BR" dirty="0"/>
          </a:p>
        </p:txBody>
      </p:sp>
      <p:sp>
        <p:nvSpPr>
          <p:cNvPr id="4" name="Espaço Reservado para Número de Slide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pt-BR" sz="1200" b="0" i="0" u="none" strike="noStrike" cap="none" smtClean="0">
                <a:solidFill>
                  <a:schemeClr val="dk1"/>
                </a:solidFill>
                <a:latin typeface="Calibri"/>
                <a:ea typeface="Calibri"/>
                <a:cs typeface="Calibri"/>
                <a:sym typeface="Calibri"/>
              </a:rPr>
              <a:t>25</a:t>
            </a:fld>
            <a:endParaRPr lang="pt-BR"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8824209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5"/>
        <p:cNvGrpSpPr/>
        <p:nvPr/>
      </p:nvGrpSpPr>
      <p:grpSpPr>
        <a:xfrm>
          <a:off x="0" y="0"/>
          <a:ext cx="0" cy="0"/>
          <a:chOff x="0" y="0"/>
          <a:chExt cx="0" cy="0"/>
        </a:xfrm>
      </p:grpSpPr>
      <p:sp>
        <p:nvSpPr>
          <p:cNvPr id="606" name="Google Shape;606;g14fecd37f80_0_7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pt-BR" sz="1200" b="1" i="1" dirty="0">
                <a:latin typeface="Exo 2.0 Light" pitchFamily="2" charset="77"/>
                <a:ea typeface="Tahoma" pitchFamily="34" charset="0"/>
                <a:cs typeface="Tahoma" pitchFamily="34" charset="0"/>
              </a:rPr>
              <a:t>Como dito por </a:t>
            </a:r>
            <a:r>
              <a:rPr lang="pt-BR" sz="1200" b="1" i="1" dirty="0">
                <a:latin typeface="Exo 2.0 Light" pitchFamily="2" charset="77"/>
                <a:ea typeface="Tahoma" pitchFamily="34" charset="0"/>
                <a:cs typeface="Tahoma" pitchFamily="34" charset="0"/>
                <a:sym typeface="Nunito"/>
              </a:rPr>
              <a:t>Sônia Hess  - empresária brasileira, vice-presidente do Grupo Mulheres do Brasil: “</a:t>
            </a:r>
            <a:r>
              <a:rPr lang="pt-BR" sz="1200" b="1" i="1" dirty="0">
                <a:latin typeface="Exo 2.0 Light" pitchFamily="2" charset="77"/>
                <a:ea typeface="Tahoma" pitchFamily="34" charset="0"/>
                <a:cs typeface="Tahoma" pitchFamily="34" charset="0"/>
                <a:sym typeface="Exo 2"/>
              </a:rPr>
              <a:t>Nós temos de nos forçar a aprender o tempo todo. Temos dois ouvidos e uma boca, para ouvirmos mais do que falamos. Não se aprende sem ouvir”.</a:t>
            </a:r>
            <a:endParaRPr lang="pt-BR" sz="1200" dirty="0">
              <a:latin typeface="Exo 2.0 Light" pitchFamily="2" charset="77"/>
              <a:sym typeface="Arial"/>
            </a:endParaRPr>
          </a:p>
          <a:p>
            <a:pPr marL="0" lvl="0" indent="0" algn="l" rtl="0">
              <a:lnSpc>
                <a:spcPct val="100000"/>
              </a:lnSpc>
              <a:spcBef>
                <a:spcPts val="0"/>
              </a:spcBef>
              <a:spcAft>
                <a:spcPts val="0"/>
              </a:spcAft>
              <a:buSzPts val="1400"/>
              <a:buNone/>
            </a:pPr>
            <a:endParaRPr lang="es-ES" dirty="0"/>
          </a:p>
          <a:p>
            <a:pPr marL="0" lvl="0" indent="0" algn="l" rtl="0">
              <a:lnSpc>
                <a:spcPct val="100000"/>
              </a:lnSpc>
              <a:spcBef>
                <a:spcPts val="0"/>
              </a:spcBef>
              <a:spcAft>
                <a:spcPts val="0"/>
              </a:spcAft>
              <a:buSzPts val="1400"/>
              <a:buNone/>
            </a:pPr>
            <a:endParaRPr lang="pt-BR" dirty="0"/>
          </a:p>
          <a:p>
            <a:r>
              <a:rPr lang="pt-BR" dirty="0">
                <a:solidFill>
                  <a:srgbClr val="F06478"/>
                </a:solidFill>
              </a:rPr>
              <a:t>Duração: </a:t>
            </a:r>
            <a:r>
              <a:rPr lang="pt-BR" b="0" dirty="0">
                <a:solidFill>
                  <a:schemeClr val="tx1"/>
                </a:solidFill>
                <a:latin typeface="Exo 2.0 Light" pitchFamily="2" charset="77"/>
              </a:rPr>
              <a:t>01 min.</a:t>
            </a:r>
          </a:p>
          <a:p>
            <a:r>
              <a:rPr lang="pt-BR" dirty="0">
                <a:solidFill>
                  <a:srgbClr val="F06478"/>
                </a:solidFill>
              </a:rPr>
              <a:t>Tempo até aqui:</a:t>
            </a:r>
            <a:r>
              <a:rPr lang="pt-BR" dirty="0"/>
              <a:t> </a:t>
            </a:r>
            <a:r>
              <a:rPr lang="pt-BR" b="0" dirty="0">
                <a:solidFill>
                  <a:schemeClr val="tx1"/>
                </a:solidFill>
                <a:latin typeface="Exo 2.0 Light" pitchFamily="2" charset="77"/>
              </a:rPr>
              <a:t>00:52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sym typeface="Arial"/>
              </a:rPr>
              <a:t>Mas como será que funciona a cabeça do cliente?</a:t>
            </a:r>
            <a:endParaRPr lang="pt-BR" b="0" dirty="0">
              <a:solidFill>
                <a:schemeClr val="tx1"/>
              </a:solidFill>
              <a:latin typeface="Exo 2.0 Light" pitchFamily="2" charset="77"/>
            </a:endParaRPr>
          </a:p>
          <a:p>
            <a:pPr marL="0" lvl="0" indent="0" algn="l" rtl="0">
              <a:lnSpc>
                <a:spcPct val="100000"/>
              </a:lnSpc>
              <a:spcBef>
                <a:spcPts val="0"/>
              </a:spcBef>
              <a:spcAft>
                <a:spcPts val="0"/>
              </a:spcAft>
              <a:buSzPts val="1400"/>
              <a:buNone/>
            </a:pPr>
            <a:endParaRPr dirty="0"/>
          </a:p>
        </p:txBody>
      </p:sp>
      <p:sp>
        <p:nvSpPr>
          <p:cNvPr id="607" name="Google Shape;607;g14fecd37f80_0_7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177a79fe0d0_0_67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1200" b="1" i="1" dirty="0">
                <a:latin typeface="Exo 2.0 Light" pitchFamily="2" charset="77"/>
                <a:ea typeface="Tahoma" pitchFamily="34" charset="0"/>
                <a:cs typeface="Tahoma" pitchFamily="34" charset="0"/>
              </a:rPr>
              <a:t>A pergunta que fica é: </a:t>
            </a:r>
            <a:r>
              <a:rPr lang="pt-BR" sz="1200" b="1" i="1" dirty="0">
                <a:latin typeface="Exo 2.0 Light" pitchFamily="2" charset="77"/>
                <a:ea typeface="Tahoma" pitchFamily="34" charset="0"/>
                <a:cs typeface="Tahoma" pitchFamily="34" charset="0"/>
                <a:sym typeface="Exo 2 ExtraBold"/>
              </a:rPr>
              <a:t>Mas como será que funciona a cabeça do cliente?</a:t>
            </a:r>
          </a:p>
          <a:p>
            <a:pPr marL="0" marR="0" lvl="0" indent="0" algn="l" defTabSz="914400" rtl="0" eaLnBrk="1" fontAlgn="auto" latinLnBrk="0" hangingPunct="1">
              <a:lnSpc>
                <a:spcPct val="130000"/>
              </a:lnSpc>
              <a:spcBef>
                <a:spcPts val="1800"/>
              </a:spcBef>
              <a:spcAft>
                <a:spcPts val="0"/>
              </a:spcAft>
              <a:buClrTx/>
              <a:buSzTx/>
              <a:buFontTx/>
              <a:buNone/>
              <a:tabLst/>
              <a:defRPr/>
            </a:pPr>
            <a:r>
              <a:rPr lang="pt-BR" sz="1200" b="1" i="1" dirty="0">
                <a:latin typeface="Exo 2.0 Light" pitchFamily="2" charset="77"/>
                <a:ea typeface="Tahoma" pitchFamily="34" charset="0"/>
                <a:cs typeface="Tahoma" pitchFamily="34" charset="0"/>
                <a:sym typeface="Wingdings" pitchFamily="2" charset="2"/>
              </a:rPr>
              <a:t>Como ele tomas suas decisões de compra? O que vocês acham?</a:t>
            </a:r>
            <a:endParaRPr lang="pt-BR" sz="1200" b="1" i="1" dirty="0">
              <a:latin typeface="Exo 2.0 Light" pitchFamily="2" charset="77"/>
              <a:ea typeface="Tahoma" pitchFamily="34" charset="0"/>
              <a:cs typeface="Tahoma" pitchFamily="34" charset="0"/>
            </a:endParaRPr>
          </a:p>
          <a:p>
            <a:pPr marR="0" lvl="0" indent="0" defTabSz="967585" fontAlgn="auto">
              <a:lnSpc>
                <a:spcPct val="100000"/>
              </a:lnSpc>
              <a:spcBef>
                <a:spcPct val="0"/>
              </a:spcBef>
              <a:spcAft>
                <a:spcPts val="0"/>
              </a:spcAft>
              <a:buClrTx/>
              <a:buSzTx/>
              <a:buFontTx/>
              <a:buNone/>
              <a:tabLst/>
              <a:defRPr/>
            </a:pPr>
            <a:endParaRPr lang="pt-BR" sz="1200" dirty="0">
              <a:solidFill>
                <a:schemeClr val="tx1"/>
              </a:solidFill>
              <a:latin typeface="Exo 2.0 Light" pitchFamily="2" charset="77"/>
              <a:ea typeface="Montserrat"/>
              <a:cs typeface="Montserrat"/>
              <a:sym typeface="Montserrat"/>
            </a:endParaRPr>
          </a:p>
          <a:p>
            <a:pPr marL="228600" lvl="0" indent="-228600" algn="l" rtl="0">
              <a:spcBef>
                <a:spcPts val="0"/>
              </a:spcBef>
              <a:spcAft>
                <a:spcPts val="0"/>
              </a:spcAft>
              <a:buFont typeface="Wingdings" pitchFamily="2" charset="2"/>
              <a:buChar char="ü"/>
            </a:pPr>
            <a:r>
              <a:rPr lang="pt-BR" sz="1200" dirty="0">
                <a:latin typeface="Exo 2.0 Light" pitchFamily="2" charset="77"/>
                <a:ea typeface="Montserrat"/>
                <a:cs typeface="Montserrat"/>
                <a:sym typeface="Montserrat"/>
              </a:rPr>
              <a:t>Ouvir algumas ideias e opiniões das participantes.</a:t>
            </a:r>
          </a:p>
          <a:p>
            <a:pPr marL="228600" lvl="0" indent="-228600" algn="l" rtl="0">
              <a:spcBef>
                <a:spcPts val="0"/>
              </a:spcBef>
              <a:spcAft>
                <a:spcPts val="0"/>
              </a:spcAft>
              <a:buFont typeface="Wingdings" pitchFamily="2" charset="2"/>
              <a:buChar char="ü"/>
            </a:pPr>
            <a:endParaRPr lang="pt-BR" sz="1200" dirty="0">
              <a:latin typeface="Exo 2.0 Light" pitchFamily="2" charset="77"/>
              <a:ea typeface="Montserrat"/>
              <a:cs typeface="Montserrat"/>
              <a:sym typeface="Montserrat"/>
            </a:endParaRPr>
          </a:p>
          <a:p>
            <a:pPr marL="228600" lvl="0" indent="-228600" algn="l" rtl="0">
              <a:spcBef>
                <a:spcPts val="0"/>
              </a:spcBef>
              <a:spcAft>
                <a:spcPts val="0"/>
              </a:spcAft>
              <a:buFont typeface="Wingdings" pitchFamily="2" charset="2"/>
              <a:buChar char="ü"/>
            </a:pPr>
            <a:endParaRPr lang="pt-BR" sz="1200" b="1" i="1" dirty="0">
              <a:latin typeface="Exo 2.0 Light" pitchFamily="2" charset="77"/>
              <a:ea typeface="Tahoma" pitchFamily="34" charset="0"/>
              <a:cs typeface="Tahoma" pitchFamily="34" charset="0"/>
            </a:endParaRPr>
          </a:p>
          <a:p>
            <a:r>
              <a:rPr lang="pt-BR" sz="1200" b="1" i="1" dirty="0">
                <a:latin typeface="Exo 2.0 Light" pitchFamily="2" charset="77"/>
                <a:ea typeface="Tahoma" pitchFamily="34" charset="0"/>
                <a:cs typeface="Tahoma" pitchFamily="34" charset="0"/>
                <a:sym typeface="Wingdings" pitchFamily="2" charset="2"/>
              </a:rPr>
              <a:t>Vamos conferir no esquema à seguir, como uma pessoa geralmente toma suas decisões de compra.</a:t>
            </a:r>
            <a:endParaRPr lang="pt-BR" sz="1200" b="1" i="1" dirty="0">
              <a:latin typeface="Exo 2.0 Light" pitchFamily="2" charset="77"/>
              <a:ea typeface="Tahoma" pitchFamily="34" charset="0"/>
              <a:cs typeface="Tahoma" pitchFamily="34" charset="0"/>
            </a:endParaRPr>
          </a:p>
          <a:p>
            <a:pPr marL="0" lvl="0" indent="0" algn="l" rtl="0">
              <a:spcBef>
                <a:spcPts val="0"/>
              </a:spcBef>
              <a:spcAft>
                <a:spcPts val="0"/>
              </a:spcAft>
              <a:buNone/>
            </a:pPr>
            <a:endParaRPr lang="es-ES" dirty="0"/>
          </a:p>
          <a:p>
            <a:pPr marL="0" lvl="0" indent="0" algn="l" rtl="0">
              <a:spcBef>
                <a:spcPts val="0"/>
              </a:spcBef>
              <a:spcAft>
                <a:spcPts val="0"/>
              </a:spcAft>
              <a:buNone/>
            </a:pPr>
            <a:endParaRPr lang="pt-BR" dirty="0"/>
          </a:p>
          <a:p>
            <a:r>
              <a:rPr lang="pt-BR" dirty="0">
                <a:solidFill>
                  <a:srgbClr val="F06478"/>
                </a:solidFill>
              </a:rPr>
              <a:t>Duração: </a:t>
            </a:r>
            <a:r>
              <a:rPr lang="pt-BR" b="0" dirty="0">
                <a:solidFill>
                  <a:schemeClr val="tx1"/>
                </a:solidFill>
                <a:latin typeface="Exo 2.0 Light" pitchFamily="2" charset="77"/>
              </a:rPr>
              <a:t>01 min.</a:t>
            </a:r>
          </a:p>
          <a:p>
            <a:r>
              <a:rPr lang="pt-BR" dirty="0">
                <a:solidFill>
                  <a:srgbClr val="F06478"/>
                </a:solidFill>
              </a:rPr>
              <a:t>Tempo até aqui:</a:t>
            </a:r>
            <a:r>
              <a:rPr lang="pt-BR" dirty="0"/>
              <a:t> </a:t>
            </a:r>
            <a:r>
              <a:rPr lang="pt-BR" b="0" dirty="0">
                <a:solidFill>
                  <a:schemeClr val="tx1"/>
                </a:solidFill>
                <a:latin typeface="Exo 2.0 Light" pitchFamily="2" charset="77"/>
              </a:rPr>
              <a:t>00:53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sym typeface="Arial"/>
              </a:rPr>
              <a:t>Vamos entender esse processo </a:t>
            </a:r>
            <a:endParaRPr dirty="0"/>
          </a:p>
        </p:txBody>
      </p:sp>
      <p:sp>
        <p:nvSpPr>
          <p:cNvPr id="134" name="Google Shape;134;g177a79fe0d0_0_6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6746994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defTabSz="967585">
              <a:spcBef>
                <a:spcPct val="0"/>
              </a:spcBef>
              <a:defRPr/>
            </a:pPr>
            <a:r>
              <a:rPr lang="pt-BR" sz="1200" b="1" i="1" dirty="0">
                <a:latin typeface="Exo 2.0 Light" pitchFamily="2" charset="77"/>
                <a:ea typeface="Tahoma" pitchFamily="34" charset="0"/>
                <a:cs typeface="Tahoma" pitchFamily="34" charset="0"/>
              </a:rPr>
              <a:t>Esse é o esquema padrão de decisão de compra de um cliente. Entendê-lo vai fazer você conseguir identificar em que etapa o cliente está, e assim poder abordá-lo de forma mais intencional.</a:t>
            </a:r>
          </a:p>
          <a:p>
            <a:pPr marR="0" lvl="0" indent="0" defTabSz="967585" fontAlgn="auto">
              <a:lnSpc>
                <a:spcPct val="100000"/>
              </a:lnSpc>
              <a:spcBef>
                <a:spcPct val="0"/>
              </a:spcBef>
              <a:spcAft>
                <a:spcPts val="0"/>
              </a:spcAft>
              <a:buClrTx/>
              <a:buSzTx/>
              <a:buFontTx/>
              <a:buNone/>
              <a:tabLst/>
              <a:defRPr/>
            </a:pPr>
            <a:endParaRPr lang="pt-BR" sz="1200" b="1" i="1" dirty="0">
              <a:latin typeface="Exo 2.0 Light" pitchFamily="2" charset="77"/>
              <a:ea typeface="Tahoma" pitchFamily="34" charset="0"/>
              <a:cs typeface="Tahoma" pitchFamily="34" charset="0"/>
              <a:sym typeface="Montserrat"/>
            </a:endParaRPr>
          </a:p>
          <a:p>
            <a:pPr marL="228600" lvl="0" indent="-228600" algn="l" rtl="0">
              <a:spcBef>
                <a:spcPts val="0"/>
              </a:spcBef>
              <a:spcAft>
                <a:spcPts val="0"/>
              </a:spcAft>
              <a:buFont typeface="Wingdings" pitchFamily="2" charset="2"/>
              <a:buChar char="ü"/>
            </a:pPr>
            <a:r>
              <a:rPr lang="pt-BR" sz="1200" dirty="0">
                <a:latin typeface="Exo 2.0 Light" pitchFamily="2" charset="77"/>
                <a:ea typeface="Montserrat"/>
                <a:cs typeface="Montserrat"/>
                <a:sym typeface="Montserrat"/>
              </a:rPr>
              <a:t>Ler os tópicos.</a:t>
            </a:r>
          </a:p>
          <a:p>
            <a:pPr marL="228600" lvl="0" indent="-228600" algn="l" rtl="0">
              <a:spcBef>
                <a:spcPts val="0"/>
              </a:spcBef>
              <a:spcAft>
                <a:spcPts val="0"/>
              </a:spcAft>
              <a:buFont typeface="Wingdings" pitchFamily="2" charset="2"/>
              <a:buChar char="ü"/>
            </a:pPr>
            <a:endParaRPr lang="pt-BR" sz="1200" dirty="0">
              <a:latin typeface="Exo 2.0 Light" pitchFamily="2" charset="77"/>
              <a:sym typeface="Montserrat"/>
            </a:endParaRPr>
          </a:p>
          <a:p>
            <a:r>
              <a:rPr lang="pt-BR" dirty="0">
                <a:solidFill>
                  <a:srgbClr val="F06478"/>
                </a:solidFill>
              </a:rPr>
              <a:t>Duração: </a:t>
            </a:r>
            <a:r>
              <a:rPr lang="pt-BR" b="0" dirty="0">
                <a:solidFill>
                  <a:schemeClr val="tx1"/>
                </a:solidFill>
                <a:latin typeface="Exo 2.0 Light" pitchFamily="2" charset="77"/>
              </a:rPr>
              <a:t>01 min.</a:t>
            </a:r>
          </a:p>
          <a:p>
            <a:r>
              <a:rPr lang="pt-BR" dirty="0">
                <a:solidFill>
                  <a:srgbClr val="F06478"/>
                </a:solidFill>
              </a:rPr>
              <a:t>Tempo até aqui:</a:t>
            </a:r>
            <a:r>
              <a:rPr lang="pt-BR" dirty="0"/>
              <a:t> </a:t>
            </a:r>
            <a:r>
              <a:rPr lang="pt-BR" b="0" dirty="0">
                <a:solidFill>
                  <a:schemeClr val="tx1"/>
                </a:solidFill>
                <a:latin typeface="Exo 2.0 Light" pitchFamily="2" charset="77"/>
              </a:rPr>
              <a:t>00:54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sym typeface="Arial"/>
              </a:rPr>
              <a:t>Vamos conhecer a primeira etapa ...</a:t>
            </a:r>
            <a:endParaRPr lang="pt-BR" b="0" dirty="0">
              <a:solidFill>
                <a:schemeClr val="tx1"/>
              </a:solidFill>
              <a:latin typeface="Exo 2.0 Light" pitchFamily="2" charset="77"/>
            </a:endParaRPr>
          </a:p>
          <a:p>
            <a:pPr marL="228600" lvl="0" indent="-228600" algn="l" rtl="0">
              <a:spcBef>
                <a:spcPts val="0"/>
              </a:spcBef>
              <a:spcAft>
                <a:spcPts val="0"/>
              </a:spcAft>
              <a:buFont typeface="Wingdings" pitchFamily="2" charset="2"/>
              <a:buChar char="ü"/>
            </a:pPr>
            <a:endParaRPr lang="pt-BR" sz="1200" dirty="0">
              <a:latin typeface="Exo 2.0 Light" pitchFamily="2" charset="77"/>
              <a:sym typeface="Arial"/>
            </a:endParaRPr>
          </a:p>
        </p:txBody>
      </p:sp>
      <p:sp>
        <p:nvSpPr>
          <p:cNvPr id="4" name="Espaço Reservado para Número de Slide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pt-BR" sz="1200" b="0" i="0" u="none" strike="noStrike" cap="none" smtClean="0">
                <a:solidFill>
                  <a:schemeClr val="dk1"/>
                </a:solidFill>
                <a:latin typeface="Calibri"/>
                <a:ea typeface="Calibri"/>
                <a:cs typeface="Calibri"/>
                <a:sym typeface="Calibri"/>
              </a:rPr>
              <a:t>28</a:t>
            </a:fld>
            <a:endParaRPr lang="pt-BR"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4386443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7"/>
        <p:cNvGrpSpPr/>
        <p:nvPr/>
      </p:nvGrpSpPr>
      <p:grpSpPr>
        <a:xfrm>
          <a:off x="0" y="0"/>
          <a:ext cx="0" cy="0"/>
          <a:chOff x="0" y="0"/>
          <a:chExt cx="0" cy="0"/>
        </a:xfrm>
      </p:grpSpPr>
      <p:sp>
        <p:nvSpPr>
          <p:cNvPr id="688" name="Google Shape;688;g175e544e504_0_17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defTabSz="967585">
              <a:spcBef>
                <a:spcPct val="0"/>
              </a:spcBef>
              <a:defRPr/>
            </a:pPr>
            <a:r>
              <a:rPr lang="pt-BR" sz="1600" b="1" i="1" dirty="0">
                <a:latin typeface="Exo 2.0 Light" pitchFamily="2" charset="77"/>
                <a:ea typeface="Tahoma" pitchFamily="34" charset="0"/>
                <a:cs typeface="Tahoma" pitchFamily="34" charset="0"/>
                <a:sym typeface="Exo 2 ExtraBold"/>
              </a:rPr>
              <a:t>Despertar da necessidade</a:t>
            </a:r>
            <a:endParaRPr lang="pt-BR" sz="1600" b="1" i="1" dirty="0">
              <a:latin typeface="Exo 2.0 Light" pitchFamily="2" charset="77"/>
              <a:ea typeface="Tahoma" pitchFamily="34" charset="0"/>
              <a:cs typeface="Tahoma" pitchFamily="34" charset="0"/>
              <a:sym typeface="Nunito"/>
            </a:endParaRPr>
          </a:p>
          <a:p>
            <a:pPr marL="0" marR="0" lvl="0" indent="0" algn="l" rtl="0">
              <a:lnSpc>
                <a:spcPct val="120000"/>
              </a:lnSpc>
              <a:spcBef>
                <a:spcPts val="0"/>
              </a:spcBef>
              <a:spcAft>
                <a:spcPts val="0"/>
              </a:spcAft>
              <a:buClr>
                <a:srgbClr val="000000"/>
              </a:buClr>
              <a:buSzPts val="1910"/>
              <a:buFont typeface="Arial"/>
              <a:buNone/>
            </a:pPr>
            <a:endParaRPr lang="pt-BR" sz="1600" b="1" i="1" dirty="0">
              <a:latin typeface="Exo 2.0 Light" pitchFamily="2" charset="77"/>
              <a:ea typeface="Tahoma" pitchFamily="34" charset="0"/>
              <a:cs typeface="Tahoma" pitchFamily="34" charset="0"/>
              <a:sym typeface="Nunito"/>
            </a:endParaRPr>
          </a:p>
          <a:p>
            <a:pPr marL="0" marR="0" lvl="0" indent="0" algn="l" rtl="0">
              <a:lnSpc>
                <a:spcPct val="120000"/>
              </a:lnSpc>
              <a:spcBef>
                <a:spcPts val="0"/>
              </a:spcBef>
              <a:spcAft>
                <a:spcPts val="0"/>
              </a:spcAft>
              <a:buClr>
                <a:srgbClr val="000000"/>
              </a:buClr>
              <a:buSzPts val="1810"/>
              <a:buFont typeface="Arial"/>
              <a:buNone/>
            </a:pPr>
            <a:r>
              <a:rPr lang="pt-BR" sz="1600" b="1" i="1" dirty="0">
                <a:latin typeface="Exo 2.0 Light" pitchFamily="2" charset="77"/>
                <a:ea typeface="Tahoma" pitchFamily="34" charset="0"/>
                <a:cs typeface="Tahoma" pitchFamily="34" charset="0"/>
                <a:sym typeface="Nunito"/>
              </a:rPr>
              <a:t>No início do processo o consumidor não sabe ou não tem conhecimento sobre o problema ou necessidade. </a:t>
            </a:r>
          </a:p>
          <a:p>
            <a:pPr marL="0" marR="0" lvl="0" indent="0" algn="l" rtl="0">
              <a:lnSpc>
                <a:spcPct val="120000"/>
              </a:lnSpc>
              <a:spcBef>
                <a:spcPts val="0"/>
              </a:spcBef>
              <a:spcAft>
                <a:spcPts val="0"/>
              </a:spcAft>
              <a:buClr>
                <a:srgbClr val="000000"/>
              </a:buClr>
              <a:buSzPts val="1810"/>
              <a:buFont typeface="Arial"/>
              <a:buNone/>
            </a:pPr>
            <a:endParaRPr lang="pt-BR" sz="1600" b="1" i="1" dirty="0">
              <a:latin typeface="Exo 2.0 Light" pitchFamily="2" charset="77"/>
              <a:ea typeface="Tahoma" pitchFamily="34" charset="0"/>
              <a:cs typeface="Tahoma" pitchFamily="34" charset="0"/>
              <a:sym typeface="Nunito"/>
            </a:endParaRPr>
          </a:p>
          <a:p>
            <a:pPr marL="0" marR="0" lvl="0" indent="0" algn="l" rtl="0">
              <a:lnSpc>
                <a:spcPct val="120000"/>
              </a:lnSpc>
              <a:spcBef>
                <a:spcPts val="0"/>
              </a:spcBef>
              <a:spcAft>
                <a:spcPts val="0"/>
              </a:spcAft>
              <a:buClr>
                <a:srgbClr val="000000"/>
              </a:buClr>
              <a:buSzPts val="1810"/>
              <a:buFont typeface="Arial"/>
              <a:buNone/>
            </a:pPr>
            <a:r>
              <a:rPr lang="pt-BR" sz="1600" b="1" i="1" dirty="0">
                <a:latin typeface="Exo 2.0 Light" pitchFamily="2" charset="77"/>
                <a:ea typeface="Tahoma" pitchFamily="34" charset="0"/>
                <a:cs typeface="Tahoma" pitchFamily="34" charset="0"/>
                <a:sym typeface="Nunito"/>
              </a:rPr>
              <a:t>Leve em consideração que a maior parte das pessoas está conectada o tempo todo e consumindo conteúdo de diversas formas. </a:t>
            </a:r>
          </a:p>
          <a:p>
            <a:pPr marL="0" marR="0" lvl="0" indent="0" algn="l" rtl="0">
              <a:lnSpc>
                <a:spcPct val="120000"/>
              </a:lnSpc>
              <a:spcBef>
                <a:spcPts val="0"/>
              </a:spcBef>
              <a:spcAft>
                <a:spcPts val="0"/>
              </a:spcAft>
              <a:buClr>
                <a:srgbClr val="000000"/>
              </a:buClr>
              <a:buSzPts val="1810"/>
              <a:buFont typeface="Arial"/>
              <a:buNone/>
            </a:pPr>
            <a:endParaRPr lang="pt-BR" sz="1600" b="1" i="1" dirty="0">
              <a:latin typeface="Exo 2.0 Light" pitchFamily="2" charset="77"/>
              <a:ea typeface="Tahoma" pitchFamily="34" charset="0"/>
              <a:cs typeface="Tahoma" pitchFamily="34" charset="0"/>
              <a:sym typeface="Nunito"/>
            </a:endParaRPr>
          </a:p>
          <a:p>
            <a:pPr marL="0" marR="0" lvl="0" indent="0" algn="l" rtl="0">
              <a:lnSpc>
                <a:spcPct val="120000"/>
              </a:lnSpc>
              <a:spcBef>
                <a:spcPts val="0"/>
              </a:spcBef>
              <a:spcAft>
                <a:spcPts val="0"/>
              </a:spcAft>
              <a:buClr>
                <a:srgbClr val="000000"/>
              </a:buClr>
              <a:buSzPts val="1810"/>
              <a:buFont typeface="Arial"/>
              <a:buNone/>
            </a:pPr>
            <a:r>
              <a:rPr lang="pt-BR" sz="1600" b="1" i="1" dirty="0">
                <a:latin typeface="Exo 2.0 Light" pitchFamily="2" charset="77"/>
                <a:ea typeface="Tahoma" pitchFamily="34" charset="0"/>
                <a:cs typeface="Tahoma" pitchFamily="34" charset="0"/>
                <a:sym typeface="Nunito"/>
              </a:rPr>
              <a:t>Esse é o momento que a necessidade ou desejo é percebido pelo cliente.</a:t>
            </a:r>
          </a:p>
          <a:p>
            <a:pPr marL="0" marR="0" lvl="0" indent="0" algn="l" rtl="0">
              <a:lnSpc>
                <a:spcPct val="120000"/>
              </a:lnSpc>
              <a:spcBef>
                <a:spcPts val="0"/>
              </a:spcBef>
              <a:spcAft>
                <a:spcPts val="0"/>
              </a:spcAft>
              <a:buClr>
                <a:srgbClr val="000000"/>
              </a:buClr>
              <a:buSzPts val="1810"/>
              <a:buFont typeface="Arial"/>
              <a:buNone/>
            </a:pPr>
            <a:endParaRPr lang="pt-BR" sz="1600" b="1" i="1" dirty="0">
              <a:latin typeface="Exo 2.0 Light" pitchFamily="2" charset="77"/>
              <a:ea typeface="Tahoma" pitchFamily="34" charset="0"/>
              <a:cs typeface="Tahoma" pitchFamily="34" charset="0"/>
              <a:sym typeface="Nunito"/>
            </a:endParaRPr>
          </a:p>
          <a:p>
            <a:r>
              <a:rPr lang="pt-BR" sz="2400" dirty="0">
                <a:solidFill>
                  <a:srgbClr val="F06478"/>
                </a:solidFill>
              </a:rPr>
              <a:t>Duração: </a:t>
            </a:r>
            <a:r>
              <a:rPr lang="pt-BR" sz="2400" b="0" dirty="0">
                <a:solidFill>
                  <a:schemeClr val="tx1"/>
                </a:solidFill>
                <a:latin typeface="Exo 2.0 Light" pitchFamily="2" charset="77"/>
              </a:rPr>
              <a:t>02 min.</a:t>
            </a:r>
          </a:p>
          <a:p>
            <a:r>
              <a:rPr lang="pt-BR" sz="2400" dirty="0">
                <a:solidFill>
                  <a:srgbClr val="F06478"/>
                </a:solidFill>
              </a:rPr>
              <a:t>Tempo até aqui:</a:t>
            </a:r>
            <a:r>
              <a:rPr lang="pt-BR" sz="2400" dirty="0"/>
              <a:t> </a:t>
            </a:r>
            <a:r>
              <a:rPr lang="pt-BR" sz="2400" b="0" dirty="0">
                <a:solidFill>
                  <a:schemeClr val="tx1"/>
                </a:solidFill>
                <a:latin typeface="Exo 2.0 Light" pitchFamily="2" charset="77"/>
              </a:rPr>
              <a:t>00:56 min.</a:t>
            </a:r>
          </a:p>
          <a:p>
            <a:r>
              <a:rPr lang="pt-BR" sz="2400" dirty="0">
                <a:solidFill>
                  <a:srgbClr val="F06478"/>
                </a:solidFill>
              </a:rPr>
              <a:t>Para chamar o próximo slide: </a:t>
            </a:r>
            <a:endParaRPr lang="pt-BR" sz="2400" dirty="0">
              <a:solidFill>
                <a:schemeClr val="tx1"/>
              </a:solidFill>
              <a:latin typeface="Exo 2.0 Light" pitchFamily="2" charset="77"/>
            </a:endParaRPr>
          </a:p>
          <a:p>
            <a:r>
              <a:rPr lang="pt-BR" sz="2400" b="0" dirty="0">
                <a:solidFill>
                  <a:schemeClr val="tx1"/>
                </a:solidFill>
                <a:latin typeface="Exo 2.0 Light" pitchFamily="2" charset="77"/>
                <a:sym typeface="Arial"/>
              </a:rPr>
              <a:t>Vamos conhecer a próxima etapa ...</a:t>
            </a:r>
            <a:endParaRPr lang="pt-BR" sz="2400" b="0" dirty="0">
              <a:solidFill>
                <a:schemeClr val="tx1"/>
              </a:solidFill>
              <a:latin typeface="Exo 2.0 Light" pitchFamily="2" charset="77"/>
            </a:endParaRPr>
          </a:p>
          <a:p>
            <a:pPr marL="0" marR="0" lvl="0" indent="0" algn="l" rtl="0">
              <a:lnSpc>
                <a:spcPct val="120000"/>
              </a:lnSpc>
              <a:spcBef>
                <a:spcPts val="0"/>
              </a:spcBef>
              <a:spcAft>
                <a:spcPts val="0"/>
              </a:spcAft>
              <a:buClr>
                <a:srgbClr val="000000"/>
              </a:buClr>
              <a:buSzPts val="1810"/>
              <a:buFont typeface="Arial"/>
              <a:buNone/>
            </a:pPr>
            <a:endParaRPr lang="pt-BR" sz="1600" b="1" i="1" dirty="0">
              <a:latin typeface="Exo 2.0 Light" pitchFamily="2" charset="77"/>
              <a:ea typeface="Tahoma" pitchFamily="34" charset="0"/>
              <a:cs typeface="Tahoma" pitchFamily="34" charset="0"/>
              <a:sym typeface="Nunito"/>
            </a:endParaRPr>
          </a:p>
          <a:p>
            <a:pPr marL="0" marR="0" lvl="0" indent="0" algn="l" rtl="0">
              <a:lnSpc>
                <a:spcPct val="120000"/>
              </a:lnSpc>
              <a:spcBef>
                <a:spcPts val="0"/>
              </a:spcBef>
              <a:spcAft>
                <a:spcPts val="0"/>
              </a:spcAft>
              <a:buClr>
                <a:srgbClr val="000000"/>
              </a:buClr>
              <a:buSzPts val="1810"/>
              <a:buFont typeface="Arial"/>
              <a:buNone/>
            </a:pPr>
            <a:endParaRPr lang="pt-BR" sz="1600" b="1" i="1" dirty="0">
              <a:latin typeface="Exo 2.0 Light" pitchFamily="2" charset="77"/>
              <a:ea typeface="Tahoma" pitchFamily="34" charset="0"/>
              <a:cs typeface="Tahoma" pitchFamily="34" charset="0"/>
              <a:sym typeface="Nunito"/>
            </a:endParaRPr>
          </a:p>
          <a:p>
            <a:pPr marL="0" marR="0" lvl="0" indent="0" algn="l" rtl="0">
              <a:lnSpc>
                <a:spcPct val="120000"/>
              </a:lnSpc>
              <a:spcBef>
                <a:spcPts val="0"/>
              </a:spcBef>
              <a:spcAft>
                <a:spcPts val="0"/>
              </a:spcAft>
              <a:buClr>
                <a:srgbClr val="000000"/>
              </a:buClr>
              <a:buSzPts val="1810"/>
              <a:buFont typeface="Arial"/>
              <a:buNone/>
            </a:pPr>
            <a:endParaRPr lang="pt-BR" sz="1600" b="1" dirty="0">
              <a:latin typeface="Exo 2.0 Light" pitchFamily="2" charset="77"/>
            </a:endParaRPr>
          </a:p>
        </p:txBody>
      </p:sp>
      <p:sp>
        <p:nvSpPr>
          <p:cNvPr id="689" name="Google Shape;689;g175e544e504_0_1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5665619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3" name="Google Shape;203;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R="0" lvl="0" indent="0" defTabSz="967585" fontAlgn="auto">
              <a:lnSpc>
                <a:spcPct val="100000"/>
              </a:lnSpc>
              <a:spcBef>
                <a:spcPct val="0"/>
              </a:spcBef>
              <a:spcAft>
                <a:spcPts val="0"/>
              </a:spcAft>
              <a:buClrTx/>
              <a:buSzTx/>
              <a:buFontTx/>
              <a:buNone/>
              <a:tabLst/>
              <a:defRPr/>
            </a:pPr>
            <a:r>
              <a:rPr lang="pt-BR" sz="1200" b="1" i="1" dirty="0">
                <a:latin typeface="Exo 2.0 Light" pitchFamily="2" charset="77"/>
                <a:ea typeface="Tahoma" pitchFamily="34" charset="0"/>
                <a:cs typeface="Tahoma" pitchFamily="34" charset="0"/>
              </a:rPr>
              <a:t>Olá, sejam muito bem-vindas!</a:t>
            </a:r>
          </a:p>
          <a:p>
            <a:pPr marL="0" marR="0" lvl="0" indent="0" algn="l" defTabSz="914400" rtl="0" eaLnBrk="1" fontAlgn="auto" latinLnBrk="0" hangingPunct="1">
              <a:lnSpc>
                <a:spcPct val="100000"/>
              </a:lnSpc>
              <a:spcBef>
                <a:spcPts val="0"/>
              </a:spcBef>
              <a:spcAft>
                <a:spcPts val="0"/>
              </a:spcAft>
              <a:buClrTx/>
              <a:buSzTx/>
              <a:buFontTx/>
              <a:buNone/>
              <a:tabLst/>
              <a:defRPr/>
            </a:pPr>
            <a:br>
              <a:rPr lang="pt-BR" sz="1200" b="1" i="1" dirty="0">
                <a:latin typeface="Exo 2.0 Light" pitchFamily="2" charset="77"/>
                <a:ea typeface="Tahoma" pitchFamily="34" charset="0"/>
                <a:cs typeface="Tahoma" pitchFamily="34" charset="0"/>
              </a:rPr>
            </a:br>
            <a:r>
              <a:rPr lang="pt-BR" sz="1200" b="1" i="1" dirty="0">
                <a:solidFill>
                  <a:schemeClr val="tx1"/>
                </a:solidFill>
                <a:latin typeface="Exo 2.0 Light" pitchFamily="2" charset="77"/>
                <a:ea typeface="Montserrat"/>
                <a:cs typeface="Montserrat"/>
                <a:sym typeface="Montserrat"/>
              </a:rPr>
              <a:t>Vamos dar início ao nosso check-in. Hoje vamos nos apresentar falando como estamos chegando e se eu me considero uma pessoa comunicativa.</a:t>
            </a:r>
            <a:endParaRPr lang="pt-BR" sz="1200" i="1" dirty="0">
              <a:solidFill>
                <a:schemeClr val="tx1"/>
              </a:solidFill>
              <a:latin typeface="Exo 2.0 Light" pitchFamily="2" charset="77"/>
            </a:endParaRPr>
          </a:p>
          <a:p>
            <a:pPr marL="0" lvl="0" indent="0" algn="l" rtl="0">
              <a:spcBef>
                <a:spcPts val="0"/>
              </a:spcBef>
              <a:spcAft>
                <a:spcPts val="0"/>
              </a:spcAft>
              <a:buNone/>
            </a:pPr>
            <a:endParaRPr lang="pt-BR" sz="1200" dirty="0">
              <a:solidFill>
                <a:schemeClr val="tx1"/>
              </a:solidFill>
              <a:latin typeface="Exo 2.0 Light" pitchFamily="2" charset="77"/>
              <a:ea typeface="Montserrat"/>
              <a:cs typeface="Montserrat"/>
              <a:sym typeface="Montserrat"/>
            </a:endParaRPr>
          </a:p>
          <a:p>
            <a:pPr marL="228600" lvl="0" indent="-228600" algn="l" rtl="0">
              <a:spcBef>
                <a:spcPts val="0"/>
              </a:spcBef>
              <a:spcAft>
                <a:spcPts val="0"/>
              </a:spcAft>
              <a:buFont typeface="Wingdings" pitchFamily="2" charset="2"/>
              <a:buChar char="ü"/>
            </a:pPr>
            <a:r>
              <a:rPr lang="pt-BR" sz="1200" dirty="0">
                <a:latin typeface="Exo 2.0 Light" pitchFamily="2" charset="77"/>
                <a:ea typeface="Montserrat"/>
                <a:cs typeface="Montserrat"/>
                <a:sym typeface="Montserrat"/>
              </a:rPr>
              <a:t>Fazer o check-in com todas as participantes, começando pelo seu próprio check-in. </a:t>
            </a:r>
            <a:r>
              <a:rPr lang="pt-BR" sz="1200" dirty="0">
                <a:latin typeface="Exo 2.0 Light" pitchFamily="2" charset="77"/>
                <a:sym typeface="Montserrat"/>
              </a:rPr>
              <a:t>Após o seu compartilhar, sinalize para a pessoa a sua direita seguir e assim sucessivamente.</a:t>
            </a:r>
            <a:endParaRPr lang="pt-BR" sz="1200" dirty="0">
              <a:latin typeface="Exo 2.0 Light" pitchFamily="2" charset="77"/>
              <a:ea typeface="Montserrat"/>
              <a:cs typeface="Montserrat"/>
              <a:sym typeface="Montserrat"/>
            </a:endParaRPr>
          </a:p>
          <a:p>
            <a:pPr marL="228600" lvl="0" indent="-228600" algn="l" rtl="0">
              <a:spcBef>
                <a:spcPts val="0"/>
              </a:spcBef>
              <a:spcAft>
                <a:spcPts val="0"/>
              </a:spcAft>
              <a:buFont typeface="Wingdings" pitchFamily="2" charset="2"/>
              <a:buChar char="ü"/>
            </a:pPr>
            <a:endParaRPr lang="pt-BR" sz="1200" dirty="0">
              <a:latin typeface="Exo 2.0 Light" pitchFamily="2" charset="77"/>
              <a:ea typeface="Montserrat"/>
              <a:cs typeface="Montserrat"/>
              <a:sym typeface="Montserrat"/>
            </a:endParaRPr>
          </a:p>
          <a:p>
            <a:pPr marL="228600" lvl="0" indent="-228600" algn="l" rtl="0">
              <a:spcBef>
                <a:spcPts val="0"/>
              </a:spcBef>
              <a:spcAft>
                <a:spcPts val="0"/>
              </a:spcAft>
              <a:buFont typeface="Wingdings" pitchFamily="2" charset="2"/>
              <a:buChar char="ü"/>
            </a:pPr>
            <a:r>
              <a:rPr lang="pt-BR" sz="1200" dirty="0">
                <a:latin typeface="Exo 2.0 Light" pitchFamily="2" charset="77"/>
                <a:ea typeface="Montserrat"/>
                <a:cs typeface="Montserrat"/>
                <a:sym typeface="Montserrat"/>
              </a:rPr>
              <a:t>Evite interrupções nesse momento e o coloque máximo da sua atenção na pessoa que está falando. Se sentir que os participantes estão dispersando ou tendo conversas paralelas, retome a atenção do grupo para a pessoa que está falando.</a:t>
            </a:r>
            <a:endParaRPr lang="pt-BR" sz="1200" dirty="0">
              <a:latin typeface="Exo 2.0 Light" pitchFamily="2" charset="77"/>
            </a:endParaRPr>
          </a:p>
          <a:p>
            <a:pPr marL="0" lvl="0" indent="0" algn="l" rtl="0">
              <a:lnSpc>
                <a:spcPct val="100000"/>
              </a:lnSpc>
              <a:spcBef>
                <a:spcPts val="0"/>
              </a:spcBef>
              <a:spcAft>
                <a:spcPts val="0"/>
              </a:spcAft>
              <a:buSzPts val="1400"/>
              <a:buNone/>
            </a:pPr>
            <a:endParaRPr lang="es-ES" dirty="0"/>
          </a:p>
          <a:p>
            <a:pPr marL="0" lvl="0" indent="0" algn="l" rtl="0">
              <a:lnSpc>
                <a:spcPct val="100000"/>
              </a:lnSpc>
              <a:spcBef>
                <a:spcPts val="0"/>
              </a:spcBef>
              <a:spcAft>
                <a:spcPts val="0"/>
              </a:spcAft>
              <a:buSzPts val="1400"/>
              <a:buNone/>
            </a:pPr>
            <a:endParaRPr lang="pt-BR" dirty="0"/>
          </a:p>
          <a:p>
            <a:r>
              <a:rPr lang="pt-BR" dirty="0">
                <a:solidFill>
                  <a:srgbClr val="F06478"/>
                </a:solidFill>
              </a:rPr>
              <a:t>Duração: </a:t>
            </a:r>
            <a:r>
              <a:rPr lang="pt-BR" b="0" dirty="0">
                <a:solidFill>
                  <a:schemeClr val="tx1"/>
                </a:solidFill>
                <a:latin typeface="Exo 2.0 Light" pitchFamily="2" charset="77"/>
              </a:rPr>
              <a:t>08 min.</a:t>
            </a:r>
          </a:p>
          <a:p>
            <a:r>
              <a:rPr lang="pt-BR" dirty="0">
                <a:solidFill>
                  <a:srgbClr val="F06478"/>
                </a:solidFill>
              </a:rPr>
              <a:t>Tempo até aqui:</a:t>
            </a:r>
            <a:r>
              <a:rPr lang="pt-BR" dirty="0"/>
              <a:t> </a:t>
            </a:r>
            <a:r>
              <a:rPr lang="pt-BR" b="0" dirty="0">
                <a:solidFill>
                  <a:schemeClr val="tx1"/>
                </a:solidFill>
                <a:latin typeface="Exo 2.0 Light" pitchFamily="2" charset="77"/>
              </a:rPr>
              <a:t>00:09 min.</a:t>
            </a:r>
          </a:p>
          <a:p>
            <a:r>
              <a:rPr lang="pt-BR" dirty="0">
                <a:solidFill>
                  <a:srgbClr val="F06478"/>
                </a:solidFill>
              </a:rPr>
              <a:t>Para chamar o próximo slide: </a:t>
            </a:r>
            <a:br>
              <a:rPr lang="pt-BR" dirty="0">
                <a:solidFill>
                  <a:srgbClr val="F06478"/>
                </a:solidFill>
              </a:rPr>
            </a:br>
            <a:r>
              <a:rPr lang="pt-BR" b="0" dirty="0">
                <a:solidFill>
                  <a:schemeClr val="tx1"/>
                </a:solidFill>
                <a:latin typeface="Exo 2.0 Light" pitchFamily="2" charset="77"/>
                <a:sym typeface="Montserrat"/>
              </a:rPr>
              <a:t>Muito bem, agora que nos conhecemos, vamos conferir a agenda de hoje...</a:t>
            </a:r>
            <a:endParaRPr lang="pt-BR" b="0" dirty="0">
              <a:solidFill>
                <a:schemeClr val="tx1"/>
              </a:solidFill>
              <a:latin typeface="Exo 2.0 Light" pitchFamily="2" charset="77"/>
            </a:endParaRPr>
          </a:p>
          <a:p>
            <a:pPr marL="0" lvl="0" indent="0" algn="l" rtl="0">
              <a:lnSpc>
                <a:spcPct val="100000"/>
              </a:lnSpc>
              <a:spcBef>
                <a:spcPts val="0"/>
              </a:spcBef>
              <a:spcAft>
                <a:spcPts val="0"/>
              </a:spcAft>
              <a:buSzPts val="1400"/>
              <a:buNone/>
            </a:pPr>
            <a:endParaRPr dirty="0"/>
          </a:p>
        </p:txBody>
      </p:sp>
      <p:sp>
        <p:nvSpPr>
          <p:cNvPr id="204" name="Google Shape;204;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pt-BR"/>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7"/>
        <p:cNvGrpSpPr/>
        <p:nvPr/>
      </p:nvGrpSpPr>
      <p:grpSpPr>
        <a:xfrm>
          <a:off x="0" y="0"/>
          <a:ext cx="0" cy="0"/>
          <a:chOff x="0" y="0"/>
          <a:chExt cx="0" cy="0"/>
        </a:xfrm>
      </p:grpSpPr>
      <p:sp>
        <p:nvSpPr>
          <p:cNvPr id="688" name="Google Shape;688;g175e544e504_0_17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000000"/>
              </a:buClr>
              <a:buSzPts val="1800"/>
              <a:buFont typeface="Arial"/>
              <a:buNone/>
            </a:pPr>
            <a:r>
              <a:rPr lang="pt-BR" sz="1600" b="1" i="1" dirty="0">
                <a:latin typeface="Exo 2.0 Light" pitchFamily="2" charset="77"/>
                <a:ea typeface="Tahoma" pitchFamily="34" charset="0"/>
                <a:cs typeface="Tahoma" pitchFamily="34" charset="0"/>
                <a:sym typeface="Exo 2 ExtraBold"/>
              </a:rPr>
              <a:t>Busca de uma solução</a:t>
            </a:r>
          </a:p>
          <a:p>
            <a:pPr marL="0" marR="0" lvl="0" indent="0" algn="l" rtl="0">
              <a:spcBef>
                <a:spcPts val="0"/>
              </a:spcBef>
              <a:spcAft>
                <a:spcPts val="0"/>
              </a:spcAft>
              <a:buClr>
                <a:srgbClr val="000000"/>
              </a:buClr>
              <a:buSzPts val="1800"/>
              <a:buFont typeface="Arial"/>
              <a:buNone/>
            </a:pPr>
            <a:endParaRPr lang="pt-BR" sz="1600" b="1" i="1" dirty="0">
              <a:latin typeface="Exo 2.0 Light" pitchFamily="2" charset="77"/>
              <a:ea typeface="Tahoma" pitchFamily="34" charset="0"/>
              <a:cs typeface="Tahoma" pitchFamily="34" charset="0"/>
              <a:sym typeface="Exo 2 ExtraBold"/>
            </a:endParaRPr>
          </a:p>
          <a:p>
            <a:pPr marL="0" marR="0" lvl="0" indent="0" algn="l" rtl="0">
              <a:spcBef>
                <a:spcPts val="0"/>
              </a:spcBef>
              <a:spcAft>
                <a:spcPts val="0"/>
              </a:spcAft>
              <a:buClr>
                <a:srgbClr val="000000"/>
              </a:buClr>
              <a:buSzPts val="1800"/>
              <a:buFont typeface="Arial"/>
              <a:buNone/>
            </a:pPr>
            <a:r>
              <a:rPr lang="pt-BR" sz="1600" b="1" i="1" dirty="0">
                <a:latin typeface="Exo 2.0 Light" pitchFamily="2" charset="77"/>
                <a:ea typeface="Tahoma" pitchFamily="34" charset="0"/>
                <a:cs typeface="Tahoma" pitchFamily="34" charset="0"/>
                <a:sym typeface="Nunito"/>
              </a:rPr>
              <a:t>Nesse momento o cliente já percebeu que tem uma necessidade ou um problema a ser resolvido e vai atrás de como pode solucioná-lo. </a:t>
            </a:r>
          </a:p>
          <a:p>
            <a:pPr marL="0" marR="0" lvl="0" indent="0" algn="l" rtl="0">
              <a:spcBef>
                <a:spcPts val="0"/>
              </a:spcBef>
              <a:spcAft>
                <a:spcPts val="0"/>
              </a:spcAft>
              <a:buClr>
                <a:srgbClr val="000000"/>
              </a:buClr>
              <a:buSzPts val="1800"/>
              <a:buFont typeface="Arial"/>
              <a:buNone/>
            </a:pPr>
            <a:r>
              <a:rPr lang="pt-BR" sz="1600" b="1" i="1" dirty="0">
                <a:latin typeface="Exo 2.0 Light" pitchFamily="2" charset="77"/>
                <a:ea typeface="Tahoma" pitchFamily="34" charset="0"/>
                <a:cs typeface="Tahoma" pitchFamily="34" charset="0"/>
                <a:sym typeface="Nunito"/>
              </a:rPr>
              <a:t>Nesta fase você pode ser a solucionadora do problema desse cliente. </a:t>
            </a:r>
          </a:p>
          <a:p>
            <a:pPr marL="0" marR="0" lvl="0" indent="0" algn="l" rtl="0">
              <a:spcBef>
                <a:spcPts val="0"/>
              </a:spcBef>
              <a:spcAft>
                <a:spcPts val="0"/>
              </a:spcAft>
              <a:buClr>
                <a:srgbClr val="000000"/>
              </a:buClr>
              <a:buSzPts val="1800"/>
              <a:buFont typeface="Arial"/>
              <a:buNone/>
            </a:pPr>
            <a:r>
              <a:rPr lang="pt-BR" sz="1600" b="1" i="1" dirty="0">
                <a:latin typeface="Exo 2.0 Light" pitchFamily="2" charset="77"/>
                <a:ea typeface="Tahoma" pitchFamily="34" charset="0"/>
                <a:cs typeface="Tahoma" pitchFamily="34" charset="0"/>
                <a:sym typeface="Nunito"/>
              </a:rPr>
              <a:t>Mostre sua autoridade nas redes sociais, é lá que muitos são encontrados.</a:t>
            </a:r>
          </a:p>
          <a:p>
            <a:pPr marL="0" marR="0" lvl="0" indent="0" algn="l" rtl="0">
              <a:spcBef>
                <a:spcPts val="0"/>
              </a:spcBef>
              <a:spcAft>
                <a:spcPts val="0"/>
              </a:spcAft>
              <a:buClr>
                <a:srgbClr val="000000"/>
              </a:buClr>
              <a:buSzPts val="1800"/>
              <a:buFont typeface="Arial"/>
              <a:buNone/>
            </a:pPr>
            <a:endParaRPr lang="pt-BR" sz="1600" b="1" i="1" dirty="0">
              <a:latin typeface="Exo 2.0 Light" pitchFamily="2" charset="77"/>
              <a:ea typeface="Tahoma" pitchFamily="34" charset="0"/>
              <a:cs typeface="Tahoma" pitchFamily="34" charset="0"/>
              <a:sym typeface="Nunito"/>
            </a:endParaRPr>
          </a:p>
          <a:p>
            <a:r>
              <a:rPr lang="pt-BR" sz="2400" dirty="0">
                <a:solidFill>
                  <a:srgbClr val="F06478"/>
                </a:solidFill>
              </a:rPr>
              <a:t>Duração: </a:t>
            </a:r>
            <a:r>
              <a:rPr lang="pt-BR" sz="2400" b="0" dirty="0">
                <a:solidFill>
                  <a:schemeClr val="tx1"/>
                </a:solidFill>
                <a:latin typeface="Exo 2.0 Light" pitchFamily="2" charset="77"/>
              </a:rPr>
              <a:t>02 min.</a:t>
            </a:r>
          </a:p>
          <a:p>
            <a:r>
              <a:rPr lang="pt-BR" sz="2400" dirty="0">
                <a:solidFill>
                  <a:srgbClr val="F06478"/>
                </a:solidFill>
              </a:rPr>
              <a:t>Tempo até aqui:</a:t>
            </a:r>
            <a:r>
              <a:rPr lang="pt-BR" sz="2400" dirty="0"/>
              <a:t> </a:t>
            </a:r>
            <a:r>
              <a:rPr lang="pt-BR" sz="2400" b="0" dirty="0">
                <a:solidFill>
                  <a:schemeClr val="tx1"/>
                </a:solidFill>
                <a:latin typeface="Exo 2.0 Light" pitchFamily="2" charset="77"/>
              </a:rPr>
              <a:t>00:58 min.</a:t>
            </a:r>
          </a:p>
          <a:p>
            <a:r>
              <a:rPr lang="pt-BR" sz="2400" dirty="0">
                <a:solidFill>
                  <a:srgbClr val="F06478"/>
                </a:solidFill>
              </a:rPr>
              <a:t>Para chamar o próximo slide: </a:t>
            </a:r>
            <a:endParaRPr lang="pt-BR" sz="2400" dirty="0">
              <a:solidFill>
                <a:schemeClr val="tx1"/>
              </a:solidFill>
              <a:latin typeface="Exo 2.0 Light" pitchFamily="2" charset="77"/>
            </a:endParaRPr>
          </a:p>
          <a:p>
            <a:r>
              <a:rPr lang="pt-BR" sz="2400" b="0" dirty="0">
                <a:solidFill>
                  <a:schemeClr val="tx1"/>
                </a:solidFill>
                <a:latin typeface="Exo 2.0 Light" pitchFamily="2" charset="77"/>
                <a:sym typeface="Arial"/>
              </a:rPr>
              <a:t>Vamos conhecer a próxima etapa ...</a:t>
            </a:r>
            <a:endParaRPr lang="pt-BR" sz="2400" b="0" dirty="0">
              <a:solidFill>
                <a:schemeClr val="tx1"/>
              </a:solidFill>
              <a:latin typeface="Exo 2.0 Light" pitchFamily="2" charset="77"/>
            </a:endParaRPr>
          </a:p>
          <a:p>
            <a:pPr marL="0" marR="0" lvl="0" indent="0" algn="l" rtl="0">
              <a:spcBef>
                <a:spcPts val="0"/>
              </a:spcBef>
              <a:spcAft>
                <a:spcPts val="0"/>
              </a:spcAft>
              <a:buClr>
                <a:srgbClr val="000000"/>
              </a:buClr>
              <a:buSzPts val="1800"/>
              <a:buFont typeface="Arial"/>
              <a:buNone/>
            </a:pPr>
            <a:endParaRPr lang="pt-BR" sz="1600" b="1" i="1" dirty="0">
              <a:latin typeface="Exo 2.0 Light" pitchFamily="2" charset="77"/>
              <a:ea typeface="Tahoma" pitchFamily="34" charset="0"/>
              <a:cs typeface="Tahoma" pitchFamily="34" charset="0"/>
              <a:sym typeface="Nunito"/>
            </a:endParaRPr>
          </a:p>
        </p:txBody>
      </p:sp>
      <p:sp>
        <p:nvSpPr>
          <p:cNvPr id="689" name="Google Shape;689;g175e544e504_0_1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48202141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7"/>
        <p:cNvGrpSpPr/>
        <p:nvPr/>
      </p:nvGrpSpPr>
      <p:grpSpPr>
        <a:xfrm>
          <a:off x="0" y="0"/>
          <a:ext cx="0" cy="0"/>
          <a:chOff x="0" y="0"/>
          <a:chExt cx="0" cy="0"/>
        </a:xfrm>
      </p:grpSpPr>
      <p:sp>
        <p:nvSpPr>
          <p:cNvPr id="688" name="Google Shape;688;g175e544e504_0_17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indent="0">
              <a:buSzPts val="1800"/>
            </a:pPr>
            <a:r>
              <a:rPr lang="pt-BR" sz="1600" b="1" i="1" dirty="0">
                <a:latin typeface="Exo 2.0 Light" pitchFamily="2" charset="77"/>
                <a:ea typeface="Tahoma" pitchFamily="34" charset="0"/>
                <a:cs typeface="Tahoma" pitchFamily="34" charset="0"/>
                <a:sym typeface="Exo 2 ExtraBold"/>
              </a:rPr>
              <a:t>Quem pode solucionar melhor</a:t>
            </a:r>
          </a:p>
          <a:p>
            <a:pPr marL="0" marR="0" lvl="0" indent="0" algn="l" rtl="0">
              <a:lnSpc>
                <a:spcPct val="120000"/>
              </a:lnSpc>
              <a:spcBef>
                <a:spcPts val="0"/>
              </a:spcBef>
              <a:spcAft>
                <a:spcPts val="0"/>
              </a:spcAft>
              <a:buClr>
                <a:srgbClr val="000000"/>
              </a:buClr>
              <a:buSzPts val="1910"/>
              <a:buFont typeface="Arial"/>
              <a:buNone/>
            </a:pPr>
            <a:endParaRPr lang="pt-BR" sz="1600" b="1" i="1" dirty="0">
              <a:latin typeface="Exo 2.0 Light" pitchFamily="2" charset="77"/>
              <a:ea typeface="Tahoma" pitchFamily="34" charset="0"/>
              <a:cs typeface="Tahoma" pitchFamily="34" charset="0"/>
              <a:sym typeface="Nunito"/>
            </a:endParaRPr>
          </a:p>
          <a:p>
            <a:pPr marL="0" lvl="0" indent="0">
              <a:lnSpc>
                <a:spcPct val="120000"/>
              </a:lnSpc>
              <a:buSzPts val="1810"/>
              <a:buFont typeface="Arial"/>
              <a:buNone/>
            </a:pPr>
            <a:r>
              <a:rPr lang="pt-BR" sz="1600" b="1" i="1" dirty="0">
                <a:latin typeface="Exo 2.0 Light" pitchFamily="2" charset="77"/>
                <a:ea typeface="Tahoma" pitchFamily="34" charset="0"/>
                <a:cs typeface="Tahoma" pitchFamily="34" charset="0"/>
                <a:sym typeface="Nunito"/>
              </a:rPr>
              <a:t>Agora o cliente já encontrou uma solução e vai fazer sua pesquisa de mercado para encontrar o melhor custo benefício para ele.</a:t>
            </a:r>
          </a:p>
          <a:p>
            <a:pPr marL="0" lvl="0" indent="0">
              <a:lnSpc>
                <a:spcPct val="120000"/>
              </a:lnSpc>
              <a:buSzPts val="1810"/>
              <a:buFont typeface="Arial"/>
              <a:buNone/>
            </a:pPr>
            <a:endParaRPr lang="pt-BR" sz="1600" b="1" i="1" dirty="0">
              <a:latin typeface="Exo 2.0 Light" pitchFamily="2" charset="77"/>
              <a:ea typeface="Tahoma" pitchFamily="34" charset="0"/>
              <a:cs typeface="Tahoma" pitchFamily="34" charset="0"/>
              <a:sym typeface="Nunito"/>
            </a:endParaRPr>
          </a:p>
          <a:p>
            <a:pPr marL="0" lvl="0" indent="0">
              <a:lnSpc>
                <a:spcPct val="120000"/>
              </a:lnSpc>
              <a:buSzPts val="1810"/>
              <a:buFont typeface="Arial"/>
              <a:buNone/>
            </a:pPr>
            <a:r>
              <a:rPr lang="pt-BR" sz="1600" b="1" i="1" dirty="0">
                <a:latin typeface="Exo 2.0 Light" pitchFamily="2" charset="77"/>
                <a:ea typeface="Tahoma" pitchFamily="34" charset="0"/>
                <a:cs typeface="Tahoma" pitchFamily="34" charset="0"/>
                <a:sym typeface="Nunito"/>
              </a:rPr>
              <a:t>Ele vai buscar quem agrega mais valor a necessidade dele. Sempre  mostrar o seu melhor resultado.</a:t>
            </a:r>
          </a:p>
          <a:p>
            <a:pPr marL="0" lvl="0" indent="0" algn="l" rtl="0">
              <a:lnSpc>
                <a:spcPct val="100000"/>
              </a:lnSpc>
              <a:spcBef>
                <a:spcPts val="0"/>
              </a:spcBef>
              <a:spcAft>
                <a:spcPts val="0"/>
              </a:spcAft>
              <a:buSzPts val="1400"/>
              <a:buNone/>
            </a:pPr>
            <a:endParaRPr lang="pt-BR" sz="1600" b="1" i="1" dirty="0">
              <a:latin typeface="Exo 2.0 Light" pitchFamily="2" charset="77"/>
              <a:ea typeface="Tahoma" pitchFamily="34" charset="0"/>
              <a:cs typeface="Tahoma" pitchFamily="34" charset="0"/>
            </a:endParaRPr>
          </a:p>
          <a:p>
            <a:pPr marL="0" lvl="0" indent="0" algn="l" rtl="0">
              <a:lnSpc>
                <a:spcPct val="100000"/>
              </a:lnSpc>
              <a:spcBef>
                <a:spcPts val="0"/>
              </a:spcBef>
              <a:spcAft>
                <a:spcPts val="0"/>
              </a:spcAft>
              <a:buSzPts val="1400"/>
              <a:buNone/>
            </a:pPr>
            <a:endParaRPr lang="pt-BR" sz="1600" b="1" i="1" dirty="0">
              <a:latin typeface="Exo 2.0 Light" pitchFamily="2" charset="77"/>
              <a:ea typeface="Tahoma" pitchFamily="34" charset="0"/>
              <a:cs typeface="Tahoma" pitchFamily="34" charset="0"/>
            </a:endParaRPr>
          </a:p>
          <a:p>
            <a:r>
              <a:rPr lang="pt-BR" sz="2400" dirty="0">
                <a:solidFill>
                  <a:srgbClr val="F06478"/>
                </a:solidFill>
              </a:rPr>
              <a:t>Duração: </a:t>
            </a:r>
            <a:r>
              <a:rPr lang="pt-BR" sz="2400" b="0" dirty="0">
                <a:solidFill>
                  <a:schemeClr val="tx1"/>
                </a:solidFill>
                <a:latin typeface="Exo 2.0 Light" pitchFamily="2" charset="77"/>
              </a:rPr>
              <a:t>02 min.</a:t>
            </a:r>
          </a:p>
          <a:p>
            <a:r>
              <a:rPr lang="pt-BR" sz="2400" dirty="0">
                <a:solidFill>
                  <a:srgbClr val="F06478"/>
                </a:solidFill>
              </a:rPr>
              <a:t>Tempo até aqui:</a:t>
            </a:r>
            <a:r>
              <a:rPr lang="pt-BR" sz="2400" dirty="0"/>
              <a:t> </a:t>
            </a:r>
            <a:r>
              <a:rPr lang="pt-BR" sz="2400" b="0" dirty="0">
                <a:solidFill>
                  <a:schemeClr val="tx1"/>
                </a:solidFill>
                <a:latin typeface="Exo 2.0 Light" pitchFamily="2" charset="77"/>
              </a:rPr>
              <a:t>01:00 </a:t>
            </a:r>
            <a:r>
              <a:rPr lang="pt-BR" sz="2400" b="0" dirty="0" err="1">
                <a:solidFill>
                  <a:schemeClr val="tx1"/>
                </a:solidFill>
                <a:latin typeface="Exo 2.0 Light" pitchFamily="2" charset="77"/>
              </a:rPr>
              <a:t>hr</a:t>
            </a:r>
            <a:r>
              <a:rPr lang="pt-BR" sz="2400" b="0" dirty="0">
                <a:solidFill>
                  <a:schemeClr val="tx1"/>
                </a:solidFill>
                <a:latin typeface="Exo 2.0 Light" pitchFamily="2" charset="77"/>
              </a:rPr>
              <a:t>.</a:t>
            </a:r>
          </a:p>
          <a:p>
            <a:r>
              <a:rPr lang="pt-BR" sz="2400" dirty="0">
                <a:solidFill>
                  <a:srgbClr val="F06478"/>
                </a:solidFill>
              </a:rPr>
              <a:t>Para chamar o próximo slide: </a:t>
            </a:r>
            <a:endParaRPr lang="pt-BR" sz="2400" dirty="0">
              <a:solidFill>
                <a:schemeClr val="tx1"/>
              </a:solidFill>
              <a:latin typeface="Exo 2.0 Light" pitchFamily="2" charset="77"/>
            </a:endParaRPr>
          </a:p>
          <a:p>
            <a:r>
              <a:rPr lang="pt-BR" sz="2400" b="0" dirty="0">
                <a:solidFill>
                  <a:schemeClr val="tx1"/>
                </a:solidFill>
                <a:latin typeface="Exo 2.0 Light" pitchFamily="2" charset="77"/>
                <a:sym typeface="Arial"/>
              </a:rPr>
              <a:t>Vamos conhecer a próxima etapa ...</a:t>
            </a:r>
            <a:endParaRPr lang="pt-BR" sz="2400" b="0" dirty="0">
              <a:solidFill>
                <a:schemeClr val="tx1"/>
              </a:solidFill>
              <a:latin typeface="Exo 2.0 Light" pitchFamily="2" charset="77"/>
            </a:endParaRPr>
          </a:p>
          <a:p>
            <a:pPr marL="0" lvl="0" indent="0" algn="l" rtl="0">
              <a:lnSpc>
                <a:spcPct val="100000"/>
              </a:lnSpc>
              <a:spcBef>
                <a:spcPts val="0"/>
              </a:spcBef>
              <a:spcAft>
                <a:spcPts val="0"/>
              </a:spcAft>
              <a:buSzPts val="1400"/>
              <a:buNone/>
            </a:pPr>
            <a:endParaRPr lang="pt-BR" sz="1600" b="1" i="1" dirty="0">
              <a:latin typeface="Exo 2.0 Light" pitchFamily="2" charset="77"/>
              <a:ea typeface="Tahoma" pitchFamily="34" charset="0"/>
              <a:cs typeface="Tahoma" pitchFamily="34" charset="0"/>
            </a:endParaRPr>
          </a:p>
        </p:txBody>
      </p:sp>
      <p:sp>
        <p:nvSpPr>
          <p:cNvPr id="689" name="Google Shape;689;g175e544e504_0_1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58777144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7"/>
        <p:cNvGrpSpPr/>
        <p:nvPr/>
      </p:nvGrpSpPr>
      <p:grpSpPr>
        <a:xfrm>
          <a:off x="0" y="0"/>
          <a:ext cx="0" cy="0"/>
          <a:chOff x="0" y="0"/>
          <a:chExt cx="0" cy="0"/>
        </a:xfrm>
      </p:grpSpPr>
      <p:sp>
        <p:nvSpPr>
          <p:cNvPr id="688" name="Google Shape;688;g175e544e504_0_17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defTabSz="967585">
              <a:spcBef>
                <a:spcPct val="0"/>
              </a:spcBef>
              <a:defRPr/>
            </a:pPr>
            <a:r>
              <a:rPr lang="pt-BR" sz="1600" b="1" i="1" dirty="0">
                <a:latin typeface="Exo 2.0 Light" pitchFamily="2" charset="77"/>
                <a:ea typeface="Tahoma" pitchFamily="34" charset="0"/>
                <a:cs typeface="Tahoma" pitchFamily="34" charset="0"/>
                <a:sym typeface="Exo 2 ExtraBold"/>
              </a:rPr>
              <a:t>Intenção de compra</a:t>
            </a:r>
          </a:p>
          <a:p>
            <a:pPr marL="0" lvl="0" indent="0">
              <a:buSzPts val="1800"/>
              <a:buFont typeface="Arial"/>
              <a:buNone/>
            </a:pPr>
            <a:endParaRPr lang="pt-BR" sz="1600" b="1" i="1" dirty="0">
              <a:latin typeface="Exo 2.0 Light" pitchFamily="2" charset="77"/>
              <a:ea typeface="Tahoma" pitchFamily="34" charset="0"/>
              <a:cs typeface="Tahoma" pitchFamily="34" charset="0"/>
              <a:sym typeface="Exo 2 ExtraBold"/>
            </a:endParaRPr>
          </a:p>
          <a:p>
            <a:pPr marL="0" lvl="0" indent="0">
              <a:buSzPts val="1800"/>
              <a:buFont typeface="Arial"/>
              <a:buNone/>
            </a:pPr>
            <a:r>
              <a:rPr lang="pt-BR" sz="1600" b="1" i="1" dirty="0">
                <a:latin typeface="Exo 2.0 Light" pitchFamily="2" charset="77"/>
                <a:ea typeface="Tahoma" pitchFamily="34" charset="0"/>
                <a:cs typeface="Tahoma" pitchFamily="34" charset="0"/>
                <a:sym typeface="Nunito"/>
              </a:rPr>
              <a:t>Ele virá até você, se entender que a sua solução é a melhor.</a:t>
            </a:r>
          </a:p>
          <a:p>
            <a:pPr marL="0" lvl="0" indent="0">
              <a:buSzPts val="1800"/>
              <a:buFont typeface="Arial"/>
              <a:buNone/>
            </a:pPr>
            <a:r>
              <a:rPr lang="pt-BR" sz="1600" b="1" i="1" dirty="0">
                <a:latin typeface="Exo 2.0 Light" pitchFamily="2" charset="77"/>
                <a:ea typeface="Tahoma" pitchFamily="34" charset="0"/>
                <a:cs typeface="Tahoma" pitchFamily="34" charset="0"/>
                <a:sym typeface="Nunito"/>
              </a:rPr>
              <a:t>Alguns clientes são atraídos por promoções. Mas, evite! Esse é um caminho comum que pode levar um negócio a ruína. Pense em seu valor, seu trabalho e sua dedicação. Mostre que sua entrega tem valor.</a:t>
            </a:r>
          </a:p>
          <a:p>
            <a:pPr marL="0" lvl="0" indent="0">
              <a:buSzPts val="1800"/>
              <a:buFont typeface="Arial"/>
              <a:buNone/>
            </a:pPr>
            <a:endParaRPr lang="pt-BR" sz="1600" b="1" i="1" dirty="0">
              <a:latin typeface="Exo 2.0 Light" pitchFamily="2" charset="77"/>
              <a:ea typeface="Tahoma" pitchFamily="34" charset="0"/>
              <a:cs typeface="Tahoma" pitchFamily="34" charset="0"/>
              <a:sym typeface="Nunito"/>
            </a:endParaRPr>
          </a:p>
          <a:p>
            <a:pPr marL="285750" lvl="0" indent="-285750">
              <a:buSzPts val="1800"/>
              <a:buFont typeface="Arial" panose="020B0604020202020204" pitchFamily="34" charset="0"/>
              <a:buChar char="•"/>
            </a:pPr>
            <a:r>
              <a:rPr lang="pt-BR" sz="1600" b="1" i="1" dirty="0">
                <a:latin typeface="Exo 2.0 Light" pitchFamily="2" charset="77"/>
                <a:ea typeface="Tahoma" pitchFamily="34" charset="0"/>
                <a:cs typeface="Tahoma" pitchFamily="34" charset="0"/>
                <a:sym typeface="Nunito"/>
              </a:rPr>
              <a:t>Promoções são bem-vindas, mas em momentos certos e de forma muito estratégica para não prejudicar a saúde financeira do seu negócio.</a:t>
            </a:r>
          </a:p>
          <a:p>
            <a:pPr marL="285750" lvl="0" indent="-285750">
              <a:buSzPts val="1800"/>
              <a:buFont typeface="Arial" panose="020B0604020202020204" pitchFamily="34" charset="0"/>
              <a:buChar char="•"/>
            </a:pPr>
            <a:endParaRPr lang="pt-BR" sz="1600" b="1" i="1" dirty="0">
              <a:latin typeface="Exo 2.0 Light" pitchFamily="2" charset="77"/>
              <a:ea typeface="Tahoma" pitchFamily="34" charset="0"/>
              <a:cs typeface="Tahoma" pitchFamily="34" charset="0"/>
              <a:sym typeface="Nunito"/>
            </a:endParaRPr>
          </a:p>
          <a:p>
            <a:r>
              <a:rPr lang="pt-BR" sz="2400" dirty="0">
                <a:solidFill>
                  <a:srgbClr val="F06478"/>
                </a:solidFill>
              </a:rPr>
              <a:t>Duração: </a:t>
            </a:r>
            <a:r>
              <a:rPr lang="pt-BR" sz="2400" b="0" dirty="0">
                <a:solidFill>
                  <a:schemeClr val="tx1"/>
                </a:solidFill>
                <a:latin typeface="Exo 2.0 Light" pitchFamily="2" charset="77"/>
              </a:rPr>
              <a:t>02 min.</a:t>
            </a:r>
          </a:p>
          <a:p>
            <a:r>
              <a:rPr lang="pt-BR" sz="2400" dirty="0">
                <a:solidFill>
                  <a:srgbClr val="F06478"/>
                </a:solidFill>
              </a:rPr>
              <a:t>Tempo até aqui:</a:t>
            </a:r>
            <a:r>
              <a:rPr lang="pt-BR" sz="2400" dirty="0"/>
              <a:t> </a:t>
            </a:r>
            <a:r>
              <a:rPr lang="pt-BR" sz="2400" b="0" dirty="0">
                <a:solidFill>
                  <a:schemeClr val="tx1"/>
                </a:solidFill>
                <a:latin typeface="Exo 2.0 Light" pitchFamily="2" charset="77"/>
              </a:rPr>
              <a:t>01:02 min.</a:t>
            </a:r>
          </a:p>
          <a:p>
            <a:r>
              <a:rPr lang="pt-BR" sz="2400" dirty="0">
                <a:solidFill>
                  <a:srgbClr val="F06478"/>
                </a:solidFill>
              </a:rPr>
              <a:t>Para chamar o próximo slide: </a:t>
            </a:r>
            <a:endParaRPr lang="pt-BR" sz="2400" dirty="0">
              <a:solidFill>
                <a:schemeClr val="tx1"/>
              </a:solidFill>
              <a:latin typeface="Exo 2.0 Light" pitchFamily="2" charset="77"/>
            </a:endParaRPr>
          </a:p>
          <a:p>
            <a:r>
              <a:rPr lang="pt-BR" sz="2400" b="0" dirty="0">
                <a:solidFill>
                  <a:schemeClr val="tx1"/>
                </a:solidFill>
                <a:latin typeface="Exo 2.0 Light" pitchFamily="2" charset="77"/>
                <a:sym typeface="Arial"/>
              </a:rPr>
              <a:t>Vamos conhecer a próxima etapa ...</a:t>
            </a:r>
            <a:endParaRPr lang="pt-BR" sz="2400" b="0" dirty="0">
              <a:solidFill>
                <a:schemeClr val="tx1"/>
              </a:solidFill>
              <a:latin typeface="Exo 2.0 Light" pitchFamily="2" charset="77"/>
            </a:endParaRPr>
          </a:p>
          <a:p>
            <a:pPr marL="285750" lvl="0" indent="-285750">
              <a:buSzPts val="1800"/>
              <a:buFont typeface="Arial" panose="020B0604020202020204" pitchFamily="34" charset="0"/>
              <a:buChar char="•"/>
            </a:pPr>
            <a:endParaRPr lang="pt-BR" sz="1600" b="1" i="1" dirty="0">
              <a:latin typeface="Exo 2.0 Light" pitchFamily="2" charset="77"/>
              <a:ea typeface="Tahoma" pitchFamily="34" charset="0"/>
              <a:cs typeface="Tahoma" pitchFamily="34" charset="0"/>
              <a:sym typeface="Nunito"/>
            </a:endParaRPr>
          </a:p>
        </p:txBody>
      </p:sp>
      <p:sp>
        <p:nvSpPr>
          <p:cNvPr id="689" name="Google Shape;689;g175e544e504_0_1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2527841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7"/>
        <p:cNvGrpSpPr/>
        <p:nvPr/>
      </p:nvGrpSpPr>
      <p:grpSpPr>
        <a:xfrm>
          <a:off x="0" y="0"/>
          <a:ext cx="0" cy="0"/>
          <a:chOff x="0" y="0"/>
          <a:chExt cx="0" cy="0"/>
        </a:xfrm>
      </p:grpSpPr>
      <p:sp>
        <p:nvSpPr>
          <p:cNvPr id="688" name="Google Shape;688;g175e544e504_0_17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indent="0">
              <a:buSzPts val="1800"/>
            </a:pPr>
            <a:r>
              <a:rPr lang="pt-BR" sz="1600" b="1" i="1" dirty="0">
                <a:latin typeface="Exo 2.0 Light" pitchFamily="2" charset="77"/>
                <a:ea typeface="Tahoma" pitchFamily="34" charset="0"/>
                <a:cs typeface="Tahoma" pitchFamily="34" charset="0"/>
                <a:sym typeface="Exo 2 ExtraBold"/>
              </a:rPr>
              <a:t>Avaliação e Negociação</a:t>
            </a:r>
          </a:p>
          <a:p>
            <a:pPr marL="0" marR="0" lvl="0" indent="0" algn="l" rtl="0">
              <a:lnSpc>
                <a:spcPct val="120000"/>
              </a:lnSpc>
              <a:spcBef>
                <a:spcPts val="0"/>
              </a:spcBef>
              <a:spcAft>
                <a:spcPts val="0"/>
              </a:spcAft>
              <a:buClr>
                <a:srgbClr val="000000"/>
              </a:buClr>
              <a:buSzPts val="1910"/>
              <a:buFont typeface="Arial"/>
              <a:buNone/>
            </a:pPr>
            <a:endParaRPr lang="pt-BR" sz="1600" b="1" i="1" dirty="0">
              <a:latin typeface="Exo 2.0 Light" pitchFamily="2" charset="77"/>
              <a:ea typeface="Tahoma" pitchFamily="34" charset="0"/>
              <a:cs typeface="Tahoma" pitchFamily="34" charset="0"/>
              <a:sym typeface="Nunito"/>
            </a:endParaRPr>
          </a:p>
          <a:p>
            <a:pPr marL="0" lvl="0" indent="0">
              <a:lnSpc>
                <a:spcPct val="120000"/>
              </a:lnSpc>
              <a:buSzPts val="1810"/>
              <a:buFont typeface="Arial"/>
              <a:buNone/>
            </a:pPr>
            <a:r>
              <a:rPr lang="pt-BR" sz="1600" b="1" i="1" dirty="0">
                <a:latin typeface="Exo 2.0 Light" pitchFamily="2" charset="77"/>
                <a:ea typeface="Tahoma" pitchFamily="34" charset="0"/>
                <a:cs typeface="Tahoma" pitchFamily="34" charset="0"/>
                <a:sym typeface="Nunito"/>
              </a:rPr>
              <a:t>Seu cliente já está conquistado! </a:t>
            </a:r>
          </a:p>
          <a:p>
            <a:pPr marL="0" lvl="0" indent="0">
              <a:lnSpc>
                <a:spcPct val="120000"/>
              </a:lnSpc>
              <a:buSzPts val="1810"/>
              <a:buFont typeface="Arial"/>
              <a:buNone/>
            </a:pPr>
            <a:r>
              <a:rPr lang="pt-BR" sz="1600" b="1" i="1" dirty="0">
                <a:latin typeface="Exo 2.0 Light" pitchFamily="2" charset="77"/>
                <a:ea typeface="Tahoma" pitchFamily="34" charset="0"/>
                <a:cs typeface="Tahoma" pitchFamily="34" charset="0"/>
                <a:sym typeface="Nunito"/>
              </a:rPr>
              <a:t>Já falamos anteriormente sobre essa fase. Alinhe bem as expectativas. </a:t>
            </a:r>
          </a:p>
          <a:p>
            <a:pPr marL="0" lvl="0" indent="0">
              <a:lnSpc>
                <a:spcPct val="120000"/>
              </a:lnSpc>
              <a:buSzPts val="1810"/>
              <a:buFont typeface="Arial"/>
              <a:buNone/>
            </a:pPr>
            <a:endParaRPr lang="pt-BR" sz="1600" b="1" i="1" dirty="0">
              <a:latin typeface="Exo 2.0 Light" pitchFamily="2" charset="77"/>
              <a:ea typeface="Tahoma" pitchFamily="34" charset="0"/>
              <a:cs typeface="Tahoma" pitchFamily="34" charset="0"/>
              <a:sym typeface="Nunito"/>
            </a:endParaRPr>
          </a:p>
          <a:p>
            <a:pPr marL="0" marR="0" lvl="0" indent="0" rtl="0">
              <a:spcAft>
                <a:spcPts val="0"/>
              </a:spcAft>
              <a:buClr>
                <a:srgbClr val="000000"/>
              </a:buClr>
              <a:buSzPts val="1800"/>
              <a:buFont typeface="Arial"/>
              <a:buNone/>
            </a:pPr>
            <a:r>
              <a:rPr lang="pt-BR" sz="1600" b="1" i="1" dirty="0">
                <a:latin typeface="Exo 2.0 Light" pitchFamily="2" charset="77"/>
                <a:ea typeface="Tahoma" pitchFamily="34" charset="0"/>
                <a:cs typeface="Tahoma" pitchFamily="34" charset="0"/>
                <a:sym typeface="Exo 2 ExtraBold"/>
              </a:rPr>
              <a:t>Realização da compra</a:t>
            </a:r>
          </a:p>
          <a:p>
            <a:pPr marL="0" marR="0" lvl="0" indent="0" rtl="0">
              <a:spcAft>
                <a:spcPts val="0"/>
              </a:spcAft>
              <a:buClr>
                <a:srgbClr val="000000"/>
              </a:buClr>
              <a:buSzPts val="1800"/>
              <a:buFont typeface="Arial"/>
              <a:buNone/>
            </a:pPr>
            <a:endParaRPr lang="pt-BR" sz="1600" b="1" i="1" dirty="0">
              <a:latin typeface="Exo 2.0 Light" pitchFamily="2" charset="77"/>
              <a:ea typeface="Tahoma" pitchFamily="34" charset="0"/>
              <a:cs typeface="Tahoma" pitchFamily="34" charset="0"/>
              <a:sym typeface="Exo 2 ExtraBold"/>
            </a:endParaRPr>
          </a:p>
          <a:p>
            <a:pPr marL="0" marR="0" lvl="0" indent="0" rtl="0">
              <a:spcAft>
                <a:spcPts val="0"/>
              </a:spcAft>
              <a:buClr>
                <a:srgbClr val="000000"/>
              </a:buClr>
              <a:buSzPts val="1800"/>
              <a:buFont typeface="Arial"/>
              <a:buNone/>
            </a:pPr>
            <a:r>
              <a:rPr lang="pt-BR" sz="1600" b="1" i="1" dirty="0">
                <a:latin typeface="Exo 2.0 Light" pitchFamily="2" charset="77"/>
                <a:ea typeface="Tahoma" pitchFamily="34" charset="0"/>
                <a:cs typeface="Tahoma" pitchFamily="34" charset="0"/>
                <a:sym typeface="Nunito"/>
              </a:rPr>
              <a:t>Parabéns, você trouxe a melhor solução para seu cliente. </a:t>
            </a:r>
          </a:p>
          <a:p>
            <a:pPr marL="0" marR="0" lvl="0" indent="0" rtl="0">
              <a:spcAft>
                <a:spcPts val="0"/>
              </a:spcAft>
              <a:buClr>
                <a:srgbClr val="000000"/>
              </a:buClr>
              <a:buSzPts val="1800"/>
              <a:buFont typeface="Arial"/>
              <a:buNone/>
            </a:pPr>
            <a:r>
              <a:rPr lang="pt-BR" sz="1600" b="1" i="1" dirty="0">
                <a:latin typeface="Exo 2.0 Light" pitchFamily="2" charset="77"/>
                <a:ea typeface="Tahoma" pitchFamily="34" charset="0"/>
                <a:cs typeface="Tahoma" pitchFamily="34" charset="0"/>
                <a:sym typeface="Nunito"/>
              </a:rPr>
              <a:t>Conquistar um cliente não é fácil. </a:t>
            </a:r>
          </a:p>
          <a:p>
            <a:pPr marL="0" marR="0" lvl="0" indent="0" rtl="0">
              <a:spcAft>
                <a:spcPts val="0"/>
              </a:spcAft>
              <a:buClr>
                <a:srgbClr val="000000"/>
              </a:buClr>
              <a:buSzPts val="1800"/>
              <a:buFont typeface="Arial"/>
              <a:buNone/>
            </a:pPr>
            <a:r>
              <a:rPr lang="pt-BR" sz="1600" b="1" i="1" dirty="0">
                <a:latin typeface="Exo 2.0 Light" pitchFamily="2" charset="77"/>
                <a:ea typeface="Tahoma" pitchFamily="34" charset="0"/>
                <a:cs typeface="Tahoma" pitchFamily="34" charset="0"/>
                <a:sym typeface="Nunito"/>
              </a:rPr>
              <a:t>Lembre-se que existe um pós venda a ser feito.</a:t>
            </a:r>
          </a:p>
          <a:p>
            <a:pPr marL="0" marR="0" lvl="0" indent="0" rtl="0">
              <a:spcAft>
                <a:spcPts val="0"/>
              </a:spcAft>
              <a:buClr>
                <a:srgbClr val="000000"/>
              </a:buClr>
              <a:buSzPts val="1800"/>
              <a:buFont typeface="Arial"/>
              <a:buNone/>
            </a:pPr>
            <a:endParaRPr lang="pt-BR" sz="1600" b="1" i="1" dirty="0">
              <a:latin typeface="Exo 2.0 Light" pitchFamily="2" charset="77"/>
              <a:ea typeface="Tahoma" pitchFamily="34" charset="0"/>
              <a:cs typeface="Tahoma" pitchFamily="34" charset="0"/>
              <a:sym typeface="Nunito"/>
            </a:endParaRPr>
          </a:p>
          <a:p>
            <a:r>
              <a:rPr lang="pt-BR" dirty="0">
                <a:solidFill>
                  <a:srgbClr val="F06478"/>
                </a:solidFill>
              </a:rPr>
              <a:t>Duração: </a:t>
            </a:r>
            <a:r>
              <a:rPr lang="pt-BR" b="0" dirty="0">
                <a:solidFill>
                  <a:schemeClr val="tx1"/>
                </a:solidFill>
                <a:latin typeface="Exo 2.0 Light" pitchFamily="2" charset="77"/>
              </a:rPr>
              <a:t>02 min.</a:t>
            </a:r>
          </a:p>
          <a:p>
            <a:r>
              <a:rPr lang="pt-BR" dirty="0">
                <a:solidFill>
                  <a:srgbClr val="F06478"/>
                </a:solidFill>
              </a:rPr>
              <a:t>Tempo até aqui:</a:t>
            </a:r>
            <a:r>
              <a:rPr lang="pt-BR" dirty="0"/>
              <a:t> </a:t>
            </a:r>
            <a:r>
              <a:rPr lang="pt-BR" b="0" dirty="0">
                <a:solidFill>
                  <a:schemeClr val="tx1"/>
                </a:solidFill>
                <a:latin typeface="Exo 2.0 Light" pitchFamily="2" charset="77"/>
              </a:rPr>
              <a:t>01:04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sym typeface="Arial"/>
              </a:rPr>
              <a:t>Vamos conhecer a próxima etapa ...</a:t>
            </a:r>
            <a:endParaRPr lang="pt-BR" b="0" dirty="0">
              <a:solidFill>
                <a:schemeClr val="tx1"/>
              </a:solidFill>
              <a:latin typeface="Exo 2.0 Light" pitchFamily="2" charset="77"/>
            </a:endParaRPr>
          </a:p>
          <a:p>
            <a:pPr marL="0" marR="0" lvl="0" indent="0" rtl="0">
              <a:spcAft>
                <a:spcPts val="0"/>
              </a:spcAft>
              <a:buClr>
                <a:srgbClr val="000000"/>
              </a:buClr>
              <a:buSzPts val="1800"/>
              <a:buFont typeface="Arial"/>
              <a:buNone/>
            </a:pPr>
            <a:endParaRPr dirty="0"/>
          </a:p>
        </p:txBody>
      </p:sp>
      <p:sp>
        <p:nvSpPr>
          <p:cNvPr id="689" name="Google Shape;689;g175e544e504_0_1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98043934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7"/>
        <p:cNvGrpSpPr/>
        <p:nvPr/>
      </p:nvGrpSpPr>
      <p:grpSpPr>
        <a:xfrm>
          <a:off x="0" y="0"/>
          <a:ext cx="0" cy="0"/>
          <a:chOff x="0" y="0"/>
          <a:chExt cx="0" cy="0"/>
        </a:xfrm>
      </p:grpSpPr>
      <p:sp>
        <p:nvSpPr>
          <p:cNvPr id="688" name="Google Shape;688;g175e544e504_0_17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defTabSz="967585">
              <a:spcBef>
                <a:spcPct val="0"/>
              </a:spcBef>
              <a:defRPr/>
            </a:pPr>
            <a:r>
              <a:rPr lang="pt-BR" sz="1200" b="1" i="1" dirty="0">
                <a:latin typeface="Exo 2.0 Light" pitchFamily="2" charset="77"/>
                <a:ea typeface="Tahoma" pitchFamily="34" charset="0"/>
                <a:cs typeface="Tahoma" pitchFamily="34" charset="0"/>
              </a:rPr>
              <a:t>Esse é o processo completo.</a:t>
            </a:r>
          </a:p>
          <a:p>
            <a:pPr marR="0" lvl="0" indent="0" defTabSz="967585" fontAlgn="auto">
              <a:lnSpc>
                <a:spcPct val="100000"/>
              </a:lnSpc>
              <a:spcBef>
                <a:spcPct val="0"/>
              </a:spcBef>
              <a:spcAft>
                <a:spcPts val="0"/>
              </a:spcAft>
              <a:buClrTx/>
              <a:buSzTx/>
              <a:buFontTx/>
              <a:buNone/>
              <a:tabLst/>
              <a:defRPr/>
            </a:pPr>
            <a:endParaRPr lang="pt-BR" sz="1200" dirty="0">
              <a:solidFill>
                <a:schemeClr val="tx1"/>
              </a:solidFill>
              <a:latin typeface="Exo 2.0 Light" pitchFamily="2" charset="77"/>
              <a:ea typeface="Montserrat"/>
              <a:cs typeface="Montserrat"/>
              <a:sym typeface="Montserrat"/>
            </a:endParaRPr>
          </a:p>
          <a:p>
            <a:pPr marL="228600" lvl="0" indent="-228600" algn="l" rtl="0">
              <a:spcBef>
                <a:spcPts val="0"/>
              </a:spcBef>
              <a:spcAft>
                <a:spcPts val="0"/>
              </a:spcAft>
              <a:buFont typeface="Wingdings" pitchFamily="2" charset="2"/>
              <a:buChar char="ü"/>
            </a:pPr>
            <a:r>
              <a:rPr lang="pt-BR" sz="1200" dirty="0">
                <a:latin typeface="Exo 2.0 Light" pitchFamily="2" charset="77"/>
                <a:ea typeface="Montserrat"/>
                <a:cs typeface="Montserrat"/>
                <a:sym typeface="Montserrat"/>
              </a:rPr>
              <a:t>Verificar se as participantes tem alguma dúvida.</a:t>
            </a:r>
          </a:p>
          <a:p>
            <a:pPr marL="228600" lvl="0" indent="-228600" algn="l" rtl="0">
              <a:spcBef>
                <a:spcPts val="0"/>
              </a:spcBef>
              <a:spcAft>
                <a:spcPts val="0"/>
              </a:spcAft>
              <a:buFont typeface="Wingdings" pitchFamily="2" charset="2"/>
              <a:buChar char="ü"/>
            </a:pPr>
            <a:endParaRPr lang="pt-BR" sz="1200" b="1" i="1" dirty="0">
              <a:latin typeface="Exo 2.0 Light" pitchFamily="2" charset="77"/>
              <a:ea typeface="Tahoma" pitchFamily="34" charset="0"/>
              <a:cs typeface="Tahoma" pitchFamily="34" charset="0"/>
              <a:sym typeface="Montserrat"/>
            </a:endParaRPr>
          </a:p>
          <a:p>
            <a:r>
              <a:rPr lang="pt-BR" dirty="0">
                <a:solidFill>
                  <a:srgbClr val="F06478"/>
                </a:solidFill>
              </a:rPr>
              <a:t>Duração: </a:t>
            </a:r>
            <a:r>
              <a:rPr lang="pt-BR" b="0" dirty="0">
                <a:solidFill>
                  <a:schemeClr val="tx1"/>
                </a:solidFill>
                <a:latin typeface="Exo 2.0 Light" pitchFamily="2" charset="77"/>
              </a:rPr>
              <a:t>02 min.</a:t>
            </a:r>
          </a:p>
          <a:p>
            <a:r>
              <a:rPr lang="pt-BR" dirty="0">
                <a:solidFill>
                  <a:srgbClr val="F06478"/>
                </a:solidFill>
              </a:rPr>
              <a:t>Tempo até aqui:</a:t>
            </a:r>
            <a:r>
              <a:rPr lang="pt-BR" dirty="0"/>
              <a:t> </a:t>
            </a:r>
            <a:r>
              <a:rPr lang="pt-BR" b="0" dirty="0">
                <a:solidFill>
                  <a:schemeClr val="tx1"/>
                </a:solidFill>
                <a:latin typeface="Exo 2.0 Light" pitchFamily="2" charset="77"/>
              </a:rPr>
              <a:t>01:06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sym typeface="Arial"/>
              </a:rPr>
              <a:t>Mas, e agora ...</a:t>
            </a:r>
            <a:endParaRPr lang="pt-BR" b="0" dirty="0">
              <a:solidFill>
                <a:schemeClr val="tx1"/>
              </a:solidFill>
              <a:latin typeface="Exo 2.0 Light" pitchFamily="2" charset="77"/>
            </a:endParaRPr>
          </a:p>
          <a:p>
            <a:pPr marL="228600" lvl="0" indent="-228600" algn="l" rtl="0">
              <a:spcBef>
                <a:spcPts val="0"/>
              </a:spcBef>
              <a:spcAft>
                <a:spcPts val="0"/>
              </a:spcAft>
              <a:buFont typeface="Wingdings" pitchFamily="2" charset="2"/>
              <a:buChar char="ü"/>
            </a:pPr>
            <a:endParaRPr lang="pt-BR" sz="1200" b="1" i="1" dirty="0">
              <a:latin typeface="Exo 2.0 Light" pitchFamily="2" charset="77"/>
              <a:ea typeface="Tahoma" pitchFamily="34" charset="0"/>
              <a:cs typeface="Tahoma" pitchFamily="34" charset="0"/>
            </a:endParaRPr>
          </a:p>
        </p:txBody>
      </p:sp>
      <p:sp>
        <p:nvSpPr>
          <p:cNvPr id="689" name="Google Shape;689;g175e544e504_0_1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6842654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177a79fe0d0_0_67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r>
              <a:rPr lang="pt-BR" sz="1200" b="1" i="1" dirty="0">
                <a:latin typeface="Exo 2.0 Light" pitchFamily="2" charset="77"/>
                <a:ea typeface="Tahoma" pitchFamily="34" charset="0"/>
                <a:cs typeface="Tahoma" pitchFamily="34" charset="0"/>
              </a:rPr>
              <a:t>Mas, como podemos chegar até o cliente?</a:t>
            </a:r>
          </a:p>
          <a:p>
            <a:pPr marR="0" lvl="0" indent="0" defTabSz="967585" fontAlgn="auto">
              <a:lnSpc>
                <a:spcPct val="100000"/>
              </a:lnSpc>
              <a:spcBef>
                <a:spcPct val="0"/>
              </a:spcBef>
              <a:spcAft>
                <a:spcPts val="0"/>
              </a:spcAft>
              <a:buClrTx/>
              <a:buSzTx/>
              <a:buFontTx/>
              <a:buNone/>
              <a:tabLst/>
              <a:defRPr/>
            </a:pPr>
            <a:endParaRPr lang="pt-BR" sz="1200" dirty="0">
              <a:solidFill>
                <a:schemeClr val="tx1"/>
              </a:solidFill>
              <a:latin typeface="Exo 2.0 Light" pitchFamily="2" charset="77"/>
              <a:ea typeface="Montserrat"/>
              <a:cs typeface="Montserrat"/>
              <a:sym typeface="Montserrat"/>
            </a:endParaRPr>
          </a:p>
          <a:p>
            <a:pPr marL="228600" lvl="0" indent="-228600" algn="l" rtl="0">
              <a:spcBef>
                <a:spcPts val="0"/>
              </a:spcBef>
              <a:spcAft>
                <a:spcPts val="0"/>
              </a:spcAft>
              <a:buFont typeface="Wingdings" pitchFamily="2" charset="2"/>
              <a:buChar char="ü"/>
            </a:pPr>
            <a:r>
              <a:rPr lang="pt-BR" sz="1200" dirty="0">
                <a:latin typeface="Exo 2.0 Light" pitchFamily="2" charset="77"/>
                <a:sym typeface="Montserrat"/>
              </a:rPr>
              <a:t>Ouvir algumas opiniões e ideias das participantes.</a:t>
            </a:r>
            <a:endParaRPr lang="pt-BR" sz="1200" dirty="0">
              <a:latin typeface="Exo 2.0 Light" pitchFamily="2" charset="77"/>
            </a:endParaRPr>
          </a:p>
          <a:p>
            <a:pPr marL="0" lvl="0" indent="0" algn="l" rtl="0">
              <a:spcBef>
                <a:spcPts val="0"/>
              </a:spcBef>
              <a:spcAft>
                <a:spcPts val="0"/>
              </a:spcAft>
              <a:buNone/>
            </a:pPr>
            <a:endParaRPr lang="es-ES" dirty="0"/>
          </a:p>
          <a:p>
            <a:r>
              <a:rPr lang="pt-BR" dirty="0">
                <a:solidFill>
                  <a:srgbClr val="F06478"/>
                </a:solidFill>
              </a:rPr>
              <a:t>Duração: </a:t>
            </a:r>
            <a:r>
              <a:rPr lang="pt-BR" b="0" dirty="0">
                <a:solidFill>
                  <a:schemeClr val="tx1"/>
                </a:solidFill>
                <a:latin typeface="Exo 2.0 Light" pitchFamily="2" charset="77"/>
              </a:rPr>
              <a:t>01 min.</a:t>
            </a:r>
          </a:p>
          <a:p>
            <a:r>
              <a:rPr lang="pt-BR" dirty="0">
                <a:solidFill>
                  <a:srgbClr val="F06478"/>
                </a:solidFill>
              </a:rPr>
              <a:t>Tempo até aqui:</a:t>
            </a:r>
            <a:r>
              <a:rPr lang="pt-BR" dirty="0"/>
              <a:t> </a:t>
            </a:r>
            <a:r>
              <a:rPr lang="pt-BR" b="0" dirty="0">
                <a:solidFill>
                  <a:schemeClr val="tx1"/>
                </a:solidFill>
                <a:latin typeface="Exo 2.0 Light" pitchFamily="2" charset="77"/>
              </a:rPr>
              <a:t>01:07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sym typeface="Arial"/>
              </a:rPr>
              <a:t>Vamos conhecer algumas formas de comunicar e vender ...</a:t>
            </a:r>
            <a:endParaRPr lang="pt-BR" b="0" dirty="0">
              <a:solidFill>
                <a:schemeClr val="tx1"/>
              </a:solidFill>
              <a:latin typeface="Exo 2.0 Light" pitchFamily="2" charset="77"/>
            </a:endParaRPr>
          </a:p>
          <a:p>
            <a:pPr marL="0" lvl="0" indent="0" algn="l" rtl="0">
              <a:spcBef>
                <a:spcPts val="0"/>
              </a:spcBef>
              <a:spcAft>
                <a:spcPts val="0"/>
              </a:spcAft>
              <a:buNone/>
            </a:pPr>
            <a:endParaRPr dirty="0"/>
          </a:p>
        </p:txBody>
      </p:sp>
      <p:sp>
        <p:nvSpPr>
          <p:cNvPr id="134" name="Google Shape;134;g177a79fe0d0_0_6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1945692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9"/>
        <p:cNvGrpSpPr/>
        <p:nvPr/>
      </p:nvGrpSpPr>
      <p:grpSpPr>
        <a:xfrm>
          <a:off x="0" y="0"/>
          <a:ext cx="0" cy="0"/>
          <a:chOff x="0" y="0"/>
          <a:chExt cx="0" cy="0"/>
        </a:xfrm>
      </p:grpSpPr>
      <p:sp>
        <p:nvSpPr>
          <p:cNvPr id="630" name="Google Shape;630;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1" name="Google Shape;631;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2800" b="1" i="1" dirty="0">
                <a:latin typeface="Exo 2.0 Light" pitchFamily="2" charset="77"/>
                <a:ea typeface="Tahoma" pitchFamily="34" charset="0"/>
                <a:cs typeface="Tahoma" pitchFamily="34" charset="0"/>
              </a:rPr>
              <a:t>Vamos conhecer 6 formas de comunicar e vender.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pt-BR" sz="2800" b="1" i="1" dirty="0">
              <a:solidFill>
                <a:schemeClr val="tx1"/>
              </a:solidFill>
              <a:latin typeface="Exo 2.0 Light" pitchFamily="2" charset="77"/>
              <a:ea typeface="Tahoma" pitchFamily="34" charset="0"/>
              <a:cs typeface="Tahoma" pitchFamily="34" charset="0"/>
              <a:sym typeface="Montserra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pt-BR" sz="2800" b="1" i="1" dirty="0">
                <a:latin typeface="Exo 2.0 Light" pitchFamily="2" charset="77"/>
                <a:ea typeface="Tahoma" pitchFamily="34" charset="0"/>
                <a:cs typeface="Tahoma" pitchFamily="34" charset="0"/>
                <a:sym typeface="Montserrat"/>
              </a:rPr>
              <a:t>Vamos lá?</a:t>
            </a:r>
          </a:p>
          <a:p>
            <a:pPr marL="0" marR="0" lvl="0" indent="0" algn="l" defTabSz="914400" rtl="0" eaLnBrk="1" fontAlgn="auto" latinLnBrk="0" hangingPunct="1">
              <a:lnSpc>
                <a:spcPct val="100000"/>
              </a:lnSpc>
              <a:spcBef>
                <a:spcPts val="0"/>
              </a:spcBef>
              <a:spcAft>
                <a:spcPts val="0"/>
              </a:spcAft>
              <a:buClrTx/>
              <a:buSzTx/>
              <a:buFontTx/>
              <a:buNone/>
              <a:tabLst/>
              <a:defRPr/>
            </a:pPr>
            <a:endParaRPr lang="pt-BR" sz="2800" b="1" i="1" dirty="0">
              <a:latin typeface="Exo 2.0 Light" pitchFamily="2" charset="77"/>
              <a:ea typeface="Tahoma" pitchFamily="34" charset="0"/>
              <a:cs typeface="Tahoma" pitchFamily="34" charset="0"/>
              <a:sym typeface="Montserrat"/>
            </a:endParaRPr>
          </a:p>
          <a:p>
            <a:r>
              <a:rPr lang="pt-BR" sz="4000" dirty="0">
                <a:solidFill>
                  <a:srgbClr val="F06478"/>
                </a:solidFill>
              </a:rPr>
              <a:t>Duração: </a:t>
            </a:r>
            <a:r>
              <a:rPr lang="pt-BR" sz="4000" b="0" dirty="0">
                <a:solidFill>
                  <a:schemeClr val="tx1"/>
                </a:solidFill>
                <a:latin typeface="Exo 2.0 Light" pitchFamily="2" charset="77"/>
              </a:rPr>
              <a:t>01 min.</a:t>
            </a:r>
          </a:p>
          <a:p>
            <a:r>
              <a:rPr lang="pt-BR" sz="4000" dirty="0">
                <a:solidFill>
                  <a:srgbClr val="F06478"/>
                </a:solidFill>
              </a:rPr>
              <a:t>Tempo até aqui:</a:t>
            </a:r>
            <a:r>
              <a:rPr lang="pt-BR" sz="4000" dirty="0"/>
              <a:t> </a:t>
            </a:r>
            <a:r>
              <a:rPr lang="pt-BR" sz="4000" b="0" dirty="0">
                <a:solidFill>
                  <a:schemeClr val="tx1"/>
                </a:solidFill>
                <a:latin typeface="Exo 2.0 Light" pitchFamily="2" charset="77"/>
              </a:rPr>
              <a:t>01:08 min.</a:t>
            </a:r>
          </a:p>
          <a:p>
            <a:r>
              <a:rPr lang="pt-BR" sz="4000" dirty="0">
                <a:solidFill>
                  <a:srgbClr val="F06478"/>
                </a:solidFill>
              </a:rPr>
              <a:t>Para chamar o próximo slide: </a:t>
            </a:r>
            <a:br>
              <a:rPr lang="pt-BR" sz="4000" dirty="0">
                <a:solidFill>
                  <a:schemeClr val="tx1"/>
                </a:solidFill>
                <a:latin typeface="Exo 2.0 Light" pitchFamily="2" charset="77"/>
              </a:rPr>
            </a:br>
            <a:r>
              <a:rPr lang="pt-BR" sz="4000" b="0" dirty="0">
                <a:solidFill>
                  <a:schemeClr val="tx1"/>
                </a:solidFill>
                <a:latin typeface="Exo 2.0 Light" pitchFamily="2" charset="77"/>
              </a:rPr>
              <a:t>A primeira forma é ...</a:t>
            </a:r>
          </a:p>
          <a:p>
            <a:pPr marL="0" marR="0" lvl="0" indent="0" algn="l" defTabSz="914400" rtl="0" eaLnBrk="1" fontAlgn="auto" latinLnBrk="0" hangingPunct="1">
              <a:lnSpc>
                <a:spcPct val="100000"/>
              </a:lnSpc>
              <a:spcBef>
                <a:spcPts val="0"/>
              </a:spcBef>
              <a:spcAft>
                <a:spcPts val="0"/>
              </a:spcAft>
              <a:buClrTx/>
              <a:buSzTx/>
              <a:buFontTx/>
              <a:buNone/>
              <a:tabLst/>
              <a:defRPr/>
            </a:pPr>
            <a:endParaRPr lang="pt-BR" sz="2800" dirty="0">
              <a:latin typeface="Exo 2.0 Light" pitchFamily="2" charset="77"/>
            </a:endParaRPr>
          </a:p>
        </p:txBody>
      </p:sp>
      <p:sp>
        <p:nvSpPr>
          <p:cNvPr id="632" name="Google Shape;632;p3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pt-BR">
                <a:latin typeface="Exo 2.0" panose="00000500000000000000" pitchFamily="50" charset="0"/>
              </a:rPr>
              <a:t>36</a:t>
            </a:fld>
            <a:endParaRPr dirty="0">
              <a:latin typeface="Exo 2.0" panose="00000500000000000000" pitchFamily="50" charset="0"/>
            </a:endParaRPr>
          </a:p>
        </p:txBody>
      </p:sp>
    </p:spTree>
    <p:extLst>
      <p:ext uri="{BB962C8B-B14F-4D97-AF65-F5344CB8AC3E}">
        <p14:creationId xmlns:p14="http://schemas.microsoft.com/office/powerpoint/2010/main" val="39561513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2" name="Google Shape;192;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defTabSz="967585">
              <a:spcBef>
                <a:spcPct val="0"/>
              </a:spcBef>
              <a:defRPr/>
            </a:pPr>
            <a:r>
              <a:rPr lang="pt-BR" sz="1200" b="1" i="1" dirty="0">
                <a:latin typeface="Exo 2.0 Light" pitchFamily="2" charset="77"/>
                <a:ea typeface="Tahoma" pitchFamily="34" charset="0"/>
                <a:cs typeface="Tahoma" pitchFamily="34" charset="0"/>
              </a:rPr>
              <a:t>A primeira delas é o WhatsApp. Vamos ver algumas dicas de como usá-lo da melhor forma.</a:t>
            </a:r>
          </a:p>
          <a:p>
            <a:pPr marR="0" lvl="0" indent="0" defTabSz="967585" fontAlgn="auto">
              <a:lnSpc>
                <a:spcPct val="100000"/>
              </a:lnSpc>
              <a:spcBef>
                <a:spcPct val="0"/>
              </a:spcBef>
              <a:spcAft>
                <a:spcPts val="0"/>
              </a:spcAft>
              <a:buClrTx/>
              <a:buSzTx/>
              <a:buFontTx/>
              <a:buNone/>
              <a:tabLst/>
              <a:defRPr/>
            </a:pPr>
            <a:endParaRPr lang="pt-BR" sz="1200" dirty="0">
              <a:solidFill>
                <a:schemeClr val="tx1"/>
              </a:solidFill>
              <a:latin typeface="Exo 2.0 Light" pitchFamily="2" charset="77"/>
              <a:ea typeface="Montserrat"/>
              <a:cs typeface="Montserrat"/>
              <a:sym typeface="Montserrat"/>
            </a:endParaRPr>
          </a:p>
          <a:p>
            <a:pPr marL="228600" lvl="0" indent="-228600" algn="l" rtl="0">
              <a:spcBef>
                <a:spcPts val="0"/>
              </a:spcBef>
              <a:spcAft>
                <a:spcPts val="0"/>
              </a:spcAft>
              <a:buFont typeface="Wingdings" pitchFamily="2" charset="2"/>
              <a:buChar char="ü"/>
            </a:pPr>
            <a:r>
              <a:rPr lang="pt-BR" sz="1200" dirty="0">
                <a:latin typeface="Exo 2.0 Light" pitchFamily="2" charset="77"/>
                <a:ea typeface="Montserrat"/>
                <a:cs typeface="Montserrat"/>
                <a:sym typeface="Montserrat"/>
              </a:rPr>
              <a:t>Listar as dicas da tela.</a:t>
            </a:r>
          </a:p>
          <a:p>
            <a:pPr marL="228600" lvl="0" indent="-228600" algn="l" rtl="0">
              <a:spcBef>
                <a:spcPts val="0"/>
              </a:spcBef>
              <a:spcAft>
                <a:spcPts val="0"/>
              </a:spcAft>
              <a:buFont typeface="Wingdings" pitchFamily="2" charset="2"/>
              <a:buChar char="ü"/>
            </a:pPr>
            <a:endParaRPr lang="pt-BR" sz="1200" dirty="0">
              <a:latin typeface="Exo 2.0 Light" pitchFamily="2" charset="77"/>
              <a:sym typeface="Montserrat"/>
            </a:endParaRPr>
          </a:p>
          <a:p>
            <a:pPr lvl="0" algn="l" rtl="0">
              <a:spcBef>
                <a:spcPts val="0"/>
              </a:spcBef>
              <a:spcAft>
                <a:spcPts val="0"/>
              </a:spcAft>
            </a:pPr>
            <a:r>
              <a:rPr lang="pt-BR" sz="1200" b="1" i="1" dirty="0">
                <a:latin typeface="Exo 2.0 Light" pitchFamily="2" charset="77"/>
                <a:ea typeface="Tahoma" pitchFamily="34" charset="0"/>
                <a:cs typeface="Tahoma" pitchFamily="34" charset="0"/>
              </a:rPr>
              <a:t>Alguém já usa essa forma de comunicação?</a:t>
            </a:r>
          </a:p>
          <a:p>
            <a:pPr lvl="0" algn="l" rtl="0">
              <a:spcBef>
                <a:spcPts val="0"/>
              </a:spcBef>
              <a:spcAft>
                <a:spcPts val="0"/>
              </a:spcAft>
            </a:pPr>
            <a:endParaRPr lang="pt-BR" sz="1200" b="1" i="1" dirty="0">
              <a:latin typeface="Exo 2.0 Light" pitchFamily="2" charset="77"/>
              <a:ea typeface="Tahoma" pitchFamily="34" charset="0"/>
              <a:cs typeface="Tahoma" pitchFamily="34" charset="0"/>
            </a:endParaRPr>
          </a:p>
          <a:p>
            <a:r>
              <a:rPr lang="pt-BR" dirty="0">
                <a:solidFill>
                  <a:srgbClr val="F06478"/>
                </a:solidFill>
              </a:rPr>
              <a:t>Duração: </a:t>
            </a:r>
            <a:r>
              <a:rPr lang="pt-BR" b="0" dirty="0">
                <a:solidFill>
                  <a:schemeClr val="tx1"/>
                </a:solidFill>
                <a:latin typeface="Exo 2.0 Light" pitchFamily="2" charset="77"/>
              </a:rPr>
              <a:t>02 min.</a:t>
            </a:r>
          </a:p>
          <a:p>
            <a:r>
              <a:rPr lang="pt-BR" dirty="0">
                <a:solidFill>
                  <a:srgbClr val="F06478"/>
                </a:solidFill>
              </a:rPr>
              <a:t>Tempo até aqui:</a:t>
            </a:r>
            <a:r>
              <a:rPr lang="pt-BR" dirty="0"/>
              <a:t> </a:t>
            </a:r>
            <a:r>
              <a:rPr lang="pt-BR" b="0" dirty="0">
                <a:solidFill>
                  <a:schemeClr val="tx1"/>
                </a:solidFill>
                <a:latin typeface="Exo 2.0 Light" pitchFamily="2" charset="77"/>
              </a:rPr>
              <a:t>01:10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sym typeface="Arial"/>
              </a:rPr>
              <a:t>Vamos conhecer agora outra forma ...</a:t>
            </a:r>
            <a:endParaRPr lang="pt-BR" b="0" dirty="0">
              <a:solidFill>
                <a:schemeClr val="tx1"/>
              </a:solidFill>
              <a:latin typeface="Exo 2.0 Light" pitchFamily="2" charset="77"/>
            </a:endParaRPr>
          </a:p>
          <a:p>
            <a:pPr lvl="0" algn="l" rtl="0">
              <a:spcBef>
                <a:spcPts val="0"/>
              </a:spcBef>
              <a:spcAft>
                <a:spcPts val="0"/>
              </a:spcAft>
            </a:pPr>
            <a:endParaRPr lang="pt-BR" sz="1200" dirty="0">
              <a:latin typeface="Exo 2.0 Light" pitchFamily="2" charset="77"/>
            </a:endParaRPr>
          </a:p>
        </p:txBody>
      </p:sp>
      <p:sp>
        <p:nvSpPr>
          <p:cNvPr id="193" name="Google Shape;193;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pt-BR"/>
              <a:t>37</a:t>
            </a:fld>
            <a:endParaRPr dirty="0"/>
          </a:p>
        </p:txBody>
      </p:sp>
    </p:spTree>
    <p:extLst>
      <p:ext uri="{BB962C8B-B14F-4D97-AF65-F5344CB8AC3E}">
        <p14:creationId xmlns:p14="http://schemas.microsoft.com/office/powerpoint/2010/main" val="35424047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9"/>
        <p:cNvGrpSpPr/>
        <p:nvPr/>
      </p:nvGrpSpPr>
      <p:grpSpPr>
        <a:xfrm>
          <a:off x="0" y="0"/>
          <a:ext cx="0" cy="0"/>
          <a:chOff x="0" y="0"/>
          <a:chExt cx="0" cy="0"/>
        </a:xfrm>
      </p:grpSpPr>
      <p:sp>
        <p:nvSpPr>
          <p:cNvPr id="630" name="Google Shape;630;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1" name="Google Shape;631;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defTabSz="967585">
              <a:spcBef>
                <a:spcPct val="0"/>
              </a:spcBef>
              <a:defRPr/>
            </a:pPr>
            <a:r>
              <a:rPr lang="pt-BR" sz="2800" b="1" i="1" dirty="0">
                <a:latin typeface="Exo 2.0 Light" pitchFamily="2" charset="77"/>
                <a:ea typeface="Tahoma" pitchFamily="34" charset="0"/>
                <a:cs typeface="Tahoma" pitchFamily="34" charset="0"/>
              </a:rPr>
              <a:t>A primeira delas é o Google Maps. Vamos ver algumas dicas de como usá-lo da melhor forma.</a:t>
            </a:r>
          </a:p>
          <a:p>
            <a:pPr marR="0" lvl="0" indent="0" defTabSz="967585" fontAlgn="auto">
              <a:lnSpc>
                <a:spcPct val="100000"/>
              </a:lnSpc>
              <a:spcBef>
                <a:spcPct val="0"/>
              </a:spcBef>
              <a:spcAft>
                <a:spcPts val="0"/>
              </a:spcAft>
              <a:buClrTx/>
              <a:buSzTx/>
              <a:buFontTx/>
              <a:buNone/>
              <a:tabLst/>
              <a:defRPr/>
            </a:pPr>
            <a:endParaRPr lang="pt-BR" sz="2800" dirty="0">
              <a:solidFill>
                <a:schemeClr val="tx1"/>
              </a:solidFill>
              <a:latin typeface="Exo 2.0 Light" pitchFamily="2" charset="77"/>
              <a:ea typeface="Montserrat"/>
              <a:cs typeface="Montserrat"/>
              <a:sym typeface="Montserrat"/>
            </a:endParaRPr>
          </a:p>
          <a:p>
            <a:pPr marL="228600" lvl="0" indent="-228600" algn="l" rtl="0">
              <a:spcBef>
                <a:spcPts val="0"/>
              </a:spcBef>
              <a:spcAft>
                <a:spcPts val="0"/>
              </a:spcAft>
              <a:buFont typeface="Wingdings" pitchFamily="2" charset="2"/>
              <a:buChar char="ü"/>
            </a:pPr>
            <a:r>
              <a:rPr lang="pt-BR" sz="2800" dirty="0">
                <a:latin typeface="Exo 2.0 Light" pitchFamily="2" charset="77"/>
                <a:ea typeface="Montserrat"/>
                <a:cs typeface="Montserrat"/>
                <a:sym typeface="Montserrat"/>
              </a:rPr>
              <a:t>Listar as dicas da tela.</a:t>
            </a:r>
          </a:p>
          <a:p>
            <a:pPr marL="228600" lvl="0" indent="-228600" algn="l" rtl="0">
              <a:spcBef>
                <a:spcPts val="0"/>
              </a:spcBef>
              <a:spcAft>
                <a:spcPts val="0"/>
              </a:spcAft>
              <a:buFont typeface="Wingdings" pitchFamily="2" charset="2"/>
              <a:buChar char="ü"/>
            </a:pPr>
            <a:endParaRPr lang="pt-BR" sz="2800" dirty="0">
              <a:latin typeface="Exo 2.0 Light" pitchFamily="2" charset="77"/>
              <a:sym typeface="Montserrat"/>
            </a:endParaRPr>
          </a:p>
          <a:p>
            <a:pPr lvl="0" algn="l" rtl="0">
              <a:spcBef>
                <a:spcPts val="0"/>
              </a:spcBef>
              <a:spcAft>
                <a:spcPts val="0"/>
              </a:spcAft>
            </a:pPr>
            <a:r>
              <a:rPr lang="pt-BR" sz="2800" b="1" i="1" dirty="0">
                <a:latin typeface="Exo 2.0 Light" pitchFamily="2" charset="77"/>
                <a:ea typeface="Tahoma" pitchFamily="34" charset="0"/>
                <a:cs typeface="Tahoma" pitchFamily="34" charset="0"/>
              </a:rPr>
              <a:t>Alguém já usa essa forma de comunicação?</a:t>
            </a:r>
          </a:p>
          <a:p>
            <a:pPr lvl="0" algn="l" rtl="0">
              <a:spcBef>
                <a:spcPts val="0"/>
              </a:spcBef>
              <a:spcAft>
                <a:spcPts val="0"/>
              </a:spcAft>
            </a:pPr>
            <a:endParaRPr lang="pt-BR" sz="2800" b="1" i="1" dirty="0">
              <a:latin typeface="Exo 2.0 Light" pitchFamily="2" charset="77"/>
              <a:ea typeface="Tahoma" pitchFamily="34" charset="0"/>
              <a:cs typeface="Tahoma" pitchFamily="34" charset="0"/>
            </a:endParaRPr>
          </a:p>
          <a:p>
            <a:r>
              <a:rPr lang="pt-BR" sz="4000" dirty="0">
                <a:solidFill>
                  <a:srgbClr val="F06478"/>
                </a:solidFill>
              </a:rPr>
              <a:t>Duração: </a:t>
            </a:r>
            <a:r>
              <a:rPr lang="pt-BR" sz="4000" b="0" dirty="0">
                <a:solidFill>
                  <a:schemeClr val="tx1"/>
                </a:solidFill>
                <a:latin typeface="Exo 2.0 Light" pitchFamily="2" charset="77"/>
              </a:rPr>
              <a:t>02 min.</a:t>
            </a:r>
          </a:p>
          <a:p>
            <a:r>
              <a:rPr lang="pt-BR" sz="4000" dirty="0">
                <a:solidFill>
                  <a:srgbClr val="F06478"/>
                </a:solidFill>
              </a:rPr>
              <a:t>Tempo até aqui:</a:t>
            </a:r>
            <a:r>
              <a:rPr lang="pt-BR" sz="4000" dirty="0"/>
              <a:t> </a:t>
            </a:r>
            <a:r>
              <a:rPr lang="pt-BR" sz="4000" b="0" dirty="0">
                <a:solidFill>
                  <a:schemeClr val="tx1"/>
                </a:solidFill>
                <a:latin typeface="Exo 2.0 Light" pitchFamily="2" charset="77"/>
              </a:rPr>
              <a:t>01:12 min.</a:t>
            </a:r>
          </a:p>
          <a:p>
            <a:r>
              <a:rPr lang="pt-BR" sz="4000" dirty="0">
                <a:solidFill>
                  <a:srgbClr val="F06478"/>
                </a:solidFill>
              </a:rPr>
              <a:t>Para chamar o próximo slide: </a:t>
            </a:r>
            <a:endParaRPr lang="pt-BR" sz="4000" dirty="0">
              <a:solidFill>
                <a:schemeClr val="tx1"/>
              </a:solidFill>
              <a:latin typeface="Exo 2.0 Light" pitchFamily="2" charset="77"/>
            </a:endParaRPr>
          </a:p>
          <a:p>
            <a:r>
              <a:rPr lang="pt-BR" sz="4000" b="0" dirty="0">
                <a:solidFill>
                  <a:schemeClr val="tx1"/>
                </a:solidFill>
                <a:latin typeface="Exo 2.0 Light" pitchFamily="2" charset="77"/>
                <a:sym typeface="Arial"/>
              </a:rPr>
              <a:t>Vamos conhecer agora outra forma ...</a:t>
            </a:r>
            <a:endParaRPr lang="pt-BR" sz="4000" b="0" dirty="0">
              <a:solidFill>
                <a:schemeClr val="tx1"/>
              </a:solidFill>
              <a:latin typeface="Exo 2.0 Light" pitchFamily="2" charset="77"/>
            </a:endParaRPr>
          </a:p>
          <a:p>
            <a:pPr lvl="0" algn="l" rtl="0">
              <a:spcBef>
                <a:spcPts val="0"/>
              </a:spcBef>
              <a:spcAft>
                <a:spcPts val="0"/>
              </a:spcAft>
            </a:pPr>
            <a:endParaRPr lang="pt-BR" sz="2800" b="1" i="1" dirty="0">
              <a:latin typeface="Exo 2.0 Light" pitchFamily="2" charset="77"/>
              <a:ea typeface="Tahoma" pitchFamily="34" charset="0"/>
              <a:cs typeface="Tahoma" pitchFamily="34" charset="0"/>
            </a:endParaRPr>
          </a:p>
          <a:p>
            <a:pPr lvl="0" algn="l" rtl="0">
              <a:spcBef>
                <a:spcPts val="0"/>
              </a:spcBef>
              <a:spcAft>
                <a:spcPts val="0"/>
              </a:spcAft>
            </a:pPr>
            <a:endParaRPr lang="pt-BR" sz="2800" dirty="0">
              <a:latin typeface="Exo 2.0 Light" pitchFamily="2" charset="77"/>
            </a:endParaRPr>
          </a:p>
        </p:txBody>
      </p:sp>
      <p:sp>
        <p:nvSpPr>
          <p:cNvPr id="632" name="Google Shape;632;p3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pt-BR">
                <a:latin typeface="Exo 2.0" panose="00000500000000000000" pitchFamily="50" charset="0"/>
              </a:rPr>
              <a:t>38</a:t>
            </a:fld>
            <a:endParaRPr dirty="0">
              <a:latin typeface="Exo 2.0" panose="00000500000000000000" pitchFamily="50" charset="0"/>
            </a:endParaRPr>
          </a:p>
        </p:txBody>
      </p:sp>
    </p:spTree>
    <p:extLst>
      <p:ext uri="{BB962C8B-B14F-4D97-AF65-F5344CB8AC3E}">
        <p14:creationId xmlns:p14="http://schemas.microsoft.com/office/powerpoint/2010/main" val="397981223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2" name="Google Shape;192;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defTabSz="967585">
              <a:spcBef>
                <a:spcPct val="0"/>
              </a:spcBef>
              <a:defRPr/>
            </a:pPr>
            <a:r>
              <a:rPr lang="pt-BR" sz="2800" b="1" i="1" dirty="0">
                <a:latin typeface="Exo 2.0 Light" pitchFamily="2" charset="77"/>
                <a:ea typeface="Tahoma" pitchFamily="34" charset="0"/>
                <a:cs typeface="Tahoma" pitchFamily="34" charset="0"/>
              </a:rPr>
              <a:t>A terceira são as redes sociais. Vamos ver algumas dicas de como usá-lo da melhor forma.</a:t>
            </a:r>
          </a:p>
          <a:p>
            <a:pPr marR="0" lvl="0" indent="0" defTabSz="967585" fontAlgn="auto">
              <a:lnSpc>
                <a:spcPct val="100000"/>
              </a:lnSpc>
              <a:spcBef>
                <a:spcPct val="0"/>
              </a:spcBef>
              <a:spcAft>
                <a:spcPts val="0"/>
              </a:spcAft>
              <a:buClrTx/>
              <a:buSzTx/>
              <a:buFontTx/>
              <a:buNone/>
              <a:tabLst/>
              <a:defRPr/>
            </a:pPr>
            <a:endParaRPr lang="pt-BR" sz="2800" dirty="0">
              <a:solidFill>
                <a:schemeClr val="tx1"/>
              </a:solidFill>
              <a:latin typeface="Exo 2.0 Light" pitchFamily="2" charset="77"/>
              <a:ea typeface="Montserrat"/>
              <a:cs typeface="Montserrat"/>
              <a:sym typeface="Montserrat"/>
            </a:endParaRPr>
          </a:p>
          <a:p>
            <a:pPr marL="228600" lvl="0" indent="-228600" algn="l" rtl="0">
              <a:spcBef>
                <a:spcPts val="0"/>
              </a:spcBef>
              <a:spcAft>
                <a:spcPts val="0"/>
              </a:spcAft>
              <a:buFont typeface="Wingdings" pitchFamily="2" charset="2"/>
              <a:buChar char="ü"/>
            </a:pPr>
            <a:r>
              <a:rPr lang="pt-BR" sz="2800" dirty="0">
                <a:latin typeface="Exo 2.0 Light" pitchFamily="2" charset="77"/>
                <a:ea typeface="Montserrat"/>
                <a:cs typeface="Montserrat"/>
                <a:sym typeface="Montserrat"/>
              </a:rPr>
              <a:t>Listar as dicas da tela.</a:t>
            </a:r>
          </a:p>
          <a:p>
            <a:pPr marL="228600" lvl="0" indent="-228600" algn="l" rtl="0">
              <a:spcBef>
                <a:spcPts val="0"/>
              </a:spcBef>
              <a:spcAft>
                <a:spcPts val="0"/>
              </a:spcAft>
              <a:buFont typeface="Wingdings" pitchFamily="2" charset="2"/>
              <a:buChar char="ü"/>
            </a:pPr>
            <a:endParaRPr lang="pt-BR" sz="2800" dirty="0">
              <a:latin typeface="Exo 2.0 Light" pitchFamily="2" charset="77"/>
              <a:sym typeface="Montserrat"/>
            </a:endParaRPr>
          </a:p>
          <a:p>
            <a:pPr lvl="0" algn="l" rtl="0">
              <a:spcBef>
                <a:spcPts val="0"/>
              </a:spcBef>
              <a:spcAft>
                <a:spcPts val="0"/>
              </a:spcAft>
            </a:pPr>
            <a:r>
              <a:rPr lang="pt-BR" sz="2800" b="1" i="1" dirty="0">
                <a:latin typeface="Exo 2.0 Light" pitchFamily="2" charset="77"/>
                <a:ea typeface="Tahoma" pitchFamily="34" charset="0"/>
                <a:cs typeface="Tahoma" pitchFamily="34" charset="0"/>
              </a:rPr>
              <a:t>Alguém já usa essa forma de comunicação?</a:t>
            </a:r>
          </a:p>
          <a:p>
            <a:pPr lvl="0" algn="l" rtl="0">
              <a:spcBef>
                <a:spcPts val="0"/>
              </a:spcBef>
              <a:spcAft>
                <a:spcPts val="0"/>
              </a:spcAft>
            </a:pPr>
            <a:endParaRPr lang="pt-BR" sz="2800" b="1" i="1" dirty="0">
              <a:latin typeface="Exo 2.0 Light" pitchFamily="2" charset="77"/>
              <a:ea typeface="Tahoma" pitchFamily="34" charset="0"/>
              <a:cs typeface="Tahoma" pitchFamily="34" charset="0"/>
            </a:endParaRPr>
          </a:p>
          <a:p>
            <a:r>
              <a:rPr lang="pt-BR" sz="4000" dirty="0">
                <a:solidFill>
                  <a:srgbClr val="F06478"/>
                </a:solidFill>
              </a:rPr>
              <a:t>Duração: </a:t>
            </a:r>
            <a:r>
              <a:rPr lang="pt-BR" sz="4000" b="0" dirty="0">
                <a:solidFill>
                  <a:schemeClr val="tx1"/>
                </a:solidFill>
                <a:latin typeface="Exo 2.0 Light" pitchFamily="2" charset="77"/>
              </a:rPr>
              <a:t>02 min.</a:t>
            </a:r>
          </a:p>
          <a:p>
            <a:r>
              <a:rPr lang="pt-BR" sz="4000" dirty="0">
                <a:solidFill>
                  <a:srgbClr val="F06478"/>
                </a:solidFill>
              </a:rPr>
              <a:t>Tempo até aqui:</a:t>
            </a:r>
            <a:r>
              <a:rPr lang="pt-BR" sz="4000" dirty="0"/>
              <a:t> </a:t>
            </a:r>
            <a:r>
              <a:rPr lang="pt-BR" sz="4000" b="0" dirty="0">
                <a:solidFill>
                  <a:schemeClr val="tx1"/>
                </a:solidFill>
                <a:latin typeface="Exo 2.0 Light" pitchFamily="2" charset="77"/>
              </a:rPr>
              <a:t>01:14 min.</a:t>
            </a:r>
          </a:p>
          <a:p>
            <a:r>
              <a:rPr lang="pt-BR" sz="4000" dirty="0">
                <a:solidFill>
                  <a:srgbClr val="F06478"/>
                </a:solidFill>
              </a:rPr>
              <a:t>Para chamar o próximo slide: </a:t>
            </a:r>
            <a:endParaRPr lang="pt-BR" sz="4000" dirty="0">
              <a:solidFill>
                <a:schemeClr val="tx1"/>
              </a:solidFill>
              <a:latin typeface="Exo 2.0 Light" pitchFamily="2" charset="77"/>
            </a:endParaRPr>
          </a:p>
          <a:p>
            <a:r>
              <a:rPr lang="pt-BR" sz="4000" b="0" dirty="0">
                <a:solidFill>
                  <a:schemeClr val="tx1"/>
                </a:solidFill>
                <a:latin typeface="Exo 2.0 Light" pitchFamily="2" charset="77"/>
                <a:sym typeface="Arial"/>
              </a:rPr>
              <a:t>Vamos conhecer agora outra forma ...</a:t>
            </a:r>
            <a:endParaRPr lang="pt-BR" sz="4000" b="0" dirty="0">
              <a:solidFill>
                <a:schemeClr val="tx1"/>
              </a:solidFill>
              <a:latin typeface="Exo 2.0 Light" pitchFamily="2" charset="77"/>
            </a:endParaRPr>
          </a:p>
          <a:p>
            <a:pPr lvl="0" algn="l" rtl="0">
              <a:spcBef>
                <a:spcPts val="0"/>
              </a:spcBef>
              <a:spcAft>
                <a:spcPts val="0"/>
              </a:spcAft>
            </a:pPr>
            <a:endParaRPr lang="pt-BR" sz="2800" dirty="0">
              <a:latin typeface="Exo 2.0 Light" pitchFamily="2" charset="77"/>
            </a:endParaRPr>
          </a:p>
        </p:txBody>
      </p:sp>
      <p:sp>
        <p:nvSpPr>
          <p:cNvPr id="193" name="Google Shape;193;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pt-BR"/>
              <a:t>39</a:t>
            </a:fld>
            <a:endParaRPr dirty="0"/>
          </a:p>
        </p:txBody>
      </p:sp>
    </p:spTree>
    <p:extLst>
      <p:ext uri="{BB962C8B-B14F-4D97-AF65-F5344CB8AC3E}">
        <p14:creationId xmlns:p14="http://schemas.microsoft.com/office/powerpoint/2010/main" val="29692505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5" name="Google Shape;225;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R="0" lvl="0" indent="0" defTabSz="967585" fontAlgn="auto">
              <a:lnSpc>
                <a:spcPct val="100000"/>
              </a:lnSpc>
              <a:spcBef>
                <a:spcPct val="0"/>
              </a:spcBef>
              <a:spcAft>
                <a:spcPts val="0"/>
              </a:spcAft>
              <a:buClrTx/>
              <a:buSzTx/>
              <a:buFontTx/>
              <a:buNone/>
              <a:tabLst/>
              <a:defRPr/>
            </a:pPr>
            <a:r>
              <a:rPr lang="pt-BR" sz="1100" b="1" i="1" dirty="0">
                <a:latin typeface="Exo 2.0 Light" pitchFamily="2" charset="77"/>
                <a:ea typeface="Tahoma" pitchFamily="34" charset="0"/>
                <a:cs typeface="Tahoma" pitchFamily="34" charset="0"/>
              </a:rPr>
              <a:t>Hoje começaremos com um diagnóstico para avaliar nossos conhecimentos sobre o tema.</a:t>
            </a:r>
          </a:p>
          <a:p>
            <a:pPr marR="0" lvl="0" indent="0" defTabSz="967585" fontAlgn="auto">
              <a:lnSpc>
                <a:spcPct val="100000"/>
              </a:lnSpc>
              <a:spcBef>
                <a:spcPct val="0"/>
              </a:spcBef>
              <a:spcAft>
                <a:spcPts val="0"/>
              </a:spcAft>
              <a:buClrTx/>
              <a:buSzTx/>
              <a:buFontTx/>
              <a:buNone/>
              <a:tabLst/>
              <a:defRPr/>
            </a:pPr>
            <a:endParaRPr lang="pt-BR" sz="1100" b="1" i="1" dirty="0">
              <a:latin typeface="Exo 2.0 Light" pitchFamily="2" charset="77"/>
              <a:ea typeface="Tahoma" pitchFamily="34" charset="0"/>
              <a:cs typeface="Tahoma" pitchFamily="34" charset="0"/>
            </a:endParaRPr>
          </a:p>
          <a:p>
            <a:pPr marR="0" lvl="0" indent="0" defTabSz="967585" fontAlgn="auto">
              <a:lnSpc>
                <a:spcPct val="100000"/>
              </a:lnSpc>
              <a:spcBef>
                <a:spcPct val="0"/>
              </a:spcBef>
              <a:spcAft>
                <a:spcPts val="0"/>
              </a:spcAft>
              <a:buClrTx/>
              <a:buSzTx/>
              <a:buFontTx/>
              <a:buNone/>
              <a:tabLst/>
              <a:defRPr/>
            </a:pPr>
            <a:r>
              <a:rPr lang="pt-BR" sz="1100" b="1" i="1" dirty="0">
                <a:latin typeface="Exo 2.0 Light" pitchFamily="2" charset="77"/>
                <a:ea typeface="Tahoma" pitchFamily="34" charset="0"/>
                <a:cs typeface="Tahoma" pitchFamily="34" charset="0"/>
              </a:rPr>
              <a:t>Em seguida, vamos entender como funciona o processo de vendas e como um cliente toma a decisão de realizar uma compra ou não.</a:t>
            </a:r>
          </a:p>
          <a:p>
            <a:pPr marR="0" lvl="0" indent="0" defTabSz="967585" fontAlgn="auto">
              <a:lnSpc>
                <a:spcPct val="100000"/>
              </a:lnSpc>
              <a:spcBef>
                <a:spcPct val="0"/>
              </a:spcBef>
              <a:spcAft>
                <a:spcPts val="0"/>
              </a:spcAft>
              <a:buClrTx/>
              <a:buSzTx/>
              <a:buFontTx/>
              <a:buNone/>
              <a:tabLst/>
              <a:defRPr/>
            </a:pPr>
            <a:endParaRPr lang="pt-BR" sz="1100" b="1" i="1" dirty="0">
              <a:latin typeface="Exo 2.0 Light" pitchFamily="2" charset="77"/>
              <a:ea typeface="Tahoma" pitchFamily="34" charset="0"/>
              <a:cs typeface="Tahoma" pitchFamily="34" charset="0"/>
            </a:endParaRPr>
          </a:p>
          <a:p>
            <a:pPr marR="0" lvl="0" indent="0" defTabSz="967585" fontAlgn="auto">
              <a:lnSpc>
                <a:spcPct val="100000"/>
              </a:lnSpc>
              <a:spcBef>
                <a:spcPct val="0"/>
              </a:spcBef>
              <a:spcAft>
                <a:spcPts val="0"/>
              </a:spcAft>
              <a:buClrTx/>
              <a:buSzTx/>
              <a:buFontTx/>
              <a:buNone/>
              <a:tabLst/>
              <a:defRPr/>
            </a:pPr>
            <a:r>
              <a:rPr lang="pt-BR" sz="1100" b="1" i="1" dirty="0">
                <a:latin typeface="Exo 2.0 Light" pitchFamily="2" charset="77"/>
                <a:ea typeface="Tahoma" pitchFamily="34" charset="0"/>
                <a:cs typeface="Tahoma" pitchFamily="34" charset="0"/>
              </a:rPr>
              <a:t>Para finalizar, vamos explorar quais são as principais formas de comunicar e vender da atualidade, e colocar em prática os conhecimentos adquiridos.</a:t>
            </a:r>
          </a:p>
          <a:p>
            <a:pPr marR="0" lvl="0" indent="0" defTabSz="967585" fontAlgn="auto">
              <a:lnSpc>
                <a:spcPct val="100000"/>
              </a:lnSpc>
              <a:spcBef>
                <a:spcPct val="0"/>
              </a:spcBef>
              <a:spcAft>
                <a:spcPts val="0"/>
              </a:spcAft>
              <a:buClrTx/>
              <a:buSzTx/>
              <a:buFontTx/>
              <a:buNone/>
              <a:tabLst/>
              <a:defRPr/>
            </a:pPr>
            <a:endParaRPr lang="pt-BR" sz="1100" b="1" i="1" dirty="0">
              <a:latin typeface="Exo 2.0 Light" pitchFamily="2" charset="77"/>
              <a:ea typeface="Tahoma" pitchFamily="34" charset="0"/>
              <a:cs typeface="Tahoma" pitchFamily="34" charset="0"/>
            </a:endParaRPr>
          </a:p>
          <a:p>
            <a:pPr marR="0" lvl="0" indent="0" defTabSz="967585" fontAlgn="auto">
              <a:lnSpc>
                <a:spcPct val="100000"/>
              </a:lnSpc>
              <a:spcBef>
                <a:spcPct val="0"/>
              </a:spcBef>
              <a:spcAft>
                <a:spcPts val="0"/>
              </a:spcAft>
              <a:buClrTx/>
              <a:buSzTx/>
              <a:buFontTx/>
              <a:buNone/>
              <a:tabLst/>
              <a:defRPr/>
            </a:pPr>
            <a:r>
              <a:rPr lang="pt-BR" sz="1100" b="1" i="1" dirty="0">
                <a:latin typeface="Exo 2.0 Light" pitchFamily="2" charset="77"/>
                <a:ea typeface="Tahoma" pitchFamily="34" charset="0"/>
                <a:cs typeface="Tahoma" pitchFamily="34" charset="0"/>
              </a:rPr>
              <a:t>Muito bacana, não é mesmo?!</a:t>
            </a:r>
          </a:p>
          <a:p>
            <a:pPr marL="0" lvl="0" indent="0" algn="l" rtl="0">
              <a:spcBef>
                <a:spcPts val="0"/>
              </a:spcBef>
              <a:spcAft>
                <a:spcPts val="0"/>
              </a:spcAft>
              <a:buNone/>
            </a:pPr>
            <a:endParaRPr lang="pt-BR" sz="1100" dirty="0">
              <a:solidFill>
                <a:schemeClr val="tx1"/>
              </a:solidFill>
              <a:latin typeface="Exo 2.0 Light" pitchFamily="2" charset="77"/>
              <a:ea typeface="Montserrat"/>
              <a:cs typeface="Montserrat"/>
              <a:sym typeface="Montserrat"/>
            </a:endParaRPr>
          </a:p>
          <a:p>
            <a:pPr marL="228600" lvl="0" indent="-228600" algn="l" rtl="0">
              <a:spcBef>
                <a:spcPts val="0"/>
              </a:spcBef>
              <a:spcAft>
                <a:spcPts val="0"/>
              </a:spcAft>
              <a:buFont typeface="Wingdings" pitchFamily="2" charset="2"/>
              <a:buChar char="ü"/>
            </a:pPr>
            <a:r>
              <a:rPr lang="pt-BR" sz="1100" dirty="0">
                <a:latin typeface="Exo 2.0 Light" pitchFamily="2" charset="77"/>
                <a:ea typeface="Montserrat"/>
                <a:cs typeface="Montserrat"/>
                <a:sym typeface="Montserrat"/>
              </a:rPr>
              <a:t>Percorrer rapidamente todos os tópicos da Agenda</a:t>
            </a:r>
            <a:r>
              <a:rPr lang="pt-BR" sz="1100" dirty="0">
                <a:latin typeface="Exo 2.0 Light" pitchFamily="2" charset="77"/>
                <a:sym typeface="Montserrat"/>
              </a:rPr>
              <a:t>.</a:t>
            </a:r>
            <a:endParaRPr lang="pt-BR" sz="1100" dirty="0">
              <a:solidFill>
                <a:schemeClr val="tx1">
                  <a:lumMod val="50000"/>
                  <a:lumOff val="50000"/>
                </a:schemeClr>
              </a:solidFill>
              <a:latin typeface="Exo 2.0 Light" pitchFamily="2" charset="77"/>
              <a:ea typeface="Tahoma" pitchFamily="34" charset="0"/>
              <a:cs typeface="Tahoma" pitchFamily="34" charset="0"/>
            </a:endParaRPr>
          </a:p>
          <a:p>
            <a:pPr marL="0" lvl="0" indent="0" algn="l" rtl="0">
              <a:lnSpc>
                <a:spcPct val="100000"/>
              </a:lnSpc>
              <a:spcBef>
                <a:spcPts val="0"/>
              </a:spcBef>
              <a:spcAft>
                <a:spcPts val="0"/>
              </a:spcAft>
              <a:buSzPts val="1400"/>
              <a:buNone/>
            </a:pPr>
            <a:endParaRPr lang="pt-BR" sz="1100" dirty="0"/>
          </a:p>
          <a:p>
            <a:pPr marL="0" lvl="0" indent="0" algn="l" rtl="0">
              <a:lnSpc>
                <a:spcPct val="100000"/>
              </a:lnSpc>
              <a:spcBef>
                <a:spcPts val="0"/>
              </a:spcBef>
              <a:spcAft>
                <a:spcPts val="0"/>
              </a:spcAft>
              <a:buSzPts val="1400"/>
              <a:buNone/>
            </a:pPr>
            <a:endParaRPr lang="pt-BR" sz="1100" dirty="0"/>
          </a:p>
          <a:p>
            <a:r>
              <a:rPr lang="pt-BR" sz="1600" dirty="0">
                <a:solidFill>
                  <a:srgbClr val="F06478"/>
                </a:solidFill>
              </a:rPr>
              <a:t>Duração: </a:t>
            </a:r>
            <a:r>
              <a:rPr lang="pt-BR" sz="1600" b="0" dirty="0">
                <a:solidFill>
                  <a:schemeClr val="tx1"/>
                </a:solidFill>
                <a:latin typeface="Exo 2.0 Light" pitchFamily="2" charset="77"/>
              </a:rPr>
              <a:t>01 min.</a:t>
            </a:r>
          </a:p>
          <a:p>
            <a:r>
              <a:rPr lang="pt-BR" sz="1600" dirty="0">
                <a:solidFill>
                  <a:srgbClr val="F06478"/>
                </a:solidFill>
              </a:rPr>
              <a:t>Tempo até aqui:</a:t>
            </a:r>
            <a:r>
              <a:rPr lang="pt-BR" sz="1600" dirty="0"/>
              <a:t> </a:t>
            </a:r>
            <a:r>
              <a:rPr lang="pt-BR" sz="1600" b="0" dirty="0">
                <a:solidFill>
                  <a:schemeClr val="tx1"/>
                </a:solidFill>
                <a:latin typeface="Exo 2.0 Light" pitchFamily="2" charset="77"/>
              </a:rPr>
              <a:t>00:10 min.</a:t>
            </a:r>
          </a:p>
          <a:p>
            <a:r>
              <a:rPr lang="pt-BR" sz="1600" dirty="0">
                <a:solidFill>
                  <a:srgbClr val="F06478"/>
                </a:solidFill>
              </a:rPr>
              <a:t>Para chamar o próximo slide: </a:t>
            </a:r>
            <a:endParaRPr lang="pt-BR" sz="1600" dirty="0">
              <a:solidFill>
                <a:schemeClr val="tx1"/>
              </a:solidFill>
              <a:latin typeface="Exo 2.0 Light" pitchFamily="2" charset="77"/>
            </a:endParaRPr>
          </a:p>
          <a:p>
            <a:r>
              <a:rPr lang="pt-BR" sz="1600" b="0" dirty="0">
                <a:solidFill>
                  <a:schemeClr val="tx1"/>
                </a:solidFill>
                <a:latin typeface="Exo 2.0 Light" pitchFamily="2" charset="77"/>
                <a:sym typeface="Arial"/>
              </a:rPr>
              <a:t>Agora que já conhecemos a agenda do dia, iniciaremos nossa jornada...</a:t>
            </a:r>
            <a:endParaRPr lang="pt-BR" sz="1600" b="0" dirty="0">
              <a:solidFill>
                <a:schemeClr val="tx1"/>
              </a:solidFill>
              <a:latin typeface="Exo 2.0 Light" pitchFamily="2" charset="77"/>
            </a:endParaRPr>
          </a:p>
          <a:p>
            <a:pPr marL="0" lvl="0" indent="0" algn="l" rtl="0">
              <a:lnSpc>
                <a:spcPct val="100000"/>
              </a:lnSpc>
              <a:spcBef>
                <a:spcPts val="0"/>
              </a:spcBef>
              <a:spcAft>
                <a:spcPts val="0"/>
              </a:spcAft>
              <a:buSzPts val="1400"/>
              <a:buNone/>
            </a:pPr>
            <a:endParaRPr lang="pt-BR" sz="1100" dirty="0"/>
          </a:p>
        </p:txBody>
      </p:sp>
      <p:sp>
        <p:nvSpPr>
          <p:cNvPr id="226" name="Google Shape;226;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pt-BR"/>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9"/>
        <p:cNvGrpSpPr/>
        <p:nvPr/>
      </p:nvGrpSpPr>
      <p:grpSpPr>
        <a:xfrm>
          <a:off x="0" y="0"/>
          <a:ext cx="0" cy="0"/>
          <a:chOff x="0" y="0"/>
          <a:chExt cx="0" cy="0"/>
        </a:xfrm>
      </p:grpSpPr>
      <p:sp>
        <p:nvSpPr>
          <p:cNvPr id="630" name="Google Shape;630;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1" name="Google Shape;631;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defTabSz="967585">
              <a:spcBef>
                <a:spcPct val="0"/>
              </a:spcBef>
              <a:defRPr/>
            </a:pPr>
            <a:r>
              <a:rPr lang="pt-BR" sz="2800" b="1" i="1" dirty="0">
                <a:latin typeface="Exo 2.0 Light" pitchFamily="2" charset="77"/>
                <a:ea typeface="Tahoma" pitchFamily="34" charset="0"/>
                <a:cs typeface="Tahoma" pitchFamily="34" charset="0"/>
              </a:rPr>
              <a:t>A quarta é a chamada “Venda direta”. Vamos ver algumas dicas de como usá-lo da melhor forma.</a:t>
            </a:r>
          </a:p>
          <a:p>
            <a:pPr marR="0" lvl="0" indent="0" defTabSz="967585" fontAlgn="auto">
              <a:lnSpc>
                <a:spcPct val="100000"/>
              </a:lnSpc>
              <a:spcBef>
                <a:spcPct val="0"/>
              </a:spcBef>
              <a:spcAft>
                <a:spcPts val="0"/>
              </a:spcAft>
              <a:buClrTx/>
              <a:buSzTx/>
              <a:buFontTx/>
              <a:buNone/>
              <a:tabLst/>
              <a:defRPr/>
            </a:pPr>
            <a:endParaRPr lang="pt-BR" sz="2800" dirty="0">
              <a:solidFill>
                <a:schemeClr val="tx1"/>
              </a:solidFill>
              <a:latin typeface="Exo 2.0 Light" pitchFamily="2" charset="77"/>
              <a:ea typeface="Montserrat"/>
              <a:cs typeface="Montserrat"/>
              <a:sym typeface="Montserrat"/>
            </a:endParaRPr>
          </a:p>
          <a:p>
            <a:pPr marL="228600" lvl="0" indent="-228600" algn="l" rtl="0">
              <a:spcBef>
                <a:spcPts val="0"/>
              </a:spcBef>
              <a:spcAft>
                <a:spcPts val="0"/>
              </a:spcAft>
              <a:buFont typeface="Wingdings" pitchFamily="2" charset="2"/>
              <a:buChar char="ü"/>
            </a:pPr>
            <a:r>
              <a:rPr lang="pt-BR" sz="2800" dirty="0">
                <a:latin typeface="Exo 2.0 Light" pitchFamily="2" charset="77"/>
                <a:ea typeface="Montserrat"/>
                <a:cs typeface="Montserrat"/>
                <a:sym typeface="Montserrat"/>
              </a:rPr>
              <a:t>Listar as dicas da tela.</a:t>
            </a:r>
          </a:p>
          <a:p>
            <a:pPr marL="228600" lvl="0" indent="-228600" algn="l" rtl="0">
              <a:spcBef>
                <a:spcPts val="0"/>
              </a:spcBef>
              <a:spcAft>
                <a:spcPts val="0"/>
              </a:spcAft>
              <a:buFont typeface="Wingdings" pitchFamily="2" charset="2"/>
              <a:buChar char="ü"/>
            </a:pPr>
            <a:endParaRPr lang="pt-BR" sz="2800" dirty="0">
              <a:latin typeface="Exo 2.0 Light" pitchFamily="2" charset="77"/>
              <a:sym typeface="Montserrat"/>
            </a:endParaRPr>
          </a:p>
          <a:p>
            <a:pPr lvl="0" algn="l" rtl="0">
              <a:spcBef>
                <a:spcPts val="0"/>
              </a:spcBef>
              <a:spcAft>
                <a:spcPts val="0"/>
              </a:spcAft>
            </a:pPr>
            <a:r>
              <a:rPr lang="pt-BR" sz="2800" b="1" i="1" dirty="0">
                <a:latin typeface="Exo 2.0 Light" pitchFamily="2" charset="77"/>
                <a:ea typeface="Tahoma" pitchFamily="34" charset="0"/>
                <a:cs typeface="Tahoma" pitchFamily="34" charset="0"/>
              </a:rPr>
              <a:t>Alguém já usa essa forma de comunicação?</a:t>
            </a:r>
          </a:p>
          <a:p>
            <a:pPr lvl="0" algn="l" rtl="0">
              <a:spcBef>
                <a:spcPts val="0"/>
              </a:spcBef>
              <a:spcAft>
                <a:spcPts val="0"/>
              </a:spcAft>
            </a:pPr>
            <a:endParaRPr lang="pt-BR" sz="2800" b="1" i="1" dirty="0">
              <a:latin typeface="Exo 2.0 Light" pitchFamily="2" charset="77"/>
              <a:ea typeface="Tahoma" pitchFamily="34" charset="0"/>
              <a:cs typeface="Tahoma" pitchFamily="34" charset="0"/>
            </a:endParaRPr>
          </a:p>
          <a:p>
            <a:r>
              <a:rPr lang="pt-BR" sz="4000" dirty="0">
                <a:solidFill>
                  <a:srgbClr val="F06478"/>
                </a:solidFill>
              </a:rPr>
              <a:t>Duração: </a:t>
            </a:r>
            <a:r>
              <a:rPr lang="pt-BR" sz="4000" b="0" dirty="0">
                <a:solidFill>
                  <a:schemeClr val="tx1"/>
                </a:solidFill>
                <a:latin typeface="Exo 2.0 Light" pitchFamily="2" charset="77"/>
              </a:rPr>
              <a:t>02 min.</a:t>
            </a:r>
          </a:p>
          <a:p>
            <a:r>
              <a:rPr lang="pt-BR" sz="4000" dirty="0">
                <a:solidFill>
                  <a:srgbClr val="F06478"/>
                </a:solidFill>
              </a:rPr>
              <a:t>Tempo até aqui:</a:t>
            </a:r>
            <a:r>
              <a:rPr lang="pt-BR" sz="4000" dirty="0"/>
              <a:t> </a:t>
            </a:r>
            <a:r>
              <a:rPr lang="pt-BR" sz="4000" b="0" dirty="0">
                <a:solidFill>
                  <a:schemeClr val="tx1"/>
                </a:solidFill>
                <a:latin typeface="Exo 2.0 Light" pitchFamily="2" charset="77"/>
              </a:rPr>
              <a:t>01:16 min.</a:t>
            </a:r>
          </a:p>
          <a:p>
            <a:r>
              <a:rPr lang="pt-BR" sz="4000" dirty="0">
                <a:solidFill>
                  <a:srgbClr val="F06478"/>
                </a:solidFill>
              </a:rPr>
              <a:t>Para chamar o próximo slide: </a:t>
            </a:r>
            <a:endParaRPr lang="pt-BR" sz="4000" dirty="0">
              <a:solidFill>
                <a:schemeClr val="tx1"/>
              </a:solidFill>
              <a:latin typeface="Exo 2.0 Light" pitchFamily="2" charset="77"/>
            </a:endParaRPr>
          </a:p>
          <a:p>
            <a:r>
              <a:rPr lang="pt-BR" sz="4000" b="0" dirty="0">
                <a:solidFill>
                  <a:schemeClr val="tx1"/>
                </a:solidFill>
                <a:latin typeface="Exo 2.0 Light" pitchFamily="2" charset="77"/>
                <a:sym typeface="Arial"/>
              </a:rPr>
              <a:t>Vamos conhecer agora outra forma ...</a:t>
            </a:r>
            <a:endParaRPr lang="pt-BR" sz="4000" b="0" dirty="0">
              <a:solidFill>
                <a:schemeClr val="tx1"/>
              </a:solidFill>
              <a:latin typeface="Exo 2.0 Light" pitchFamily="2" charset="77"/>
            </a:endParaRPr>
          </a:p>
          <a:p>
            <a:pPr lvl="0" algn="l" rtl="0">
              <a:spcBef>
                <a:spcPts val="0"/>
              </a:spcBef>
              <a:spcAft>
                <a:spcPts val="0"/>
              </a:spcAft>
            </a:pPr>
            <a:endParaRPr lang="pt-BR" sz="2800" dirty="0">
              <a:latin typeface="Exo 2.0 Light" pitchFamily="2" charset="77"/>
            </a:endParaRPr>
          </a:p>
        </p:txBody>
      </p:sp>
      <p:sp>
        <p:nvSpPr>
          <p:cNvPr id="632" name="Google Shape;632;p3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pt-BR">
                <a:latin typeface="Exo 2.0" panose="00000500000000000000" pitchFamily="50" charset="0"/>
              </a:rPr>
              <a:t>40</a:t>
            </a:fld>
            <a:endParaRPr dirty="0">
              <a:latin typeface="Exo 2.0" panose="00000500000000000000" pitchFamily="50" charset="0"/>
            </a:endParaRPr>
          </a:p>
        </p:txBody>
      </p:sp>
    </p:spTree>
    <p:extLst>
      <p:ext uri="{BB962C8B-B14F-4D97-AF65-F5344CB8AC3E}">
        <p14:creationId xmlns:p14="http://schemas.microsoft.com/office/powerpoint/2010/main" val="266134782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9"/>
        <p:cNvGrpSpPr/>
        <p:nvPr/>
      </p:nvGrpSpPr>
      <p:grpSpPr>
        <a:xfrm>
          <a:off x="0" y="0"/>
          <a:ext cx="0" cy="0"/>
          <a:chOff x="0" y="0"/>
          <a:chExt cx="0" cy="0"/>
        </a:xfrm>
      </p:grpSpPr>
      <p:sp>
        <p:nvSpPr>
          <p:cNvPr id="630" name="Google Shape;630;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1" name="Google Shape;631;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defTabSz="967585">
              <a:spcBef>
                <a:spcPct val="0"/>
              </a:spcBef>
              <a:defRPr/>
            </a:pPr>
            <a:r>
              <a:rPr lang="pt-BR" sz="2800" b="1" i="1" dirty="0">
                <a:latin typeface="Exo 2.0 Light" pitchFamily="2" charset="77"/>
                <a:ea typeface="Tahoma" pitchFamily="34" charset="0"/>
                <a:cs typeface="Tahoma" pitchFamily="34" charset="0"/>
              </a:rPr>
              <a:t>A quinta são revendedoras ou afiliadas. Vamos ver algumas dicas de como usá-lo da melhor forma.</a:t>
            </a:r>
          </a:p>
          <a:p>
            <a:pPr marR="0" lvl="0" indent="0" defTabSz="967585" fontAlgn="auto">
              <a:lnSpc>
                <a:spcPct val="100000"/>
              </a:lnSpc>
              <a:spcBef>
                <a:spcPct val="0"/>
              </a:spcBef>
              <a:spcAft>
                <a:spcPts val="0"/>
              </a:spcAft>
              <a:buClrTx/>
              <a:buSzTx/>
              <a:buFontTx/>
              <a:buNone/>
              <a:tabLst/>
              <a:defRPr/>
            </a:pPr>
            <a:endParaRPr lang="pt-BR" sz="2800" dirty="0">
              <a:solidFill>
                <a:schemeClr val="tx1"/>
              </a:solidFill>
              <a:latin typeface="Exo 2.0 Light" pitchFamily="2" charset="77"/>
              <a:ea typeface="Montserrat"/>
              <a:cs typeface="Montserrat"/>
              <a:sym typeface="Montserrat"/>
            </a:endParaRPr>
          </a:p>
          <a:p>
            <a:pPr marL="228600" lvl="0" indent="-228600" algn="l" rtl="0">
              <a:spcBef>
                <a:spcPts val="0"/>
              </a:spcBef>
              <a:spcAft>
                <a:spcPts val="0"/>
              </a:spcAft>
              <a:buFont typeface="Wingdings" pitchFamily="2" charset="2"/>
              <a:buChar char="ü"/>
            </a:pPr>
            <a:r>
              <a:rPr lang="pt-BR" sz="2800" dirty="0">
                <a:latin typeface="Exo 2.0 Light" pitchFamily="2" charset="77"/>
                <a:ea typeface="Montserrat"/>
                <a:cs typeface="Montserrat"/>
                <a:sym typeface="Montserrat"/>
              </a:rPr>
              <a:t>Listar as dicas da tela.</a:t>
            </a:r>
          </a:p>
          <a:p>
            <a:pPr marL="228600" lvl="0" indent="-228600" algn="l" rtl="0">
              <a:spcBef>
                <a:spcPts val="0"/>
              </a:spcBef>
              <a:spcAft>
                <a:spcPts val="0"/>
              </a:spcAft>
              <a:buFont typeface="Wingdings" pitchFamily="2" charset="2"/>
              <a:buChar char="ü"/>
            </a:pPr>
            <a:endParaRPr lang="pt-BR" sz="2800" dirty="0">
              <a:latin typeface="Exo 2.0 Light" pitchFamily="2" charset="77"/>
              <a:sym typeface="Montserrat"/>
            </a:endParaRPr>
          </a:p>
          <a:p>
            <a:pPr lvl="0" algn="l" rtl="0">
              <a:spcBef>
                <a:spcPts val="0"/>
              </a:spcBef>
              <a:spcAft>
                <a:spcPts val="0"/>
              </a:spcAft>
            </a:pPr>
            <a:r>
              <a:rPr lang="pt-BR" sz="2800" b="1" i="1" dirty="0">
                <a:latin typeface="Exo 2.0 Light" pitchFamily="2" charset="77"/>
                <a:ea typeface="Tahoma" pitchFamily="34" charset="0"/>
                <a:cs typeface="Tahoma" pitchFamily="34" charset="0"/>
              </a:rPr>
              <a:t>Alguém já usa essa forma de comunicação?</a:t>
            </a:r>
          </a:p>
          <a:p>
            <a:pPr lvl="0" algn="l" rtl="0">
              <a:spcBef>
                <a:spcPts val="0"/>
              </a:spcBef>
              <a:spcAft>
                <a:spcPts val="0"/>
              </a:spcAft>
            </a:pPr>
            <a:endParaRPr lang="pt-BR" sz="2800" b="1" i="1" dirty="0">
              <a:latin typeface="Exo 2.0 Light" pitchFamily="2" charset="77"/>
              <a:ea typeface="Tahoma" pitchFamily="34" charset="0"/>
              <a:cs typeface="Tahoma" pitchFamily="34" charset="0"/>
            </a:endParaRPr>
          </a:p>
          <a:p>
            <a:r>
              <a:rPr lang="pt-BR" sz="4000" dirty="0">
                <a:solidFill>
                  <a:srgbClr val="F06478"/>
                </a:solidFill>
              </a:rPr>
              <a:t>Duração: </a:t>
            </a:r>
            <a:r>
              <a:rPr lang="pt-BR" sz="4000" b="0" dirty="0">
                <a:solidFill>
                  <a:schemeClr val="tx1"/>
                </a:solidFill>
                <a:latin typeface="Exo 2.0 Light" pitchFamily="2" charset="77"/>
              </a:rPr>
              <a:t>02 min.</a:t>
            </a:r>
          </a:p>
          <a:p>
            <a:r>
              <a:rPr lang="pt-BR" sz="4000" dirty="0">
                <a:solidFill>
                  <a:srgbClr val="F06478"/>
                </a:solidFill>
              </a:rPr>
              <a:t>Tempo até aqui:</a:t>
            </a:r>
            <a:r>
              <a:rPr lang="pt-BR" sz="4000" dirty="0"/>
              <a:t> </a:t>
            </a:r>
            <a:r>
              <a:rPr lang="pt-BR" sz="4000" b="0" dirty="0">
                <a:solidFill>
                  <a:schemeClr val="tx1"/>
                </a:solidFill>
                <a:latin typeface="Exo 2.0 Light" pitchFamily="2" charset="77"/>
              </a:rPr>
              <a:t>01:18 min.</a:t>
            </a:r>
          </a:p>
          <a:p>
            <a:r>
              <a:rPr lang="pt-BR" sz="4000" dirty="0">
                <a:solidFill>
                  <a:srgbClr val="F06478"/>
                </a:solidFill>
              </a:rPr>
              <a:t>Para chamar o próximo slide: </a:t>
            </a:r>
            <a:endParaRPr lang="pt-BR" sz="4000" dirty="0">
              <a:solidFill>
                <a:schemeClr val="tx1"/>
              </a:solidFill>
              <a:latin typeface="Exo 2.0 Light" pitchFamily="2" charset="77"/>
            </a:endParaRPr>
          </a:p>
          <a:p>
            <a:r>
              <a:rPr lang="pt-BR" sz="4000" b="0" dirty="0">
                <a:solidFill>
                  <a:schemeClr val="tx1"/>
                </a:solidFill>
                <a:latin typeface="Exo 2.0 Light" pitchFamily="2" charset="77"/>
                <a:sym typeface="Arial"/>
              </a:rPr>
              <a:t>Vamos conhecer agora outra forma ...</a:t>
            </a:r>
            <a:endParaRPr lang="pt-BR" sz="4000" b="0" dirty="0">
              <a:solidFill>
                <a:schemeClr val="tx1"/>
              </a:solidFill>
              <a:latin typeface="Exo 2.0 Light" pitchFamily="2" charset="77"/>
            </a:endParaRPr>
          </a:p>
          <a:p>
            <a:pPr lvl="0" algn="l" rtl="0">
              <a:spcBef>
                <a:spcPts val="0"/>
              </a:spcBef>
              <a:spcAft>
                <a:spcPts val="0"/>
              </a:spcAft>
            </a:pPr>
            <a:endParaRPr lang="pt-BR" sz="2800" dirty="0">
              <a:latin typeface="Exo 2.0 Light" pitchFamily="2" charset="77"/>
            </a:endParaRPr>
          </a:p>
        </p:txBody>
      </p:sp>
      <p:sp>
        <p:nvSpPr>
          <p:cNvPr id="632" name="Google Shape;632;p3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pt-BR">
                <a:latin typeface="Exo 2.0" panose="00000500000000000000" pitchFamily="50" charset="0"/>
              </a:rPr>
              <a:t>41</a:t>
            </a:fld>
            <a:endParaRPr dirty="0">
              <a:latin typeface="Exo 2.0" panose="00000500000000000000" pitchFamily="50" charset="0"/>
            </a:endParaRPr>
          </a:p>
        </p:txBody>
      </p:sp>
    </p:spTree>
    <p:extLst>
      <p:ext uri="{BB962C8B-B14F-4D97-AF65-F5344CB8AC3E}">
        <p14:creationId xmlns:p14="http://schemas.microsoft.com/office/powerpoint/2010/main" val="290702321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2" name="Google Shape;192;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defTabSz="967585">
              <a:spcBef>
                <a:spcPct val="0"/>
              </a:spcBef>
              <a:defRPr/>
            </a:pPr>
            <a:r>
              <a:rPr lang="pt-BR" sz="1400" b="1" i="1" dirty="0">
                <a:latin typeface="Exo 2.0 Light" pitchFamily="2" charset="77"/>
                <a:ea typeface="Tahoma" pitchFamily="34" charset="0"/>
                <a:cs typeface="Tahoma" pitchFamily="34" charset="0"/>
              </a:rPr>
              <a:t>A sexta são os pontos de venda. Vamos ver algumas dicas de como usá-lo da melhor forma.</a:t>
            </a:r>
          </a:p>
          <a:p>
            <a:pPr marR="0" lvl="0" indent="0" defTabSz="967585" fontAlgn="auto">
              <a:lnSpc>
                <a:spcPct val="100000"/>
              </a:lnSpc>
              <a:spcBef>
                <a:spcPct val="0"/>
              </a:spcBef>
              <a:spcAft>
                <a:spcPts val="0"/>
              </a:spcAft>
              <a:buClrTx/>
              <a:buSzTx/>
              <a:buFontTx/>
              <a:buNone/>
              <a:tabLst/>
              <a:defRPr/>
            </a:pPr>
            <a:endParaRPr lang="pt-BR" sz="1400" dirty="0">
              <a:solidFill>
                <a:schemeClr val="tx1"/>
              </a:solidFill>
              <a:latin typeface="Exo 2.0 Light" pitchFamily="2" charset="77"/>
              <a:ea typeface="Montserrat"/>
              <a:cs typeface="Montserrat"/>
              <a:sym typeface="Montserrat"/>
            </a:endParaRPr>
          </a:p>
          <a:p>
            <a:pPr marL="228600" lvl="0" indent="-228600" algn="l" rtl="0">
              <a:spcBef>
                <a:spcPts val="0"/>
              </a:spcBef>
              <a:spcAft>
                <a:spcPts val="0"/>
              </a:spcAft>
              <a:buFont typeface="Wingdings" pitchFamily="2" charset="2"/>
              <a:buChar char="ü"/>
            </a:pPr>
            <a:r>
              <a:rPr lang="pt-BR" sz="1400" dirty="0">
                <a:latin typeface="Exo 2.0 Light" pitchFamily="2" charset="77"/>
                <a:ea typeface="Montserrat"/>
                <a:cs typeface="Montserrat"/>
                <a:sym typeface="Montserrat"/>
              </a:rPr>
              <a:t>Listar as dicas da tela.</a:t>
            </a:r>
          </a:p>
          <a:p>
            <a:pPr marL="228600" lvl="0" indent="-228600" algn="l" rtl="0">
              <a:spcBef>
                <a:spcPts val="0"/>
              </a:spcBef>
              <a:spcAft>
                <a:spcPts val="0"/>
              </a:spcAft>
              <a:buFont typeface="Wingdings" pitchFamily="2" charset="2"/>
              <a:buChar char="ü"/>
            </a:pPr>
            <a:endParaRPr lang="pt-BR" sz="1400" dirty="0">
              <a:latin typeface="Exo 2.0 Light" pitchFamily="2" charset="77"/>
              <a:sym typeface="Montserrat"/>
            </a:endParaRPr>
          </a:p>
          <a:p>
            <a:pPr lvl="0" algn="l" rtl="0">
              <a:spcBef>
                <a:spcPts val="0"/>
              </a:spcBef>
              <a:spcAft>
                <a:spcPts val="0"/>
              </a:spcAft>
            </a:pPr>
            <a:r>
              <a:rPr lang="pt-BR" sz="1400" b="1" i="1" dirty="0">
                <a:latin typeface="Exo 2.0 Light" pitchFamily="2" charset="77"/>
                <a:ea typeface="Tahoma" pitchFamily="34" charset="0"/>
                <a:cs typeface="Tahoma" pitchFamily="34" charset="0"/>
              </a:rPr>
              <a:t>Alguém já usa essa forma de comunicação?</a:t>
            </a:r>
          </a:p>
          <a:p>
            <a:pPr lvl="0" algn="l" rtl="0">
              <a:spcBef>
                <a:spcPts val="0"/>
              </a:spcBef>
              <a:spcAft>
                <a:spcPts val="0"/>
              </a:spcAft>
            </a:pPr>
            <a:endParaRPr lang="pt-BR" sz="1400" b="1" i="1" dirty="0">
              <a:latin typeface="Exo 2.0 Light" pitchFamily="2" charset="77"/>
              <a:ea typeface="Tahoma" pitchFamily="34" charset="0"/>
              <a:cs typeface="Tahoma" pitchFamily="34" charset="0"/>
            </a:endParaRPr>
          </a:p>
          <a:p>
            <a:r>
              <a:rPr lang="pt-BR" sz="2000" dirty="0">
                <a:solidFill>
                  <a:srgbClr val="F06478"/>
                </a:solidFill>
              </a:rPr>
              <a:t>Duração: </a:t>
            </a:r>
            <a:r>
              <a:rPr lang="pt-BR" sz="2000" b="0" dirty="0">
                <a:solidFill>
                  <a:schemeClr val="tx1"/>
                </a:solidFill>
                <a:latin typeface="Exo 2.0 Light" pitchFamily="2" charset="77"/>
              </a:rPr>
              <a:t>02 min.</a:t>
            </a:r>
          </a:p>
          <a:p>
            <a:r>
              <a:rPr lang="pt-BR" sz="2000" dirty="0">
                <a:solidFill>
                  <a:srgbClr val="F06478"/>
                </a:solidFill>
              </a:rPr>
              <a:t>Tempo até aqui:</a:t>
            </a:r>
            <a:r>
              <a:rPr lang="pt-BR" sz="2000" dirty="0"/>
              <a:t> </a:t>
            </a:r>
            <a:r>
              <a:rPr lang="pt-BR" sz="2000" b="0" dirty="0">
                <a:solidFill>
                  <a:schemeClr val="tx1"/>
                </a:solidFill>
                <a:latin typeface="Exo 2.0 Light" pitchFamily="2" charset="77"/>
              </a:rPr>
              <a:t>01:20 min.</a:t>
            </a:r>
          </a:p>
          <a:p>
            <a:r>
              <a:rPr lang="pt-BR" sz="2000" dirty="0">
                <a:solidFill>
                  <a:srgbClr val="F06478"/>
                </a:solidFill>
              </a:rPr>
              <a:t>Para chamar o próximo slide: </a:t>
            </a:r>
            <a:endParaRPr lang="pt-BR" sz="2000" dirty="0">
              <a:solidFill>
                <a:schemeClr val="tx1"/>
              </a:solidFill>
              <a:latin typeface="Exo 2.0 Light" pitchFamily="2" charset="77"/>
            </a:endParaRPr>
          </a:p>
          <a:p>
            <a:r>
              <a:rPr lang="pt-BR" sz="2000" b="0" dirty="0">
                <a:solidFill>
                  <a:schemeClr val="tx1"/>
                </a:solidFill>
                <a:latin typeface="Exo 2.0 Light" pitchFamily="2" charset="77"/>
                <a:sym typeface="Arial"/>
              </a:rPr>
              <a:t>Como dito por ...</a:t>
            </a:r>
            <a:endParaRPr lang="pt-BR" sz="2000" b="0" dirty="0">
              <a:solidFill>
                <a:schemeClr val="tx1"/>
              </a:solidFill>
              <a:latin typeface="Exo 2.0 Light" pitchFamily="2" charset="77"/>
            </a:endParaRPr>
          </a:p>
          <a:p>
            <a:pPr lvl="0" algn="l" rtl="0">
              <a:spcBef>
                <a:spcPts val="0"/>
              </a:spcBef>
              <a:spcAft>
                <a:spcPts val="0"/>
              </a:spcAft>
            </a:pPr>
            <a:endParaRPr lang="pt-BR" sz="1400" dirty="0">
              <a:latin typeface="Exo 2.0 Light" pitchFamily="2" charset="77"/>
            </a:endParaRPr>
          </a:p>
        </p:txBody>
      </p:sp>
      <p:sp>
        <p:nvSpPr>
          <p:cNvPr id="193" name="Google Shape;193;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pt-BR"/>
              <a:t>42</a:t>
            </a:fld>
            <a:endParaRPr dirty="0"/>
          </a:p>
        </p:txBody>
      </p:sp>
    </p:spTree>
    <p:extLst>
      <p:ext uri="{BB962C8B-B14F-4D97-AF65-F5344CB8AC3E}">
        <p14:creationId xmlns:p14="http://schemas.microsoft.com/office/powerpoint/2010/main" val="339975976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8"/>
        <p:cNvGrpSpPr/>
        <p:nvPr/>
      </p:nvGrpSpPr>
      <p:grpSpPr>
        <a:xfrm>
          <a:off x="0" y="0"/>
          <a:ext cx="0" cy="0"/>
          <a:chOff x="0" y="0"/>
          <a:chExt cx="0" cy="0"/>
        </a:xfrm>
      </p:grpSpPr>
      <p:sp>
        <p:nvSpPr>
          <p:cNvPr id="779" name="Google Shape;779;g175e544e504_0_22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0"/>
              </a:spcBef>
              <a:spcAft>
                <a:spcPts val="0"/>
              </a:spcAft>
              <a:buClr>
                <a:srgbClr val="000000"/>
              </a:buClr>
              <a:buSzPts val="1500"/>
              <a:buFont typeface="Arial"/>
              <a:buNone/>
            </a:pPr>
            <a:r>
              <a:rPr lang="pt-BR" sz="1200" b="1" i="1" dirty="0">
                <a:latin typeface="Exo 2.0 Light" pitchFamily="2" charset="77"/>
                <a:ea typeface="Tahoma" pitchFamily="34" charset="0"/>
                <a:cs typeface="Tahoma" pitchFamily="34" charset="0"/>
                <a:sym typeface="Nunito"/>
              </a:rPr>
              <a:t>Como dito por Mary Kay – empresária americana e fundadora da Mary Kay </a:t>
            </a:r>
            <a:r>
              <a:rPr lang="pt-BR" sz="1200" b="1" i="1" dirty="0" err="1">
                <a:latin typeface="Exo 2.0 Light" pitchFamily="2" charset="77"/>
                <a:ea typeface="Tahoma" pitchFamily="34" charset="0"/>
                <a:cs typeface="Tahoma" pitchFamily="34" charset="0"/>
                <a:sym typeface="Nunito"/>
              </a:rPr>
              <a:t>Cosmetics</a:t>
            </a:r>
            <a:r>
              <a:rPr lang="pt-BR" sz="1200" b="1" i="1" dirty="0">
                <a:latin typeface="Exo 2.0 Light" pitchFamily="2" charset="77"/>
                <a:ea typeface="Tahoma" pitchFamily="34" charset="0"/>
                <a:cs typeface="Tahoma" pitchFamily="34" charset="0"/>
                <a:sym typeface="Nunito"/>
              </a:rPr>
              <a:t>, Inc.</a:t>
            </a:r>
            <a:endParaRPr lang="pt-BR" sz="1200" b="1" i="1" dirty="0">
              <a:latin typeface="Exo 2.0 Light" pitchFamily="2" charset="77"/>
              <a:ea typeface="Tahoma" pitchFamily="34" charset="0"/>
              <a:cs typeface="Tahoma" pitchFamily="34" charset="0"/>
            </a:endParaRPr>
          </a:p>
          <a:p>
            <a:pPr defTabSz="967585">
              <a:spcBef>
                <a:spcPct val="0"/>
              </a:spcBef>
              <a:defRPr/>
            </a:pPr>
            <a:endParaRPr lang="pt-BR" sz="1200" b="1" i="1" dirty="0">
              <a:latin typeface="Exo 2.0 Light" pitchFamily="2" charset="77"/>
              <a:ea typeface="Tahoma" pitchFamily="34" charset="0"/>
              <a:cs typeface="Tahoma" pitchFamily="34" charset="0"/>
            </a:endParaRPr>
          </a:p>
          <a:p>
            <a:pPr marL="0" lvl="0" indent="0" algn="l" rtl="0">
              <a:spcBef>
                <a:spcPts val="0"/>
              </a:spcBef>
              <a:spcAft>
                <a:spcPts val="0"/>
              </a:spcAft>
              <a:buClr>
                <a:srgbClr val="000000"/>
              </a:buClr>
              <a:buSzPts val="3300"/>
              <a:buFont typeface="Arial"/>
              <a:buNone/>
            </a:pPr>
            <a:r>
              <a:rPr lang="pt-BR" sz="1200" b="1" i="1" dirty="0">
                <a:latin typeface="Exo 2.0 Light" pitchFamily="2" charset="77"/>
                <a:ea typeface="Tahoma" pitchFamily="34" charset="0"/>
                <a:cs typeface="Tahoma" pitchFamily="34" charset="0"/>
                <a:sym typeface="Exo 2"/>
              </a:rPr>
              <a:t>Você pode ir tão longe quanto sua mente permite. O que você acredita, lembre-se, você pode alcançar.</a:t>
            </a:r>
          </a:p>
          <a:p>
            <a:pPr marL="0" lvl="0" indent="0" algn="l" rtl="0">
              <a:spcBef>
                <a:spcPts val="0"/>
              </a:spcBef>
              <a:spcAft>
                <a:spcPts val="0"/>
              </a:spcAft>
              <a:buClr>
                <a:srgbClr val="000000"/>
              </a:buClr>
              <a:buSzPts val="3300"/>
              <a:buFont typeface="Arial"/>
              <a:buNone/>
            </a:pPr>
            <a:endParaRPr lang="pt-BR" sz="1200" b="1" i="1" dirty="0">
              <a:latin typeface="Exo 2.0 Light" pitchFamily="2" charset="77"/>
              <a:ea typeface="Tahoma" pitchFamily="34" charset="0"/>
              <a:cs typeface="Tahoma" pitchFamily="34" charset="0"/>
              <a:sym typeface="Exo 2"/>
            </a:endParaRPr>
          </a:p>
          <a:p>
            <a:r>
              <a:rPr lang="pt-BR" dirty="0">
                <a:solidFill>
                  <a:srgbClr val="F06478"/>
                </a:solidFill>
              </a:rPr>
              <a:t>Duração: </a:t>
            </a:r>
            <a:r>
              <a:rPr lang="pt-BR" b="0" dirty="0">
                <a:solidFill>
                  <a:schemeClr val="tx1"/>
                </a:solidFill>
                <a:latin typeface="Exo 2.0 Light" pitchFamily="2" charset="77"/>
              </a:rPr>
              <a:t>01 min.</a:t>
            </a:r>
          </a:p>
          <a:p>
            <a:r>
              <a:rPr lang="pt-BR" dirty="0">
                <a:solidFill>
                  <a:srgbClr val="F06478"/>
                </a:solidFill>
              </a:rPr>
              <a:t>Tempo até aqui:</a:t>
            </a:r>
            <a:r>
              <a:rPr lang="pt-BR" dirty="0"/>
              <a:t> </a:t>
            </a:r>
            <a:r>
              <a:rPr lang="pt-BR" b="0" dirty="0">
                <a:solidFill>
                  <a:schemeClr val="tx1"/>
                </a:solidFill>
                <a:latin typeface="Exo 2.0 Light" pitchFamily="2" charset="77"/>
              </a:rPr>
              <a:t>01:21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sym typeface="Arial"/>
              </a:rPr>
              <a:t>E para quem quer seguir aprendendo...</a:t>
            </a:r>
            <a:endParaRPr lang="pt-BR" b="0" dirty="0">
              <a:solidFill>
                <a:schemeClr val="tx1"/>
              </a:solidFill>
              <a:latin typeface="Exo 2.0 Light" pitchFamily="2" charset="77"/>
            </a:endParaRPr>
          </a:p>
          <a:p>
            <a:pPr marL="0" lvl="0" indent="0" algn="l" rtl="0">
              <a:spcBef>
                <a:spcPts val="0"/>
              </a:spcBef>
              <a:spcAft>
                <a:spcPts val="0"/>
              </a:spcAft>
              <a:buClr>
                <a:srgbClr val="000000"/>
              </a:buClr>
              <a:buSzPts val="3300"/>
              <a:buFont typeface="Arial"/>
              <a:buNone/>
            </a:pPr>
            <a:endParaRPr lang="pt-BR" sz="1200" b="1" i="1" dirty="0">
              <a:latin typeface="Exo 2.0 Light" pitchFamily="2" charset="77"/>
              <a:ea typeface="Tahoma" pitchFamily="34" charset="0"/>
              <a:cs typeface="Tahoma" pitchFamily="34" charset="0"/>
              <a:sym typeface="Exo 2"/>
            </a:endParaRPr>
          </a:p>
        </p:txBody>
      </p:sp>
      <p:sp>
        <p:nvSpPr>
          <p:cNvPr id="780" name="Google Shape;780;g175e544e504_0_2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177a79fe0d0_0_67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2800" b="1" i="1" dirty="0">
                <a:latin typeface="Exo 2.0 Light" pitchFamily="2" charset="77"/>
                <a:ea typeface="Tahoma" pitchFamily="34" charset="0"/>
                <a:cs typeface="Tahoma" pitchFamily="34" charset="0"/>
              </a:rPr>
              <a:t>Agora que você já conheceu as formas de comunicar e vender, chegou a hora de exercitar.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pt-BR" sz="2800" b="1" i="1" dirty="0">
              <a:latin typeface="Exo 2.0 Light" pitchFamily="2" charset="77"/>
              <a:ea typeface="Tahoma" pitchFamily="34" charset="0"/>
              <a:cs typeface="Tahoma" pitchFamily="34" charset="0"/>
            </a:endParaRPr>
          </a:p>
          <a:p>
            <a:pPr marR="0" lvl="0" indent="0" defTabSz="967585" fontAlgn="auto">
              <a:lnSpc>
                <a:spcPct val="100000"/>
              </a:lnSpc>
              <a:spcBef>
                <a:spcPct val="0"/>
              </a:spcBef>
              <a:spcAft>
                <a:spcPts val="0"/>
              </a:spcAft>
              <a:buClrTx/>
              <a:buSzTx/>
              <a:buFontTx/>
              <a:buNone/>
              <a:tabLst/>
              <a:defRPr/>
            </a:pPr>
            <a:endParaRPr lang="pt-BR" sz="2800" dirty="0">
              <a:solidFill>
                <a:schemeClr val="tx1"/>
              </a:solidFill>
              <a:latin typeface="Exo 2.0 Light" pitchFamily="2" charset="77"/>
              <a:ea typeface="Montserrat"/>
              <a:cs typeface="Montserrat"/>
              <a:sym typeface="Montserrat"/>
            </a:endParaRPr>
          </a:p>
          <a:p>
            <a:pPr marL="228600" lvl="0" indent="-228600" algn="l" rtl="0">
              <a:spcBef>
                <a:spcPts val="0"/>
              </a:spcBef>
              <a:spcAft>
                <a:spcPts val="0"/>
              </a:spcAft>
              <a:buFont typeface="Wingdings" pitchFamily="2" charset="2"/>
              <a:buChar char="ü"/>
            </a:pPr>
            <a:r>
              <a:rPr lang="pt-BR" sz="2800" dirty="0">
                <a:latin typeface="Exo 2.0 Light" pitchFamily="2" charset="77"/>
              </a:rPr>
              <a:t>Peça para as alunas formarem grupos de, no máximo, 3 pessoas. </a:t>
            </a:r>
          </a:p>
          <a:p>
            <a:pPr marL="228600" lvl="0" indent="-228600" algn="l" rtl="0">
              <a:spcBef>
                <a:spcPts val="0"/>
              </a:spcBef>
              <a:spcAft>
                <a:spcPts val="0"/>
              </a:spcAft>
              <a:buFont typeface="Wingdings" pitchFamily="2" charset="2"/>
              <a:buChar char="ü"/>
            </a:pPr>
            <a:r>
              <a:rPr lang="pt-BR" sz="2800" dirty="0">
                <a:latin typeface="Exo 2.0 Light" pitchFamily="2" charset="77"/>
              </a:rPr>
              <a:t>Peça para cada grupo escolher um negócio ou pensar em um fictício.</a:t>
            </a:r>
          </a:p>
          <a:p>
            <a:pPr marL="228600" indent="-228600">
              <a:buFont typeface="Wingdings" pitchFamily="2" charset="2"/>
              <a:buChar char="ü"/>
            </a:pPr>
            <a:r>
              <a:rPr lang="pt-BR" sz="2800" dirty="0">
                <a:latin typeface="Exo 2.0 Light" pitchFamily="2" charset="77"/>
                <a:ea typeface="Tahoma" pitchFamily="34" charset="0"/>
                <a:cs typeface="Tahoma" pitchFamily="34" charset="0"/>
                <a:sym typeface="Montserrat"/>
              </a:rPr>
              <a:t>Lembrar que este é um exercício, e que se elas aprenderem bem como utilizar o guia de precificação, poderão precificar outros produtos ou serviços de forma mais tranquila. </a:t>
            </a:r>
          </a:p>
          <a:p>
            <a:pPr marL="228600" indent="-228600">
              <a:buFont typeface="Wingdings" pitchFamily="2" charset="2"/>
              <a:buChar char="ü"/>
            </a:pPr>
            <a:endParaRPr lang="pt-BR" sz="2800" dirty="0">
              <a:latin typeface="Exo 2.0 Light" pitchFamily="2" charset="77"/>
              <a:ea typeface="Tahoma" pitchFamily="34" charset="0"/>
              <a:cs typeface="Tahoma" pitchFamily="34" charset="0"/>
              <a:sym typeface="Montserrat"/>
            </a:endParaRPr>
          </a:p>
          <a:p>
            <a:r>
              <a:rPr lang="pt-BR" sz="4000" dirty="0">
                <a:solidFill>
                  <a:srgbClr val="F06478"/>
                </a:solidFill>
              </a:rPr>
              <a:t>Duração: </a:t>
            </a:r>
            <a:r>
              <a:rPr lang="pt-BR" sz="4000" b="0" dirty="0">
                <a:solidFill>
                  <a:schemeClr val="tx1"/>
                </a:solidFill>
                <a:latin typeface="Exo 2.0 Light" pitchFamily="2" charset="77"/>
              </a:rPr>
              <a:t>01 min.</a:t>
            </a:r>
          </a:p>
          <a:p>
            <a:r>
              <a:rPr lang="pt-BR" sz="4000" dirty="0">
                <a:solidFill>
                  <a:srgbClr val="F06478"/>
                </a:solidFill>
              </a:rPr>
              <a:t>Tempo até aqui:</a:t>
            </a:r>
            <a:r>
              <a:rPr lang="pt-BR" sz="4000" dirty="0"/>
              <a:t> </a:t>
            </a:r>
            <a:r>
              <a:rPr lang="pt-BR" sz="4000" b="0" dirty="0">
                <a:solidFill>
                  <a:schemeClr val="tx1"/>
                </a:solidFill>
                <a:latin typeface="Exo 2.0 Light" pitchFamily="2" charset="77"/>
              </a:rPr>
              <a:t>01:22 min.</a:t>
            </a:r>
          </a:p>
          <a:p>
            <a:r>
              <a:rPr lang="pt-BR" sz="4000" dirty="0">
                <a:solidFill>
                  <a:srgbClr val="F06478"/>
                </a:solidFill>
              </a:rPr>
              <a:t>Para chamar o próximo slide: </a:t>
            </a:r>
            <a:endParaRPr lang="pt-BR" sz="4000" dirty="0">
              <a:solidFill>
                <a:schemeClr val="tx1"/>
              </a:solidFill>
              <a:latin typeface="Exo 2.0 Light" pitchFamily="2" charset="77"/>
            </a:endParaRPr>
          </a:p>
          <a:p>
            <a:r>
              <a:rPr lang="pt-BR" sz="4000" b="0" dirty="0">
                <a:solidFill>
                  <a:schemeClr val="tx1"/>
                </a:solidFill>
                <a:latin typeface="Exo 2.0 Light" pitchFamily="2" charset="77"/>
                <a:sym typeface="Arial"/>
              </a:rPr>
              <a:t>Vamos praticar?</a:t>
            </a:r>
            <a:endParaRPr lang="pt-BR" sz="4000" b="0" dirty="0">
              <a:solidFill>
                <a:schemeClr val="tx1"/>
              </a:solidFill>
              <a:latin typeface="Exo 2.0 Light" pitchFamily="2" charset="77"/>
            </a:endParaRPr>
          </a:p>
          <a:p>
            <a:pPr marL="228600" indent="-228600">
              <a:buFont typeface="Wingdings" pitchFamily="2" charset="2"/>
              <a:buChar char="ü"/>
            </a:pPr>
            <a:endParaRPr lang="pt-BR" sz="2800" dirty="0">
              <a:latin typeface="Exo 2.0 Light" pitchFamily="2" charset="77"/>
            </a:endParaRPr>
          </a:p>
        </p:txBody>
      </p:sp>
      <p:sp>
        <p:nvSpPr>
          <p:cNvPr id="134" name="Google Shape;134;g177a79fe0d0_0_6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8301339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7"/>
        <p:cNvGrpSpPr/>
        <p:nvPr/>
      </p:nvGrpSpPr>
      <p:grpSpPr>
        <a:xfrm>
          <a:off x="0" y="0"/>
          <a:ext cx="0" cy="0"/>
          <a:chOff x="0" y="0"/>
          <a:chExt cx="0" cy="0"/>
        </a:xfrm>
      </p:grpSpPr>
      <p:sp>
        <p:nvSpPr>
          <p:cNvPr id="958" name="Google Shape;958;g17930d8f3b4_0_2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defTabSz="967585">
              <a:spcBef>
                <a:spcPct val="0"/>
              </a:spcBef>
              <a:defRPr/>
            </a:pPr>
            <a:r>
              <a:rPr lang="pt-BR" sz="1800" b="1" i="1" dirty="0">
                <a:latin typeface="Exo 2.0 Light" pitchFamily="2" charset="77"/>
                <a:ea typeface="Tahoma" pitchFamily="34" charset="0"/>
                <a:cs typeface="Tahoma" pitchFamily="34" charset="0"/>
                <a:sym typeface="Exo 2"/>
              </a:rPr>
              <a:t>Esse exercício nos mostra passo a passo como identificar nossos cliente e como falar com ele.</a:t>
            </a:r>
          </a:p>
          <a:p>
            <a:pPr marL="0" indent="0">
              <a:defRPr/>
            </a:pPr>
            <a:endParaRPr lang="pt-BR" sz="1800" b="1" i="1" dirty="0">
              <a:latin typeface="Exo 2.0 Light" pitchFamily="2" charset="77"/>
              <a:ea typeface="Tahoma" pitchFamily="34" charset="0"/>
              <a:cs typeface="Tahoma" pitchFamily="34" charset="0"/>
              <a:sym typeface="Exo 2"/>
            </a:endParaRPr>
          </a:p>
          <a:p>
            <a:pPr marL="0" indent="0">
              <a:defRPr/>
            </a:pPr>
            <a:r>
              <a:rPr lang="pt-BR" sz="1800" b="1" i="1" dirty="0">
                <a:latin typeface="Exo 2.0 Light" pitchFamily="2" charset="77"/>
                <a:ea typeface="Tahoma" pitchFamily="34" charset="0"/>
                <a:cs typeface="Tahoma" pitchFamily="34" charset="0"/>
                <a:sym typeface="Exo 2"/>
              </a:rPr>
              <a:t>Os 3 aspectos, interno, externo e pós venda, abordados são super importantes e indispensáveis para quem quer vender e</a:t>
            </a:r>
          </a:p>
          <a:p>
            <a:pPr marL="0" indent="0">
              <a:defRPr/>
            </a:pPr>
            <a:r>
              <a:rPr lang="pt-BR" sz="1800" b="1" i="1" dirty="0">
                <a:latin typeface="Exo 2.0 Light" pitchFamily="2" charset="77"/>
                <a:ea typeface="Tahoma" pitchFamily="34" charset="0"/>
                <a:cs typeface="Tahoma" pitchFamily="34" charset="0"/>
                <a:sym typeface="Exo 2"/>
              </a:rPr>
              <a:t>prosperar.</a:t>
            </a:r>
          </a:p>
          <a:p>
            <a:pPr marL="0" indent="0">
              <a:defRPr/>
            </a:pPr>
            <a:endParaRPr lang="pt-BR" sz="1800" b="1" i="1" dirty="0">
              <a:latin typeface="Exo 2.0 Light" pitchFamily="2" charset="77"/>
              <a:ea typeface="Tahoma" pitchFamily="34" charset="0"/>
              <a:cs typeface="Tahoma" pitchFamily="34" charset="0"/>
              <a:sym typeface="Exo 2"/>
            </a:endParaRPr>
          </a:p>
          <a:p>
            <a:r>
              <a:rPr lang="pt-BR" sz="2800" dirty="0">
                <a:solidFill>
                  <a:srgbClr val="F06478"/>
                </a:solidFill>
              </a:rPr>
              <a:t>Duração: </a:t>
            </a:r>
            <a:r>
              <a:rPr lang="pt-BR" sz="2800" b="0" dirty="0">
                <a:solidFill>
                  <a:schemeClr val="tx1"/>
                </a:solidFill>
                <a:latin typeface="Exo 2.0 Light" pitchFamily="2" charset="77"/>
              </a:rPr>
              <a:t>03 min.</a:t>
            </a:r>
          </a:p>
          <a:p>
            <a:r>
              <a:rPr lang="pt-BR" sz="2800" dirty="0">
                <a:solidFill>
                  <a:srgbClr val="F06478"/>
                </a:solidFill>
              </a:rPr>
              <a:t>Tempo até aqui:</a:t>
            </a:r>
            <a:r>
              <a:rPr lang="pt-BR" sz="2800" dirty="0"/>
              <a:t> </a:t>
            </a:r>
            <a:r>
              <a:rPr lang="pt-BR" sz="2800" b="0" dirty="0">
                <a:solidFill>
                  <a:schemeClr val="tx1"/>
                </a:solidFill>
                <a:latin typeface="Exo 2.0 Light" pitchFamily="2" charset="77"/>
              </a:rPr>
              <a:t>01:25 min.</a:t>
            </a:r>
          </a:p>
          <a:p>
            <a:r>
              <a:rPr lang="pt-BR" sz="2800" dirty="0">
                <a:solidFill>
                  <a:srgbClr val="F06478"/>
                </a:solidFill>
              </a:rPr>
              <a:t>Para chamar o próximo slide: </a:t>
            </a:r>
            <a:endParaRPr lang="pt-BR" sz="2800" dirty="0">
              <a:solidFill>
                <a:schemeClr val="tx1"/>
              </a:solidFill>
              <a:latin typeface="Exo 2.0 Light" pitchFamily="2" charset="77"/>
            </a:endParaRPr>
          </a:p>
          <a:p>
            <a:r>
              <a:rPr lang="pt-BR" sz="2800" b="0" dirty="0">
                <a:solidFill>
                  <a:schemeClr val="tx1"/>
                </a:solidFill>
                <a:latin typeface="Exo 2.0 Light" pitchFamily="2" charset="77"/>
                <a:sym typeface="Arial"/>
              </a:rPr>
              <a:t>Vamos entender como ele funciona ...</a:t>
            </a:r>
            <a:endParaRPr lang="pt-BR" sz="2800" b="0" dirty="0">
              <a:solidFill>
                <a:schemeClr val="tx1"/>
              </a:solidFill>
              <a:latin typeface="Exo 2.0 Light" pitchFamily="2" charset="77"/>
            </a:endParaRPr>
          </a:p>
          <a:p>
            <a:pPr marL="0" indent="0">
              <a:defRPr/>
            </a:pPr>
            <a:endParaRPr lang="pt-BR" sz="1800" b="1" i="1" dirty="0">
              <a:latin typeface="Exo 2.0 Light" pitchFamily="2" charset="77"/>
              <a:ea typeface="Tahoma" pitchFamily="34" charset="0"/>
              <a:cs typeface="Tahoma" pitchFamily="34" charset="0"/>
            </a:endParaRPr>
          </a:p>
        </p:txBody>
      </p:sp>
      <p:sp>
        <p:nvSpPr>
          <p:cNvPr id="959" name="Google Shape;959;g17930d8f3b4_0_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3931728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7"/>
        <p:cNvGrpSpPr/>
        <p:nvPr/>
      </p:nvGrpSpPr>
      <p:grpSpPr>
        <a:xfrm>
          <a:off x="0" y="0"/>
          <a:ext cx="0" cy="0"/>
          <a:chOff x="0" y="0"/>
          <a:chExt cx="0" cy="0"/>
        </a:xfrm>
      </p:grpSpPr>
      <p:sp>
        <p:nvSpPr>
          <p:cNvPr id="958" name="Google Shape;958;g17930d8f3b4_0_2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pt-BR" sz="1200" b="1" i="1" dirty="0">
                <a:latin typeface="Exo 2.0 Light" pitchFamily="2" charset="77"/>
                <a:ea typeface="Tahoma" pitchFamily="34" charset="0"/>
                <a:cs typeface="Tahoma" pitchFamily="34" charset="0"/>
                <a:sym typeface="Exo 2"/>
              </a:rPr>
              <a:t>Meu cliente ideal</a:t>
            </a:r>
          </a:p>
          <a:p>
            <a:pPr marL="0" lvl="0" indent="0" algn="l" rtl="0">
              <a:lnSpc>
                <a:spcPct val="130000"/>
              </a:lnSpc>
              <a:spcBef>
                <a:spcPts val="0"/>
              </a:spcBef>
              <a:spcAft>
                <a:spcPts val="0"/>
              </a:spcAft>
              <a:buNone/>
            </a:pPr>
            <a:endParaRPr lang="pt-BR" sz="1200" b="1" i="1" dirty="0">
              <a:latin typeface="Exo 2.0 Light" pitchFamily="2" charset="77"/>
              <a:ea typeface="Tahoma" pitchFamily="34" charset="0"/>
              <a:cs typeface="Tahoma" pitchFamily="34" charset="0"/>
              <a:sym typeface="Nunito"/>
            </a:endParaRPr>
          </a:p>
          <a:p>
            <a:pPr marL="0" lvl="0" indent="0" algn="l" rtl="0">
              <a:lnSpc>
                <a:spcPct val="130000"/>
              </a:lnSpc>
              <a:spcBef>
                <a:spcPts val="0"/>
              </a:spcBef>
              <a:spcAft>
                <a:spcPts val="0"/>
              </a:spcAft>
              <a:buNone/>
            </a:pPr>
            <a:r>
              <a:rPr lang="pt-BR" sz="1200" b="1" i="1" dirty="0">
                <a:latin typeface="Exo 2.0 Light" pitchFamily="2" charset="77"/>
                <a:ea typeface="Tahoma" pitchFamily="34" charset="0"/>
                <a:cs typeface="Tahoma" pitchFamily="34" charset="0"/>
                <a:sym typeface="Nunito"/>
              </a:rPr>
              <a:t>Nesse momento você já deve ter percebido a importância de definir bem o tipo de cliente que você quer atender, lembre-se quem quer atender todo mundo não atende bem ninguém.</a:t>
            </a:r>
          </a:p>
          <a:p>
            <a:pPr marL="0" lvl="0" indent="0" algn="l" rtl="0">
              <a:lnSpc>
                <a:spcPct val="130000"/>
              </a:lnSpc>
              <a:spcBef>
                <a:spcPts val="0"/>
              </a:spcBef>
              <a:spcAft>
                <a:spcPts val="0"/>
              </a:spcAft>
              <a:buNone/>
            </a:pPr>
            <a:r>
              <a:rPr lang="pt-BR" sz="1200" b="1" i="1" dirty="0">
                <a:latin typeface="Exo 2.0 Light" pitchFamily="2" charset="77"/>
                <a:ea typeface="Tahoma" pitchFamily="34" charset="0"/>
                <a:cs typeface="Tahoma" pitchFamily="34" charset="0"/>
                <a:sym typeface="Nunito"/>
              </a:rPr>
              <a:t>Por exemplo: Você quer abrir um loja de armarinhos especializada em bordados em pedraria. O que seria melhor para seu negócio, fazer uma panfletagem na saída de um jogo de futebol ou para mães que estão aguardando seus filhos na escola?</a:t>
            </a:r>
          </a:p>
          <a:p>
            <a:pPr marL="0" lvl="0" indent="0" algn="l" rtl="0">
              <a:lnSpc>
                <a:spcPct val="130000"/>
              </a:lnSpc>
              <a:spcBef>
                <a:spcPts val="0"/>
              </a:spcBef>
              <a:spcAft>
                <a:spcPts val="0"/>
              </a:spcAft>
              <a:buNone/>
            </a:pPr>
            <a:r>
              <a:rPr lang="pt-BR" sz="1200" b="1" i="1" dirty="0">
                <a:latin typeface="Exo 2.0 Light" pitchFamily="2" charset="77"/>
                <a:ea typeface="Tahoma" pitchFamily="34" charset="0"/>
                <a:cs typeface="Tahoma" pitchFamily="34" charset="0"/>
                <a:sym typeface="Nunito"/>
              </a:rPr>
              <a:t>Reflita como é esse cliente e descreva com o máximo de detalhes possíveis.</a:t>
            </a:r>
          </a:p>
          <a:p>
            <a:pPr marL="0" lvl="0" indent="0" algn="l" rtl="0">
              <a:lnSpc>
                <a:spcPct val="130000"/>
              </a:lnSpc>
              <a:spcBef>
                <a:spcPts val="0"/>
              </a:spcBef>
              <a:spcAft>
                <a:spcPts val="0"/>
              </a:spcAft>
              <a:buNone/>
            </a:pPr>
            <a:endParaRPr lang="pt-BR" sz="1200" b="1" i="1" dirty="0">
              <a:latin typeface="Exo 2.0 Light" pitchFamily="2" charset="77"/>
              <a:ea typeface="Tahoma" pitchFamily="34" charset="0"/>
              <a:cs typeface="Tahoma" pitchFamily="34" charset="0"/>
              <a:sym typeface="Nunito"/>
            </a:endParaRPr>
          </a:p>
          <a:p>
            <a:pPr marL="0" lvl="0" indent="0" algn="l" rtl="0">
              <a:lnSpc>
                <a:spcPct val="130000"/>
              </a:lnSpc>
              <a:spcBef>
                <a:spcPts val="0"/>
              </a:spcBef>
              <a:spcAft>
                <a:spcPts val="0"/>
              </a:spcAft>
              <a:buNone/>
            </a:pPr>
            <a:r>
              <a:rPr lang="pt-BR" sz="1200" b="1" i="1" dirty="0">
                <a:latin typeface="Exo 2.0 Light" pitchFamily="2" charset="77"/>
                <a:ea typeface="Tahoma" pitchFamily="34" charset="0"/>
                <a:cs typeface="Tahoma" pitchFamily="34" charset="0"/>
                <a:sym typeface="Nunito"/>
              </a:rPr>
              <a:t>Exemplo de resposta: “Meu público-alvo são mulheres que buscam uma atividade adicional para melhorar a renda, que trabalhem em casa, possuam ou queiram aprimorar suas habilidades manuais...”.</a:t>
            </a:r>
          </a:p>
          <a:p>
            <a:pPr marL="0" lvl="0" indent="0" algn="l" rtl="0">
              <a:lnSpc>
                <a:spcPct val="130000"/>
              </a:lnSpc>
              <a:spcBef>
                <a:spcPts val="0"/>
              </a:spcBef>
              <a:spcAft>
                <a:spcPts val="0"/>
              </a:spcAft>
              <a:buNone/>
            </a:pPr>
            <a:endParaRPr lang="pt-BR" sz="1200" b="1" i="1" dirty="0">
              <a:latin typeface="Exo 2.0 Light" pitchFamily="2" charset="77"/>
              <a:ea typeface="Tahoma" pitchFamily="34" charset="0"/>
              <a:cs typeface="Tahoma" pitchFamily="34" charset="0"/>
              <a:sym typeface="Nunito"/>
            </a:endParaRPr>
          </a:p>
          <a:p>
            <a:r>
              <a:rPr lang="pt-BR" dirty="0">
                <a:solidFill>
                  <a:srgbClr val="F06478"/>
                </a:solidFill>
              </a:rPr>
              <a:t>Duração: </a:t>
            </a:r>
            <a:r>
              <a:rPr lang="pt-BR" b="0" dirty="0">
                <a:solidFill>
                  <a:schemeClr val="tx1"/>
                </a:solidFill>
                <a:latin typeface="Exo 2.0 Light" pitchFamily="2" charset="77"/>
              </a:rPr>
              <a:t>01 min.</a:t>
            </a:r>
          </a:p>
          <a:p>
            <a:r>
              <a:rPr lang="pt-BR" dirty="0">
                <a:solidFill>
                  <a:srgbClr val="F06478"/>
                </a:solidFill>
              </a:rPr>
              <a:t>Tempo até aqui:</a:t>
            </a:r>
            <a:r>
              <a:rPr lang="pt-BR" dirty="0"/>
              <a:t> </a:t>
            </a:r>
            <a:r>
              <a:rPr lang="pt-BR" b="0" dirty="0">
                <a:solidFill>
                  <a:schemeClr val="tx1"/>
                </a:solidFill>
                <a:latin typeface="Exo 2.0 Light" pitchFamily="2" charset="77"/>
              </a:rPr>
              <a:t>01:26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sym typeface="Arial"/>
              </a:rPr>
              <a:t>Vamos entender o próximo bloco ...</a:t>
            </a:r>
            <a:endParaRPr lang="pt-BR" b="0" dirty="0">
              <a:solidFill>
                <a:schemeClr val="tx1"/>
              </a:solidFill>
              <a:latin typeface="Exo 2.0 Light" pitchFamily="2" charset="77"/>
            </a:endParaRPr>
          </a:p>
          <a:p>
            <a:pPr marL="0" lvl="0" indent="0" algn="l" rtl="0">
              <a:lnSpc>
                <a:spcPct val="130000"/>
              </a:lnSpc>
              <a:spcBef>
                <a:spcPts val="0"/>
              </a:spcBef>
              <a:spcAft>
                <a:spcPts val="0"/>
              </a:spcAft>
              <a:buNone/>
            </a:pPr>
            <a:endParaRPr lang="pt-BR" sz="1200" b="1" i="1" dirty="0">
              <a:latin typeface="Exo 2.0 Light" pitchFamily="2" charset="77"/>
              <a:ea typeface="Tahoma" pitchFamily="34" charset="0"/>
              <a:cs typeface="Tahoma" pitchFamily="34" charset="0"/>
            </a:endParaRPr>
          </a:p>
        </p:txBody>
      </p:sp>
      <p:sp>
        <p:nvSpPr>
          <p:cNvPr id="959" name="Google Shape;959;g17930d8f3b4_0_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4181643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7"/>
        <p:cNvGrpSpPr/>
        <p:nvPr/>
      </p:nvGrpSpPr>
      <p:grpSpPr>
        <a:xfrm>
          <a:off x="0" y="0"/>
          <a:ext cx="0" cy="0"/>
          <a:chOff x="0" y="0"/>
          <a:chExt cx="0" cy="0"/>
        </a:xfrm>
      </p:grpSpPr>
      <p:sp>
        <p:nvSpPr>
          <p:cNvPr id="958" name="Google Shape;958;g17930d8f3b4_0_2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indent="0">
              <a:defRPr/>
            </a:pPr>
            <a:r>
              <a:rPr lang="pt-BR" sz="1200" b="1" i="1" dirty="0">
                <a:latin typeface="Exo 2.0 Light" pitchFamily="2" charset="77"/>
                <a:ea typeface="Tahoma" pitchFamily="34" charset="0"/>
                <a:cs typeface="Tahoma" pitchFamily="34" charset="0"/>
                <a:sym typeface="Exo 2"/>
              </a:rPr>
              <a:t>2. Onde ele busca?</a:t>
            </a:r>
          </a:p>
          <a:p>
            <a:pPr marL="0" indent="0">
              <a:lnSpc>
                <a:spcPct val="130000"/>
              </a:lnSpc>
              <a:spcBef>
                <a:spcPts val="1600"/>
              </a:spcBef>
              <a:defRPr/>
            </a:pPr>
            <a:r>
              <a:rPr lang="pt-BR" sz="1200" b="1" i="1" dirty="0">
                <a:latin typeface="Exo 2.0 Light" pitchFamily="2" charset="77"/>
                <a:ea typeface="Tahoma" pitchFamily="34" charset="0"/>
                <a:cs typeface="Tahoma" pitchFamily="34" charset="0"/>
                <a:sym typeface="Nunito"/>
              </a:rPr>
              <a:t>Com certeza seu cliente em potencial, já está procurando um local para comprar e/ou aprender. Tente identificar onde ele procura, qual plataforma ou canal de comunicação físico ou digital ele acessa. É lá que você precisa estar. </a:t>
            </a:r>
          </a:p>
          <a:p>
            <a:pPr marL="0" indent="0">
              <a:lnSpc>
                <a:spcPct val="130000"/>
              </a:lnSpc>
              <a:spcBef>
                <a:spcPts val="1600"/>
              </a:spcBef>
              <a:defRPr/>
            </a:pPr>
            <a:endParaRPr lang="pt-BR" sz="1200" b="1" i="1" dirty="0">
              <a:latin typeface="Exo 2.0 Light" pitchFamily="2" charset="77"/>
              <a:ea typeface="Tahoma" pitchFamily="34" charset="0"/>
              <a:cs typeface="Tahoma" pitchFamily="34" charset="0"/>
              <a:sym typeface="Nunito"/>
            </a:endParaRPr>
          </a:p>
          <a:p>
            <a:pPr marL="0" indent="0">
              <a:defRPr/>
            </a:pPr>
            <a:r>
              <a:rPr lang="pt-BR" sz="1200" b="1" i="1" dirty="0">
                <a:latin typeface="Exo 2.0 Light" pitchFamily="2" charset="77"/>
                <a:ea typeface="Tahoma" pitchFamily="34" charset="0"/>
                <a:cs typeface="Tahoma" pitchFamily="34" charset="0"/>
                <a:sym typeface="Exo 2"/>
              </a:rPr>
              <a:t>3. O que meus concorrentes tem feito de diferente?</a:t>
            </a:r>
          </a:p>
          <a:p>
            <a:pPr marL="0" indent="0">
              <a:defRPr/>
            </a:pPr>
            <a:r>
              <a:rPr lang="pt-BR" sz="1200" b="1" i="1" dirty="0">
                <a:latin typeface="Exo 2.0 Light" pitchFamily="2" charset="77"/>
                <a:ea typeface="Tahoma" pitchFamily="34" charset="0"/>
                <a:cs typeface="Tahoma" pitchFamily="34" charset="0"/>
                <a:sym typeface="Nunito"/>
              </a:rPr>
              <a:t>Concorrente não é inimigo, ele é uma fonte de conhecimento e estudo de mercado incrível que você deve aproveitar. Estudar o que os outros tem feito, te ajuda a trazer diferenciais e</a:t>
            </a:r>
          </a:p>
          <a:p>
            <a:pPr marL="0" indent="0">
              <a:defRPr/>
            </a:pPr>
            <a:r>
              <a:rPr lang="pt-BR" sz="1200" b="1" i="1" dirty="0">
                <a:latin typeface="Exo 2.0 Light" pitchFamily="2" charset="77"/>
                <a:ea typeface="Tahoma" pitchFamily="34" charset="0"/>
                <a:cs typeface="Tahoma" pitchFamily="34" charset="0"/>
                <a:sym typeface="Nunito"/>
              </a:rPr>
              <a:t>aumentar seu valor agregado na hora de vender.</a:t>
            </a:r>
          </a:p>
          <a:p>
            <a:pPr marL="0" lvl="0" indent="0" algn="l" rtl="0">
              <a:spcBef>
                <a:spcPts val="0"/>
              </a:spcBef>
              <a:spcAft>
                <a:spcPts val="0"/>
              </a:spcAft>
              <a:buNone/>
            </a:pPr>
            <a:endParaRPr lang="es-ES" dirty="0"/>
          </a:p>
          <a:p>
            <a:r>
              <a:rPr lang="pt-BR" dirty="0">
                <a:solidFill>
                  <a:srgbClr val="F06478"/>
                </a:solidFill>
              </a:rPr>
              <a:t>Duração: </a:t>
            </a:r>
            <a:r>
              <a:rPr lang="pt-BR" b="0" dirty="0">
                <a:solidFill>
                  <a:schemeClr val="tx1"/>
                </a:solidFill>
                <a:latin typeface="Exo 2.0 Light" pitchFamily="2" charset="77"/>
              </a:rPr>
              <a:t>01 min.</a:t>
            </a:r>
          </a:p>
          <a:p>
            <a:r>
              <a:rPr lang="pt-BR" dirty="0">
                <a:solidFill>
                  <a:srgbClr val="F06478"/>
                </a:solidFill>
              </a:rPr>
              <a:t>Tempo até aqui:</a:t>
            </a:r>
            <a:r>
              <a:rPr lang="pt-BR" dirty="0"/>
              <a:t> </a:t>
            </a:r>
            <a:r>
              <a:rPr lang="pt-BR" b="0" dirty="0">
                <a:solidFill>
                  <a:schemeClr val="tx1"/>
                </a:solidFill>
                <a:latin typeface="Exo 2.0 Light" pitchFamily="2" charset="77"/>
              </a:rPr>
              <a:t>01:27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sym typeface="Arial"/>
              </a:rPr>
              <a:t>Vamos entender o próximo bloco ...</a:t>
            </a:r>
            <a:endParaRPr lang="pt-BR" b="0" dirty="0">
              <a:solidFill>
                <a:schemeClr val="tx1"/>
              </a:solidFill>
              <a:latin typeface="Exo 2.0 Light" pitchFamily="2" charset="77"/>
            </a:endParaRPr>
          </a:p>
          <a:p>
            <a:pPr marL="0" lvl="0" indent="0" algn="l" rtl="0">
              <a:spcBef>
                <a:spcPts val="0"/>
              </a:spcBef>
              <a:spcAft>
                <a:spcPts val="0"/>
              </a:spcAft>
              <a:buNone/>
            </a:pPr>
            <a:endParaRPr dirty="0"/>
          </a:p>
        </p:txBody>
      </p:sp>
      <p:sp>
        <p:nvSpPr>
          <p:cNvPr id="959" name="Google Shape;959;g17930d8f3b4_0_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8877550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7"/>
        <p:cNvGrpSpPr/>
        <p:nvPr/>
      </p:nvGrpSpPr>
      <p:grpSpPr>
        <a:xfrm>
          <a:off x="0" y="0"/>
          <a:ext cx="0" cy="0"/>
          <a:chOff x="0" y="0"/>
          <a:chExt cx="0" cy="0"/>
        </a:xfrm>
      </p:grpSpPr>
      <p:sp>
        <p:nvSpPr>
          <p:cNvPr id="958" name="Google Shape;958;g17930d8f3b4_0_2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defTabSz="967585">
              <a:spcBef>
                <a:spcPct val="0"/>
              </a:spcBef>
              <a:defRPr/>
            </a:pPr>
            <a:r>
              <a:rPr lang="pt-BR" sz="1200" b="1" i="1" dirty="0">
                <a:latin typeface="Exo 2.0 Light" pitchFamily="2" charset="77"/>
                <a:ea typeface="Tahoma" pitchFamily="34" charset="0"/>
                <a:cs typeface="Tahoma" pitchFamily="34" charset="0"/>
                <a:sym typeface="Exo 2"/>
              </a:rPr>
              <a:t>4. Qual mensagem você quer passar para seus clientes?</a:t>
            </a:r>
          </a:p>
          <a:p>
            <a:pPr marL="0" indent="0">
              <a:lnSpc>
                <a:spcPct val="130000"/>
              </a:lnSpc>
              <a:spcBef>
                <a:spcPts val="1600"/>
              </a:spcBef>
              <a:defRPr/>
            </a:pPr>
            <a:r>
              <a:rPr lang="pt-BR" sz="1200" b="1" i="1" dirty="0">
                <a:latin typeface="Exo 2.0 Light" pitchFamily="2" charset="77"/>
                <a:ea typeface="Tahoma" pitchFamily="34" charset="0"/>
                <a:cs typeface="Tahoma" pitchFamily="34" charset="0"/>
                <a:sym typeface="Nunito"/>
              </a:rPr>
              <a:t>Toda marca tem uma personalidade, ela pode ser cuidadora e moderna, ou alegre e tecnológica. Existem inúmeras combinações e mensagens que você pode transmitir em sua marcar. Pense com carinho, como você quer ser lembrada? </a:t>
            </a:r>
          </a:p>
          <a:p>
            <a:pPr marL="0" indent="0">
              <a:lnSpc>
                <a:spcPct val="130000"/>
              </a:lnSpc>
              <a:spcBef>
                <a:spcPts val="1600"/>
              </a:spcBef>
              <a:defRPr/>
            </a:pPr>
            <a:endParaRPr lang="pt-BR" sz="1200" b="1" i="1" dirty="0">
              <a:latin typeface="Exo 2.0 Light" pitchFamily="2" charset="77"/>
              <a:ea typeface="Tahoma" pitchFamily="34" charset="0"/>
              <a:cs typeface="Tahoma" pitchFamily="34" charset="0"/>
              <a:sym typeface="Nunito"/>
            </a:endParaRPr>
          </a:p>
          <a:p>
            <a:pPr marL="0" indent="0">
              <a:defRPr/>
            </a:pPr>
            <a:r>
              <a:rPr lang="pt-BR" sz="1200" b="1" i="1" dirty="0">
                <a:latin typeface="Exo 2.0 Light" pitchFamily="2" charset="77"/>
                <a:ea typeface="Tahoma" pitchFamily="34" charset="0"/>
                <a:cs typeface="Tahoma" pitchFamily="34" charset="0"/>
                <a:sym typeface="Exo 2"/>
              </a:rPr>
              <a:t>5. Que formato de venda você vai testar?</a:t>
            </a:r>
          </a:p>
          <a:p>
            <a:pPr marL="0" indent="0">
              <a:lnSpc>
                <a:spcPct val="130000"/>
              </a:lnSpc>
              <a:spcBef>
                <a:spcPts val="1600"/>
              </a:spcBef>
              <a:defRPr/>
            </a:pPr>
            <a:r>
              <a:rPr lang="pt-BR" sz="1200" b="1" i="1" dirty="0">
                <a:latin typeface="Exo 2.0 Light" pitchFamily="2" charset="77"/>
                <a:ea typeface="Tahoma" pitchFamily="34" charset="0"/>
                <a:cs typeface="Tahoma" pitchFamily="34" charset="0"/>
                <a:sym typeface="Nunito"/>
              </a:rPr>
              <a:t>Qual formato de venda você pode testar, que pode fazer seu cliente escolher estar com você ? Entendendo seu cliente e aprendendo com sua concorrência você tem ferramentas incríveis para vender mais e melhor.</a:t>
            </a:r>
          </a:p>
          <a:p>
            <a:pPr defTabSz="967585">
              <a:spcBef>
                <a:spcPct val="0"/>
              </a:spcBef>
              <a:defRPr/>
            </a:pPr>
            <a:endParaRPr lang="pt-BR" sz="1200" b="1" i="1" dirty="0">
              <a:latin typeface="Exo 2.0 Light" pitchFamily="2" charset="77"/>
              <a:ea typeface="Tahoma" pitchFamily="34" charset="0"/>
              <a:cs typeface="Tahoma" pitchFamily="34" charset="0"/>
            </a:endParaRPr>
          </a:p>
          <a:p>
            <a:pPr defTabSz="967585">
              <a:spcBef>
                <a:spcPct val="0"/>
              </a:spcBef>
              <a:defRPr/>
            </a:pPr>
            <a:endParaRPr lang="pt-BR" sz="1200" b="1" i="1" dirty="0">
              <a:latin typeface="Exo 2.0 Light" pitchFamily="2" charset="77"/>
              <a:ea typeface="Tahoma" pitchFamily="34" charset="0"/>
              <a:cs typeface="Tahoma" pitchFamily="34" charset="0"/>
              <a:sym typeface="Exo 2 ExtraBold"/>
            </a:endParaRPr>
          </a:p>
          <a:p>
            <a:r>
              <a:rPr lang="pt-BR" dirty="0">
                <a:solidFill>
                  <a:srgbClr val="F06478"/>
                </a:solidFill>
              </a:rPr>
              <a:t>Duração: </a:t>
            </a:r>
            <a:r>
              <a:rPr lang="pt-BR" b="0" dirty="0">
                <a:solidFill>
                  <a:schemeClr val="tx1"/>
                </a:solidFill>
                <a:latin typeface="Exo 2.0 Light" pitchFamily="2" charset="77"/>
              </a:rPr>
              <a:t>01 min.</a:t>
            </a:r>
          </a:p>
          <a:p>
            <a:r>
              <a:rPr lang="pt-BR" dirty="0">
                <a:solidFill>
                  <a:srgbClr val="F06478"/>
                </a:solidFill>
              </a:rPr>
              <a:t>Tempo até aqui:</a:t>
            </a:r>
            <a:r>
              <a:rPr lang="pt-BR" dirty="0"/>
              <a:t> </a:t>
            </a:r>
            <a:r>
              <a:rPr lang="pt-BR" b="0" dirty="0">
                <a:solidFill>
                  <a:schemeClr val="tx1"/>
                </a:solidFill>
                <a:latin typeface="Exo 2.0 Light" pitchFamily="2" charset="77"/>
              </a:rPr>
              <a:t>01:28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sym typeface="Arial"/>
              </a:rPr>
              <a:t>Vamos ver alguns exemplos.</a:t>
            </a:r>
            <a:endParaRPr lang="pt-BR" b="0" dirty="0">
              <a:solidFill>
                <a:schemeClr val="tx1"/>
              </a:solidFill>
              <a:latin typeface="Exo 2.0 Light" pitchFamily="2" charset="77"/>
            </a:endParaRPr>
          </a:p>
          <a:p>
            <a:pPr marL="0" lvl="0" indent="0" algn="l" rtl="0">
              <a:spcBef>
                <a:spcPts val="0"/>
              </a:spcBef>
              <a:spcAft>
                <a:spcPts val="0"/>
              </a:spcAft>
              <a:buNone/>
            </a:pPr>
            <a:endParaRPr dirty="0"/>
          </a:p>
        </p:txBody>
      </p:sp>
      <p:sp>
        <p:nvSpPr>
          <p:cNvPr id="959" name="Google Shape;959;g17930d8f3b4_0_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8086873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7"/>
        <p:cNvGrpSpPr/>
        <p:nvPr/>
      </p:nvGrpSpPr>
      <p:grpSpPr>
        <a:xfrm>
          <a:off x="0" y="0"/>
          <a:ext cx="0" cy="0"/>
          <a:chOff x="0" y="0"/>
          <a:chExt cx="0" cy="0"/>
        </a:xfrm>
      </p:grpSpPr>
      <p:sp>
        <p:nvSpPr>
          <p:cNvPr id="958" name="Google Shape;958;g17930d8f3b4_0_2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defTabSz="967585">
              <a:spcBef>
                <a:spcPct val="0"/>
              </a:spcBef>
              <a:defRPr/>
            </a:pPr>
            <a:r>
              <a:rPr lang="pt-BR" sz="1200" b="1" i="1" dirty="0">
                <a:latin typeface="Exo 2.0 Light" pitchFamily="2" charset="77"/>
                <a:ea typeface="Tahoma" pitchFamily="34" charset="0"/>
                <a:cs typeface="Tahoma" pitchFamily="34" charset="0"/>
                <a:sym typeface="Exo 2"/>
              </a:rPr>
              <a:t>6. Como você pretende fidelizar seu cliente?</a:t>
            </a:r>
          </a:p>
          <a:p>
            <a:pPr defTabSz="967585">
              <a:spcBef>
                <a:spcPct val="0"/>
              </a:spcBef>
              <a:defRPr/>
            </a:pPr>
            <a:endParaRPr lang="pt-BR" sz="1200" b="1" i="1" dirty="0">
              <a:latin typeface="Exo 2.0 Light" pitchFamily="2" charset="77"/>
              <a:ea typeface="Tahoma" pitchFamily="34" charset="0"/>
              <a:cs typeface="Tahoma" pitchFamily="34" charset="0"/>
              <a:sym typeface="Exo 2"/>
            </a:endParaRPr>
          </a:p>
          <a:p>
            <a:pPr marL="0" indent="0">
              <a:lnSpc>
                <a:spcPct val="130000"/>
              </a:lnSpc>
              <a:spcBef>
                <a:spcPts val="1600"/>
              </a:spcBef>
              <a:defRPr/>
            </a:pPr>
            <a:r>
              <a:rPr lang="pt-BR" sz="1200" b="1" i="1" dirty="0">
                <a:latin typeface="Exo 2.0 Light" pitchFamily="2" charset="77"/>
                <a:ea typeface="Tahoma" pitchFamily="34" charset="0"/>
                <a:cs typeface="Tahoma" pitchFamily="34" charset="0"/>
                <a:sym typeface="Nunito"/>
              </a:rPr>
              <a:t>Qual será seu diferencial no pós venda? O que você pode apresentar ao seu cliente que despertará nele a vontade de comprar novamente seu produto ou solicitar seus serviços? </a:t>
            </a:r>
          </a:p>
          <a:p>
            <a:pPr marL="0" indent="0">
              <a:lnSpc>
                <a:spcPct val="130000"/>
              </a:lnSpc>
              <a:spcBef>
                <a:spcPts val="1600"/>
              </a:spcBef>
              <a:defRPr/>
            </a:pPr>
            <a:r>
              <a:rPr lang="pt-BR" sz="1200" b="1" i="1" dirty="0">
                <a:latin typeface="Exo 2.0 Light" pitchFamily="2" charset="77"/>
                <a:ea typeface="Tahoma" pitchFamily="34" charset="0"/>
                <a:cs typeface="Tahoma" pitchFamily="34" charset="0"/>
                <a:sym typeface="Nunito"/>
              </a:rPr>
              <a:t>É sempre bom perguntar para o cliente como foi a experiência de após a aquisição. Invista tempo em aprimorar seu negócio, escute seu cliente e supere as expectativas dele.</a:t>
            </a:r>
          </a:p>
          <a:p>
            <a:pPr marL="0" indent="0">
              <a:lnSpc>
                <a:spcPct val="130000"/>
              </a:lnSpc>
              <a:spcBef>
                <a:spcPts val="1600"/>
              </a:spcBef>
              <a:defRPr/>
            </a:pPr>
            <a:endParaRPr lang="pt-BR" sz="1200" b="1" i="1" dirty="0">
              <a:latin typeface="Exo 2.0 Light" pitchFamily="2" charset="77"/>
              <a:ea typeface="Tahoma" pitchFamily="34" charset="0"/>
              <a:cs typeface="Tahoma" pitchFamily="34" charset="0"/>
              <a:sym typeface="Nunito"/>
            </a:endParaRPr>
          </a:p>
          <a:p>
            <a:r>
              <a:rPr lang="pt-BR" dirty="0">
                <a:solidFill>
                  <a:srgbClr val="F06478"/>
                </a:solidFill>
              </a:rPr>
              <a:t>Duração: </a:t>
            </a:r>
            <a:r>
              <a:rPr lang="pt-BR" b="0" dirty="0">
                <a:solidFill>
                  <a:schemeClr val="tx1"/>
                </a:solidFill>
                <a:latin typeface="Exo 2.0 Light" pitchFamily="2" charset="77"/>
              </a:rPr>
              <a:t>16 min.</a:t>
            </a:r>
          </a:p>
          <a:p>
            <a:r>
              <a:rPr lang="pt-BR" dirty="0">
                <a:solidFill>
                  <a:srgbClr val="F06478"/>
                </a:solidFill>
              </a:rPr>
              <a:t>Tempo até aqui:</a:t>
            </a:r>
            <a:r>
              <a:rPr lang="pt-BR" dirty="0"/>
              <a:t> </a:t>
            </a:r>
            <a:r>
              <a:rPr lang="pt-BR" b="0" dirty="0">
                <a:solidFill>
                  <a:schemeClr val="tx1"/>
                </a:solidFill>
                <a:latin typeface="Exo 2.0 Light" pitchFamily="2" charset="77"/>
              </a:rPr>
              <a:t>01:44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sym typeface="Arial"/>
              </a:rPr>
              <a:t>Chegou a hora das apresentações ...</a:t>
            </a:r>
            <a:endParaRPr lang="pt-BR" b="0" dirty="0">
              <a:solidFill>
                <a:schemeClr val="tx1"/>
              </a:solidFill>
              <a:latin typeface="Exo 2.0 Light" pitchFamily="2" charset="77"/>
            </a:endParaRPr>
          </a:p>
          <a:p>
            <a:pPr marL="0" lvl="0" indent="0" algn="l" rtl="0">
              <a:spcBef>
                <a:spcPts val="0"/>
              </a:spcBef>
              <a:spcAft>
                <a:spcPts val="0"/>
              </a:spcAft>
              <a:buNone/>
            </a:pPr>
            <a:endParaRPr dirty="0"/>
          </a:p>
        </p:txBody>
      </p:sp>
      <p:sp>
        <p:nvSpPr>
          <p:cNvPr id="959" name="Google Shape;959;g17930d8f3b4_0_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138877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R="0" lvl="0" indent="0" defTabSz="967585" fontAlgn="auto">
              <a:lnSpc>
                <a:spcPct val="100000"/>
              </a:lnSpc>
              <a:spcBef>
                <a:spcPct val="0"/>
              </a:spcBef>
              <a:spcAft>
                <a:spcPts val="0"/>
              </a:spcAft>
              <a:buClrTx/>
              <a:buSzTx/>
              <a:buFontTx/>
              <a:buNone/>
              <a:tabLst/>
              <a:defRPr/>
            </a:pPr>
            <a:r>
              <a:rPr lang="pt-BR" sz="1200" b="1" i="1" dirty="0">
                <a:latin typeface="Exo 2.0 Light" pitchFamily="2" charset="77"/>
                <a:ea typeface="Tahoma" pitchFamily="34" charset="0"/>
                <a:cs typeface="Tahoma" pitchFamily="34" charset="0"/>
              </a:rPr>
              <a:t>Mas, antes de iniciarmos, te convidamos a refletir sobre o tema e seus conhecimentos prévios, com o nosso Diagnóstico Inicial.</a:t>
            </a:r>
          </a:p>
          <a:p>
            <a:pPr marR="0" lvl="0" indent="0" defTabSz="967585" fontAlgn="auto">
              <a:lnSpc>
                <a:spcPct val="100000"/>
              </a:lnSpc>
              <a:spcBef>
                <a:spcPct val="0"/>
              </a:spcBef>
              <a:spcAft>
                <a:spcPts val="0"/>
              </a:spcAft>
              <a:buClrTx/>
              <a:buSzTx/>
              <a:buFontTx/>
              <a:buNone/>
              <a:tabLst/>
              <a:defRPr/>
            </a:pPr>
            <a:endParaRPr lang="pt-BR" sz="1200" b="1" i="1" dirty="0">
              <a:latin typeface="Exo 2.0 Light" pitchFamily="2" charset="77"/>
              <a:ea typeface="Tahoma" pitchFamily="34" charset="0"/>
              <a:cs typeface="Tahoma" pitchFamily="34" charset="0"/>
            </a:endParaRPr>
          </a:p>
          <a:p>
            <a:pPr defTabSz="967585">
              <a:spcBef>
                <a:spcPct val="0"/>
              </a:spcBef>
              <a:defRPr/>
            </a:pPr>
            <a:r>
              <a:rPr lang="pt-BR" sz="1200" b="1" i="1" dirty="0">
                <a:latin typeface="Exo 2.0 Light" pitchFamily="2" charset="77"/>
                <a:ea typeface="Tahoma" pitchFamily="34" charset="0"/>
                <a:cs typeface="Tahoma" pitchFamily="34" charset="0"/>
              </a:rPr>
              <a:t>Lembrem-se que não existe certo ou errado. Utilize esse momento para refletir e resgatar sobre seus conhecimentos sobre o assunto.</a:t>
            </a:r>
            <a:endParaRPr lang="pt-BR" sz="1200" b="1" i="1" dirty="0">
              <a:latin typeface="Exo 2.0 Light" pitchFamily="2" charset="77"/>
              <a:ea typeface="Tahoma" pitchFamily="34" charset="0"/>
              <a:cs typeface="Tahoma" pitchFamily="34" charset="0"/>
              <a:sym typeface="Arial"/>
            </a:endParaRPr>
          </a:p>
          <a:p>
            <a:pPr marL="0" lvl="0" indent="0" algn="l" rtl="0">
              <a:spcBef>
                <a:spcPts val="0"/>
              </a:spcBef>
              <a:spcAft>
                <a:spcPts val="0"/>
              </a:spcAft>
              <a:buNone/>
            </a:pPr>
            <a:endParaRPr lang="pt-BR" sz="1200" dirty="0">
              <a:solidFill>
                <a:schemeClr val="tx1"/>
              </a:solidFill>
              <a:latin typeface="Exo 2.0 Light" pitchFamily="2" charset="77"/>
              <a:ea typeface="Montserrat"/>
              <a:cs typeface="Montserrat"/>
              <a:sym typeface="Montserrat"/>
            </a:endParaRPr>
          </a:p>
          <a:p>
            <a:pPr marL="228600" lvl="0" indent="-228600" algn="l" rtl="0">
              <a:spcBef>
                <a:spcPts val="0"/>
              </a:spcBef>
              <a:spcAft>
                <a:spcPts val="0"/>
              </a:spcAft>
              <a:buFont typeface="Wingdings" pitchFamily="2" charset="2"/>
              <a:buChar char="ü"/>
            </a:pPr>
            <a:r>
              <a:rPr lang="pt-BR" sz="1200" dirty="0">
                <a:latin typeface="Exo 2.0 Light" pitchFamily="2" charset="77"/>
                <a:ea typeface="Montserrat"/>
                <a:cs typeface="Montserrat"/>
                <a:sym typeface="Montserrat"/>
              </a:rPr>
              <a:t>Recomenda-se entregar uma folha impressa com o Diagnóstico para as participantes ou, se disponível, incentivar o uso da Agenda da Mulher Empreendedora.</a:t>
            </a:r>
            <a:endParaRPr lang="pt-BR" sz="1200" dirty="0">
              <a:solidFill>
                <a:schemeClr val="tx1">
                  <a:lumMod val="50000"/>
                  <a:lumOff val="50000"/>
                </a:schemeClr>
              </a:solidFill>
              <a:latin typeface="Exo 2.0 Light" pitchFamily="2" charset="77"/>
              <a:ea typeface="Tahoma" pitchFamily="34" charset="0"/>
              <a:cs typeface="Tahoma" pitchFamily="34" charset="0"/>
            </a:endParaRPr>
          </a:p>
          <a:p>
            <a:pPr marL="0" marR="0" lvl="0" indent="0" algn="l" defTabSz="914400" rtl="0" eaLnBrk="1" fontAlgn="auto" latinLnBrk="0" hangingPunct="1">
              <a:lnSpc>
                <a:spcPct val="130000"/>
              </a:lnSpc>
              <a:spcBef>
                <a:spcPts val="1400"/>
              </a:spcBef>
              <a:spcAft>
                <a:spcPts val="0"/>
              </a:spcAft>
              <a:buClrTx/>
              <a:buSzTx/>
              <a:buFontTx/>
              <a:buNone/>
              <a:tabLst/>
              <a:defRPr/>
            </a:pPr>
            <a:endParaRPr kumimoji="0" lang="pt-BR" sz="1200" b="0" i="0" u="none" strike="noStrike" kern="1200" cap="none" spc="0" normalizeH="0" baseline="0" noProof="0" dirty="0">
              <a:ln>
                <a:noFill/>
              </a:ln>
              <a:solidFill>
                <a:schemeClr val="tx1"/>
              </a:solidFill>
              <a:effectLst/>
              <a:uLnTx/>
              <a:uFillTx/>
              <a:latin typeface="+mn-lt"/>
              <a:ea typeface="+mn-ea"/>
              <a:cs typeface="+mn-cs"/>
            </a:endParaRPr>
          </a:p>
          <a:p>
            <a:r>
              <a:rPr lang="pt-BR" dirty="0">
                <a:solidFill>
                  <a:srgbClr val="F06478"/>
                </a:solidFill>
              </a:rPr>
              <a:t>Duração: </a:t>
            </a:r>
            <a:r>
              <a:rPr lang="pt-BR" b="0" dirty="0">
                <a:solidFill>
                  <a:schemeClr val="tx1"/>
                </a:solidFill>
                <a:latin typeface="Exo 2.0 Light" pitchFamily="2" charset="77"/>
              </a:rPr>
              <a:t>01 min.</a:t>
            </a:r>
          </a:p>
          <a:p>
            <a:r>
              <a:rPr lang="pt-BR" dirty="0">
                <a:solidFill>
                  <a:srgbClr val="F06478"/>
                </a:solidFill>
              </a:rPr>
              <a:t>Tempo até aqui:</a:t>
            </a:r>
            <a:r>
              <a:rPr lang="pt-BR" dirty="0"/>
              <a:t> </a:t>
            </a:r>
            <a:r>
              <a:rPr lang="pt-BR" b="0" dirty="0">
                <a:solidFill>
                  <a:schemeClr val="tx1"/>
                </a:solidFill>
                <a:latin typeface="Exo 2.0 Light" pitchFamily="2" charset="77"/>
              </a:rPr>
              <a:t>00:11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rPr>
              <a:t>Para começarmos nosso módulo, reflita sobre as seguintes questões</a:t>
            </a:r>
            <a:r>
              <a:rPr lang="pt-BR" b="0" dirty="0">
                <a:solidFill>
                  <a:schemeClr val="tx1"/>
                </a:solidFill>
                <a:latin typeface="Exo 2.0 Light" pitchFamily="2" charset="77"/>
                <a:sym typeface="Montserrat"/>
              </a:rPr>
              <a:t>...</a:t>
            </a:r>
          </a:p>
          <a:p>
            <a:pPr marL="0" marR="0" lvl="0" indent="0" algn="l" defTabSz="914400" rtl="0" eaLnBrk="1" fontAlgn="auto" latinLnBrk="0" hangingPunct="1">
              <a:lnSpc>
                <a:spcPct val="130000"/>
              </a:lnSpc>
              <a:spcBef>
                <a:spcPts val="1400"/>
              </a:spcBef>
              <a:spcAft>
                <a:spcPts val="0"/>
              </a:spcAft>
              <a:buClrTx/>
              <a:buSzTx/>
              <a:buFontTx/>
              <a:buNone/>
              <a:tabLst/>
              <a:defRPr/>
            </a:pPr>
            <a:endParaRPr kumimoji="0" lang="pt-BR" sz="1200" b="0" i="0" u="none" strike="noStrike" kern="1200" cap="none" spc="0" normalizeH="0" baseline="0" noProof="0" dirty="0">
              <a:ln>
                <a:noFill/>
              </a:ln>
              <a:solidFill>
                <a:schemeClr val="tx1"/>
              </a:solidFill>
              <a:effectLst/>
              <a:uLnTx/>
              <a:uFillTx/>
              <a:latin typeface="+mn-lt"/>
              <a:ea typeface="+mn-ea"/>
              <a:cs typeface="+mn-cs"/>
            </a:endParaRPr>
          </a:p>
        </p:txBody>
      </p:sp>
      <p:sp>
        <p:nvSpPr>
          <p:cNvPr id="4" name="Espaço Reservado para Número de Slide 3"/>
          <p:cNvSpPr>
            <a:spLocks noGrp="1"/>
          </p:cNvSpPr>
          <p:nvPr>
            <p:ph type="sldNum" sz="quarter" idx="5"/>
          </p:nvPr>
        </p:nvSpPr>
        <p:spPr/>
        <p:txBody>
          <a:bodyPr/>
          <a:lstStyle/>
          <a:p>
            <a:fld id="{D22DA2FD-2090-4F1B-9297-183F23AC7305}" type="slidenum">
              <a:rPr lang="pt-BR" smtClean="0"/>
              <a:t>5</a:t>
            </a:fld>
            <a:endParaRPr lang="pt-BR" dirty="0"/>
          </a:p>
        </p:txBody>
      </p:sp>
    </p:spTree>
    <p:extLst>
      <p:ext uri="{BB962C8B-B14F-4D97-AF65-F5344CB8AC3E}">
        <p14:creationId xmlns:p14="http://schemas.microsoft.com/office/powerpoint/2010/main" val="149535671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9"/>
        <p:cNvGrpSpPr/>
        <p:nvPr/>
      </p:nvGrpSpPr>
      <p:grpSpPr>
        <a:xfrm>
          <a:off x="0" y="0"/>
          <a:ext cx="0" cy="0"/>
          <a:chOff x="0" y="0"/>
          <a:chExt cx="0" cy="0"/>
        </a:xfrm>
      </p:grpSpPr>
      <p:sp>
        <p:nvSpPr>
          <p:cNvPr id="630" name="Google Shape;630;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1" name="Google Shape;631;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defTabSz="967585">
              <a:spcBef>
                <a:spcPct val="0"/>
              </a:spcBef>
              <a:defRPr/>
            </a:pPr>
            <a:r>
              <a:rPr lang="pt-BR" sz="2800" b="1" i="1" dirty="0">
                <a:latin typeface="Exo 2.0 Light" pitchFamily="2" charset="77"/>
                <a:ea typeface="Tahoma" pitchFamily="34" charset="0"/>
                <a:cs typeface="Tahoma" pitchFamily="34" charset="0"/>
              </a:rPr>
              <a:t>E aí, como foi a atividade?</a:t>
            </a:r>
          </a:p>
          <a:p>
            <a:pPr marR="0" lvl="0" indent="0" defTabSz="967585" fontAlgn="auto">
              <a:lnSpc>
                <a:spcPct val="100000"/>
              </a:lnSpc>
              <a:spcBef>
                <a:spcPct val="0"/>
              </a:spcBef>
              <a:spcAft>
                <a:spcPts val="0"/>
              </a:spcAft>
              <a:buClrTx/>
              <a:buSzTx/>
              <a:buFontTx/>
              <a:buNone/>
              <a:tabLst/>
              <a:defRPr/>
            </a:pPr>
            <a:endParaRPr lang="pt-BR" sz="2800" dirty="0">
              <a:solidFill>
                <a:schemeClr val="tx1"/>
              </a:solidFill>
              <a:latin typeface="Exo 2.0 Light" pitchFamily="2" charset="77"/>
              <a:ea typeface="Montserrat"/>
              <a:cs typeface="Montserrat"/>
              <a:sym typeface="Montserrat"/>
            </a:endParaRPr>
          </a:p>
          <a:p>
            <a:pPr marL="228600" lvl="0" indent="-228600" algn="l" rtl="0">
              <a:spcBef>
                <a:spcPts val="0"/>
              </a:spcBef>
              <a:spcAft>
                <a:spcPts val="0"/>
              </a:spcAft>
              <a:buFont typeface="Wingdings" pitchFamily="2" charset="2"/>
              <a:buChar char="ü"/>
            </a:pPr>
            <a:r>
              <a:rPr lang="pt-BR" sz="2800" dirty="0">
                <a:latin typeface="Exo 2.0 Light" pitchFamily="2" charset="77"/>
                <a:ea typeface="Montserrat"/>
                <a:cs typeface="Montserrat"/>
                <a:sym typeface="Montserrat"/>
              </a:rPr>
              <a:t>Após a atividade, levantar alguns exemplos desenvolvidos pelos grupos;</a:t>
            </a:r>
          </a:p>
          <a:p>
            <a:pPr marL="228600" lvl="0" indent="-228600" algn="l" rtl="0">
              <a:spcBef>
                <a:spcPts val="0"/>
              </a:spcBef>
              <a:spcAft>
                <a:spcPts val="0"/>
              </a:spcAft>
              <a:buFont typeface="Wingdings" pitchFamily="2" charset="2"/>
              <a:buChar char="ü"/>
            </a:pPr>
            <a:r>
              <a:rPr lang="pt-BR" sz="2800" i="1" dirty="0">
                <a:latin typeface="Exo 2.0 Light" pitchFamily="2" charset="77"/>
                <a:ea typeface="Tahoma" pitchFamily="34" charset="0"/>
                <a:cs typeface="Tahoma" pitchFamily="34" charset="0"/>
                <a:sym typeface="Montserrat"/>
              </a:rPr>
              <a:t>Verificar se não ficou nenhuma dúvida em relação a este tema.</a:t>
            </a:r>
          </a:p>
          <a:p>
            <a:pPr marL="228600" lvl="0" indent="-228600" algn="l" rtl="0">
              <a:spcBef>
                <a:spcPts val="0"/>
              </a:spcBef>
              <a:spcAft>
                <a:spcPts val="0"/>
              </a:spcAft>
              <a:buFont typeface="Wingdings" pitchFamily="2" charset="2"/>
              <a:buChar char="ü"/>
            </a:pPr>
            <a:endParaRPr lang="pt-BR" sz="2800" i="1" dirty="0">
              <a:latin typeface="Exo 2.0 Light" pitchFamily="2" charset="77"/>
              <a:ea typeface="Tahoma" pitchFamily="34" charset="0"/>
              <a:cs typeface="Tahoma" pitchFamily="34" charset="0"/>
              <a:sym typeface="Montserrat"/>
            </a:endParaRPr>
          </a:p>
          <a:p>
            <a:r>
              <a:rPr lang="pt-BR" sz="4000" dirty="0">
                <a:solidFill>
                  <a:srgbClr val="F06478"/>
                </a:solidFill>
              </a:rPr>
              <a:t>Duração: </a:t>
            </a:r>
            <a:r>
              <a:rPr lang="pt-BR" sz="4000" b="0" dirty="0">
                <a:solidFill>
                  <a:schemeClr val="tx1"/>
                </a:solidFill>
                <a:latin typeface="Exo 2.0 Light" pitchFamily="2" charset="77"/>
              </a:rPr>
              <a:t>10 min.</a:t>
            </a:r>
          </a:p>
          <a:p>
            <a:r>
              <a:rPr lang="pt-BR" sz="4000" dirty="0">
                <a:solidFill>
                  <a:srgbClr val="F06478"/>
                </a:solidFill>
              </a:rPr>
              <a:t>Tempo até aqui:</a:t>
            </a:r>
            <a:r>
              <a:rPr lang="pt-BR" sz="4000" dirty="0"/>
              <a:t> </a:t>
            </a:r>
            <a:r>
              <a:rPr lang="pt-BR" sz="4000" b="0" dirty="0">
                <a:solidFill>
                  <a:schemeClr val="tx1"/>
                </a:solidFill>
                <a:latin typeface="Exo 2.0 Light" pitchFamily="2" charset="77"/>
              </a:rPr>
              <a:t>01:54 min.</a:t>
            </a:r>
          </a:p>
          <a:p>
            <a:r>
              <a:rPr lang="pt-BR" sz="4000" dirty="0">
                <a:solidFill>
                  <a:srgbClr val="F06478"/>
                </a:solidFill>
              </a:rPr>
              <a:t>Para chamar o próximo slide: </a:t>
            </a:r>
            <a:endParaRPr lang="pt-BR" sz="4000" dirty="0">
              <a:solidFill>
                <a:schemeClr val="tx1"/>
              </a:solidFill>
              <a:latin typeface="Exo 2.0 Light" pitchFamily="2" charset="77"/>
            </a:endParaRPr>
          </a:p>
          <a:p>
            <a:r>
              <a:rPr lang="pt-BR" sz="4000" b="0" dirty="0">
                <a:solidFill>
                  <a:schemeClr val="tx1"/>
                </a:solidFill>
                <a:latin typeface="Exo 2.0 Light" pitchFamily="2" charset="77"/>
                <a:sym typeface="Arial"/>
              </a:rPr>
              <a:t>Como dito por ...</a:t>
            </a:r>
            <a:endParaRPr lang="pt-BR" sz="4000" b="0" dirty="0">
              <a:solidFill>
                <a:schemeClr val="tx1"/>
              </a:solidFill>
              <a:latin typeface="Exo 2.0 Light" pitchFamily="2" charset="77"/>
            </a:endParaRPr>
          </a:p>
          <a:p>
            <a:pPr marL="228600" lvl="0" indent="-228600" algn="l" rtl="0">
              <a:spcBef>
                <a:spcPts val="0"/>
              </a:spcBef>
              <a:spcAft>
                <a:spcPts val="0"/>
              </a:spcAft>
              <a:buFont typeface="Wingdings" pitchFamily="2" charset="2"/>
              <a:buChar char="ü"/>
            </a:pPr>
            <a:endParaRPr lang="pt-BR" sz="2800" i="1" dirty="0">
              <a:latin typeface="Exo 2.0 Light" pitchFamily="2" charset="77"/>
              <a:ea typeface="Tahoma" pitchFamily="34" charset="0"/>
              <a:cs typeface="Tahoma" pitchFamily="34" charset="0"/>
              <a:sym typeface="Montserrat"/>
            </a:endParaRPr>
          </a:p>
        </p:txBody>
      </p:sp>
      <p:sp>
        <p:nvSpPr>
          <p:cNvPr id="632" name="Google Shape;632;p3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pt-BR">
                <a:latin typeface="Exo 2.0" panose="00000500000000000000" pitchFamily="50" charset="0"/>
              </a:rPr>
              <a:t>50</a:t>
            </a:fld>
            <a:endParaRPr dirty="0">
              <a:latin typeface="Exo 2.0" panose="00000500000000000000" pitchFamily="50" charset="0"/>
            </a:endParaRPr>
          </a:p>
        </p:txBody>
      </p:sp>
    </p:spTree>
    <p:extLst>
      <p:ext uri="{BB962C8B-B14F-4D97-AF65-F5344CB8AC3E}">
        <p14:creationId xmlns:p14="http://schemas.microsoft.com/office/powerpoint/2010/main" val="54492550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0"/>
        <p:cNvGrpSpPr/>
        <p:nvPr/>
      </p:nvGrpSpPr>
      <p:grpSpPr>
        <a:xfrm>
          <a:off x="0" y="0"/>
          <a:ext cx="0" cy="0"/>
          <a:chOff x="0" y="0"/>
          <a:chExt cx="0" cy="0"/>
        </a:xfrm>
      </p:grpSpPr>
      <p:sp>
        <p:nvSpPr>
          <p:cNvPr id="931" name="Google Shape;931;g175e544e504_0_32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a:lnSpc>
                <a:spcPct val="115000"/>
              </a:lnSpc>
              <a:buClr>
                <a:srgbClr val="000000"/>
              </a:buClr>
              <a:buSzPts val="2500"/>
            </a:pPr>
            <a:r>
              <a:rPr lang="pt-BR" sz="1200" b="1" i="1" dirty="0">
                <a:latin typeface="Exo 2.0 Light" pitchFamily="2" charset="77"/>
                <a:ea typeface="Tahoma" pitchFamily="34" charset="0"/>
                <a:cs typeface="Tahoma" pitchFamily="34" charset="0"/>
              </a:rPr>
              <a:t>Como dito por </a:t>
            </a:r>
            <a:r>
              <a:rPr lang="pt-BR" sz="1200" b="1" i="1" dirty="0">
                <a:latin typeface="Exo 2.0 Light" pitchFamily="2" charset="77"/>
                <a:ea typeface="Tahoma" pitchFamily="34" charset="0"/>
                <a:cs typeface="Tahoma" pitchFamily="34" charset="0"/>
                <a:sym typeface="Nunito"/>
              </a:rPr>
              <a:t>Hillary Clinton – advogada e</a:t>
            </a:r>
            <a:br>
              <a:rPr lang="pt-BR" sz="1200" b="1" i="1" dirty="0">
                <a:latin typeface="Exo 2.0 Light" pitchFamily="2" charset="77"/>
                <a:ea typeface="Tahoma" pitchFamily="34" charset="0"/>
                <a:cs typeface="Tahoma" pitchFamily="34" charset="0"/>
                <a:sym typeface="Nunito"/>
              </a:rPr>
            </a:br>
            <a:r>
              <a:rPr lang="pt-BR" sz="1200" b="1" i="1" dirty="0">
                <a:latin typeface="Exo 2.0 Light" pitchFamily="2" charset="77"/>
                <a:ea typeface="Tahoma" pitchFamily="34" charset="0"/>
                <a:cs typeface="Tahoma" pitchFamily="34" charset="0"/>
                <a:sym typeface="Nunito"/>
              </a:rPr>
              <a:t>política norte-americana: </a:t>
            </a:r>
            <a:r>
              <a:rPr lang="pt-BR" sz="1200" b="1" i="1" dirty="0">
                <a:latin typeface="Exo 2.0 Light" pitchFamily="2" charset="77"/>
                <a:ea typeface="Tahoma" pitchFamily="34" charset="0"/>
                <a:cs typeface="Tahoma" pitchFamily="34" charset="0"/>
                <a:sym typeface="Exo 2"/>
              </a:rPr>
              <a:t>“Encare as críticas com seriedade, mas não leve nada para o lado pessoal. Se existe alguma verdade ou mérito na crítica, tente aprender com ela”.</a:t>
            </a:r>
          </a:p>
          <a:p>
            <a:pPr>
              <a:lnSpc>
                <a:spcPct val="115000"/>
              </a:lnSpc>
              <a:buClr>
                <a:srgbClr val="000000"/>
              </a:buClr>
              <a:buSzPts val="2500"/>
            </a:pPr>
            <a:endParaRPr lang="pt-BR" sz="1200" b="1" i="1" dirty="0">
              <a:latin typeface="Exo 2.0 Light" pitchFamily="2" charset="77"/>
              <a:ea typeface="Tahoma" pitchFamily="34" charset="0"/>
              <a:cs typeface="Tahoma" pitchFamily="34" charset="0"/>
              <a:sym typeface="Exo 2"/>
            </a:endParaRPr>
          </a:p>
          <a:p>
            <a:r>
              <a:rPr lang="pt-BR" dirty="0">
                <a:solidFill>
                  <a:srgbClr val="F06478"/>
                </a:solidFill>
              </a:rPr>
              <a:t>Duração: </a:t>
            </a:r>
            <a:r>
              <a:rPr lang="pt-BR" b="0" dirty="0">
                <a:solidFill>
                  <a:schemeClr val="tx1"/>
                </a:solidFill>
                <a:latin typeface="Exo 2.0 Light" pitchFamily="2" charset="77"/>
              </a:rPr>
              <a:t>02 min.</a:t>
            </a:r>
          </a:p>
          <a:p>
            <a:r>
              <a:rPr lang="pt-BR" dirty="0">
                <a:solidFill>
                  <a:srgbClr val="F06478"/>
                </a:solidFill>
              </a:rPr>
              <a:t>Tempo até aqui:</a:t>
            </a:r>
            <a:r>
              <a:rPr lang="pt-BR" dirty="0"/>
              <a:t> </a:t>
            </a:r>
            <a:r>
              <a:rPr lang="pt-BR" b="0" dirty="0">
                <a:solidFill>
                  <a:schemeClr val="tx1"/>
                </a:solidFill>
                <a:latin typeface="Exo 2.0 Light" pitchFamily="2" charset="77"/>
              </a:rPr>
              <a:t>01:56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sym typeface="Arial"/>
              </a:rPr>
              <a:t>Muito bacana, não é mesmo?!</a:t>
            </a:r>
            <a:endParaRPr lang="pt-BR" b="0" dirty="0">
              <a:solidFill>
                <a:schemeClr val="tx1"/>
              </a:solidFill>
              <a:latin typeface="Exo 2.0 Light" pitchFamily="2" charset="77"/>
            </a:endParaRPr>
          </a:p>
          <a:p>
            <a:pPr>
              <a:lnSpc>
                <a:spcPct val="115000"/>
              </a:lnSpc>
              <a:buClr>
                <a:srgbClr val="000000"/>
              </a:buClr>
              <a:buSzPts val="2500"/>
            </a:pPr>
            <a:endParaRPr lang="pt-BR" sz="1200" b="1" i="1" dirty="0">
              <a:latin typeface="Exo 2.0 Light" pitchFamily="2" charset="77"/>
              <a:ea typeface="Tahoma" pitchFamily="34" charset="0"/>
              <a:cs typeface="Tahoma" pitchFamily="34" charset="0"/>
              <a:sym typeface="Exo 2"/>
            </a:endParaRPr>
          </a:p>
        </p:txBody>
      </p:sp>
      <p:sp>
        <p:nvSpPr>
          <p:cNvPr id="932" name="Google Shape;932;g175e544e504_0_3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sz="1200" b="1" i="1" dirty="0">
                <a:latin typeface="Exo 2.0 Light" pitchFamily="2" charset="77"/>
                <a:ea typeface="Tahoma" pitchFamily="34" charset="0"/>
                <a:cs typeface="Tahoma" pitchFamily="34" charset="0"/>
              </a:rPr>
              <a:t>E  para quem quer seguir aprendendo, vou deixar aqui algumas recomendações complementares.</a:t>
            </a:r>
          </a:p>
          <a:p>
            <a:endParaRPr lang="pt-BR" sz="1200" b="1" i="1" dirty="0">
              <a:latin typeface="Exo 2.0 Light" pitchFamily="2" charset="77"/>
              <a:ea typeface="Tahoma" pitchFamily="34" charset="0"/>
              <a:cs typeface="Tahoma" pitchFamily="34" charset="0"/>
            </a:endParaRPr>
          </a:p>
          <a:p>
            <a:r>
              <a:rPr lang="pt-BR" dirty="0">
                <a:solidFill>
                  <a:srgbClr val="F06478"/>
                </a:solidFill>
              </a:rPr>
              <a:t>Duração: </a:t>
            </a:r>
            <a:r>
              <a:rPr lang="pt-BR" b="0" dirty="0">
                <a:solidFill>
                  <a:schemeClr val="tx1"/>
                </a:solidFill>
                <a:latin typeface="Exo 2.0 Light" pitchFamily="2" charset="77"/>
              </a:rPr>
              <a:t>01 min.</a:t>
            </a:r>
          </a:p>
          <a:p>
            <a:r>
              <a:rPr lang="pt-BR" dirty="0">
                <a:solidFill>
                  <a:srgbClr val="F06478"/>
                </a:solidFill>
              </a:rPr>
              <a:t>Tempo até aqui:</a:t>
            </a:r>
            <a:r>
              <a:rPr lang="pt-BR" dirty="0"/>
              <a:t> </a:t>
            </a:r>
            <a:r>
              <a:rPr lang="pt-BR" b="0" dirty="0">
                <a:solidFill>
                  <a:schemeClr val="tx1"/>
                </a:solidFill>
                <a:latin typeface="Exo 2.0 Light" pitchFamily="2" charset="77"/>
              </a:rPr>
              <a:t>01:57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sym typeface="Arial"/>
              </a:rPr>
              <a:t>E para quem quer seguir aprendendo...</a:t>
            </a:r>
            <a:endParaRPr lang="pt-BR" b="0" dirty="0">
              <a:solidFill>
                <a:schemeClr val="tx1"/>
              </a:solidFill>
              <a:latin typeface="Exo 2.0 Light" pitchFamily="2" charset="77"/>
            </a:endParaRPr>
          </a:p>
          <a:p>
            <a:endParaRPr lang="pt-BR" dirty="0"/>
          </a:p>
        </p:txBody>
      </p:sp>
      <p:sp>
        <p:nvSpPr>
          <p:cNvPr id="4" name="Espaço Reservado para Número de Slide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pt-BR" sz="1200" b="0" i="0" u="none" strike="noStrike" cap="none" smtClean="0">
                <a:solidFill>
                  <a:schemeClr val="dk1"/>
                </a:solidFill>
                <a:latin typeface="Calibri"/>
                <a:ea typeface="Calibri"/>
                <a:cs typeface="Calibri"/>
                <a:sym typeface="Calibri"/>
              </a:rPr>
              <a:t>52</a:t>
            </a:fld>
            <a:endParaRPr lang="pt-BR"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9199186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defTabSz="967585">
              <a:spcBef>
                <a:spcPct val="0"/>
              </a:spcBef>
              <a:defRPr/>
            </a:pPr>
            <a:r>
              <a:rPr lang="pt-BR" sz="1200" b="1" i="1" dirty="0">
                <a:latin typeface="Exo 2.0 Light" pitchFamily="2" charset="77"/>
                <a:ea typeface="Tahoma" pitchFamily="34" charset="0"/>
                <a:cs typeface="Tahoma" pitchFamily="34" charset="0"/>
              </a:rPr>
              <a:t>Antes de encerrarmos nossa aula, vou deixar aqui 3 sugestões complementares para que quiser se aprofundando no tema.</a:t>
            </a:r>
          </a:p>
          <a:p>
            <a:pPr defTabSz="967585">
              <a:spcBef>
                <a:spcPct val="0"/>
              </a:spcBef>
              <a:defRPr/>
            </a:pPr>
            <a:endParaRPr lang="pt-BR" sz="1200" b="1" i="1" dirty="0">
              <a:latin typeface="Exo 2.0 Light" pitchFamily="2" charset="77"/>
              <a:ea typeface="Tahoma" pitchFamily="34" charset="0"/>
              <a:cs typeface="Tahoma" pitchFamily="34" charset="0"/>
            </a:endParaRPr>
          </a:p>
          <a:p>
            <a:pPr defTabSz="967585">
              <a:spcBef>
                <a:spcPct val="0"/>
              </a:spcBef>
              <a:defRPr/>
            </a:pPr>
            <a:r>
              <a:rPr lang="pt-BR" sz="1200" b="1" i="1" dirty="0">
                <a:latin typeface="Exo 2.0 Light" pitchFamily="2" charset="77"/>
                <a:ea typeface="Tahoma" pitchFamily="34" charset="0"/>
                <a:cs typeface="Tahoma" pitchFamily="34" charset="0"/>
              </a:rPr>
              <a:t>Não deixe de colocar em prática os conhecimentos aqui adquiridos e sempre que necessário rever o módulo e explorar nossos materiais complementares.</a:t>
            </a:r>
          </a:p>
          <a:p>
            <a:pPr marR="0" lvl="0" indent="0" defTabSz="967585" fontAlgn="auto">
              <a:lnSpc>
                <a:spcPct val="100000"/>
              </a:lnSpc>
              <a:spcBef>
                <a:spcPct val="0"/>
              </a:spcBef>
              <a:spcAft>
                <a:spcPts val="0"/>
              </a:spcAft>
              <a:buClrTx/>
              <a:buSzTx/>
              <a:buFontTx/>
              <a:buNone/>
              <a:tabLst/>
              <a:defRPr/>
            </a:pPr>
            <a:endParaRPr lang="pt-BR" sz="1200" dirty="0">
              <a:solidFill>
                <a:schemeClr val="tx1"/>
              </a:solidFill>
              <a:latin typeface="Exo 2.0 Light" pitchFamily="2" charset="77"/>
              <a:ea typeface="Montserrat"/>
              <a:cs typeface="Montserrat"/>
              <a:sym typeface="Montserrat"/>
            </a:endParaRPr>
          </a:p>
          <a:p>
            <a:pPr marL="228600" lvl="0" indent="-228600" algn="l" rtl="0">
              <a:spcBef>
                <a:spcPts val="0"/>
              </a:spcBef>
              <a:spcAft>
                <a:spcPts val="0"/>
              </a:spcAft>
              <a:buFont typeface="Wingdings" pitchFamily="2" charset="2"/>
              <a:buChar char="ü"/>
            </a:pPr>
            <a:r>
              <a:rPr lang="pt-BR" sz="1200" dirty="0">
                <a:latin typeface="Exo 2.0 Light" pitchFamily="2" charset="77"/>
                <a:ea typeface="Montserrat"/>
                <a:cs typeface="Montserrat"/>
                <a:sym typeface="Montserrat"/>
              </a:rPr>
              <a:t>Citar cada uma das sugestões complementares;</a:t>
            </a:r>
          </a:p>
          <a:p>
            <a:pPr marL="228600" lvl="0" indent="-228600" algn="l" rtl="0">
              <a:spcBef>
                <a:spcPts val="0"/>
              </a:spcBef>
              <a:spcAft>
                <a:spcPts val="0"/>
              </a:spcAft>
              <a:buFont typeface="Wingdings" pitchFamily="2" charset="2"/>
              <a:buChar char="ü"/>
            </a:pPr>
            <a:r>
              <a:rPr lang="pt-BR" sz="1200" i="1" dirty="0">
                <a:latin typeface="Exo 2.0 Light" pitchFamily="2" charset="77"/>
                <a:ea typeface="Tahoma" pitchFamily="34" charset="0"/>
                <a:cs typeface="Tahoma" pitchFamily="34" charset="0"/>
                <a:sym typeface="Montserrat"/>
              </a:rPr>
              <a:t>Lembrar que elas também estão disponíveis na Agenda da Mulher Empreendedora;</a:t>
            </a:r>
          </a:p>
          <a:p>
            <a:pPr marL="228600" lvl="0" indent="-228600" algn="l" rtl="0">
              <a:spcBef>
                <a:spcPts val="0"/>
              </a:spcBef>
              <a:spcAft>
                <a:spcPts val="0"/>
              </a:spcAft>
              <a:buFont typeface="Wingdings" pitchFamily="2" charset="2"/>
              <a:buChar char="ü"/>
            </a:pPr>
            <a:r>
              <a:rPr lang="pt-BR" sz="1200" i="1" dirty="0">
                <a:latin typeface="Exo 2.0 Light" pitchFamily="2" charset="77"/>
                <a:ea typeface="Tahoma" pitchFamily="34" charset="0"/>
                <a:cs typeface="Tahoma" pitchFamily="34" charset="0"/>
                <a:sym typeface="Montserrat"/>
              </a:rPr>
              <a:t>Incentivar as participantes a seguirem estudando sobre o assunto.</a:t>
            </a:r>
          </a:p>
          <a:p>
            <a:endParaRPr lang="pt-BR" dirty="0"/>
          </a:p>
          <a:p>
            <a:r>
              <a:rPr lang="pt-BR" dirty="0">
                <a:solidFill>
                  <a:srgbClr val="F06478"/>
                </a:solidFill>
              </a:rPr>
              <a:t>Duração: </a:t>
            </a:r>
            <a:r>
              <a:rPr lang="pt-BR" b="0" dirty="0">
                <a:solidFill>
                  <a:schemeClr val="tx1"/>
                </a:solidFill>
                <a:latin typeface="Exo 2.0 Light" pitchFamily="2" charset="77"/>
              </a:rPr>
              <a:t>01 min.</a:t>
            </a:r>
          </a:p>
          <a:p>
            <a:r>
              <a:rPr lang="pt-BR" dirty="0">
                <a:solidFill>
                  <a:srgbClr val="F06478"/>
                </a:solidFill>
              </a:rPr>
              <a:t>Tempo até aqui:</a:t>
            </a:r>
            <a:r>
              <a:rPr lang="pt-BR" dirty="0"/>
              <a:t> </a:t>
            </a:r>
            <a:r>
              <a:rPr lang="pt-BR" b="0" dirty="0">
                <a:solidFill>
                  <a:schemeClr val="tx1"/>
                </a:solidFill>
                <a:latin typeface="Exo 2.0 Light" pitchFamily="2" charset="77"/>
              </a:rPr>
              <a:t>01:58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sym typeface="Arial"/>
              </a:rPr>
              <a:t>Chegamos ao fim do nosso workshop...</a:t>
            </a:r>
            <a:endParaRPr lang="pt-BR" b="0" dirty="0">
              <a:solidFill>
                <a:schemeClr val="tx1"/>
              </a:solidFill>
              <a:latin typeface="Exo 2.0 Light" pitchFamily="2" charset="77"/>
            </a:endParaRPr>
          </a:p>
          <a:p>
            <a:endParaRPr lang="pt-BR" dirty="0"/>
          </a:p>
        </p:txBody>
      </p:sp>
      <p:sp>
        <p:nvSpPr>
          <p:cNvPr id="4" name="Espaço Reservado para Número de Slide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pt-BR" sz="1200" b="0" i="0" u="none" strike="noStrike" cap="none" smtClean="0">
                <a:solidFill>
                  <a:schemeClr val="dk1"/>
                </a:solidFill>
                <a:latin typeface="Calibri"/>
                <a:ea typeface="Calibri"/>
                <a:cs typeface="Calibri"/>
                <a:sym typeface="Calibri"/>
              </a:rPr>
              <a:t>53</a:t>
            </a:fld>
            <a:endParaRPr lang="pt-BR"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5570313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a:lnSpc>
                <a:spcPct val="130000"/>
              </a:lnSpc>
            </a:pPr>
            <a:r>
              <a:rPr lang="pt-BR" sz="1200" b="1" i="1" dirty="0">
                <a:latin typeface="Exo 2.0 Light" pitchFamily="2" charset="77"/>
                <a:ea typeface="Tahoma" pitchFamily="34" charset="0"/>
                <a:cs typeface="Tahoma" pitchFamily="34" charset="0"/>
              </a:rPr>
              <a:t>Chegamos ao fim do nosso workshop.</a:t>
            </a:r>
          </a:p>
          <a:p>
            <a:pPr>
              <a:lnSpc>
                <a:spcPct val="130000"/>
              </a:lnSpc>
            </a:pPr>
            <a:endParaRPr lang="pt-BR" sz="1200" b="1" i="1" dirty="0">
              <a:latin typeface="Exo 2.0 Light" pitchFamily="2" charset="77"/>
              <a:ea typeface="Tahoma" pitchFamily="34" charset="0"/>
              <a:cs typeface="Tahoma" pitchFamily="34" charset="0"/>
            </a:endParaRPr>
          </a:p>
          <a:p>
            <a:pPr>
              <a:lnSpc>
                <a:spcPct val="130000"/>
              </a:lnSpc>
            </a:pPr>
            <a:r>
              <a:rPr lang="pt-BR" sz="1200" b="1" i="1" dirty="0">
                <a:latin typeface="Exo 2.0 Light" pitchFamily="2" charset="77"/>
                <a:ea typeface="Tahoma" pitchFamily="34" charset="0"/>
                <a:cs typeface="Tahoma" pitchFamily="34" charset="0"/>
              </a:rPr>
              <a:t>Não temos dúvidas de que esse é o primeiro passo para seus projetos crescerem ainda mais!</a:t>
            </a:r>
          </a:p>
          <a:p>
            <a:pPr>
              <a:lnSpc>
                <a:spcPct val="130000"/>
              </a:lnSpc>
            </a:pPr>
            <a:endParaRPr lang="pt-BR" sz="1200" b="1" i="1" dirty="0">
              <a:latin typeface="Exo 2.0 Light" pitchFamily="2" charset="77"/>
              <a:ea typeface="Tahoma" pitchFamily="34" charset="0"/>
              <a:cs typeface="Tahoma" pitchFamily="34" charset="0"/>
            </a:endParaRPr>
          </a:p>
          <a:p>
            <a:pPr>
              <a:lnSpc>
                <a:spcPct val="130000"/>
              </a:lnSpc>
            </a:pPr>
            <a:r>
              <a:rPr lang="pt-BR" sz="1200" b="1" i="1" dirty="0">
                <a:latin typeface="Exo 2.0 Light" pitchFamily="2" charset="77"/>
                <a:ea typeface="Tahoma" pitchFamily="34" charset="0"/>
                <a:cs typeface="Tahoma" pitchFamily="34" charset="0"/>
              </a:rPr>
              <a:t>Bons negócios e até a próxima!</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pt-BR" dirty="0"/>
          </a:p>
          <a:p>
            <a:r>
              <a:rPr lang="pt-BR" dirty="0">
                <a:solidFill>
                  <a:srgbClr val="F06478"/>
                </a:solidFill>
              </a:rPr>
              <a:t>Duração: </a:t>
            </a:r>
            <a:r>
              <a:rPr lang="pt-BR" b="0" dirty="0">
                <a:solidFill>
                  <a:schemeClr val="tx1"/>
                </a:solidFill>
                <a:latin typeface="Exo 2.0 Light" pitchFamily="2" charset="77"/>
              </a:rPr>
              <a:t>01 min.</a:t>
            </a:r>
          </a:p>
          <a:p>
            <a:r>
              <a:rPr lang="pt-BR" dirty="0">
                <a:solidFill>
                  <a:srgbClr val="F06478"/>
                </a:solidFill>
              </a:rPr>
              <a:t>Tempo até aqui:</a:t>
            </a:r>
            <a:r>
              <a:rPr lang="pt-BR" dirty="0"/>
              <a:t> </a:t>
            </a:r>
            <a:r>
              <a:rPr lang="pt-BR" b="0" dirty="0">
                <a:solidFill>
                  <a:schemeClr val="tx1"/>
                </a:solidFill>
                <a:latin typeface="Exo 2.0 Light" pitchFamily="2" charset="77"/>
              </a:rPr>
              <a:t>01:59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sym typeface="Arial"/>
              </a:rPr>
              <a:t>-</a:t>
            </a:r>
            <a:endParaRPr lang="pt-BR" b="0" dirty="0">
              <a:solidFill>
                <a:schemeClr val="tx1"/>
              </a:solidFill>
              <a:latin typeface="Exo 2.0 Light" pitchFamily="2" charset="77"/>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lang="pt-BR" dirty="0"/>
          </a:p>
        </p:txBody>
      </p:sp>
      <p:sp>
        <p:nvSpPr>
          <p:cNvPr id="4" name="Espaço Reservado para Número de Slide 3"/>
          <p:cNvSpPr>
            <a:spLocks noGrp="1"/>
          </p:cNvSpPr>
          <p:nvPr>
            <p:ph type="sldNum" sz="quarter" idx="5"/>
          </p:nvPr>
        </p:nvSpPr>
        <p:spPr/>
        <p:txBody>
          <a:bodyPr/>
          <a:lstStyle/>
          <a:p>
            <a:fld id="{D22DA2FD-2090-4F1B-9297-183F23AC7305}" type="slidenum">
              <a:rPr lang="pt-BR" smtClean="0"/>
              <a:t>54</a:t>
            </a:fld>
            <a:endParaRPr lang="pt-BR" dirty="0"/>
          </a:p>
        </p:txBody>
      </p:sp>
    </p:spTree>
    <p:extLst>
      <p:ext uri="{BB962C8B-B14F-4D97-AF65-F5344CB8AC3E}">
        <p14:creationId xmlns:p14="http://schemas.microsoft.com/office/powerpoint/2010/main" val="159904737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0"/>
        <p:cNvGrpSpPr/>
        <p:nvPr/>
      </p:nvGrpSpPr>
      <p:grpSpPr>
        <a:xfrm>
          <a:off x="0" y="0"/>
          <a:ext cx="0" cy="0"/>
          <a:chOff x="0" y="0"/>
          <a:chExt cx="0" cy="0"/>
        </a:xfrm>
      </p:grpSpPr>
      <p:sp>
        <p:nvSpPr>
          <p:cNvPr id="981" name="Google Shape;981;g175e544e504_0_4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228600" lvl="0" indent="-228600" algn="l" rtl="0">
              <a:spcBef>
                <a:spcPts val="0"/>
              </a:spcBef>
              <a:spcAft>
                <a:spcPts val="0"/>
              </a:spcAft>
              <a:buFont typeface="Wingdings" pitchFamily="2" charset="2"/>
              <a:buChar char="ü"/>
            </a:pPr>
            <a:r>
              <a:rPr lang="pt-BR" sz="1200" dirty="0">
                <a:latin typeface="Exo 2.0 Light" pitchFamily="2" charset="77"/>
                <a:ea typeface="Montserrat"/>
                <a:cs typeface="Montserrat"/>
                <a:sym typeface="Montserrat"/>
              </a:rPr>
              <a:t>Encerrar o workshop e deixar a capa projetada.</a:t>
            </a:r>
          </a:p>
          <a:p>
            <a:pPr marL="228600" lvl="0" indent="-228600" algn="l" rtl="0">
              <a:spcBef>
                <a:spcPts val="0"/>
              </a:spcBef>
              <a:spcAft>
                <a:spcPts val="0"/>
              </a:spcAft>
              <a:buFont typeface="Wingdings" pitchFamily="2" charset="2"/>
              <a:buChar char="ü"/>
            </a:pPr>
            <a:r>
              <a:rPr lang="pt-BR" sz="1200" i="1" dirty="0">
                <a:latin typeface="Exo 2.0 Light" pitchFamily="2" charset="77"/>
                <a:ea typeface="Tahoma" pitchFamily="34" charset="0"/>
                <a:cs typeface="Tahoma" pitchFamily="34" charset="0"/>
                <a:sym typeface="Montserrat"/>
              </a:rPr>
              <a:t>Se possível, colocar uma música.</a:t>
            </a:r>
          </a:p>
          <a:p>
            <a:pPr marL="228600" lvl="0" indent="-228600" algn="l" rtl="0">
              <a:spcBef>
                <a:spcPts val="0"/>
              </a:spcBef>
              <a:spcAft>
                <a:spcPts val="0"/>
              </a:spcAft>
              <a:buFont typeface="Wingdings" pitchFamily="2" charset="2"/>
              <a:buChar char="ü"/>
            </a:pPr>
            <a:r>
              <a:rPr lang="pt-BR" sz="1200" i="1">
                <a:latin typeface="Exo 2.0 Light" pitchFamily="2" charset="77"/>
                <a:ea typeface="Tahoma" pitchFamily="34" charset="0"/>
                <a:cs typeface="Tahoma" pitchFamily="34" charset="0"/>
                <a:sym typeface="Montserrat"/>
              </a:rPr>
              <a:t>Se despedir das participantes.</a:t>
            </a:r>
            <a:endParaRPr lang="pt-BR" sz="1200">
              <a:latin typeface="Exo 2.0 Light" pitchFamily="2" charset="77"/>
            </a:endParaRPr>
          </a:p>
          <a:p>
            <a:pPr marL="0" lvl="0" indent="0" algn="l" rtl="0">
              <a:lnSpc>
                <a:spcPct val="100000"/>
              </a:lnSpc>
              <a:spcBef>
                <a:spcPts val="0"/>
              </a:spcBef>
              <a:spcAft>
                <a:spcPts val="0"/>
              </a:spcAft>
              <a:buSzPts val="1400"/>
              <a:buNone/>
            </a:pPr>
            <a:endParaRPr dirty="0"/>
          </a:p>
        </p:txBody>
      </p:sp>
      <p:sp>
        <p:nvSpPr>
          <p:cNvPr id="982" name="Google Shape;982;g175e544e504_0_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R="0" lvl="0" indent="0" defTabSz="967585" fontAlgn="auto">
              <a:lnSpc>
                <a:spcPct val="100000"/>
              </a:lnSpc>
              <a:spcBef>
                <a:spcPct val="0"/>
              </a:spcBef>
              <a:spcAft>
                <a:spcPts val="0"/>
              </a:spcAft>
              <a:buClrTx/>
              <a:buSzTx/>
              <a:buFontTx/>
              <a:buNone/>
              <a:tabLst/>
              <a:defRPr/>
            </a:pPr>
            <a:r>
              <a:rPr lang="pt-BR" sz="1200" b="1" i="1" dirty="0">
                <a:latin typeface="Exo 2.0 Light" pitchFamily="2" charset="77"/>
                <a:ea typeface="Tahoma" pitchFamily="34" charset="0"/>
                <a:cs typeface="Tahoma" pitchFamily="34" charset="0"/>
              </a:rPr>
              <a:t>Para começarmos nosso módulo, reflita sobre as perguntas do slide.</a:t>
            </a:r>
          </a:p>
          <a:p>
            <a:pPr marR="0" lvl="0" indent="0" defTabSz="967585" fontAlgn="auto">
              <a:lnSpc>
                <a:spcPct val="100000"/>
              </a:lnSpc>
              <a:spcBef>
                <a:spcPct val="0"/>
              </a:spcBef>
              <a:spcAft>
                <a:spcPts val="0"/>
              </a:spcAft>
              <a:buClrTx/>
              <a:buSzTx/>
              <a:buFontTx/>
              <a:buNone/>
              <a:tabLst/>
              <a:defRPr/>
            </a:pPr>
            <a:endParaRPr lang="pt-BR" sz="1200" dirty="0">
              <a:solidFill>
                <a:schemeClr val="tx1"/>
              </a:solidFill>
              <a:latin typeface="Exo 2.0 Light" pitchFamily="2" charset="77"/>
              <a:ea typeface="Montserrat"/>
              <a:cs typeface="Montserrat"/>
              <a:sym typeface="Montserrat"/>
            </a:endParaRPr>
          </a:p>
          <a:p>
            <a:pPr marL="228600" lvl="0" indent="-228600" algn="l" rtl="0">
              <a:spcBef>
                <a:spcPts val="0"/>
              </a:spcBef>
              <a:spcAft>
                <a:spcPts val="0"/>
              </a:spcAft>
              <a:buFont typeface="Wingdings" pitchFamily="2" charset="2"/>
              <a:buChar char="ü"/>
            </a:pPr>
            <a:r>
              <a:rPr lang="pt-BR" sz="1200" dirty="0">
                <a:latin typeface="Exo 2.0 Light" pitchFamily="2" charset="77"/>
                <a:sym typeface="Montserrat"/>
              </a:rPr>
              <a:t>Recomenda-se ler todas as perguntas para as participantes.</a:t>
            </a:r>
          </a:p>
          <a:p>
            <a:pPr marL="228600" lvl="0" indent="-228600" algn="l" rtl="0">
              <a:spcBef>
                <a:spcPts val="0"/>
              </a:spcBef>
              <a:spcAft>
                <a:spcPts val="0"/>
              </a:spcAft>
              <a:buFont typeface="Wingdings" pitchFamily="2" charset="2"/>
              <a:buChar char="ü"/>
            </a:pPr>
            <a:r>
              <a:rPr lang="pt-BR" sz="1200" dirty="0">
                <a:latin typeface="Exo 2.0 Light" pitchFamily="2" charset="77"/>
                <a:sym typeface="Montserrat"/>
              </a:rPr>
              <a:t>Algumas perguntas que podem ajudar no fechamento do diagnóstico são:</a:t>
            </a:r>
          </a:p>
          <a:p>
            <a:pPr marL="685800" lvl="1" indent="-228600">
              <a:buFont typeface="Wingdings" pitchFamily="2" charset="2"/>
              <a:buChar char="ü"/>
            </a:pPr>
            <a:r>
              <a:rPr lang="pt-BR" sz="1200" dirty="0">
                <a:latin typeface="Exo 2.0 Light" pitchFamily="2" charset="77"/>
              </a:rPr>
              <a:t>Como foi responder o diagnóstico para vocês?</a:t>
            </a:r>
          </a:p>
          <a:p>
            <a:pPr marL="685800" lvl="1" indent="-228600">
              <a:buFont typeface="Wingdings" pitchFamily="2" charset="2"/>
              <a:buChar char="ü"/>
            </a:pPr>
            <a:r>
              <a:rPr lang="pt-BR" sz="1200" dirty="0">
                <a:latin typeface="Exo 2.0 Light" pitchFamily="2" charset="77"/>
              </a:rPr>
              <a:t>Conseguiram responder todas as perguntas? </a:t>
            </a:r>
          </a:p>
          <a:p>
            <a:pPr marL="0" indent="0">
              <a:lnSpc>
                <a:spcPct val="130000"/>
              </a:lnSpc>
              <a:spcBef>
                <a:spcPts val="1600"/>
              </a:spcBef>
            </a:pPr>
            <a:endParaRPr lang="pt-BR" sz="900" i="0" dirty="0">
              <a:solidFill>
                <a:schemeClr val="bg1"/>
              </a:solidFill>
            </a:endParaRPr>
          </a:p>
          <a:p>
            <a:pPr marL="0" indent="0">
              <a:lnSpc>
                <a:spcPct val="130000"/>
              </a:lnSpc>
              <a:spcBef>
                <a:spcPts val="1600"/>
              </a:spcBef>
            </a:pPr>
            <a:endParaRPr lang="pt-BR" sz="900" i="0" dirty="0">
              <a:solidFill>
                <a:schemeClr val="bg1"/>
              </a:solidFill>
            </a:endParaRPr>
          </a:p>
          <a:p>
            <a:r>
              <a:rPr lang="pt-BR" sz="1100" dirty="0">
                <a:solidFill>
                  <a:srgbClr val="F06478"/>
                </a:solidFill>
              </a:rPr>
              <a:t>Duração: </a:t>
            </a:r>
            <a:r>
              <a:rPr lang="pt-BR" sz="1100" b="0" dirty="0">
                <a:solidFill>
                  <a:schemeClr val="tx1"/>
                </a:solidFill>
                <a:latin typeface="Exo 2.0 Light" pitchFamily="2" charset="77"/>
              </a:rPr>
              <a:t>01 min.</a:t>
            </a:r>
          </a:p>
          <a:p>
            <a:r>
              <a:rPr lang="pt-BR" sz="1100" dirty="0">
                <a:solidFill>
                  <a:srgbClr val="F06478"/>
                </a:solidFill>
              </a:rPr>
              <a:t>Tempo até aqui:</a:t>
            </a:r>
            <a:r>
              <a:rPr lang="pt-BR" sz="1100" dirty="0"/>
              <a:t> </a:t>
            </a:r>
            <a:r>
              <a:rPr lang="pt-BR" sz="1100" b="0" dirty="0">
                <a:solidFill>
                  <a:schemeClr val="tx1"/>
                </a:solidFill>
                <a:latin typeface="Exo 2.0 Light" pitchFamily="2" charset="77"/>
              </a:rPr>
              <a:t>00:19 min.</a:t>
            </a:r>
          </a:p>
          <a:p>
            <a:r>
              <a:rPr lang="pt-BR" sz="1100" dirty="0">
                <a:solidFill>
                  <a:srgbClr val="F06478"/>
                </a:solidFill>
              </a:rPr>
              <a:t>Para chamar o próximo slide: </a:t>
            </a:r>
            <a:endParaRPr lang="pt-BR" sz="1100" dirty="0">
              <a:solidFill>
                <a:schemeClr val="tx1"/>
              </a:solidFill>
              <a:latin typeface="Exo 2.0 Light" pitchFamily="2" charset="77"/>
            </a:endParaRPr>
          </a:p>
          <a:p>
            <a:r>
              <a:rPr lang="pt-BR" sz="1100" b="0" dirty="0">
                <a:solidFill>
                  <a:schemeClr val="tx1"/>
                </a:solidFill>
                <a:latin typeface="Exo 2.0 Light" pitchFamily="2" charset="77"/>
              </a:rPr>
              <a:t>Como dito por ...</a:t>
            </a:r>
          </a:p>
          <a:p>
            <a:pPr marL="0" indent="0">
              <a:lnSpc>
                <a:spcPct val="130000"/>
              </a:lnSpc>
              <a:spcBef>
                <a:spcPts val="1600"/>
              </a:spcBef>
            </a:pPr>
            <a:endParaRPr lang="pt-BR" sz="900" i="0" dirty="0">
              <a:solidFill>
                <a:schemeClr val="bg1"/>
              </a:solidFill>
            </a:endParaRPr>
          </a:p>
          <a:p>
            <a:endParaRPr lang="pt-BR" dirty="0"/>
          </a:p>
        </p:txBody>
      </p:sp>
      <p:sp>
        <p:nvSpPr>
          <p:cNvPr id="4" name="Espaço Reservado para Número de Slid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2DA2FD-2090-4F1B-9297-183F23AC7305}"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pt-BR"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095175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defTabSz="967585">
              <a:spcBef>
                <a:spcPct val="0"/>
              </a:spcBef>
              <a:defRPr/>
            </a:pPr>
            <a:r>
              <a:rPr lang="pt-BR" sz="1200" b="1" i="1" dirty="0">
                <a:latin typeface="Exo 2.0 Light" pitchFamily="2" charset="77"/>
                <a:ea typeface="Tahoma" pitchFamily="34" charset="0"/>
                <a:cs typeface="Tahoma" pitchFamily="34" charset="0"/>
              </a:rPr>
              <a:t>Como dito por Camila </a:t>
            </a:r>
            <a:r>
              <a:rPr lang="pt-BR" sz="1200" b="1" i="1" dirty="0" err="1">
                <a:latin typeface="Exo 2.0 Light" pitchFamily="2" charset="77"/>
                <a:ea typeface="Tahoma" pitchFamily="34" charset="0"/>
                <a:cs typeface="Tahoma" pitchFamily="34" charset="0"/>
              </a:rPr>
              <a:t>Farani</a:t>
            </a:r>
            <a:r>
              <a:rPr lang="pt-BR" sz="1200" b="1" i="1" dirty="0">
                <a:latin typeface="Exo 2.0 Light" pitchFamily="2" charset="77"/>
                <a:ea typeface="Tahoma" pitchFamily="34" charset="0"/>
                <a:cs typeface="Tahoma" pitchFamily="34" charset="0"/>
              </a:rPr>
              <a:t>: “Você não conquista novos resultados fazendo sempre a mesma coisa”.</a:t>
            </a:r>
          </a:p>
          <a:p>
            <a:pPr marR="0" lvl="0" indent="0" defTabSz="967585" fontAlgn="auto">
              <a:lnSpc>
                <a:spcPct val="100000"/>
              </a:lnSpc>
              <a:spcBef>
                <a:spcPct val="0"/>
              </a:spcBef>
              <a:spcAft>
                <a:spcPts val="0"/>
              </a:spcAft>
              <a:buClrTx/>
              <a:buSzTx/>
              <a:buFontTx/>
              <a:buNone/>
              <a:tabLst/>
              <a:defRPr/>
            </a:pPr>
            <a:endParaRPr lang="pt-BR" sz="1200" b="1" i="1" dirty="0">
              <a:latin typeface="Exo 2.0 Light" pitchFamily="2" charset="77"/>
              <a:ea typeface="Tahoma" pitchFamily="34" charset="0"/>
              <a:cs typeface="Tahoma" pitchFamily="34" charset="0"/>
              <a:sym typeface="Montserrat"/>
            </a:endParaRPr>
          </a:p>
          <a:p>
            <a:pPr marL="228600" lvl="0" indent="-228600" algn="l" rtl="0">
              <a:spcBef>
                <a:spcPts val="0"/>
              </a:spcBef>
              <a:spcAft>
                <a:spcPts val="0"/>
              </a:spcAft>
              <a:buFont typeface="Wingdings" pitchFamily="2" charset="2"/>
              <a:buChar char="ü"/>
            </a:pPr>
            <a:r>
              <a:rPr lang="pt-BR" sz="1200" dirty="0">
                <a:latin typeface="Exo 2.0 Light" pitchFamily="2" charset="77"/>
                <a:sym typeface="Montserrat"/>
              </a:rPr>
              <a:t>Apresentar a frase de inspiração;</a:t>
            </a:r>
          </a:p>
          <a:p>
            <a:pPr marL="228600" lvl="0" indent="-228600" algn="l" rtl="0">
              <a:spcBef>
                <a:spcPts val="0"/>
              </a:spcBef>
              <a:spcAft>
                <a:spcPts val="0"/>
              </a:spcAft>
              <a:buFont typeface="Wingdings" pitchFamily="2" charset="2"/>
              <a:buChar char="ü"/>
            </a:pPr>
            <a:endParaRPr lang="pt-BR" sz="1200" dirty="0">
              <a:latin typeface="Exo 2.0 Light" pitchFamily="2" charset="77"/>
              <a:sym typeface="Montserrat"/>
            </a:endParaRPr>
          </a:p>
          <a:p>
            <a:pPr marL="0" indent="0"/>
            <a:r>
              <a:rPr lang="pt-BR" sz="1200" b="1" i="1" dirty="0">
                <a:latin typeface="Exo 2.0 Light" pitchFamily="2" charset="77"/>
                <a:ea typeface="Tahoma" pitchFamily="34" charset="0"/>
                <a:cs typeface="Tahoma" pitchFamily="34" charset="0"/>
              </a:rPr>
              <a:t>Chegou a hora de fazer coisas novas e aprender as ferramentas de vendas que vão trazer melhores resultados.</a:t>
            </a:r>
          </a:p>
          <a:p>
            <a:pPr marL="0" indent="0"/>
            <a:endParaRPr lang="pt-BR" dirty="0"/>
          </a:p>
          <a:p>
            <a:pPr marL="0" indent="0"/>
            <a:endParaRPr lang="pt-BR" dirty="0"/>
          </a:p>
          <a:p>
            <a:r>
              <a:rPr lang="pt-BR" dirty="0">
                <a:solidFill>
                  <a:srgbClr val="F06478"/>
                </a:solidFill>
              </a:rPr>
              <a:t>Duração: </a:t>
            </a:r>
            <a:r>
              <a:rPr lang="pt-BR" b="0" dirty="0">
                <a:solidFill>
                  <a:schemeClr val="tx1"/>
                </a:solidFill>
                <a:latin typeface="Exo 2.0 Light" pitchFamily="2" charset="77"/>
              </a:rPr>
              <a:t>01 min.</a:t>
            </a:r>
          </a:p>
          <a:p>
            <a:r>
              <a:rPr lang="pt-BR" dirty="0">
                <a:solidFill>
                  <a:srgbClr val="F06478"/>
                </a:solidFill>
              </a:rPr>
              <a:t>Tempo até aqui:</a:t>
            </a:r>
            <a:r>
              <a:rPr lang="pt-BR" dirty="0"/>
              <a:t> </a:t>
            </a:r>
            <a:r>
              <a:rPr lang="pt-BR" b="0" dirty="0">
                <a:solidFill>
                  <a:schemeClr val="tx1"/>
                </a:solidFill>
                <a:latin typeface="Exo 2.0 Light" pitchFamily="2" charset="77"/>
              </a:rPr>
              <a:t>00:20min.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sym typeface="Arial"/>
              </a:rPr>
              <a:t>Mas afinal ...</a:t>
            </a:r>
            <a:endParaRPr lang="pt-BR" b="0" dirty="0">
              <a:solidFill>
                <a:schemeClr val="tx1"/>
              </a:solidFill>
              <a:latin typeface="Exo 2.0 Light" pitchFamily="2" charset="77"/>
            </a:endParaRPr>
          </a:p>
          <a:p>
            <a:pPr marL="0" indent="0"/>
            <a:endParaRPr lang="pt-BR" dirty="0"/>
          </a:p>
        </p:txBody>
      </p:sp>
      <p:sp>
        <p:nvSpPr>
          <p:cNvPr id="4" name="Espaço Reservado para Número de Slide 3"/>
          <p:cNvSpPr>
            <a:spLocks noGrp="1"/>
          </p:cNvSpPr>
          <p:nvPr>
            <p:ph type="sldNum" sz="quarter" idx="5"/>
          </p:nvPr>
        </p:nvSpPr>
        <p:spPr/>
        <p:txBody>
          <a:bodyPr/>
          <a:lstStyle/>
          <a:p>
            <a:fld id="{D22DA2FD-2090-4F1B-9297-183F23AC7305}" type="slidenum">
              <a:rPr lang="pt-BR" smtClean="0"/>
              <a:t>7</a:t>
            </a:fld>
            <a:endParaRPr lang="pt-BR" dirty="0"/>
          </a:p>
        </p:txBody>
      </p:sp>
    </p:spTree>
    <p:extLst>
      <p:ext uri="{BB962C8B-B14F-4D97-AF65-F5344CB8AC3E}">
        <p14:creationId xmlns:p14="http://schemas.microsoft.com/office/powerpoint/2010/main" val="38271114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defTabSz="967585">
              <a:spcBef>
                <a:spcPct val="0"/>
              </a:spcBef>
              <a:defRPr/>
            </a:pPr>
            <a:r>
              <a:rPr lang="pt-BR" sz="1200" b="1" i="1" dirty="0">
                <a:latin typeface="Exo 2.0 Light" pitchFamily="2" charset="77"/>
                <a:ea typeface="Tahoma" pitchFamily="34" charset="0"/>
                <a:cs typeface="Tahoma" pitchFamily="34" charset="0"/>
              </a:rPr>
              <a:t>Mas afinal, o que é vender?</a:t>
            </a:r>
          </a:p>
          <a:p>
            <a:pPr marR="0" lvl="0" indent="0" defTabSz="967585" fontAlgn="auto">
              <a:lnSpc>
                <a:spcPct val="100000"/>
              </a:lnSpc>
              <a:spcBef>
                <a:spcPct val="0"/>
              </a:spcBef>
              <a:spcAft>
                <a:spcPts val="0"/>
              </a:spcAft>
              <a:buClrTx/>
              <a:buSzTx/>
              <a:buFontTx/>
              <a:buNone/>
              <a:tabLst/>
              <a:defRPr/>
            </a:pPr>
            <a:endParaRPr lang="pt-BR" sz="1200" dirty="0">
              <a:solidFill>
                <a:schemeClr val="tx1"/>
              </a:solidFill>
              <a:latin typeface="Exo 2.0 Light" pitchFamily="2" charset="77"/>
              <a:ea typeface="Montserrat"/>
              <a:cs typeface="Montserrat"/>
              <a:sym typeface="Montserrat"/>
            </a:endParaRPr>
          </a:p>
          <a:p>
            <a:pPr marL="228600" lvl="0" indent="-228600" algn="l" rtl="0">
              <a:spcBef>
                <a:spcPts val="0"/>
              </a:spcBef>
              <a:spcAft>
                <a:spcPts val="0"/>
              </a:spcAft>
              <a:buFont typeface="Wingdings" pitchFamily="2" charset="2"/>
              <a:buChar char="ü"/>
            </a:pPr>
            <a:r>
              <a:rPr lang="pt-BR" sz="1200" dirty="0">
                <a:latin typeface="Exo 2.0 Light" pitchFamily="2" charset="77"/>
                <a:sym typeface="Montserrat"/>
              </a:rPr>
              <a:t>Nesse momento, pergunte para as participantes o que significa esse conceito.</a:t>
            </a:r>
          </a:p>
          <a:p>
            <a:pPr marL="228600" lvl="0" indent="-228600" algn="l" rtl="0">
              <a:spcBef>
                <a:spcPts val="0"/>
              </a:spcBef>
              <a:spcAft>
                <a:spcPts val="0"/>
              </a:spcAft>
              <a:buFont typeface="Wingdings" pitchFamily="2" charset="2"/>
              <a:buChar char="ü"/>
            </a:pPr>
            <a:endParaRPr lang="pt-BR" sz="1200" dirty="0">
              <a:latin typeface="Exo 2.0 Light" pitchFamily="2" charset="77"/>
              <a:sym typeface="Montserrat"/>
            </a:endParaRPr>
          </a:p>
          <a:p>
            <a:r>
              <a:rPr lang="pt-BR" sz="1200" b="1" i="1" dirty="0">
                <a:latin typeface="Exo 2.0 Light" pitchFamily="2" charset="77"/>
                <a:ea typeface="Tahoma" pitchFamily="34" charset="0"/>
                <a:cs typeface="Tahoma" pitchFamily="34" charset="0"/>
              </a:rPr>
              <a:t>Mas afinal, o que é vender?</a:t>
            </a:r>
          </a:p>
          <a:p>
            <a:pPr marL="0" marR="0" lvl="0" indent="0" algn="l" defTabSz="914400" rtl="0" eaLnBrk="1" fontAlgn="auto" latinLnBrk="0" hangingPunct="1">
              <a:lnSpc>
                <a:spcPct val="130000"/>
              </a:lnSpc>
              <a:spcBef>
                <a:spcPts val="1600"/>
              </a:spcBef>
              <a:spcAft>
                <a:spcPts val="0"/>
              </a:spcAft>
              <a:buClrTx/>
              <a:buSzTx/>
              <a:buFontTx/>
              <a:buNone/>
              <a:tabLst/>
              <a:defRPr/>
            </a:pPr>
            <a:r>
              <a:rPr lang="pt-BR" sz="1200" b="1" i="1" dirty="0">
                <a:latin typeface="Exo 2.0 Light" pitchFamily="2" charset="77"/>
                <a:ea typeface="Tahoma" pitchFamily="34" charset="0"/>
                <a:cs typeface="Tahoma" pitchFamily="34" charset="0"/>
              </a:rPr>
              <a:t>Vender é a habilidade de convencer alguém. </a:t>
            </a:r>
          </a:p>
          <a:p>
            <a:pPr marL="0" marR="0" lvl="0" indent="0" algn="l" defTabSz="914400" rtl="0" eaLnBrk="1" fontAlgn="auto" latinLnBrk="0" hangingPunct="1">
              <a:lnSpc>
                <a:spcPct val="130000"/>
              </a:lnSpc>
              <a:spcBef>
                <a:spcPts val="1600"/>
              </a:spcBef>
              <a:spcAft>
                <a:spcPts val="0"/>
              </a:spcAft>
              <a:buClrTx/>
              <a:buSzTx/>
              <a:buFontTx/>
              <a:buNone/>
              <a:tabLst/>
              <a:defRPr/>
            </a:pPr>
            <a:r>
              <a:rPr lang="pt-BR" sz="1200" b="1" i="1" dirty="0">
                <a:latin typeface="Exo 2.0 Light" pitchFamily="2" charset="77"/>
                <a:ea typeface="Tahoma" pitchFamily="34" charset="0"/>
                <a:cs typeface="Tahoma" pitchFamily="34" charset="0"/>
              </a:rPr>
              <a:t>Antigamente, no início de nossa história, realizámos trocas de produtos ou serviços. Somente mais tarde a moeda entrou nas negociações. </a:t>
            </a:r>
          </a:p>
          <a:p>
            <a:pPr marL="0" marR="0" lvl="0" indent="0" algn="l" defTabSz="914400" rtl="0" eaLnBrk="1" fontAlgn="auto" latinLnBrk="0" hangingPunct="1">
              <a:lnSpc>
                <a:spcPct val="130000"/>
              </a:lnSpc>
              <a:spcBef>
                <a:spcPts val="1600"/>
              </a:spcBef>
              <a:spcAft>
                <a:spcPts val="0"/>
              </a:spcAft>
              <a:buClrTx/>
              <a:buSzTx/>
              <a:buFontTx/>
              <a:buNone/>
              <a:tabLst/>
              <a:defRPr/>
            </a:pPr>
            <a:r>
              <a:rPr lang="pt-BR" sz="1200" b="1" i="1" dirty="0">
                <a:latin typeface="Exo 2.0 Light" pitchFamily="2" charset="77"/>
                <a:ea typeface="Tahoma" pitchFamily="34" charset="0"/>
                <a:cs typeface="Tahoma" pitchFamily="34" charset="0"/>
              </a:rPr>
              <a:t>Hoje vender está diretamente ligada a troca de seu tempo de dedicação por dinheiro. E ela ocorre transferindo bens, produtos ou serviços à outra pessoa.</a:t>
            </a:r>
          </a:p>
          <a:p>
            <a:pPr marL="0" marR="0" lvl="0" indent="0" algn="l" defTabSz="914400" rtl="0" eaLnBrk="1" fontAlgn="auto" latinLnBrk="0" hangingPunct="1">
              <a:lnSpc>
                <a:spcPct val="130000"/>
              </a:lnSpc>
              <a:spcBef>
                <a:spcPts val="1600"/>
              </a:spcBef>
              <a:spcAft>
                <a:spcPts val="0"/>
              </a:spcAft>
              <a:buClrTx/>
              <a:buSzTx/>
              <a:buFontTx/>
              <a:buNone/>
              <a:tabLst/>
              <a:defRPr/>
            </a:pPr>
            <a:r>
              <a:rPr lang="pt-BR" sz="1200" b="1" i="1" dirty="0">
                <a:latin typeface="Exo 2.0 Light" pitchFamily="2" charset="77"/>
                <a:ea typeface="Tahoma" pitchFamily="34" charset="0"/>
                <a:cs typeface="Tahoma" pitchFamily="34" charset="0"/>
              </a:rPr>
              <a:t>Quem se considera uma boa vendedora?</a:t>
            </a:r>
          </a:p>
          <a:p>
            <a:pPr marR="0" lvl="0" indent="0" defTabSz="967585" fontAlgn="auto">
              <a:lnSpc>
                <a:spcPct val="100000"/>
              </a:lnSpc>
              <a:spcBef>
                <a:spcPct val="0"/>
              </a:spcBef>
              <a:spcAft>
                <a:spcPts val="0"/>
              </a:spcAft>
              <a:buClrTx/>
              <a:buSzTx/>
              <a:buFontTx/>
              <a:buNone/>
              <a:tabLst/>
              <a:defRPr/>
            </a:pPr>
            <a:endParaRPr lang="pt-BR" sz="1200" dirty="0">
              <a:solidFill>
                <a:schemeClr val="tx1"/>
              </a:solidFill>
              <a:latin typeface="Exo 2.0 Light" pitchFamily="2" charset="77"/>
              <a:ea typeface="Montserrat"/>
              <a:cs typeface="Montserrat"/>
              <a:sym typeface="Montserrat"/>
            </a:endParaRPr>
          </a:p>
          <a:p>
            <a:pPr marL="228600" lvl="0" indent="-228600" algn="l" rtl="0">
              <a:spcBef>
                <a:spcPts val="0"/>
              </a:spcBef>
              <a:spcAft>
                <a:spcPts val="0"/>
              </a:spcAft>
              <a:buFont typeface="Wingdings" pitchFamily="2" charset="2"/>
              <a:buChar char="ü"/>
            </a:pPr>
            <a:r>
              <a:rPr lang="pt-BR" sz="1200" dirty="0">
                <a:latin typeface="Exo 2.0 Light" pitchFamily="2" charset="77"/>
                <a:sym typeface="Montserrat"/>
              </a:rPr>
              <a:t>Perguntar para as participantes algumas impressões.</a:t>
            </a:r>
          </a:p>
          <a:p>
            <a:endParaRPr lang="pt-BR" dirty="0"/>
          </a:p>
          <a:p>
            <a:endParaRPr lang="pt-BR" dirty="0"/>
          </a:p>
          <a:p>
            <a:r>
              <a:rPr lang="pt-BR" dirty="0">
                <a:solidFill>
                  <a:srgbClr val="F06478"/>
                </a:solidFill>
              </a:rPr>
              <a:t>Duração: </a:t>
            </a:r>
            <a:r>
              <a:rPr lang="pt-BR" b="0" dirty="0">
                <a:solidFill>
                  <a:schemeClr val="tx1"/>
                </a:solidFill>
                <a:latin typeface="Exo 2.0 Light" pitchFamily="2" charset="77"/>
              </a:rPr>
              <a:t>02 min.</a:t>
            </a:r>
          </a:p>
          <a:p>
            <a:r>
              <a:rPr lang="pt-BR" dirty="0">
                <a:solidFill>
                  <a:srgbClr val="F06478"/>
                </a:solidFill>
              </a:rPr>
              <a:t>Tempo até aqui:</a:t>
            </a:r>
            <a:r>
              <a:rPr lang="pt-BR" dirty="0"/>
              <a:t> </a:t>
            </a:r>
            <a:r>
              <a:rPr lang="pt-BR" b="0" dirty="0">
                <a:solidFill>
                  <a:schemeClr val="tx1"/>
                </a:solidFill>
                <a:latin typeface="Exo 2.0 Light" pitchFamily="2" charset="77"/>
              </a:rPr>
              <a:t>00:22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sym typeface="Arial"/>
              </a:rPr>
              <a:t>Você pode estar se perguntando ...</a:t>
            </a:r>
            <a:endParaRPr lang="pt-BR" b="0" dirty="0">
              <a:solidFill>
                <a:schemeClr val="tx1"/>
              </a:solidFill>
              <a:latin typeface="Exo 2.0 Light" pitchFamily="2" charset="77"/>
            </a:endParaRPr>
          </a:p>
          <a:p>
            <a:endParaRPr lang="pt-BR" dirty="0"/>
          </a:p>
        </p:txBody>
      </p:sp>
      <p:sp>
        <p:nvSpPr>
          <p:cNvPr id="4" name="Espaço Reservado para Número de Slide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pt-BR" sz="1200" b="0" i="0" u="none" strike="noStrike" cap="none" smtClean="0">
                <a:solidFill>
                  <a:schemeClr val="dk1"/>
                </a:solidFill>
                <a:latin typeface="Calibri"/>
                <a:ea typeface="Calibri"/>
                <a:cs typeface="Calibri"/>
                <a:sym typeface="Calibri"/>
              </a:rPr>
              <a:t>8</a:t>
            </a:fld>
            <a:endParaRPr lang="pt-BR"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76830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R="0" lvl="0" indent="0" defTabSz="967585" fontAlgn="auto">
              <a:lnSpc>
                <a:spcPct val="100000"/>
              </a:lnSpc>
              <a:spcBef>
                <a:spcPct val="0"/>
              </a:spcBef>
              <a:spcAft>
                <a:spcPts val="0"/>
              </a:spcAft>
              <a:buClrTx/>
              <a:buSzTx/>
              <a:buFontTx/>
              <a:buNone/>
              <a:tabLst/>
              <a:defRPr/>
            </a:pPr>
            <a:r>
              <a:rPr lang="pt-BR" sz="1200" b="1" i="1" dirty="0">
                <a:latin typeface="Exo 2.0 Light" pitchFamily="2" charset="77"/>
                <a:ea typeface="Tahoma" pitchFamily="34" charset="0"/>
                <a:cs typeface="Tahoma" pitchFamily="34" charset="0"/>
              </a:rPr>
              <a:t>Mas, eu não faço ideia por onde começar?!</a:t>
            </a:r>
          </a:p>
          <a:p>
            <a:pPr marL="0" marR="0" lvl="0" indent="0" algn="l" rtl="0">
              <a:lnSpc>
                <a:spcPct val="130000"/>
              </a:lnSpc>
              <a:spcBef>
                <a:spcPts val="1600"/>
              </a:spcBef>
              <a:spcAft>
                <a:spcPts val="0"/>
              </a:spcAft>
              <a:buClr>
                <a:srgbClr val="000000"/>
              </a:buClr>
              <a:buSzPts val="358"/>
              <a:buFont typeface="Arial"/>
              <a:buNone/>
            </a:pPr>
            <a:r>
              <a:rPr lang="pt-BR" sz="1200" b="1" i="1" dirty="0">
                <a:latin typeface="Exo 2.0 Light" pitchFamily="2" charset="77"/>
                <a:ea typeface="Tahoma" pitchFamily="34" charset="0"/>
                <a:cs typeface="Tahoma" pitchFamily="34" charset="0"/>
              </a:rPr>
              <a:t>Você precisa desenvolver um Processo de Vendas.</a:t>
            </a:r>
            <a:r>
              <a:rPr lang="pt-BR" sz="1200" b="1" i="1" dirty="0">
                <a:latin typeface="Exo 2.0 Light" pitchFamily="2" charset="77"/>
                <a:ea typeface="Tahoma" pitchFamily="34" charset="0"/>
                <a:cs typeface="Tahoma" pitchFamily="34" charset="0"/>
                <a:sym typeface="Nunito"/>
              </a:rPr>
              <a:t> </a:t>
            </a:r>
          </a:p>
          <a:p>
            <a:pPr marL="0" marR="0" lvl="0" indent="0" algn="l" rtl="0">
              <a:lnSpc>
                <a:spcPct val="130000"/>
              </a:lnSpc>
              <a:spcBef>
                <a:spcPts val="1600"/>
              </a:spcBef>
              <a:spcAft>
                <a:spcPts val="0"/>
              </a:spcAft>
              <a:buClr>
                <a:srgbClr val="000000"/>
              </a:buClr>
              <a:buSzPts val="358"/>
              <a:buFont typeface="Arial"/>
              <a:buNone/>
            </a:pPr>
            <a:r>
              <a:rPr lang="pt-BR" sz="1200" b="1" i="1" dirty="0">
                <a:latin typeface="Exo 2.0 Light" pitchFamily="2" charset="77"/>
                <a:ea typeface="Tahoma" pitchFamily="34" charset="0"/>
                <a:cs typeface="Tahoma" pitchFamily="34" charset="0"/>
                <a:sym typeface="Nunito"/>
              </a:rPr>
              <a:t>O processo de vendas é uma descrição das fases e tarefas que você precisa fazer para conquistar seu cliente.</a:t>
            </a:r>
          </a:p>
          <a:p>
            <a:pPr marL="0" marR="0" lvl="0" indent="0" algn="l" rtl="0">
              <a:lnSpc>
                <a:spcPct val="130000"/>
              </a:lnSpc>
              <a:spcBef>
                <a:spcPts val="1600"/>
              </a:spcBef>
              <a:spcAft>
                <a:spcPts val="0"/>
              </a:spcAft>
              <a:buClr>
                <a:srgbClr val="000000"/>
              </a:buClr>
              <a:buSzPts val="358"/>
              <a:buFont typeface="Arial"/>
              <a:buNone/>
            </a:pPr>
            <a:r>
              <a:rPr lang="pt-BR" sz="1200" b="1" i="1" dirty="0">
                <a:latin typeface="Exo 2.0 Light" pitchFamily="2" charset="77"/>
                <a:ea typeface="Tahoma" pitchFamily="34" charset="0"/>
                <a:cs typeface="Tahoma" pitchFamily="34" charset="0"/>
                <a:sym typeface="Nunito"/>
              </a:rPr>
              <a:t>Entender qual é o seu processo de vendas, te ajuda a buscar clientes melhores, te dá mais autoconfiança na hora de vender seu produto/serviço e também ajuda a treinar pessoas que fazem ou irão fazer parte da sua equipe de vendas.</a:t>
            </a:r>
          </a:p>
          <a:p>
            <a:pPr marL="0" marR="0" lvl="0" indent="0" algn="l" rtl="0">
              <a:lnSpc>
                <a:spcPct val="130000"/>
              </a:lnSpc>
              <a:spcBef>
                <a:spcPts val="1600"/>
              </a:spcBef>
              <a:spcAft>
                <a:spcPts val="0"/>
              </a:spcAft>
              <a:buClr>
                <a:srgbClr val="000000"/>
              </a:buClr>
              <a:buSzPts val="358"/>
              <a:buFont typeface="Arial"/>
              <a:buNone/>
            </a:pPr>
            <a:endParaRPr lang="pt-BR" sz="1200" b="1" i="1" dirty="0">
              <a:latin typeface="Exo 2.0 Light" pitchFamily="2" charset="77"/>
              <a:ea typeface="Tahoma" pitchFamily="34" charset="0"/>
              <a:cs typeface="Tahoma" pitchFamily="34" charset="0"/>
              <a:sym typeface="Nunito"/>
            </a:endParaRPr>
          </a:p>
          <a:p>
            <a:r>
              <a:rPr lang="pt-BR" dirty="0">
                <a:solidFill>
                  <a:srgbClr val="F06478"/>
                </a:solidFill>
              </a:rPr>
              <a:t>Duração: </a:t>
            </a:r>
            <a:r>
              <a:rPr lang="pt-BR" b="0" dirty="0">
                <a:solidFill>
                  <a:schemeClr val="tx1"/>
                </a:solidFill>
                <a:latin typeface="Exo 2.0 Light" pitchFamily="2" charset="77"/>
              </a:rPr>
              <a:t>01 min.</a:t>
            </a:r>
          </a:p>
          <a:p>
            <a:r>
              <a:rPr lang="pt-BR" dirty="0">
                <a:solidFill>
                  <a:srgbClr val="F06478"/>
                </a:solidFill>
              </a:rPr>
              <a:t>Tempo até aqui:</a:t>
            </a:r>
            <a:r>
              <a:rPr lang="pt-BR" dirty="0"/>
              <a:t> </a:t>
            </a:r>
            <a:r>
              <a:rPr lang="pt-BR" b="0" dirty="0">
                <a:solidFill>
                  <a:schemeClr val="tx1"/>
                </a:solidFill>
                <a:latin typeface="Exo 2.0 Light" pitchFamily="2" charset="77"/>
              </a:rPr>
              <a:t>00:23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sym typeface="Arial"/>
              </a:rPr>
              <a:t>Por isso, é importante lembrar que</a:t>
            </a:r>
            <a:endParaRPr lang="pt-BR" sz="1200" b="1" i="1" dirty="0">
              <a:latin typeface="Exo 2.0 Light" pitchFamily="2" charset="77"/>
              <a:ea typeface="Tahoma" pitchFamily="34" charset="0"/>
              <a:cs typeface="Tahoma" pitchFamily="34" charset="0"/>
            </a:endParaRPr>
          </a:p>
        </p:txBody>
      </p:sp>
      <p:sp>
        <p:nvSpPr>
          <p:cNvPr id="4" name="Espaço Reservado para Número de Slid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2DA2FD-2090-4F1B-9297-183F23AC7305}"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626162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Em Branco" type="blank">
  <p:cSld name="BLANK">
    <p:spTree>
      <p:nvGrpSpPr>
        <p:cNvPr id="1" name="Shape 15"/>
        <p:cNvGrpSpPr/>
        <p:nvPr/>
      </p:nvGrpSpPr>
      <p:grpSpPr>
        <a:xfrm>
          <a:off x="0" y="0"/>
          <a:ext cx="0" cy="0"/>
          <a:chOff x="0" y="0"/>
          <a:chExt cx="0" cy="0"/>
        </a:xfrm>
      </p:grpSpPr>
      <p:sp>
        <p:nvSpPr>
          <p:cNvPr id="16" name="Google Shape;16;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7" name="Google Shape;17;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8" name="Google Shape;18;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959595"/>
                </a:solidFill>
                <a:latin typeface="Nunito ExtraLight"/>
                <a:ea typeface="Nunito ExtraLight"/>
                <a:cs typeface="Nunito ExtraLight"/>
                <a:sym typeface="Nunito ExtraLight"/>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959595"/>
                </a:solidFill>
                <a:latin typeface="Nunito ExtraLight"/>
                <a:ea typeface="Nunito ExtraLight"/>
                <a:cs typeface="Nunito ExtraLight"/>
                <a:sym typeface="Nunito ExtraLight"/>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959595"/>
                </a:solidFill>
                <a:latin typeface="Nunito ExtraLight"/>
                <a:ea typeface="Nunito ExtraLight"/>
                <a:cs typeface="Nunito ExtraLight"/>
                <a:sym typeface="Nunito ExtraLight"/>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959595"/>
                </a:solidFill>
                <a:latin typeface="Nunito ExtraLight"/>
                <a:ea typeface="Nunito ExtraLight"/>
                <a:cs typeface="Nunito ExtraLight"/>
                <a:sym typeface="Nunito ExtraLight"/>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959595"/>
                </a:solidFill>
                <a:latin typeface="Nunito ExtraLight"/>
                <a:ea typeface="Nunito ExtraLight"/>
                <a:cs typeface="Nunito ExtraLight"/>
                <a:sym typeface="Nunito ExtraLight"/>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959595"/>
                </a:solidFill>
                <a:latin typeface="Nunito ExtraLight"/>
                <a:ea typeface="Nunito ExtraLight"/>
                <a:cs typeface="Nunito ExtraLight"/>
                <a:sym typeface="Nunito ExtraLight"/>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959595"/>
                </a:solidFill>
                <a:latin typeface="Nunito ExtraLight"/>
                <a:ea typeface="Nunito ExtraLight"/>
                <a:cs typeface="Nunito ExtraLight"/>
                <a:sym typeface="Nunito ExtraLight"/>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959595"/>
                </a:solidFill>
                <a:latin typeface="Nunito ExtraLight"/>
                <a:ea typeface="Nunito ExtraLight"/>
                <a:cs typeface="Nunito ExtraLight"/>
                <a:sym typeface="Nunito ExtraLight"/>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959595"/>
                </a:solidFill>
                <a:latin typeface="Nunito ExtraLight"/>
                <a:ea typeface="Nunito ExtraLight"/>
                <a:cs typeface="Nunito ExtraLight"/>
                <a:sym typeface="Nunito ExtraLight"/>
              </a:defRPr>
            </a:lvl9pPr>
          </a:lstStyle>
          <a:p>
            <a:pPr marL="0" lvl="0" indent="0" algn="r" rtl="0">
              <a:spcBef>
                <a:spcPts val="0"/>
              </a:spcBef>
              <a:spcAft>
                <a:spcPts val="0"/>
              </a:spcAft>
              <a:buNone/>
            </a:pPr>
            <a:fld id="{00000000-1234-1234-1234-123412341234}" type="slidenum">
              <a:rPr lang="pt-BR"/>
              <a:t>‹nº›</a:t>
            </a:fld>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2D99A17-2F1A-4A4B-8E22-6E733F9E11A6}"/>
              </a:ext>
            </a:extLst>
          </p:cNvPr>
          <p:cNvSpPr>
            <a:spLocks noGrp="1"/>
          </p:cNvSpPr>
          <p:nvPr>
            <p:ph type="ctrTitle"/>
          </p:nvPr>
        </p:nvSpPr>
        <p:spPr>
          <a:xfrm>
            <a:off x="1524000" y="1122363"/>
            <a:ext cx="9144000" cy="2387600"/>
          </a:xfrm>
        </p:spPr>
        <p:txBody>
          <a:bodyPr anchor="b"/>
          <a:lstStyle>
            <a:lvl1pPr algn="ctr">
              <a:defRPr sz="6000"/>
            </a:lvl1pPr>
          </a:lstStyle>
          <a:p>
            <a:r>
              <a:rPr lang="pt-BR"/>
              <a:t>Clique para editar o título Mestre</a:t>
            </a:r>
          </a:p>
        </p:txBody>
      </p:sp>
      <p:sp>
        <p:nvSpPr>
          <p:cNvPr id="3" name="Subtítulo 2">
            <a:extLst>
              <a:ext uri="{FF2B5EF4-FFF2-40B4-BE49-F238E27FC236}">
                <a16:creationId xmlns:a16="http://schemas.microsoft.com/office/drawing/2014/main" id="{9EA8B31B-E2F7-4CA5-954E-ACBF94F7D91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p>
        </p:txBody>
      </p:sp>
      <p:sp>
        <p:nvSpPr>
          <p:cNvPr id="4" name="Espaço Reservado para Data 3">
            <a:extLst>
              <a:ext uri="{FF2B5EF4-FFF2-40B4-BE49-F238E27FC236}">
                <a16:creationId xmlns:a16="http://schemas.microsoft.com/office/drawing/2014/main" id="{0E8B6D29-2A91-4766-80CA-FC657F91ABEF}"/>
              </a:ext>
            </a:extLst>
          </p:cNvPr>
          <p:cNvSpPr>
            <a:spLocks noGrp="1"/>
          </p:cNvSpPr>
          <p:nvPr>
            <p:ph type="dt" sz="half" idx="10"/>
          </p:nvPr>
        </p:nvSpPr>
        <p:spPr/>
        <p:txBody>
          <a:bodyPr/>
          <a:lstStyle/>
          <a:p>
            <a:fld id="{5956FF87-8EAF-4812-8240-1ACDDDC65625}" type="datetimeFigureOut">
              <a:rPr lang="pt-BR" smtClean="0"/>
              <a:t>30/11/2023</a:t>
            </a:fld>
            <a:endParaRPr lang="pt-BR" dirty="0"/>
          </a:p>
        </p:txBody>
      </p:sp>
      <p:sp>
        <p:nvSpPr>
          <p:cNvPr id="5" name="Espaço Reservado para Rodapé 4">
            <a:extLst>
              <a:ext uri="{FF2B5EF4-FFF2-40B4-BE49-F238E27FC236}">
                <a16:creationId xmlns:a16="http://schemas.microsoft.com/office/drawing/2014/main" id="{BA220963-261C-4D31-84C7-F0BC1B838279}"/>
              </a:ext>
            </a:extLst>
          </p:cNvPr>
          <p:cNvSpPr>
            <a:spLocks noGrp="1"/>
          </p:cNvSpPr>
          <p:nvPr>
            <p:ph type="ftr" sz="quarter" idx="11"/>
          </p:nvPr>
        </p:nvSpPr>
        <p:spPr/>
        <p:txBody>
          <a:bodyPr/>
          <a:lstStyle/>
          <a:p>
            <a:endParaRPr lang="pt-BR" dirty="0"/>
          </a:p>
        </p:txBody>
      </p:sp>
      <p:sp>
        <p:nvSpPr>
          <p:cNvPr id="6" name="Espaço Reservado para Número de Slide 5">
            <a:extLst>
              <a:ext uri="{FF2B5EF4-FFF2-40B4-BE49-F238E27FC236}">
                <a16:creationId xmlns:a16="http://schemas.microsoft.com/office/drawing/2014/main" id="{77E7909F-46E9-4C48-AC76-852EC05B4DE1}"/>
              </a:ext>
            </a:extLst>
          </p:cNvPr>
          <p:cNvSpPr>
            <a:spLocks noGrp="1"/>
          </p:cNvSpPr>
          <p:nvPr>
            <p:ph type="sldNum" sz="quarter" idx="12"/>
          </p:nvPr>
        </p:nvSpPr>
        <p:spPr/>
        <p:txBody>
          <a:bodyPr/>
          <a:lstStyle/>
          <a:p>
            <a:fld id="{1FA2F137-BCC2-4AD1-AF85-2D0248E12762}" type="slidenum">
              <a:rPr lang="pt-BR" smtClean="0"/>
              <a:t>‹nº›</a:t>
            </a:fld>
            <a:endParaRPr lang="pt-BR" dirty="0"/>
          </a:p>
        </p:txBody>
      </p:sp>
    </p:spTree>
    <p:extLst>
      <p:ext uri="{BB962C8B-B14F-4D97-AF65-F5344CB8AC3E}">
        <p14:creationId xmlns:p14="http://schemas.microsoft.com/office/powerpoint/2010/main" val="29302593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018E5F-451A-4C63-9D26-44425132B1D6}"/>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9CFFCB21-CC0F-4051-B4C5-0394CF6DC66C}"/>
              </a:ext>
            </a:extLst>
          </p:cNvPr>
          <p:cNvSpPr>
            <a:spLocks noGrp="1"/>
          </p:cNvSpPr>
          <p:nvPr>
            <p:ph idx="1"/>
          </p:nvPr>
        </p:nvSpPr>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8D5BA38B-F70F-4F38-A27E-2DB242F01D34}"/>
              </a:ext>
            </a:extLst>
          </p:cNvPr>
          <p:cNvSpPr>
            <a:spLocks noGrp="1"/>
          </p:cNvSpPr>
          <p:nvPr>
            <p:ph type="dt" sz="half" idx="10"/>
          </p:nvPr>
        </p:nvSpPr>
        <p:spPr/>
        <p:txBody>
          <a:bodyPr/>
          <a:lstStyle/>
          <a:p>
            <a:fld id="{5956FF87-8EAF-4812-8240-1ACDDDC65625}" type="datetimeFigureOut">
              <a:rPr lang="pt-BR" smtClean="0"/>
              <a:t>30/11/2023</a:t>
            </a:fld>
            <a:endParaRPr lang="pt-BR" dirty="0"/>
          </a:p>
        </p:txBody>
      </p:sp>
      <p:sp>
        <p:nvSpPr>
          <p:cNvPr id="5" name="Espaço Reservado para Rodapé 4">
            <a:extLst>
              <a:ext uri="{FF2B5EF4-FFF2-40B4-BE49-F238E27FC236}">
                <a16:creationId xmlns:a16="http://schemas.microsoft.com/office/drawing/2014/main" id="{8AC1E24F-4A97-4296-8DD5-EB6B089A6684}"/>
              </a:ext>
            </a:extLst>
          </p:cNvPr>
          <p:cNvSpPr>
            <a:spLocks noGrp="1"/>
          </p:cNvSpPr>
          <p:nvPr>
            <p:ph type="ftr" sz="quarter" idx="11"/>
          </p:nvPr>
        </p:nvSpPr>
        <p:spPr/>
        <p:txBody>
          <a:bodyPr/>
          <a:lstStyle/>
          <a:p>
            <a:endParaRPr lang="pt-BR" dirty="0"/>
          </a:p>
        </p:txBody>
      </p:sp>
      <p:sp>
        <p:nvSpPr>
          <p:cNvPr id="6" name="Espaço Reservado para Número de Slide 5">
            <a:extLst>
              <a:ext uri="{FF2B5EF4-FFF2-40B4-BE49-F238E27FC236}">
                <a16:creationId xmlns:a16="http://schemas.microsoft.com/office/drawing/2014/main" id="{5A446F50-5730-454E-A6EE-0A5619BA9D83}"/>
              </a:ext>
            </a:extLst>
          </p:cNvPr>
          <p:cNvSpPr>
            <a:spLocks noGrp="1"/>
          </p:cNvSpPr>
          <p:nvPr>
            <p:ph type="sldNum" sz="quarter" idx="12"/>
          </p:nvPr>
        </p:nvSpPr>
        <p:spPr/>
        <p:txBody>
          <a:bodyPr/>
          <a:lstStyle/>
          <a:p>
            <a:fld id="{1FA2F137-BCC2-4AD1-AF85-2D0248E12762}" type="slidenum">
              <a:rPr lang="pt-BR" smtClean="0"/>
              <a:t>‹nº›</a:t>
            </a:fld>
            <a:endParaRPr lang="pt-BR" dirty="0"/>
          </a:p>
        </p:txBody>
      </p:sp>
    </p:spTree>
    <p:extLst>
      <p:ext uri="{BB962C8B-B14F-4D97-AF65-F5344CB8AC3E}">
        <p14:creationId xmlns:p14="http://schemas.microsoft.com/office/powerpoint/2010/main" val="17261461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A8D00D8-21A7-44A4-9D89-5B4FFC8EC8E0}"/>
              </a:ext>
            </a:extLst>
          </p:cNvPr>
          <p:cNvSpPr>
            <a:spLocks noGrp="1"/>
          </p:cNvSpPr>
          <p:nvPr>
            <p:ph type="title"/>
          </p:nvPr>
        </p:nvSpPr>
        <p:spPr>
          <a:xfrm>
            <a:off x="831850" y="1709738"/>
            <a:ext cx="10515600" cy="2852737"/>
          </a:xfrm>
        </p:spPr>
        <p:txBody>
          <a:bodyPr anchor="b"/>
          <a:lstStyle>
            <a:lvl1pPr>
              <a:defRPr sz="6000"/>
            </a:lvl1pPr>
          </a:lstStyle>
          <a:p>
            <a:r>
              <a:rPr lang="pt-BR"/>
              <a:t>Clique para editar o título Mestre</a:t>
            </a:r>
          </a:p>
        </p:txBody>
      </p:sp>
      <p:sp>
        <p:nvSpPr>
          <p:cNvPr id="3" name="Espaço Reservado para Texto 2">
            <a:extLst>
              <a:ext uri="{FF2B5EF4-FFF2-40B4-BE49-F238E27FC236}">
                <a16:creationId xmlns:a16="http://schemas.microsoft.com/office/drawing/2014/main" id="{45FC6716-E740-42A2-9FB6-5C025657DAC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a:t>Clique para editar os estilos de texto Mestres</a:t>
            </a:r>
          </a:p>
        </p:txBody>
      </p:sp>
      <p:sp>
        <p:nvSpPr>
          <p:cNvPr id="4" name="Espaço Reservado para Data 3">
            <a:extLst>
              <a:ext uri="{FF2B5EF4-FFF2-40B4-BE49-F238E27FC236}">
                <a16:creationId xmlns:a16="http://schemas.microsoft.com/office/drawing/2014/main" id="{EA771791-E8DC-4D4A-B2CB-E1C1EBD55123}"/>
              </a:ext>
            </a:extLst>
          </p:cNvPr>
          <p:cNvSpPr>
            <a:spLocks noGrp="1"/>
          </p:cNvSpPr>
          <p:nvPr>
            <p:ph type="dt" sz="half" idx="10"/>
          </p:nvPr>
        </p:nvSpPr>
        <p:spPr/>
        <p:txBody>
          <a:bodyPr/>
          <a:lstStyle/>
          <a:p>
            <a:fld id="{5956FF87-8EAF-4812-8240-1ACDDDC65625}" type="datetimeFigureOut">
              <a:rPr lang="pt-BR" smtClean="0"/>
              <a:t>30/11/2023</a:t>
            </a:fld>
            <a:endParaRPr lang="pt-BR" dirty="0"/>
          </a:p>
        </p:txBody>
      </p:sp>
      <p:sp>
        <p:nvSpPr>
          <p:cNvPr id="5" name="Espaço Reservado para Rodapé 4">
            <a:extLst>
              <a:ext uri="{FF2B5EF4-FFF2-40B4-BE49-F238E27FC236}">
                <a16:creationId xmlns:a16="http://schemas.microsoft.com/office/drawing/2014/main" id="{62B9F0DA-FB63-4544-BC3F-AAA88ED66BBA}"/>
              </a:ext>
            </a:extLst>
          </p:cNvPr>
          <p:cNvSpPr>
            <a:spLocks noGrp="1"/>
          </p:cNvSpPr>
          <p:nvPr>
            <p:ph type="ftr" sz="quarter" idx="11"/>
          </p:nvPr>
        </p:nvSpPr>
        <p:spPr/>
        <p:txBody>
          <a:bodyPr/>
          <a:lstStyle/>
          <a:p>
            <a:endParaRPr lang="pt-BR" dirty="0"/>
          </a:p>
        </p:txBody>
      </p:sp>
      <p:sp>
        <p:nvSpPr>
          <p:cNvPr id="6" name="Espaço Reservado para Número de Slide 5">
            <a:extLst>
              <a:ext uri="{FF2B5EF4-FFF2-40B4-BE49-F238E27FC236}">
                <a16:creationId xmlns:a16="http://schemas.microsoft.com/office/drawing/2014/main" id="{7EA4B947-1684-4F0F-9DE3-B63D54B30832}"/>
              </a:ext>
            </a:extLst>
          </p:cNvPr>
          <p:cNvSpPr>
            <a:spLocks noGrp="1"/>
          </p:cNvSpPr>
          <p:nvPr>
            <p:ph type="sldNum" sz="quarter" idx="12"/>
          </p:nvPr>
        </p:nvSpPr>
        <p:spPr/>
        <p:txBody>
          <a:bodyPr/>
          <a:lstStyle/>
          <a:p>
            <a:fld id="{1FA2F137-BCC2-4AD1-AF85-2D0248E12762}" type="slidenum">
              <a:rPr lang="pt-BR" smtClean="0"/>
              <a:t>‹nº›</a:t>
            </a:fld>
            <a:endParaRPr lang="pt-BR" dirty="0"/>
          </a:p>
        </p:txBody>
      </p:sp>
    </p:spTree>
    <p:extLst>
      <p:ext uri="{BB962C8B-B14F-4D97-AF65-F5344CB8AC3E}">
        <p14:creationId xmlns:p14="http://schemas.microsoft.com/office/powerpoint/2010/main" val="14255657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B30FF18-23CB-472E-A41D-0516AB7BC8FF}"/>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BB32581D-FF5E-47CC-8E4B-2B072DE95CBD}"/>
              </a:ext>
            </a:extLst>
          </p:cNvPr>
          <p:cNvSpPr>
            <a:spLocks noGrp="1"/>
          </p:cNvSpPr>
          <p:nvPr>
            <p:ph sz="half" idx="1"/>
          </p:nvPr>
        </p:nvSpPr>
        <p:spPr>
          <a:xfrm>
            <a:off x="838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a:extLst>
              <a:ext uri="{FF2B5EF4-FFF2-40B4-BE49-F238E27FC236}">
                <a16:creationId xmlns:a16="http://schemas.microsoft.com/office/drawing/2014/main" id="{9D5652A3-4E5C-4631-B493-DA66008CD0F5}"/>
              </a:ext>
            </a:extLst>
          </p:cNvPr>
          <p:cNvSpPr>
            <a:spLocks noGrp="1"/>
          </p:cNvSpPr>
          <p:nvPr>
            <p:ph sz="half" idx="2"/>
          </p:nvPr>
        </p:nvSpPr>
        <p:spPr>
          <a:xfrm>
            <a:off x="6172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a:extLst>
              <a:ext uri="{FF2B5EF4-FFF2-40B4-BE49-F238E27FC236}">
                <a16:creationId xmlns:a16="http://schemas.microsoft.com/office/drawing/2014/main" id="{204E6C22-2BED-4345-8BFF-91CA1E587656}"/>
              </a:ext>
            </a:extLst>
          </p:cNvPr>
          <p:cNvSpPr>
            <a:spLocks noGrp="1"/>
          </p:cNvSpPr>
          <p:nvPr>
            <p:ph type="dt" sz="half" idx="10"/>
          </p:nvPr>
        </p:nvSpPr>
        <p:spPr/>
        <p:txBody>
          <a:bodyPr/>
          <a:lstStyle/>
          <a:p>
            <a:fld id="{5956FF87-8EAF-4812-8240-1ACDDDC65625}" type="datetimeFigureOut">
              <a:rPr lang="pt-BR" smtClean="0"/>
              <a:t>30/11/2023</a:t>
            </a:fld>
            <a:endParaRPr lang="pt-BR" dirty="0"/>
          </a:p>
        </p:txBody>
      </p:sp>
      <p:sp>
        <p:nvSpPr>
          <p:cNvPr id="6" name="Espaço Reservado para Rodapé 5">
            <a:extLst>
              <a:ext uri="{FF2B5EF4-FFF2-40B4-BE49-F238E27FC236}">
                <a16:creationId xmlns:a16="http://schemas.microsoft.com/office/drawing/2014/main" id="{FEC31C31-1608-44D6-BB3A-0FB55EC2283B}"/>
              </a:ext>
            </a:extLst>
          </p:cNvPr>
          <p:cNvSpPr>
            <a:spLocks noGrp="1"/>
          </p:cNvSpPr>
          <p:nvPr>
            <p:ph type="ftr" sz="quarter" idx="11"/>
          </p:nvPr>
        </p:nvSpPr>
        <p:spPr/>
        <p:txBody>
          <a:bodyPr/>
          <a:lstStyle/>
          <a:p>
            <a:endParaRPr lang="pt-BR" dirty="0"/>
          </a:p>
        </p:txBody>
      </p:sp>
      <p:sp>
        <p:nvSpPr>
          <p:cNvPr id="7" name="Espaço Reservado para Número de Slide 6">
            <a:extLst>
              <a:ext uri="{FF2B5EF4-FFF2-40B4-BE49-F238E27FC236}">
                <a16:creationId xmlns:a16="http://schemas.microsoft.com/office/drawing/2014/main" id="{E4A4BC63-ECE2-4E42-A251-EA8A35A59284}"/>
              </a:ext>
            </a:extLst>
          </p:cNvPr>
          <p:cNvSpPr>
            <a:spLocks noGrp="1"/>
          </p:cNvSpPr>
          <p:nvPr>
            <p:ph type="sldNum" sz="quarter" idx="12"/>
          </p:nvPr>
        </p:nvSpPr>
        <p:spPr/>
        <p:txBody>
          <a:bodyPr/>
          <a:lstStyle/>
          <a:p>
            <a:fld id="{1FA2F137-BCC2-4AD1-AF85-2D0248E12762}" type="slidenum">
              <a:rPr lang="pt-BR" smtClean="0"/>
              <a:t>‹nº›</a:t>
            </a:fld>
            <a:endParaRPr lang="pt-BR" dirty="0"/>
          </a:p>
        </p:txBody>
      </p:sp>
    </p:spTree>
    <p:extLst>
      <p:ext uri="{BB962C8B-B14F-4D97-AF65-F5344CB8AC3E}">
        <p14:creationId xmlns:p14="http://schemas.microsoft.com/office/powerpoint/2010/main" val="34850751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C3838F5-92C9-4498-BD5D-10D862E1209B}"/>
              </a:ext>
            </a:extLst>
          </p:cNvPr>
          <p:cNvSpPr>
            <a:spLocks noGrp="1"/>
          </p:cNvSpPr>
          <p:nvPr>
            <p:ph type="title"/>
          </p:nvPr>
        </p:nvSpPr>
        <p:spPr>
          <a:xfrm>
            <a:off x="839788" y="365125"/>
            <a:ext cx="10515600" cy="1325563"/>
          </a:xfrm>
        </p:spPr>
        <p:txBody>
          <a:bodyPr/>
          <a:lstStyle/>
          <a:p>
            <a:r>
              <a:rPr lang="pt-BR"/>
              <a:t>Clique para editar o título Mestre</a:t>
            </a:r>
          </a:p>
        </p:txBody>
      </p:sp>
      <p:sp>
        <p:nvSpPr>
          <p:cNvPr id="3" name="Espaço Reservado para Texto 2">
            <a:extLst>
              <a:ext uri="{FF2B5EF4-FFF2-40B4-BE49-F238E27FC236}">
                <a16:creationId xmlns:a16="http://schemas.microsoft.com/office/drawing/2014/main" id="{C91DB8C7-C5BF-4C1B-BA35-8C12AF9695E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4" name="Espaço Reservado para Conteúdo 3">
            <a:extLst>
              <a:ext uri="{FF2B5EF4-FFF2-40B4-BE49-F238E27FC236}">
                <a16:creationId xmlns:a16="http://schemas.microsoft.com/office/drawing/2014/main" id="{E6CD243E-06C1-4532-B273-90D9569C0756}"/>
              </a:ext>
            </a:extLst>
          </p:cNvPr>
          <p:cNvSpPr>
            <a:spLocks noGrp="1"/>
          </p:cNvSpPr>
          <p:nvPr>
            <p:ph sz="half" idx="2"/>
          </p:nvPr>
        </p:nvSpPr>
        <p:spPr>
          <a:xfrm>
            <a:off x="839788" y="2505075"/>
            <a:ext cx="5157787"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a:extLst>
              <a:ext uri="{FF2B5EF4-FFF2-40B4-BE49-F238E27FC236}">
                <a16:creationId xmlns:a16="http://schemas.microsoft.com/office/drawing/2014/main" id="{1F311251-50F5-4C27-9DC6-2E34B6142BD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6" name="Espaço Reservado para Conteúdo 5">
            <a:extLst>
              <a:ext uri="{FF2B5EF4-FFF2-40B4-BE49-F238E27FC236}">
                <a16:creationId xmlns:a16="http://schemas.microsoft.com/office/drawing/2014/main" id="{8DF7C325-4131-43BD-AB9E-5AB60AF0C67A}"/>
              </a:ext>
            </a:extLst>
          </p:cNvPr>
          <p:cNvSpPr>
            <a:spLocks noGrp="1"/>
          </p:cNvSpPr>
          <p:nvPr>
            <p:ph sz="quarter" idx="4"/>
          </p:nvPr>
        </p:nvSpPr>
        <p:spPr>
          <a:xfrm>
            <a:off x="6172200" y="2505075"/>
            <a:ext cx="5183188"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a:extLst>
              <a:ext uri="{FF2B5EF4-FFF2-40B4-BE49-F238E27FC236}">
                <a16:creationId xmlns:a16="http://schemas.microsoft.com/office/drawing/2014/main" id="{62E2EBCF-47F6-46AF-BAC4-2D012D88E92F}"/>
              </a:ext>
            </a:extLst>
          </p:cNvPr>
          <p:cNvSpPr>
            <a:spLocks noGrp="1"/>
          </p:cNvSpPr>
          <p:nvPr>
            <p:ph type="dt" sz="half" idx="10"/>
          </p:nvPr>
        </p:nvSpPr>
        <p:spPr/>
        <p:txBody>
          <a:bodyPr/>
          <a:lstStyle/>
          <a:p>
            <a:fld id="{5956FF87-8EAF-4812-8240-1ACDDDC65625}" type="datetimeFigureOut">
              <a:rPr lang="pt-BR" smtClean="0"/>
              <a:t>30/11/2023</a:t>
            </a:fld>
            <a:endParaRPr lang="pt-BR" dirty="0"/>
          </a:p>
        </p:txBody>
      </p:sp>
      <p:sp>
        <p:nvSpPr>
          <p:cNvPr id="8" name="Espaço Reservado para Rodapé 7">
            <a:extLst>
              <a:ext uri="{FF2B5EF4-FFF2-40B4-BE49-F238E27FC236}">
                <a16:creationId xmlns:a16="http://schemas.microsoft.com/office/drawing/2014/main" id="{52A6A034-BF56-47DB-B2B4-684FE391B1B8}"/>
              </a:ext>
            </a:extLst>
          </p:cNvPr>
          <p:cNvSpPr>
            <a:spLocks noGrp="1"/>
          </p:cNvSpPr>
          <p:nvPr>
            <p:ph type="ftr" sz="quarter" idx="11"/>
          </p:nvPr>
        </p:nvSpPr>
        <p:spPr/>
        <p:txBody>
          <a:bodyPr/>
          <a:lstStyle/>
          <a:p>
            <a:endParaRPr lang="pt-BR" dirty="0"/>
          </a:p>
        </p:txBody>
      </p:sp>
      <p:sp>
        <p:nvSpPr>
          <p:cNvPr id="9" name="Espaço Reservado para Número de Slide 8">
            <a:extLst>
              <a:ext uri="{FF2B5EF4-FFF2-40B4-BE49-F238E27FC236}">
                <a16:creationId xmlns:a16="http://schemas.microsoft.com/office/drawing/2014/main" id="{D5CEE7E7-2A95-4789-B299-80B07E7DF488}"/>
              </a:ext>
            </a:extLst>
          </p:cNvPr>
          <p:cNvSpPr>
            <a:spLocks noGrp="1"/>
          </p:cNvSpPr>
          <p:nvPr>
            <p:ph type="sldNum" sz="quarter" idx="12"/>
          </p:nvPr>
        </p:nvSpPr>
        <p:spPr/>
        <p:txBody>
          <a:bodyPr/>
          <a:lstStyle/>
          <a:p>
            <a:fld id="{1FA2F137-BCC2-4AD1-AF85-2D0248E12762}" type="slidenum">
              <a:rPr lang="pt-BR" smtClean="0"/>
              <a:t>‹nº›</a:t>
            </a:fld>
            <a:endParaRPr lang="pt-BR" dirty="0"/>
          </a:p>
        </p:txBody>
      </p:sp>
    </p:spTree>
    <p:extLst>
      <p:ext uri="{BB962C8B-B14F-4D97-AF65-F5344CB8AC3E}">
        <p14:creationId xmlns:p14="http://schemas.microsoft.com/office/powerpoint/2010/main" val="21559920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C25053E-D83B-43D3-A06B-10CEE1E665F1}"/>
              </a:ext>
            </a:extLst>
          </p:cNvPr>
          <p:cNvSpPr>
            <a:spLocks noGrp="1"/>
          </p:cNvSpPr>
          <p:nvPr>
            <p:ph type="title"/>
          </p:nvPr>
        </p:nvSpPr>
        <p:spPr/>
        <p:txBody>
          <a:bodyPr/>
          <a:lstStyle/>
          <a:p>
            <a:r>
              <a:rPr lang="pt-BR"/>
              <a:t>Clique para editar o título Mestre</a:t>
            </a:r>
          </a:p>
        </p:txBody>
      </p:sp>
      <p:sp>
        <p:nvSpPr>
          <p:cNvPr id="3" name="Espaço Reservado para Data 2">
            <a:extLst>
              <a:ext uri="{FF2B5EF4-FFF2-40B4-BE49-F238E27FC236}">
                <a16:creationId xmlns:a16="http://schemas.microsoft.com/office/drawing/2014/main" id="{52D57D20-0CDA-4D03-A343-B4A2EE0B7036}"/>
              </a:ext>
            </a:extLst>
          </p:cNvPr>
          <p:cNvSpPr>
            <a:spLocks noGrp="1"/>
          </p:cNvSpPr>
          <p:nvPr>
            <p:ph type="dt" sz="half" idx="10"/>
          </p:nvPr>
        </p:nvSpPr>
        <p:spPr/>
        <p:txBody>
          <a:bodyPr/>
          <a:lstStyle/>
          <a:p>
            <a:fld id="{5956FF87-8EAF-4812-8240-1ACDDDC65625}" type="datetimeFigureOut">
              <a:rPr lang="pt-BR" smtClean="0"/>
              <a:t>30/11/2023</a:t>
            </a:fld>
            <a:endParaRPr lang="pt-BR" dirty="0"/>
          </a:p>
        </p:txBody>
      </p:sp>
      <p:sp>
        <p:nvSpPr>
          <p:cNvPr id="4" name="Espaço Reservado para Rodapé 3">
            <a:extLst>
              <a:ext uri="{FF2B5EF4-FFF2-40B4-BE49-F238E27FC236}">
                <a16:creationId xmlns:a16="http://schemas.microsoft.com/office/drawing/2014/main" id="{78384941-26DF-4243-826F-8FEDD0EDA6F1}"/>
              </a:ext>
            </a:extLst>
          </p:cNvPr>
          <p:cNvSpPr>
            <a:spLocks noGrp="1"/>
          </p:cNvSpPr>
          <p:nvPr>
            <p:ph type="ftr" sz="quarter" idx="11"/>
          </p:nvPr>
        </p:nvSpPr>
        <p:spPr/>
        <p:txBody>
          <a:bodyPr/>
          <a:lstStyle/>
          <a:p>
            <a:endParaRPr lang="pt-BR" dirty="0"/>
          </a:p>
        </p:txBody>
      </p:sp>
      <p:sp>
        <p:nvSpPr>
          <p:cNvPr id="5" name="Espaço Reservado para Número de Slide 4">
            <a:extLst>
              <a:ext uri="{FF2B5EF4-FFF2-40B4-BE49-F238E27FC236}">
                <a16:creationId xmlns:a16="http://schemas.microsoft.com/office/drawing/2014/main" id="{ADCB3F22-FF36-4D72-BD03-3944239FB475}"/>
              </a:ext>
            </a:extLst>
          </p:cNvPr>
          <p:cNvSpPr>
            <a:spLocks noGrp="1"/>
          </p:cNvSpPr>
          <p:nvPr>
            <p:ph type="sldNum" sz="quarter" idx="12"/>
          </p:nvPr>
        </p:nvSpPr>
        <p:spPr/>
        <p:txBody>
          <a:bodyPr/>
          <a:lstStyle/>
          <a:p>
            <a:fld id="{1FA2F137-BCC2-4AD1-AF85-2D0248E12762}" type="slidenum">
              <a:rPr lang="pt-BR" smtClean="0"/>
              <a:t>‹nº›</a:t>
            </a:fld>
            <a:endParaRPr lang="pt-BR" dirty="0"/>
          </a:p>
        </p:txBody>
      </p:sp>
    </p:spTree>
    <p:extLst>
      <p:ext uri="{BB962C8B-B14F-4D97-AF65-F5344CB8AC3E}">
        <p14:creationId xmlns:p14="http://schemas.microsoft.com/office/powerpoint/2010/main" val="42802145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a:extLst>
              <a:ext uri="{FF2B5EF4-FFF2-40B4-BE49-F238E27FC236}">
                <a16:creationId xmlns:a16="http://schemas.microsoft.com/office/drawing/2014/main" id="{8B4F2330-10B5-4B86-BDBA-3D3BE0AFDDA0}"/>
              </a:ext>
            </a:extLst>
          </p:cNvPr>
          <p:cNvSpPr>
            <a:spLocks noGrp="1"/>
          </p:cNvSpPr>
          <p:nvPr>
            <p:ph type="dt" sz="half" idx="10"/>
          </p:nvPr>
        </p:nvSpPr>
        <p:spPr/>
        <p:txBody>
          <a:bodyPr/>
          <a:lstStyle/>
          <a:p>
            <a:fld id="{5956FF87-8EAF-4812-8240-1ACDDDC65625}" type="datetimeFigureOut">
              <a:rPr lang="pt-BR" smtClean="0"/>
              <a:t>30/11/2023</a:t>
            </a:fld>
            <a:endParaRPr lang="pt-BR" dirty="0"/>
          </a:p>
        </p:txBody>
      </p:sp>
      <p:sp>
        <p:nvSpPr>
          <p:cNvPr id="3" name="Espaço Reservado para Rodapé 2">
            <a:extLst>
              <a:ext uri="{FF2B5EF4-FFF2-40B4-BE49-F238E27FC236}">
                <a16:creationId xmlns:a16="http://schemas.microsoft.com/office/drawing/2014/main" id="{9F3401D6-9624-44EA-8F4E-C94DD4515F3D}"/>
              </a:ext>
            </a:extLst>
          </p:cNvPr>
          <p:cNvSpPr>
            <a:spLocks noGrp="1"/>
          </p:cNvSpPr>
          <p:nvPr>
            <p:ph type="ftr" sz="quarter" idx="11"/>
          </p:nvPr>
        </p:nvSpPr>
        <p:spPr/>
        <p:txBody>
          <a:bodyPr/>
          <a:lstStyle/>
          <a:p>
            <a:endParaRPr lang="pt-BR" dirty="0"/>
          </a:p>
        </p:txBody>
      </p:sp>
      <p:sp>
        <p:nvSpPr>
          <p:cNvPr id="4" name="Espaço Reservado para Número de Slide 3">
            <a:extLst>
              <a:ext uri="{FF2B5EF4-FFF2-40B4-BE49-F238E27FC236}">
                <a16:creationId xmlns:a16="http://schemas.microsoft.com/office/drawing/2014/main" id="{D0E82E7E-FEAF-45C8-9704-1B5725C1B6B3}"/>
              </a:ext>
            </a:extLst>
          </p:cNvPr>
          <p:cNvSpPr>
            <a:spLocks noGrp="1"/>
          </p:cNvSpPr>
          <p:nvPr>
            <p:ph type="sldNum" sz="quarter" idx="12"/>
          </p:nvPr>
        </p:nvSpPr>
        <p:spPr/>
        <p:txBody>
          <a:bodyPr/>
          <a:lstStyle/>
          <a:p>
            <a:fld id="{1FA2F137-BCC2-4AD1-AF85-2D0248E12762}" type="slidenum">
              <a:rPr lang="pt-BR" smtClean="0"/>
              <a:t>‹nº›</a:t>
            </a:fld>
            <a:endParaRPr lang="pt-BR" dirty="0"/>
          </a:p>
        </p:txBody>
      </p:sp>
    </p:spTree>
    <p:extLst>
      <p:ext uri="{BB962C8B-B14F-4D97-AF65-F5344CB8AC3E}">
        <p14:creationId xmlns:p14="http://schemas.microsoft.com/office/powerpoint/2010/main" val="9705489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0F9754A-A9DA-4944-90F4-B72A1DF5EC43}"/>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Conteúdo 2">
            <a:extLst>
              <a:ext uri="{FF2B5EF4-FFF2-40B4-BE49-F238E27FC236}">
                <a16:creationId xmlns:a16="http://schemas.microsoft.com/office/drawing/2014/main" id="{C5711E74-8D40-4E13-B145-29881C55692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a:extLst>
              <a:ext uri="{FF2B5EF4-FFF2-40B4-BE49-F238E27FC236}">
                <a16:creationId xmlns:a16="http://schemas.microsoft.com/office/drawing/2014/main" id="{B7B41FA7-6402-402B-9414-449D080F11B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id="{4B9C45B5-E6B0-42A4-A66A-2B3E44CAC17A}"/>
              </a:ext>
            </a:extLst>
          </p:cNvPr>
          <p:cNvSpPr>
            <a:spLocks noGrp="1"/>
          </p:cNvSpPr>
          <p:nvPr>
            <p:ph type="dt" sz="half" idx="10"/>
          </p:nvPr>
        </p:nvSpPr>
        <p:spPr/>
        <p:txBody>
          <a:bodyPr/>
          <a:lstStyle/>
          <a:p>
            <a:fld id="{5956FF87-8EAF-4812-8240-1ACDDDC65625}" type="datetimeFigureOut">
              <a:rPr lang="pt-BR" smtClean="0"/>
              <a:t>30/11/2023</a:t>
            </a:fld>
            <a:endParaRPr lang="pt-BR" dirty="0"/>
          </a:p>
        </p:txBody>
      </p:sp>
      <p:sp>
        <p:nvSpPr>
          <p:cNvPr id="6" name="Espaço Reservado para Rodapé 5">
            <a:extLst>
              <a:ext uri="{FF2B5EF4-FFF2-40B4-BE49-F238E27FC236}">
                <a16:creationId xmlns:a16="http://schemas.microsoft.com/office/drawing/2014/main" id="{DCF45536-E010-40A5-AEB6-D460CF181034}"/>
              </a:ext>
            </a:extLst>
          </p:cNvPr>
          <p:cNvSpPr>
            <a:spLocks noGrp="1"/>
          </p:cNvSpPr>
          <p:nvPr>
            <p:ph type="ftr" sz="quarter" idx="11"/>
          </p:nvPr>
        </p:nvSpPr>
        <p:spPr/>
        <p:txBody>
          <a:bodyPr/>
          <a:lstStyle/>
          <a:p>
            <a:endParaRPr lang="pt-BR" dirty="0"/>
          </a:p>
        </p:txBody>
      </p:sp>
      <p:sp>
        <p:nvSpPr>
          <p:cNvPr id="7" name="Espaço Reservado para Número de Slide 6">
            <a:extLst>
              <a:ext uri="{FF2B5EF4-FFF2-40B4-BE49-F238E27FC236}">
                <a16:creationId xmlns:a16="http://schemas.microsoft.com/office/drawing/2014/main" id="{12D78F25-E783-4A13-8A74-655B61E8B034}"/>
              </a:ext>
            </a:extLst>
          </p:cNvPr>
          <p:cNvSpPr>
            <a:spLocks noGrp="1"/>
          </p:cNvSpPr>
          <p:nvPr>
            <p:ph type="sldNum" sz="quarter" idx="12"/>
          </p:nvPr>
        </p:nvSpPr>
        <p:spPr/>
        <p:txBody>
          <a:bodyPr/>
          <a:lstStyle/>
          <a:p>
            <a:fld id="{1FA2F137-BCC2-4AD1-AF85-2D0248E12762}" type="slidenum">
              <a:rPr lang="pt-BR" smtClean="0"/>
              <a:t>‹nº›</a:t>
            </a:fld>
            <a:endParaRPr lang="pt-BR" dirty="0"/>
          </a:p>
        </p:txBody>
      </p:sp>
    </p:spTree>
    <p:extLst>
      <p:ext uri="{BB962C8B-B14F-4D97-AF65-F5344CB8AC3E}">
        <p14:creationId xmlns:p14="http://schemas.microsoft.com/office/powerpoint/2010/main" val="11611428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EE2C4F1-9A16-4115-BA1C-B359CE08D951}"/>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Imagem 2">
            <a:extLst>
              <a:ext uri="{FF2B5EF4-FFF2-40B4-BE49-F238E27FC236}">
                <a16:creationId xmlns:a16="http://schemas.microsoft.com/office/drawing/2014/main" id="{97539CCA-94E7-4A30-A9F4-47F2E182ACC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dirty="0"/>
          </a:p>
        </p:txBody>
      </p:sp>
      <p:sp>
        <p:nvSpPr>
          <p:cNvPr id="4" name="Espaço Reservado para Texto 3">
            <a:extLst>
              <a:ext uri="{FF2B5EF4-FFF2-40B4-BE49-F238E27FC236}">
                <a16:creationId xmlns:a16="http://schemas.microsoft.com/office/drawing/2014/main" id="{E5282A44-6295-4FE9-92EF-0F528F2AAEE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id="{A32CB20B-1080-4354-961F-8C6EB42FA711}"/>
              </a:ext>
            </a:extLst>
          </p:cNvPr>
          <p:cNvSpPr>
            <a:spLocks noGrp="1"/>
          </p:cNvSpPr>
          <p:nvPr>
            <p:ph type="dt" sz="half" idx="10"/>
          </p:nvPr>
        </p:nvSpPr>
        <p:spPr/>
        <p:txBody>
          <a:bodyPr/>
          <a:lstStyle/>
          <a:p>
            <a:fld id="{5956FF87-8EAF-4812-8240-1ACDDDC65625}" type="datetimeFigureOut">
              <a:rPr lang="pt-BR" smtClean="0"/>
              <a:t>30/11/2023</a:t>
            </a:fld>
            <a:endParaRPr lang="pt-BR" dirty="0"/>
          </a:p>
        </p:txBody>
      </p:sp>
      <p:sp>
        <p:nvSpPr>
          <p:cNvPr id="6" name="Espaço Reservado para Rodapé 5">
            <a:extLst>
              <a:ext uri="{FF2B5EF4-FFF2-40B4-BE49-F238E27FC236}">
                <a16:creationId xmlns:a16="http://schemas.microsoft.com/office/drawing/2014/main" id="{437AA8CE-CE50-4893-888C-4FD00BE75CD5}"/>
              </a:ext>
            </a:extLst>
          </p:cNvPr>
          <p:cNvSpPr>
            <a:spLocks noGrp="1"/>
          </p:cNvSpPr>
          <p:nvPr>
            <p:ph type="ftr" sz="quarter" idx="11"/>
          </p:nvPr>
        </p:nvSpPr>
        <p:spPr/>
        <p:txBody>
          <a:bodyPr/>
          <a:lstStyle/>
          <a:p>
            <a:endParaRPr lang="pt-BR" dirty="0"/>
          </a:p>
        </p:txBody>
      </p:sp>
      <p:sp>
        <p:nvSpPr>
          <p:cNvPr id="7" name="Espaço Reservado para Número de Slide 6">
            <a:extLst>
              <a:ext uri="{FF2B5EF4-FFF2-40B4-BE49-F238E27FC236}">
                <a16:creationId xmlns:a16="http://schemas.microsoft.com/office/drawing/2014/main" id="{A4DE3EF5-AF08-4A4D-A232-00F4B26BF557}"/>
              </a:ext>
            </a:extLst>
          </p:cNvPr>
          <p:cNvSpPr>
            <a:spLocks noGrp="1"/>
          </p:cNvSpPr>
          <p:nvPr>
            <p:ph type="sldNum" sz="quarter" idx="12"/>
          </p:nvPr>
        </p:nvSpPr>
        <p:spPr/>
        <p:txBody>
          <a:bodyPr/>
          <a:lstStyle/>
          <a:p>
            <a:fld id="{1FA2F137-BCC2-4AD1-AF85-2D0248E12762}" type="slidenum">
              <a:rPr lang="pt-BR" smtClean="0"/>
              <a:t>‹nº›</a:t>
            </a:fld>
            <a:endParaRPr lang="pt-BR" dirty="0"/>
          </a:p>
        </p:txBody>
      </p:sp>
    </p:spTree>
    <p:extLst>
      <p:ext uri="{BB962C8B-B14F-4D97-AF65-F5344CB8AC3E}">
        <p14:creationId xmlns:p14="http://schemas.microsoft.com/office/powerpoint/2010/main" val="223705426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3E4CA06-343C-47A8-B0CC-6A8BF7EC391B}"/>
              </a:ext>
            </a:extLst>
          </p:cNvPr>
          <p:cNvSpPr>
            <a:spLocks noGrp="1"/>
          </p:cNvSpPr>
          <p:nvPr>
            <p:ph type="title"/>
          </p:nvPr>
        </p:nvSpPr>
        <p:spPr/>
        <p:txBody>
          <a:bodyPr/>
          <a:lstStyle/>
          <a:p>
            <a:r>
              <a:rPr lang="pt-BR"/>
              <a:t>Clique para editar o título Mestre</a:t>
            </a:r>
          </a:p>
        </p:txBody>
      </p:sp>
      <p:sp>
        <p:nvSpPr>
          <p:cNvPr id="3" name="Espaço Reservado para Texto Vertical 2">
            <a:extLst>
              <a:ext uri="{FF2B5EF4-FFF2-40B4-BE49-F238E27FC236}">
                <a16:creationId xmlns:a16="http://schemas.microsoft.com/office/drawing/2014/main" id="{03DA54ED-651A-4DD6-989F-BFAF6B2ADFE9}"/>
              </a:ext>
            </a:extLst>
          </p:cNvPr>
          <p:cNvSpPr>
            <a:spLocks noGrp="1"/>
          </p:cNvSpPr>
          <p:nvPr>
            <p:ph type="body" orient="vert" idx="1"/>
          </p:nvPr>
        </p:nvSpPr>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DFC37045-F244-4E09-AB6C-E7B302CBCB15}"/>
              </a:ext>
            </a:extLst>
          </p:cNvPr>
          <p:cNvSpPr>
            <a:spLocks noGrp="1"/>
          </p:cNvSpPr>
          <p:nvPr>
            <p:ph type="dt" sz="half" idx="10"/>
          </p:nvPr>
        </p:nvSpPr>
        <p:spPr/>
        <p:txBody>
          <a:bodyPr/>
          <a:lstStyle/>
          <a:p>
            <a:fld id="{5956FF87-8EAF-4812-8240-1ACDDDC65625}" type="datetimeFigureOut">
              <a:rPr lang="pt-BR" smtClean="0"/>
              <a:t>30/11/2023</a:t>
            </a:fld>
            <a:endParaRPr lang="pt-BR" dirty="0"/>
          </a:p>
        </p:txBody>
      </p:sp>
      <p:sp>
        <p:nvSpPr>
          <p:cNvPr id="5" name="Espaço Reservado para Rodapé 4">
            <a:extLst>
              <a:ext uri="{FF2B5EF4-FFF2-40B4-BE49-F238E27FC236}">
                <a16:creationId xmlns:a16="http://schemas.microsoft.com/office/drawing/2014/main" id="{8EA9DDDD-85D3-4E68-8BEA-9BC30E7FCF75}"/>
              </a:ext>
            </a:extLst>
          </p:cNvPr>
          <p:cNvSpPr>
            <a:spLocks noGrp="1"/>
          </p:cNvSpPr>
          <p:nvPr>
            <p:ph type="ftr" sz="quarter" idx="11"/>
          </p:nvPr>
        </p:nvSpPr>
        <p:spPr/>
        <p:txBody>
          <a:bodyPr/>
          <a:lstStyle/>
          <a:p>
            <a:endParaRPr lang="pt-BR" dirty="0"/>
          </a:p>
        </p:txBody>
      </p:sp>
      <p:sp>
        <p:nvSpPr>
          <p:cNvPr id="6" name="Espaço Reservado para Número de Slide 5">
            <a:extLst>
              <a:ext uri="{FF2B5EF4-FFF2-40B4-BE49-F238E27FC236}">
                <a16:creationId xmlns:a16="http://schemas.microsoft.com/office/drawing/2014/main" id="{D0495F73-65EB-4755-AB20-652FC18F8581}"/>
              </a:ext>
            </a:extLst>
          </p:cNvPr>
          <p:cNvSpPr>
            <a:spLocks noGrp="1"/>
          </p:cNvSpPr>
          <p:nvPr>
            <p:ph type="sldNum" sz="quarter" idx="12"/>
          </p:nvPr>
        </p:nvSpPr>
        <p:spPr/>
        <p:txBody>
          <a:bodyPr/>
          <a:lstStyle/>
          <a:p>
            <a:fld id="{1FA2F137-BCC2-4AD1-AF85-2D0248E12762}" type="slidenum">
              <a:rPr lang="pt-BR" smtClean="0"/>
              <a:t>‹nº›</a:t>
            </a:fld>
            <a:endParaRPr lang="pt-BR" dirty="0"/>
          </a:p>
        </p:txBody>
      </p:sp>
    </p:spTree>
    <p:extLst>
      <p:ext uri="{BB962C8B-B14F-4D97-AF65-F5344CB8AC3E}">
        <p14:creationId xmlns:p14="http://schemas.microsoft.com/office/powerpoint/2010/main" val="820558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abeçalho da Seção" type="secHead">
  <p:cSld name="SECTION_HEADER">
    <p:spTree>
      <p:nvGrpSpPr>
        <p:cNvPr id="1" name="Shape 31"/>
        <p:cNvGrpSpPr/>
        <p:nvPr/>
      </p:nvGrpSpPr>
      <p:grpSpPr>
        <a:xfrm>
          <a:off x="0" y="0"/>
          <a:ext cx="0" cy="0"/>
          <a:chOff x="0" y="0"/>
          <a:chExt cx="0" cy="0"/>
        </a:xfrm>
      </p:grpSpPr>
      <p:sp>
        <p:nvSpPr>
          <p:cNvPr id="32" name="Google Shape;32;p24"/>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Exo 2 ExtraBold"/>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24"/>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959595"/>
              </a:buClr>
              <a:buSzPts val="2400"/>
              <a:buNone/>
              <a:defRPr sz="2400">
                <a:solidFill>
                  <a:srgbClr val="959595"/>
                </a:solidFill>
              </a:defRPr>
            </a:lvl1pPr>
            <a:lvl2pPr marL="914400" lvl="1" indent="-228600" algn="l">
              <a:lnSpc>
                <a:spcPct val="90000"/>
              </a:lnSpc>
              <a:spcBef>
                <a:spcPts val="500"/>
              </a:spcBef>
              <a:spcAft>
                <a:spcPts val="0"/>
              </a:spcAft>
              <a:buClr>
                <a:srgbClr val="959595"/>
              </a:buClr>
              <a:buSzPts val="2000"/>
              <a:buNone/>
              <a:defRPr sz="2000">
                <a:solidFill>
                  <a:srgbClr val="959595"/>
                </a:solidFill>
              </a:defRPr>
            </a:lvl2pPr>
            <a:lvl3pPr marL="1371600" lvl="2" indent="-228600" algn="l">
              <a:lnSpc>
                <a:spcPct val="90000"/>
              </a:lnSpc>
              <a:spcBef>
                <a:spcPts val="500"/>
              </a:spcBef>
              <a:spcAft>
                <a:spcPts val="0"/>
              </a:spcAft>
              <a:buClr>
                <a:srgbClr val="959595"/>
              </a:buClr>
              <a:buSzPts val="1800"/>
              <a:buNone/>
              <a:defRPr sz="1800">
                <a:solidFill>
                  <a:srgbClr val="959595"/>
                </a:solidFill>
              </a:defRPr>
            </a:lvl3pPr>
            <a:lvl4pPr marL="1828800" lvl="3" indent="-228600" algn="l">
              <a:lnSpc>
                <a:spcPct val="90000"/>
              </a:lnSpc>
              <a:spcBef>
                <a:spcPts val="500"/>
              </a:spcBef>
              <a:spcAft>
                <a:spcPts val="0"/>
              </a:spcAft>
              <a:buClr>
                <a:srgbClr val="959595"/>
              </a:buClr>
              <a:buSzPts val="1600"/>
              <a:buNone/>
              <a:defRPr sz="1600">
                <a:solidFill>
                  <a:srgbClr val="959595"/>
                </a:solidFill>
              </a:defRPr>
            </a:lvl4pPr>
            <a:lvl5pPr marL="2286000" lvl="4" indent="-228600" algn="l">
              <a:lnSpc>
                <a:spcPct val="90000"/>
              </a:lnSpc>
              <a:spcBef>
                <a:spcPts val="500"/>
              </a:spcBef>
              <a:spcAft>
                <a:spcPts val="0"/>
              </a:spcAft>
              <a:buClr>
                <a:srgbClr val="959595"/>
              </a:buClr>
              <a:buSzPts val="1600"/>
              <a:buNone/>
              <a:defRPr sz="1600">
                <a:solidFill>
                  <a:srgbClr val="959595"/>
                </a:solidFill>
              </a:defRPr>
            </a:lvl5pPr>
            <a:lvl6pPr marL="2743200" lvl="5" indent="-228600" algn="l">
              <a:lnSpc>
                <a:spcPct val="90000"/>
              </a:lnSpc>
              <a:spcBef>
                <a:spcPts val="500"/>
              </a:spcBef>
              <a:spcAft>
                <a:spcPts val="0"/>
              </a:spcAft>
              <a:buClr>
                <a:srgbClr val="959595"/>
              </a:buClr>
              <a:buSzPts val="1600"/>
              <a:buNone/>
              <a:defRPr sz="1600">
                <a:solidFill>
                  <a:srgbClr val="959595"/>
                </a:solidFill>
              </a:defRPr>
            </a:lvl6pPr>
            <a:lvl7pPr marL="3200400" lvl="6" indent="-228600" algn="l">
              <a:lnSpc>
                <a:spcPct val="90000"/>
              </a:lnSpc>
              <a:spcBef>
                <a:spcPts val="500"/>
              </a:spcBef>
              <a:spcAft>
                <a:spcPts val="0"/>
              </a:spcAft>
              <a:buClr>
                <a:srgbClr val="959595"/>
              </a:buClr>
              <a:buSzPts val="1600"/>
              <a:buNone/>
              <a:defRPr sz="1600">
                <a:solidFill>
                  <a:srgbClr val="959595"/>
                </a:solidFill>
              </a:defRPr>
            </a:lvl7pPr>
            <a:lvl8pPr marL="3657600" lvl="7" indent="-228600" algn="l">
              <a:lnSpc>
                <a:spcPct val="90000"/>
              </a:lnSpc>
              <a:spcBef>
                <a:spcPts val="500"/>
              </a:spcBef>
              <a:spcAft>
                <a:spcPts val="0"/>
              </a:spcAft>
              <a:buClr>
                <a:srgbClr val="959595"/>
              </a:buClr>
              <a:buSzPts val="1600"/>
              <a:buNone/>
              <a:defRPr sz="1600">
                <a:solidFill>
                  <a:srgbClr val="959595"/>
                </a:solidFill>
              </a:defRPr>
            </a:lvl8pPr>
            <a:lvl9pPr marL="4114800" lvl="8" indent="-228600" algn="l">
              <a:lnSpc>
                <a:spcPct val="90000"/>
              </a:lnSpc>
              <a:spcBef>
                <a:spcPts val="500"/>
              </a:spcBef>
              <a:spcAft>
                <a:spcPts val="0"/>
              </a:spcAft>
              <a:buClr>
                <a:srgbClr val="959595"/>
              </a:buClr>
              <a:buSzPts val="1600"/>
              <a:buNone/>
              <a:defRPr sz="1600">
                <a:solidFill>
                  <a:srgbClr val="959595"/>
                </a:solidFill>
              </a:defRPr>
            </a:lvl9pPr>
          </a:lstStyle>
          <a:p>
            <a:endParaRPr/>
          </a:p>
        </p:txBody>
      </p:sp>
      <p:sp>
        <p:nvSpPr>
          <p:cNvPr id="34" name="Google Shape;34;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5" name="Google Shape;35;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6" name="Google Shape;36;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959595"/>
                </a:solidFill>
                <a:latin typeface="Nunito ExtraLight"/>
                <a:ea typeface="Nunito ExtraLight"/>
                <a:cs typeface="Nunito ExtraLight"/>
                <a:sym typeface="Nunito ExtraLight"/>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959595"/>
                </a:solidFill>
                <a:latin typeface="Nunito ExtraLight"/>
                <a:ea typeface="Nunito ExtraLight"/>
                <a:cs typeface="Nunito ExtraLight"/>
                <a:sym typeface="Nunito ExtraLight"/>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959595"/>
                </a:solidFill>
                <a:latin typeface="Nunito ExtraLight"/>
                <a:ea typeface="Nunito ExtraLight"/>
                <a:cs typeface="Nunito ExtraLight"/>
                <a:sym typeface="Nunito ExtraLight"/>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959595"/>
                </a:solidFill>
                <a:latin typeface="Nunito ExtraLight"/>
                <a:ea typeface="Nunito ExtraLight"/>
                <a:cs typeface="Nunito ExtraLight"/>
                <a:sym typeface="Nunito ExtraLight"/>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959595"/>
                </a:solidFill>
                <a:latin typeface="Nunito ExtraLight"/>
                <a:ea typeface="Nunito ExtraLight"/>
                <a:cs typeface="Nunito ExtraLight"/>
                <a:sym typeface="Nunito ExtraLight"/>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959595"/>
                </a:solidFill>
                <a:latin typeface="Nunito ExtraLight"/>
                <a:ea typeface="Nunito ExtraLight"/>
                <a:cs typeface="Nunito ExtraLight"/>
                <a:sym typeface="Nunito ExtraLight"/>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959595"/>
                </a:solidFill>
                <a:latin typeface="Nunito ExtraLight"/>
                <a:ea typeface="Nunito ExtraLight"/>
                <a:cs typeface="Nunito ExtraLight"/>
                <a:sym typeface="Nunito ExtraLight"/>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959595"/>
                </a:solidFill>
                <a:latin typeface="Nunito ExtraLight"/>
                <a:ea typeface="Nunito ExtraLight"/>
                <a:cs typeface="Nunito ExtraLight"/>
                <a:sym typeface="Nunito ExtraLight"/>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959595"/>
                </a:solidFill>
                <a:latin typeface="Nunito ExtraLight"/>
                <a:ea typeface="Nunito ExtraLight"/>
                <a:cs typeface="Nunito ExtraLight"/>
                <a:sym typeface="Nunito ExtraLight"/>
              </a:defRPr>
            </a:lvl9pPr>
          </a:lstStyle>
          <a:p>
            <a:pPr marL="0" lvl="0" indent="0" algn="r" rtl="0">
              <a:spcBef>
                <a:spcPts val="0"/>
              </a:spcBef>
              <a:spcAft>
                <a:spcPts val="0"/>
              </a:spcAft>
              <a:buNone/>
            </a:pPr>
            <a:fld id="{00000000-1234-1234-1234-123412341234}" type="slidenum">
              <a:rPr lang="pt-BR"/>
              <a:t>‹nº›</a:t>
            </a:fld>
            <a:endParaRPr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D1C4E3EE-25F4-4FC7-B11F-F7C8D1F2FE30}"/>
              </a:ext>
            </a:extLst>
          </p:cNvPr>
          <p:cNvSpPr>
            <a:spLocks noGrp="1"/>
          </p:cNvSpPr>
          <p:nvPr>
            <p:ph type="title" orient="vert"/>
          </p:nvPr>
        </p:nvSpPr>
        <p:spPr>
          <a:xfrm>
            <a:off x="8724900" y="365125"/>
            <a:ext cx="2628900" cy="5811838"/>
          </a:xfrm>
        </p:spPr>
        <p:txBody>
          <a:bodyPr vert="eaVert"/>
          <a:lstStyle/>
          <a:p>
            <a:r>
              <a:rPr lang="pt-BR"/>
              <a:t>Clique para editar o título Mestre</a:t>
            </a:r>
          </a:p>
        </p:txBody>
      </p:sp>
      <p:sp>
        <p:nvSpPr>
          <p:cNvPr id="3" name="Espaço Reservado para Texto Vertical 2">
            <a:extLst>
              <a:ext uri="{FF2B5EF4-FFF2-40B4-BE49-F238E27FC236}">
                <a16:creationId xmlns:a16="http://schemas.microsoft.com/office/drawing/2014/main" id="{1DE9FE45-35AF-4597-A398-856EAE20C220}"/>
              </a:ext>
            </a:extLst>
          </p:cNvPr>
          <p:cNvSpPr>
            <a:spLocks noGrp="1"/>
          </p:cNvSpPr>
          <p:nvPr>
            <p:ph type="body" orient="vert" idx="1"/>
          </p:nvPr>
        </p:nvSpPr>
        <p:spPr>
          <a:xfrm>
            <a:off x="838200" y="365125"/>
            <a:ext cx="7734300" cy="5811838"/>
          </a:xfrm>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FC0D480D-A935-4C27-8150-AD8CB68B3429}"/>
              </a:ext>
            </a:extLst>
          </p:cNvPr>
          <p:cNvSpPr>
            <a:spLocks noGrp="1"/>
          </p:cNvSpPr>
          <p:nvPr>
            <p:ph type="dt" sz="half" idx="10"/>
          </p:nvPr>
        </p:nvSpPr>
        <p:spPr/>
        <p:txBody>
          <a:bodyPr/>
          <a:lstStyle/>
          <a:p>
            <a:fld id="{5956FF87-8EAF-4812-8240-1ACDDDC65625}" type="datetimeFigureOut">
              <a:rPr lang="pt-BR" smtClean="0"/>
              <a:t>30/11/2023</a:t>
            </a:fld>
            <a:endParaRPr lang="pt-BR" dirty="0"/>
          </a:p>
        </p:txBody>
      </p:sp>
      <p:sp>
        <p:nvSpPr>
          <p:cNvPr id="5" name="Espaço Reservado para Rodapé 4">
            <a:extLst>
              <a:ext uri="{FF2B5EF4-FFF2-40B4-BE49-F238E27FC236}">
                <a16:creationId xmlns:a16="http://schemas.microsoft.com/office/drawing/2014/main" id="{F04B1BC1-6DDE-415F-A9EE-FDD0389D9FB6}"/>
              </a:ext>
            </a:extLst>
          </p:cNvPr>
          <p:cNvSpPr>
            <a:spLocks noGrp="1"/>
          </p:cNvSpPr>
          <p:nvPr>
            <p:ph type="ftr" sz="quarter" idx="11"/>
          </p:nvPr>
        </p:nvSpPr>
        <p:spPr/>
        <p:txBody>
          <a:bodyPr/>
          <a:lstStyle/>
          <a:p>
            <a:endParaRPr lang="pt-BR" dirty="0"/>
          </a:p>
        </p:txBody>
      </p:sp>
      <p:sp>
        <p:nvSpPr>
          <p:cNvPr id="6" name="Espaço Reservado para Número de Slide 5">
            <a:extLst>
              <a:ext uri="{FF2B5EF4-FFF2-40B4-BE49-F238E27FC236}">
                <a16:creationId xmlns:a16="http://schemas.microsoft.com/office/drawing/2014/main" id="{8B972D32-05F7-4F83-AF72-C6E26D6588BE}"/>
              </a:ext>
            </a:extLst>
          </p:cNvPr>
          <p:cNvSpPr>
            <a:spLocks noGrp="1"/>
          </p:cNvSpPr>
          <p:nvPr>
            <p:ph type="sldNum" sz="quarter" idx="12"/>
          </p:nvPr>
        </p:nvSpPr>
        <p:spPr/>
        <p:txBody>
          <a:bodyPr/>
          <a:lstStyle/>
          <a:p>
            <a:fld id="{1FA2F137-BCC2-4AD1-AF85-2D0248E12762}" type="slidenum">
              <a:rPr lang="pt-BR" smtClean="0"/>
              <a:t>‹nº›</a:t>
            </a:fld>
            <a:endParaRPr lang="pt-BR" dirty="0"/>
          </a:p>
        </p:txBody>
      </p:sp>
    </p:spTree>
    <p:extLst>
      <p:ext uri="{BB962C8B-B14F-4D97-AF65-F5344CB8AC3E}">
        <p14:creationId xmlns:p14="http://schemas.microsoft.com/office/powerpoint/2010/main" val="8375550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Duas Partes de Conteúdo" type="twoObj">
  <p:cSld name="TWO_OBJECTS">
    <p:spTree>
      <p:nvGrpSpPr>
        <p:cNvPr id="1" name="Shape 37"/>
        <p:cNvGrpSpPr/>
        <p:nvPr/>
      </p:nvGrpSpPr>
      <p:grpSpPr>
        <a:xfrm>
          <a:off x="0" y="0"/>
          <a:ext cx="0" cy="0"/>
          <a:chOff x="0" y="0"/>
          <a:chExt cx="0" cy="0"/>
        </a:xfrm>
      </p:grpSpPr>
      <p:sp>
        <p:nvSpPr>
          <p:cNvPr id="38" name="Google Shape;38;p2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25"/>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25"/>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42" name="Google Shape;42;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43" name="Google Shape;43;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959595"/>
                </a:solidFill>
                <a:latin typeface="Nunito ExtraLight"/>
                <a:ea typeface="Nunito ExtraLight"/>
                <a:cs typeface="Nunito ExtraLight"/>
                <a:sym typeface="Nunito ExtraLight"/>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959595"/>
                </a:solidFill>
                <a:latin typeface="Nunito ExtraLight"/>
                <a:ea typeface="Nunito ExtraLight"/>
                <a:cs typeface="Nunito ExtraLight"/>
                <a:sym typeface="Nunito ExtraLight"/>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959595"/>
                </a:solidFill>
                <a:latin typeface="Nunito ExtraLight"/>
                <a:ea typeface="Nunito ExtraLight"/>
                <a:cs typeface="Nunito ExtraLight"/>
                <a:sym typeface="Nunito ExtraLight"/>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959595"/>
                </a:solidFill>
                <a:latin typeface="Nunito ExtraLight"/>
                <a:ea typeface="Nunito ExtraLight"/>
                <a:cs typeface="Nunito ExtraLight"/>
                <a:sym typeface="Nunito ExtraLight"/>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959595"/>
                </a:solidFill>
                <a:latin typeface="Nunito ExtraLight"/>
                <a:ea typeface="Nunito ExtraLight"/>
                <a:cs typeface="Nunito ExtraLight"/>
                <a:sym typeface="Nunito ExtraLight"/>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959595"/>
                </a:solidFill>
                <a:latin typeface="Nunito ExtraLight"/>
                <a:ea typeface="Nunito ExtraLight"/>
                <a:cs typeface="Nunito ExtraLight"/>
                <a:sym typeface="Nunito ExtraLight"/>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959595"/>
                </a:solidFill>
                <a:latin typeface="Nunito ExtraLight"/>
                <a:ea typeface="Nunito ExtraLight"/>
                <a:cs typeface="Nunito ExtraLight"/>
                <a:sym typeface="Nunito ExtraLight"/>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959595"/>
                </a:solidFill>
                <a:latin typeface="Nunito ExtraLight"/>
                <a:ea typeface="Nunito ExtraLight"/>
                <a:cs typeface="Nunito ExtraLight"/>
                <a:sym typeface="Nunito ExtraLight"/>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959595"/>
                </a:solidFill>
                <a:latin typeface="Nunito ExtraLight"/>
                <a:ea typeface="Nunito ExtraLight"/>
                <a:cs typeface="Nunito ExtraLight"/>
                <a:sym typeface="Nunito ExtraLight"/>
              </a:defRPr>
            </a:lvl9pPr>
          </a:lstStyle>
          <a:p>
            <a:pPr marL="0" lvl="0" indent="0" algn="r" rtl="0">
              <a:spcBef>
                <a:spcPts val="0"/>
              </a:spcBef>
              <a:spcAft>
                <a:spcPts val="0"/>
              </a:spcAft>
              <a:buNone/>
            </a:pPr>
            <a:fld id="{00000000-1234-1234-1234-123412341234}" type="slidenum">
              <a:rPr lang="pt-BR"/>
              <a:t>‹nº›</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ação" type="twoTxTwoObj">
  <p:cSld name="TWO_OBJECTS_WITH_TEXT">
    <p:spTree>
      <p:nvGrpSpPr>
        <p:cNvPr id="1" name="Shape 44"/>
        <p:cNvGrpSpPr/>
        <p:nvPr/>
      </p:nvGrpSpPr>
      <p:grpSpPr>
        <a:xfrm>
          <a:off x="0" y="0"/>
          <a:ext cx="0" cy="0"/>
          <a:chOff x="0" y="0"/>
          <a:chExt cx="0" cy="0"/>
        </a:xfrm>
      </p:grpSpPr>
      <p:sp>
        <p:nvSpPr>
          <p:cNvPr id="45" name="Google Shape;45;p26"/>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26"/>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7" name="Google Shape;47;p26"/>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26"/>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9" name="Google Shape;49;p26"/>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1" name="Google Shape;51;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2" name="Google Shape;52;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959595"/>
                </a:solidFill>
                <a:latin typeface="Nunito ExtraLight"/>
                <a:ea typeface="Nunito ExtraLight"/>
                <a:cs typeface="Nunito ExtraLight"/>
                <a:sym typeface="Nunito ExtraLight"/>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959595"/>
                </a:solidFill>
                <a:latin typeface="Nunito ExtraLight"/>
                <a:ea typeface="Nunito ExtraLight"/>
                <a:cs typeface="Nunito ExtraLight"/>
                <a:sym typeface="Nunito ExtraLight"/>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959595"/>
                </a:solidFill>
                <a:latin typeface="Nunito ExtraLight"/>
                <a:ea typeface="Nunito ExtraLight"/>
                <a:cs typeface="Nunito ExtraLight"/>
                <a:sym typeface="Nunito ExtraLight"/>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959595"/>
                </a:solidFill>
                <a:latin typeface="Nunito ExtraLight"/>
                <a:ea typeface="Nunito ExtraLight"/>
                <a:cs typeface="Nunito ExtraLight"/>
                <a:sym typeface="Nunito ExtraLight"/>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959595"/>
                </a:solidFill>
                <a:latin typeface="Nunito ExtraLight"/>
                <a:ea typeface="Nunito ExtraLight"/>
                <a:cs typeface="Nunito ExtraLight"/>
                <a:sym typeface="Nunito ExtraLight"/>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959595"/>
                </a:solidFill>
                <a:latin typeface="Nunito ExtraLight"/>
                <a:ea typeface="Nunito ExtraLight"/>
                <a:cs typeface="Nunito ExtraLight"/>
                <a:sym typeface="Nunito ExtraLight"/>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959595"/>
                </a:solidFill>
                <a:latin typeface="Nunito ExtraLight"/>
                <a:ea typeface="Nunito ExtraLight"/>
                <a:cs typeface="Nunito ExtraLight"/>
                <a:sym typeface="Nunito ExtraLight"/>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959595"/>
                </a:solidFill>
                <a:latin typeface="Nunito ExtraLight"/>
                <a:ea typeface="Nunito ExtraLight"/>
                <a:cs typeface="Nunito ExtraLight"/>
                <a:sym typeface="Nunito ExtraLight"/>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959595"/>
                </a:solidFill>
                <a:latin typeface="Nunito ExtraLight"/>
                <a:ea typeface="Nunito ExtraLight"/>
                <a:cs typeface="Nunito ExtraLight"/>
                <a:sym typeface="Nunito ExtraLight"/>
              </a:defRPr>
            </a:lvl9pPr>
          </a:lstStyle>
          <a:p>
            <a:pPr marL="0" lvl="0" indent="0" algn="r" rtl="0">
              <a:spcBef>
                <a:spcPts val="0"/>
              </a:spcBef>
              <a:spcAft>
                <a:spcPts val="0"/>
              </a:spcAft>
              <a:buNone/>
            </a:pPr>
            <a:fld id="{00000000-1234-1234-1234-123412341234}" type="slidenum">
              <a:rPr lang="pt-BR"/>
              <a:t>‹nº›</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omente Título" type="titleOnly">
  <p:cSld name="TITLE_ONLY">
    <p:spTree>
      <p:nvGrpSpPr>
        <p:cNvPr id="1" name="Shape 53"/>
        <p:cNvGrpSpPr/>
        <p:nvPr/>
      </p:nvGrpSpPr>
      <p:grpSpPr>
        <a:xfrm>
          <a:off x="0" y="0"/>
          <a:ext cx="0" cy="0"/>
          <a:chOff x="0" y="0"/>
          <a:chExt cx="0" cy="0"/>
        </a:xfrm>
      </p:grpSpPr>
      <p:sp>
        <p:nvSpPr>
          <p:cNvPr id="54" name="Google Shape;54;p2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6" name="Google Shape;56;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7" name="Google Shape;57;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959595"/>
                </a:solidFill>
                <a:latin typeface="Nunito ExtraLight"/>
                <a:ea typeface="Nunito ExtraLight"/>
                <a:cs typeface="Nunito ExtraLight"/>
                <a:sym typeface="Nunito ExtraLight"/>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959595"/>
                </a:solidFill>
                <a:latin typeface="Nunito ExtraLight"/>
                <a:ea typeface="Nunito ExtraLight"/>
                <a:cs typeface="Nunito ExtraLight"/>
                <a:sym typeface="Nunito ExtraLight"/>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959595"/>
                </a:solidFill>
                <a:latin typeface="Nunito ExtraLight"/>
                <a:ea typeface="Nunito ExtraLight"/>
                <a:cs typeface="Nunito ExtraLight"/>
                <a:sym typeface="Nunito ExtraLight"/>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959595"/>
                </a:solidFill>
                <a:latin typeface="Nunito ExtraLight"/>
                <a:ea typeface="Nunito ExtraLight"/>
                <a:cs typeface="Nunito ExtraLight"/>
                <a:sym typeface="Nunito ExtraLight"/>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959595"/>
                </a:solidFill>
                <a:latin typeface="Nunito ExtraLight"/>
                <a:ea typeface="Nunito ExtraLight"/>
                <a:cs typeface="Nunito ExtraLight"/>
                <a:sym typeface="Nunito ExtraLight"/>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959595"/>
                </a:solidFill>
                <a:latin typeface="Nunito ExtraLight"/>
                <a:ea typeface="Nunito ExtraLight"/>
                <a:cs typeface="Nunito ExtraLight"/>
                <a:sym typeface="Nunito ExtraLight"/>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959595"/>
                </a:solidFill>
                <a:latin typeface="Nunito ExtraLight"/>
                <a:ea typeface="Nunito ExtraLight"/>
                <a:cs typeface="Nunito ExtraLight"/>
                <a:sym typeface="Nunito ExtraLight"/>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959595"/>
                </a:solidFill>
                <a:latin typeface="Nunito ExtraLight"/>
                <a:ea typeface="Nunito ExtraLight"/>
                <a:cs typeface="Nunito ExtraLight"/>
                <a:sym typeface="Nunito ExtraLight"/>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959595"/>
                </a:solidFill>
                <a:latin typeface="Nunito ExtraLight"/>
                <a:ea typeface="Nunito ExtraLight"/>
                <a:cs typeface="Nunito ExtraLight"/>
                <a:sym typeface="Nunito ExtraLight"/>
              </a:defRPr>
            </a:lvl9pPr>
          </a:lstStyle>
          <a:p>
            <a:pPr marL="0" lvl="0" indent="0" algn="r" rtl="0">
              <a:spcBef>
                <a:spcPts val="0"/>
              </a:spcBef>
              <a:spcAft>
                <a:spcPts val="0"/>
              </a:spcAft>
              <a:buNone/>
            </a:pPr>
            <a:fld id="{00000000-1234-1234-1234-123412341234}" type="slidenum">
              <a:rPr lang="pt-BR"/>
              <a:t>‹nº›</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teúdo com Legenda" type="objTx">
  <p:cSld name="OBJECT_WITH_CAPTION_TEXT">
    <p:spTree>
      <p:nvGrpSpPr>
        <p:cNvPr id="1" name="Shape 58"/>
        <p:cNvGrpSpPr/>
        <p:nvPr/>
      </p:nvGrpSpPr>
      <p:grpSpPr>
        <a:xfrm>
          <a:off x="0" y="0"/>
          <a:ext cx="0" cy="0"/>
          <a:chOff x="0" y="0"/>
          <a:chExt cx="0" cy="0"/>
        </a:xfrm>
      </p:grpSpPr>
      <p:sp>
        <p:nvSpPr>
          <p:cNvPr id="59" name="Google Shape;59;p2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Exo 2 ExtraBold"/>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28"/>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28"/>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63" name="Google Shape;63;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64" name="Google Shape;64;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959595"/>
                </a:solidFill>
                <a:latin typeface="Nunito ExtraLight"/>
                <a:ea typeface="Nunito ExtraLight"/>
                <a:cs typeface="Nunito ExtraLight"/>
                <a:sym typeface="Nunito ExtraLight"/>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959595"/>
                </a:solidFill>
                <a:latin typeface="Nunito ExtraLight"/>
                <a:ea typeface="Nunito ExtraLight"/>
                <a:cs typeface="Nunito ExtraLight"/>
                <a:sym typeface="Nunito ExtraLight"/>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959595"/>
                </a:solidFill>
                <a:latin typeface="Nunito ExtraLight"/>
                <a:ea typeface="Nunito ExtraLight"/>
                <a:cs typeface="Nunito ExtraLight"/>
                <a:sym typeface="Nunito ExtraLight"/>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959595"/>
                </a:solidFill>
                <a:latin typeface="Nunito ExtraLight"/>
                <a:ea typeface="Nunito ExtraLight"/>
                <a:cs typeface="Nunito ExtraLight"/>
                <a:sym typeface="Nunito ExtraLight"/>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959595"/>
                </a:solidFill>
                <a:latin typeface="Nunito ExtraLight"/>
                <a:ea typeface="Nunito ExtraLight"/>
                <a:cs typeface="Nunito ExtraLight"/>
                <a:sym typeface="Nunito ExtraLight"/>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959595"/>
                </a:solidFill>
                <a:latin typeface="Nunito ExtraLight"/>
                <a:ea typeface="Nunito ExtraLight"/>
                <a:cs typeface="Nunito ExtraLight"/>
                <a:sym typeface="Nunito ExtraLight"/>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959595"/>
                </a:solidFill>
                <a:latin typeface="Nunito ExtraLight"/>
                <a:ea typeface="Nunito ExtraLight"/>
                <a:cs typeface="Nunito ExtraLight"/>
                <a:sym typeface="Nunito ExtraLight"/>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959595"/>
                </a:solidFill>
                <a:latin typeface="Nunito ExtraLight"/>
                <a:ea typeface="Nunito ExtraLight"/>
                <a:cs typeface="Nunito ExtraLight"/>
                <a:sym typeface="Nunito ExtraLight"/>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959595"/>
                </a:solidFill>
                <a:latin typeface="Nunito ExtraLight"/>
                <a:ea typeface="Nunito ExtraLight"/>
                <a:cs typeface="Nunito ExtraLight"/>
                <a:sym typeface="Nunito ExtraLight"/>
              </a:defRPr>
            </a:lvl9pPr>
          </a:lstStyle>
          <a:p>
            <a:pPr marL="0" lvl="0" indent="0" algn="r" rtl="0">
              <a:spcBef>
                <a:spcPts val="0"/>
              </a:spcBef>
              <a:spcAft>
                <a:spcPts val="0"/>
              </a:spcAft>
              <a:buNone/>
            </a:pPr>
            <a:fld id="{00000000-1234-1234-1234-123412341234}" type="slidenum">
              <a:rPr lang="pt-BR"/>
              <a:t>‹nº›</a:t>
            </a:fld>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Imagem com Legenda" type="picTx">
  <p:cSld name="PICTURE_WITH_CAPTION_TEXT">
    <p:spTree>
      <p:nvGrpSpPr>
        <p:cNvPr id="1" name="Shape 65"/>
        <p:cNvGrpSpPr/>
        <p:nvPr/>
      </p:nvGrpSpPr>
      <p:grpSpPr>
        <a:xfrm>
          <a:off x="0" y="0"/>
          <a:ext cx="0" cy="0"/>
          <a:chOff x="0" y="0"/>
          <a:chExt cx="0" cy="0"/>
        </a:xfrm>
      </p:grpSpPr>
      <p:sp>
        <p:nvSpPr>
          <p:cNvPr id="66" name="Google Shape;66;p2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Exo 2 ExtraBold"/>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29"/>
          <p:cNvSpPr>
            <a:spLocks noGrp="1"/>
          </p:cNvSpPr>
          <p:nvPr>
            <p:ph type="pic" idx="2"/>
          </p:nvPr>
        </p:nvSpPr>
        <p:spPr>
          <a:xfrm>
            <a:off x="5183188" y="987425"/>
            <a:ext cx="6172200" cy="4873625"/>
          </a:xfrm>
          <a:prstGeom prst="rect">
            <a:avLst/>
          </a:prstGeom>
          <a:noFill/>
          <a:ln>
            <a:noFill/>
          </a:ln>
        </p:spPr>
      </p:sp>
      <p:sp>
        <p:nvSpPr>
          <p:cNvPr id="68" name="Google Shape;68;p29"/>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70" name="Google Shape;70;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71" name="Google Shape;71;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959595"/>
                </a:solidFill>
                <a:latin typeface="Nunito ExtraLight"/>
                <a:ea typeface="Nunito ExtraLight"/>
                <a:cs typeface="Nunito ExtraLight"/>
                <a:sym typeface="Nunito ExtraLight"/>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959595"/>
                </a:solidFill>
                <a:latin typeface="Nunito ExtraLight"/>
                <a:ea typeface="Nunito ExtraLight"/>
                <a:cs typeface="Nunito ExtraLight"/>
                <a:sym typeface="Nunito ExtraLight"/>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959595"/>
                </a:solidFill>
                <a:latin typeface="Nunito ExtraLight"/>
                <a:ea typeface="Nunito ExtraLight"/>
                <a:cs typeface="Nunito ExtraLight"/>
                <a:sym typeface="Nunito ExtraLight"/>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959595"/>
                </a:solidFill>
                <a:latin typeface="Nunito ExtraLight"/>
                <a:ea typeface="Nunito ExtraLight"/>
                <a:cs typeface="Nunito ExtraLight"/>
                <a:sym typeface="Nunito ExtraLight"/>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959595"/>
                </a:solidFill>
                <a:latin typeface="Nunito ExtraLight"/>
                <a:ea typeface="Nunito ExtraLight"/>
                <a:cs typeface="Nunito ExtraLight"/>
                <a:sym typeface="Nunito ExtraLight"/>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959595"/>
                </a:solidFill>
                <a:latin typeface="Nunito ExtraLight"/>
                <a:ea typeface="Nunito ExtraLight"/>
                <a:cs typeface="Nunito ExtraLight"/>
                <a:sym typeface="Nunito ExtraLight"/>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959595"/>
                </a:solidFill>
                <a:latin typeface="Nunito ExtraLight"/>
                <a:ea typeface="Nunito ExtraLight"/>
                <a:cs typeface="Nunito ExtraLight"/>
                <a:sym typeface="Nunito ExtraLight"/>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959595"/>
                </a:solidFill>
                <a:latin typeface="Nunito ExtraLight"/>
                <a:ea typeface="Nunito ExtraLight"/>
                <a:cs typeface="Nunito ExtraLight"/>
                <a:sym typeface="Nunito ExtraLight"/>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959595"/>
                </a:solidFill>
                <a:latin typeface="Nunito ExtraLight"/>
                <a:ea typeface="Nunito ExtraLight"/>
                <a:cs typeface="Nunito ExtraLight"/>
                <a:sym typeface="Nunito ExtraLight"/>
              </a:defRPr>
            </a:lvl9pPr>
          </a:lstStyle>
          <a:p>
            <a:pPr marL="0" lvl="0" indent="0" algn="r" rtl="0">
              <a:spcBef>
                <a:spcPts val="0"/>
              </a:spcBef>
              <a:spcAft>
                <a:spcPts val="0"/>
              </a:spcAft>
              <a:buNone/>
            </a:pPr>
            <a:fld id="{00000000-1234-1234-1234-123412341234}" type="slidenum">
              <a:rPr lang="pt-BR"/>
              <a:t>‹nº›</a:t>
            </a:fld>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ítulo e Texto Vertical" type="vertTx">
  <p:cSld name="VERTICAL_TEXT">
    <p:spTree>
      <p:nvGrpSpPr>
        <p:cNvPr id="1" name="Shape 72"/>
        <p:cNvGrpSpPr/>
        <p:nvPr/>
      </p:nvGrpSpPr>
      <p:grpSpPr>
        <a:xfrm>
          <a:off x="0" y="0"/>
          <a:ext cx="0" cy="0"/>
          <a:chOff x="0" y="0"/>
          <a:chExt cx="0" cy="0"/>
        </a:xfrm>
      </p:grpSpPr>
      <p:sp>
        <p:nvSpPr>
          <p:cNvPr id="73" name="Google Shape;73;p3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30"/>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76" name="Google Shape;76;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77" name="Google Shape;77;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959595"/>
                </a:solidFill>
                <a:latin typeface="Nunito ExtraLight"/>
                <a:ea typeface="Nunito ExtraLight"/>
                <a:cs typeface="Nunito ExtraLight"/>
                <a:sym typeface="Nunito ExtraLight"/>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959595"/>
                </a:solidFill>
                <a:latin typeface="Nunito ExtraLight"/>
                <a:ea typeface="Nunito ExtraLight"/>
                <a:cs typeface="Nunito ExtraLight"/>
                <a:sym typeface="Nunito ExtraLight"/>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959595"/>
                </a:solidFill>
                <a:latin typeface="Nunito ExtraLight"/>
                <a:ea typeface="Nunito ExtraLight"/>
                <a:cs typeface="Nunito ExtraLight"/>
                <a:sym typeface="Nunito ExtraLight"/>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959595"/>
                </a:solidFill>
                <a:latin typeface="Nunito ExtraLight"/>
                <a:ea typeface="Nunito ExtraLight"/>
                <a:cs typeface="Nunito ExtraLight"/>
                <a:sym typeface="Nunito ExtraLight"/>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959595"/>
                </a:solidFill>
                <a:latin typeface="Nunito ExtraLight"/>
                <a:ea typeface="Nunito ExtraLight"/>
                <a:cs typeface="Nunito ExtraLight"/>
                <a:sym typeface="Nunito ExtraLight"/>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959595"/>
                </a:solidFill>
                <a:latin typeface="Nunito ExtraLight"/>
                <a:ea typeface="Nunito ExtraLight"/>
                <a:cs typeface="Nunito ExtraLight"/>
                <a:sym typeface="Nunito ExtraLight"/>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959595"/>
                </a:solidFill>
                <a:latin typeface="Nunito ExtraLight"/>
                <a:ea typeface="Nunito ExtraLight"/>
                <a:cs typeface="Nunito ExtraLight"/>
                <a:sym typeface="Nunito ExtraLight"/>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959595"/>
                </a:solidFill>
                <a:latin typeface="Nunito ExtraLight"/>
                <a:ea typeface="Nunito ExtraLight"/>
                <a:cs typeface="Nunito ExtraLight"/>
                <a:sym typeface="Nunito ExtraLight"/>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959595"/>
                </a:solidFill>
                <a:latin typeface="Nunito ExtraLight"/>
                <a:ea typeface="Nunito ExtraLight"/>
                <a:cs typeface="Nunito ExtraLight"/>
                <a:sym typeface="Nunito ExtraLight"/>
              </a:defRPr>
            </a:lvl9pPr>
          </a:lstStyle>
          <a:p>
            <a:pPr marL="0" lvl="0" indent="0" algn="r" rtl="0">
              <a:spcBef>
                <a:spcPts val="0"/>
              </a:spcBef>
              <a:spcAft>
                <a:spcPts val="0"/>
              </a:spcAft>
              <a:buNone/>
            </a:pPr>
            <a:fld id="{00000000-1234-1234-1234-123412341234}" type="slidenum">
              <a:rPr lang="pt-BR"/>
              <a:t>‹nº›</a:t>
            </a:fld>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exto e Título Vertical" type="vertTitleAndTx">
  <p:cSld name="VERTICAL_TITLE_AND_VERTICAL_TEXT">
    <p:spTree>
      <p:nvGrpSpPr>
        <p:cNvPr id="1" name="Shape 78"/>
        <p:cNvGrpSpPr/>
        <p:nvPr/>
      </p:nvGrpSpPr>
      <p:grpSpPr>
        <a:xfrm>
          <a:off x="0" y="0"/>
          <a:ext cx="0" cy="0"/>
          <a:chOff x="0" y="0"/>
          <a:chExt cx="0" cy="0"/>
        </a:xfrm>
      </p:grpSpPr>
      <p:sp>
        <p:nvSpPr>
          <p:cNvPr id="79" name="Google Shape;79;p31"/>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31"/>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82" name="Google Shape;82;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83" name="Google Shape;83;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959595"/>
                </a:solidFill>
                <a:latin typeface="Nunito ExtraLight"/>
                <a:ea typeface="Nunito ExtraLight"/>
                <a:cs typeface="Nunito ExtraLight"/>
                <a:sym typeface="Nunito ExtraLight"/>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959595"/>
                </a:solidFill>
                <a:latin typeface="Nunito ExtraLight"/>
                <a:ea typeface="Nunito ExtraLight"/>
                <a:cs typeface="Nunito ExtraLight"/>
                <a:sym typeface="Nunito ExtraLight"/>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959595"/>
                </a:solidFill>
                <a:latin typeface="Nunito ExtraLight"/>
                <a:ea typeface="Nunito ExtraLight"/>
                <a:cs typeface="Nunito ExtraLight"/>
                <a:sym typeface="Nunito ExtraLight"/>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959595"/>
                </a:solidFill>
                <a:latin typeface="Nunito ExtraLight"/>
                <a:ea typeface="Nunito ExtraLight"/>
                <a:cs typeface="Nunito ExtraLight"/>
                <a:sym typeface="Nunito ExtraLight"/>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959595"/>
                </a:solidFill>
                <a:latin typeface="Nunito ExtraLight"/>
                <a:ea typeface="Nunito ExtraLight"/>
                <a:cs typeface="Nunito ExtraLight"/>
                <a:sym typeface="Nunito ExtraLight"/>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959595"/>
                </a:solidFill>
                <a:latin typeface="Nunito ExtraLight"/>
                <a:ea typeface="Nunito ExtraLight"/>
                <a:cs typeface="Nunito ExtraLight"/>
                <a:sym typeface="Nunito ExtraLight"/>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959595"/>
                </a:solidFill>
                <a:latin typeface="Nunito ExtraLight"/>
                <a:ea typeface="Nunito ExtraLight"/>
                <a:cs typeface="Nunito ExtraLight"/>
                <a:sym typeface="Nunito ExtraLight"/>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959595"/>
                </a:solidFill>
                <a:latin typeface="Nunito ExtraLight"/>
                <a:ea typeface="Nunito ExtraLight"/>
                <a:cs typeface="Nunito ExtraLight"/>
                <a:sym typeface="Nunito ExtraLight"/>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959595"/>
                </a:solidFill>
                <a:latin typeface="Nunito ExtraLight"/>
                <a:ea typeface="Nunito ExtraLight"/>
                <a:cs typeface="Nunito ExtraLight"/>
                <a:sym typeface="Nunito ExtraLight"/>
              </a:defRPr>
            </a:lvl9pPr>
          </a:lstStyle>
          <a:p>
            <a:pPr marL="0" lvl="0" indent="0" algn="r" rtl="0">
              <a:spcBef>
                <a:spcPts val="0"/>
              </a:spcBef>
              <a:spcAft>
                <a:spcPts val="0"/>
              </a:spcAft>
              <a:buNone/>
            </a:pPr>
            <a:fld id="{00000000-1234-1234-1234-123412341234}" type="slidenum">
              <a:rPr lang="pt-BR"/>
              <a:t>‹nº›</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theme" Target="../theme/theme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Exo 2 ExtraBold"/>
              <a:buNone/>
              <a:defRPr sz="4400" b="1" i="0" u="none" strike="noStrike" cap="none">
                <a:solidFill>
                  <a:schemeClr val="dk1"/>
                </a:solidFill>
                <a:latin typeface="Exo 2 ExtraBold"/>
                <a:ea typeface="Exo 2 ExtraBold"/>
                <a:cs typeface="Exo 2 ExtraBold"/>
                <a:sym typeface="Exo 2 ExtraBol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Nunito ExtraLight"/>
                <a:ea typeface="Nunito ExtraLight"/>
                <a:cs typeface="Nunito ExtraLight"/>
                <a:sym typeface="Nunito ExtraLight"/>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Nunito ExtraLight"/>
                <a:ea typeface="Nunito ExtraLight"/>
                <a:cs typeface="Nunito ExtraLight"/>
                <a:sym typeface="Nunito ExtraLight"/>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Nunito ExtraLight"/>
                <a:ea typeface="Nunito ExtraLight"/>
                <a:cs typeface="Nunito ExtraLight"/>
                <a:sym typeface="Nunito ExtraLight"/>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Nunito ExtraLight"/>
                <a:ea typeface="Nunito ExtraLight"/>
                <a:cs typeface="Nunito ExtraLight"/>
                <a:sym typeface="Nunito ExtraLight"/>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Nunito ExtraLight"/>
                <a:ea typeface="Nunito ExtraLight"/>
                <a:cs typeface="Nunito ExtraLight"/>
                <a:sym typeface="Nunito Extra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Nunito ExtraLight"/>
                <a:ea typeface="Nunito ExtraLight"/>
                <a:cs typeface="Nunito ExtraLight"/>
                <a:sym typeface="Nunito ExtraLight"/>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Nunito ExtraLight"/>
                <a:ea typeface="Nunito ExtraLight"/>
                <a:cs typeface="Nunito ExtraLight"/>
                <a:sym typeface="Nunito ExtraLight"/>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Nunito ExtraLight"/>
                <a:ea typeface="Nunito ExtraLight"/>
                <a:cs typeface="Nunito ExtraLight"/>
                <a:sym typeface="Nunito ExtraLight"/>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Nunito ExtraLight"/>
                <a:ea typeface="Nunito ExtraLight"/>
                <a:cs typeface="Nunito ExtraLight"/>
                <a:sym typeface="Nunito ExtraLight"/>
              </a:defRPr>
            </a:lvl9pPr>
          </a:lstStyle>
          <a:p>
            <a:endParaRPr/>
          </a:p>
        </p:txBody>
      </p:sp>
      <p:sp>
        <p:nvSpPr>
          <p:cNvPr id="12" name="Google Shape;12;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959595"/>
                </a:solidFill>
                <a:latin typeface="Nunito ExtraLight"/>
                <a:ea typeface="Nunito ExtraLight"/>
                <a:cs typeface="Nunito ExtraLight"/>
                <a:sym typeface="Nunito ExtraLight"/>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Nunito ExtraLight"/>
                <a:ea typeface="Nunito ExtraLight"/>
                <a:cs typeface="Nunito ExtraLight"/>
                <a:sym typeface="Nunito ExtraLight"/>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Nunito ExtraLight"/>
                <a:ea typeface="Nunito ExtraLight"/>
                <a:cs typeface="Nunito ExtraLight"/>
                <a:sym typeface="Nunito ExtraLight"/>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Nunito ExtraLight"/>
                <a:ea typeface="Nunito ExtraLight"/>
                <a:cs typeface="Nunito ExtraLight"/>
                <a:sym typeface="Nunito ExtraLight"/>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Nunito ExtraLight"/>
                <a:ea typeface="Nunito ExtraLight"/>
                <a:cs typeface="Nunito ExtraLight"/>
                <a:sym typeface="Nunito ExtraLight"/>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Nunito ExtraLight"/>
                <a:ea typeface="Nunito ExtraLight"/>
                <a:cs typeface="Nunito ExtraLight"/>
                <a:sym typeface="Nunito ExtraLight"/>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Nunito ExtraLight"/>
                <a:ea typeface="Nunito ExtraLight"/>
                <a:cs typeface="Nunito ExtraLight"/>
                <a:sym typeface="Nunito ExtraLight"/>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Nunito ExtraLight"/>
                <a:ea typeface="Nunito ExtraLight"/>
                <a:cs typeface="Nunito ExtraLight"/>
                <a:sym typeface="Nunito ExtraLight"/>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Nunito ExtraLight"/>
                <a:ea typeface="Nunito ExtraLight"/>
                <a:cs typeface="Nunito ExtraLight"/>
                <a:sym typeface="Nunito ExtraLight"/>
              </a:defRPr>
            </a:lvl9pPr>
          </a:lstStyle>
          <a:p>
            <a:endParaRPr dirty="0"/>
          </a:p>
        </p:txBody>
      </p:sp>
      <p:sp>
        <p:nvSpPr>
          <p:cNvPr id="13" name="Google Shape;13;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959595"/>
                </a:solidFill>
                <a:latin typeface="Nunito ExtraLight"/>
                <a:ea typeface="Nunito ExtraLight"/>
                <a:cs typeface="Nunito ExtraLight"/>
                <a:sym typeface="Nunito ExtraLight"/>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Nunito ExtraLight"/>
                <a:ea typeface="Nunito ExtraLight"/>
                <a:cs typeface="Nunito ExtraLight"/>
                <a:sym typeface="Nunito ExtraLight"/>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Nunito ExtraLight"/>
                <a:ea typeface="Nunito ExtraLight"/>
                <a:cs typeface="Nunito ExtraLight"/>
                <a:sym typeface="Nunito ExtraLight"/>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Nunito ExtraLight"/>
                <a:ea typeface="Nunito ExtraLight"/>
                <a:cs typeface="Nunito ExtraLight"/>
                <a:sym typeface="Nunito ExtraLight"/>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Nunito ExtraLight"/>
                <a:ea typeface="Nunito ExtraLight"/>
                <a:cs typeface="Nunito ExtraLight"/>
                <a:sym typeface="Nunito ExtraLight"/>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Nunito ExtraLight"/>
                <a:ea typeface="Nunito ExtraLight"/>
                <a:cs typeface="Nunito ExtraLight"/>
                <a:sym typeface="Nunito ExtraLight"/>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Nunito ExtraLight"/>
                <a:ea typeface="Nunito ExtraLight"/>
                <a:cs typeface="Nunito ExtraLight"/>
                <a:sym typeface="Nunito ExtraLight"/>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Nunito ExtraLight"/>
                <a:ea typeface="Nunito ExtraLight"/>
                <a:cs typeface="Nunito ExtraLight"/>
                <a:sym typeface="Nunito ExtraLight"/>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Nunito ExtraLight"/>
                <a:ea typeface="Nunito ExtraLight"/>
                <a:cs typeface="Nunito ExtraLight"/>
                <a:sym typeface="Nunito ExtraLight"/>
              </a:defRPr>
            </a:lvl9pPr>
          </a:lstStyle>
          <a:p>
            <a:endParaRPr dirty="0"/>
          </a:p>
        </p:txBody>
      </p:sp>
      <p:sp>
        <p:nvSpPr>
          <p:cNvPr id="14" name="Google Shape;14;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959595"/>
                </a:solidFill>
                <a:latin typeface="Nunito ExtraLight"/>
                <a:ea typeface="Nunito ExtraLight"/>
                <a:cs typeface="Nunito ExtraLight"/>
                <a:sym typeface="Nunito ExtraLight"/>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959595"/>
                </a:solidFill>
                <a:latin typeface="Nunito ExtraLight"/>
                <a:ea typeface="Nunito ExtraLight"/>
                <a:cs typeface="Nunito ExtraLight"/>
                <a:sym typeface="Nunito ExtraLight"/>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959595"/>
                </a:solidFill>
                <a:latin typeface="Nunito ExtraLight"/>
                <a:ea typeface="Nunito ExtraLight"/>
                <a:cs typeface="Nunito ExtraLight"/>
                <a:sym typeface="Nunito ExtraLight"/>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959595"/>
                </a:solidFill>
                <a:latin typeface="Nunito ExtraLight"/>
                <a:ea typeface="Nunito ExtraLight"/>
                <a:cs typeface="Nunito ExtraLight"/>
                <a:sym typeface="Nunito ExtraLight"/>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959595"/>
                </a:solidFill>
                <a:latin typeface="Nunito ExtraLight"/>
                <a:ea typeface="Nunito ExtraLight"/>
                <a:cs typeface="Nunito ExtraLight"/>
                <a:sym typeface="Nunito ExtraLight"/>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959595"/>
                </a:solidFill>
                <a:latin typeface="Nunito ExtraLight"/>
                <a:ea typeface="Nunito ExtraLight"/>
                <a:cs typeface="Nunito ExtraLight"/>
                <a:sym typeface="Nunito ExtraLight"/>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959595"/>
                </a:solidFill>
                <a:latin typeface="Nunito ExtraLight"/>
                <a:ea typeface="Nunito ExtraLight"/>
                <a:cs typeface="Nunito ExtraLight"/>
                <a:sym typeface="Nunito ExtraLight"/>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959595"/>
                </a:solidFill>
                <a:latin typeface="Nunito ExtraLight"/>
                <a:ea typeface="Nunito ExtraLight"/>
                <a:cs typeface="Nunito ExtraLight"/>
                <a:sym typeface="Nunito ExtraLight"/>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959595"/>
                </a:solidFill>
                <a:latin typeface="Nunito ExtraLight"/>
                <a:ea typeface="Nunito ExtraLight"/>
                <a:cs typeface="Nunito ExtraLight"/>
                <a:sym typeface="Nunito ExtraLight"/>
              </a:defRPr>
            </a:lvl9pPr>
          </a:lstStyle>
          <a:p>
            <a:pPr marL="0" lvl="0" indent="0" algn="r" rtl="0">
              <a:spcBef>
                <a:spcPts val="0"/>
              </a:spcBef>
              <a:spcAft>
                <a:spcPts val="0"/>
              </a:spcAft>
              <a:buNone/>
            </a:pPr>
            <a:fld id="{00000000-1234-1234-1234-123412341234}" type="slidenum">
              <a:rPr lang="pt-BR"/>
              <a:t>‹nº›</a:t>
            </a:fld>
            <a:endParaRPr dirty="0"/>
          </a:p>
        </p:txBody>
      </p:sp>
    </p:spTree>
  </p:cSld>
  <p:clrMap bg1="lt1" tx1="dk1" bg2="dk2" tx2="lt2" accent1="accent1" accent2="accent2" accent3="accent3" accent4="accent4" accent5="accent5" accent6="accent6" hlink="hlink" folHlink="folHlink"/>
  <p:sldLayoutIdLst>
    <p:sldLayoutId id="2147483649"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a:extLst>
              <a:ext uri="{FF2B5EF4-FFF2-40B4-BE49-F238E27FC236}">
                <a16:creationId xmlns:a16="http://schemas.microsoft.com/office/drawing/2014/main" id="{AB34CB66-79A5-4BAE-BAA4-ABA728B6C21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a:extLst>
              <a:ext uri="{FF2B5EF4-FFF2-40B4-BE49-F238E27FC236}">
                <a16:creationId xmlns:a16="http://schemas.microsoft.com/office/drawing/2014/main" id="{FD89BAB9-8D51-42E4-9CE5-5B523EB10FC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87258D78-4FBD-4264-AEBC-557F64BA417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956FF87-8EAF-4812-8240-1ACDDDC65625}" type="datetimeFigureOut">
              <a:rPr lang="pt-BR" smtClean="0"/>
              <a:t>30/11/2023</a:t>
            </a:fld>
            <a:endParaRPr lang="pt-BR" dirty="0"/>
          </a:p>
        </p:txBody>
      </p:sp>
      <p:sp>
        <p:nvSpPr>
          <p:cNvPr id="5" name="Espaço Reservado para Rodapé 4">
            <a:extLst>
              <a:ext uri="{FF2B5EF4-FFF2-40B4-BE49-F238E27FC236}">
                <a16:creationId xmlns:a16="http://schemas.microsoft.com/office/drawing/2014/main" id="{5732C25A-E5EB-4E3F-93BA-F4FA8DA5F42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dirty="0"/>
          </a:p>
        </p:txBody>
      </p:sp>
      <p:sp>
        <p:nvSpPr>
          <p:cNvPr id="6" name="Espaço Reservado para Número de Slide 5">
            <a:extLst>
              <a:ext uri="{FF2B5EF4-FFF2-40B4-BE49-F238E27FC236}">
                <a16:creationId xmlns:a16="http://schemas.microsoft.com/office/drawing/2014/main" id="{842CB5E9-234F-4DCF-86D5-0D04919E425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FA2F137-BCC2-4AD1-AF85-2D0248E12762}" type="slidenum">
              <a:rPr lang="pt-BR" smtClean="0"/>
              <a:t>‹nº›</a:t>
            </a:fld>
            <a:endParaRPr lang="pt-BR" dirty="0"/>
          </a:p>
        </p:txBody>
      </p:sp>
    </p:spTree>
    <p:extLst>
      <p:ext uri="{BB962C8B-B14F-4D97-AF65-F5344CB8AC3E}">
        <p14:creationId xmlns:p14="http://schemas.microsoft.com/office/powerpoint/2010/main" val="140949332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svg"/><Relationship Id="rId3" Type="http://schemas.openxmlformats.org/officeDocument/2006/relationships/notesSlide" Target="../notesSlides/notesSlide1.xml"/><Relationship Id="rId7" Type="http://schemas.openxmlformats.org/officeDocument/2006/relationships/image" Target="../media/image4.png"/><Relationship Id="rId2" Type="http://schemas.openxmlformats.org/officeDocument/2006/relationships/slideLayout" Target="../slideLayouts/slideLayout16.xml"/><Relationship Id="rId1" Type="http://schemas.openxmlformats.org/officeDocument/2006/relationships/tags" Target="../tags/tag2.xml"/><Relationship Id="rId6" Type="http://schemas.openxmlformats.org/officeDocument/2006/relationships/image" Target="../media/image3.svg"/><Relationship Id="rId11" Type="http://schemas.openxmlformats.org/officeDocument/2006/relationships/image" Target="../media/image8.png"/><Relationship Id="rId5" Type="http://schemas.openxmlformats.org/officeDocument/2006/relationships/image" Target="../media/image2.png"/><Relationship Id="rId10" Type="http://schemas.openxmlformats.org/officeDocument/2006/relationships/image" Target="../media/image7.svg"/><Relationship Id="rId4" Type="http://schemas.openxmlformats.org/officeDocument/2006/relationships/image" Target="../media/image1.jpeg"/><Relationship Id="rId9" Type="http://schemas.openxmlformats.org/officeDocument/2006/relationships/image" Target="../media/image6.png"/></Relationships>
</file>

<file path=ppt/slides/_rels/slide10.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40.jpeg"/><Relationship Id="rId7" Type="http://schemas.openxmlformats.org/officeDocument/2006/relationships/image" Target="../media/image23.svg"/><Relationship Id="rId2" Type="http://schemas.openxmlformats.org/officeDocument/2006/relationships/notesSlide" Target="../notesSlides/notesSlide10.xml"/><Relationship Id="rId1" Type="http://schemas.openxmlformats.org/officeDocument/2006/relationships/slideLayout" Target="../slideLayouts/slideLayout16.xml"/><Relationship Id="rId6" Type="http://schemas.openxmlformats.org/officeDocument/2006/relationships/image" Target="../media/image22.png"/><Relationship Id="rId5" Type="http://schemas.openxmlformats.org/officeDocument/2006/relationships/image" Target="../media/image3.svg"/><Relationship Id="rId4" Type="http://schemas.openxmlformats.org/officeDocument/2006/relationships/image" Target="../media/image2.png"/><Relationship Id="rId9" Type="http://schemas.openxmlformats.org/officeDocument/2006/relationships/image" Target="../media/image21.svg"/></Relationships>
</file>

<file path=ppt/slides/_rels/slide11.xml.rels><?xml version="1.0" encoding="UTF-8" standalone="yes"?>
<Relationships xmlns="http://schemas.openxmlformats.org/package/2006/relationships"><Relationship Id="rId8" Type="http://schemas.openxmlformats.org/officeDocument/2006/relationships/image" Target="../media/image43.png"/><Relationship Id="rId13" Type="http://schemas.openxmlformats.org/officeDocument/2006/relationships/image" Target="../media/image48.svg"/><Relationship Id="rId3" Type="http://schemas.openxmlformats.org/officeDocument/2006/relationships/notesSlide" Target="../notesSlides/notesSlide11.xml"/><Relationship Id="rId7" Type="http://schemas.openxmlformats.org/officeDocument/2006/relationships/image" Target="../media/image42.svg"/><Relationship Id="rId12" Type="http://schemas.openxmlformats.org/officeDocument/2006/relationships/image" Target="../media/image47.png"/><Relationship Id="rId17" Type="http://schemas.openxmlformats.org/officeDocument/2006/relationships/image" Target="../media/image52.svg"/><Relationship Id="rId2" Type="http://schemas.openxmlformats.org/officeDocument/2006/relationships/slideLayout" Target="../slideLayouts/slideLayout16.xml"/><Relationship Id="rId16" Type="http://schemas.openxmlformats.org/officeDocument/2006/relationships/image" Target="../media/image51.png"/><Relationship Id="rId1" Type="http://schemas.openxmlformats.org/officeDocument/2006/relationships/tags" Target="../tags/tag6.xml"/><Relationship Id="rId6" Type="http://schemas.openxmlformats.org/officeDocument/2006/relationships/image" Target="../media/image41.png"/><Relationship Id="rId11" Type="http://schemas.openxmlformats.org/officeDocument/2006/relationships/image" Target="../media/image46.svg"/><Relationship Id="rId5" Type="http://schemas.openxmlformats.org/officeDocument/2006/relationships/image" Target="../media/image29.svg"/><Relationship Id="rId15" Type="http://schemas.openxmlformats.org/officeDocument/2006/relationships/image" Target="../media/image50.svg"/><Relationship Id="rId10" Type="http://schemas.openxmlformats.org/officeDocument/2006/relationships/image" Target="../media/image45.png"/><Relationship Id="rId4" Type="http://schemas.openxmlformats.org/officeDocument/2006/relationships/image" Target="../media/image28.png"/><Relationship Id="rId9" Type="http://schemas.openxmlformats.org/officeDocument/2006/relationships/image" Target="../media/image44.svg"/><Relationship Id="rId14" Type="http://schemas.openxmlformats.org/officeDocument/2006/relationships/image" Target="../media/image49.png"/></Relationships>
</file>

<file path=ppt/slides/_rels/slide12.xml.rels><?xml version="1.0" encoding="UTF-8" standalone="yes"?>
<Relationships xmlns="http://schemas.openxmlformats.org/package/2006/relationships"><Relationship Id="rId8" Type="http://schemas.openxmlformats.org/officeDocument/2006/relationships/image" Target="../media/image42.svg"/><Relationship Id="rId3" Type="http://schemas.openxmlformats.org/officeDocument/2006/relationships/image" Target="../media/image28.png"/><Relationship Id="rId7" Type="http://schemas.openxmlformats.org/officeDocument/2006/relationships/image" Target="../media/image41.png"/><Relationship Id="rId2" Type="http://schemas.openxmlformats.org/officeDocument/2006/relationships/notesSlide" Target="../notesSlides/notesSlide12.xml"/><Relationship Id="rId1" Type="http://schemas.openxmlformats.org/officeDocument/2006/relationships/slideLayout" Target="../slideLayouts/slideLayout16.xml"/><Relationship Id="rId6" Type="http://schemas.openxmlformats.org/officeDocument/2006/relationships/image" Target="../media/image55.svg"/><Relationship Id="rId5" Type="http://schemas.openxmlformats.org/officeDocument/2006/relationships/image" Target="../media/image54.png"/><Relationship Id="rId4" Type="http://schemas.openxmlformats.org/officeDocument/2006/relationships/image" Target="../media/image53.svg"/></Relationships>
</file>

<file path=ppt/slides/_rels/slide13.xml.rels><?xml version="1.0" encoding="UTF-8" standalone="yes"?>
<Relationships xmlns="http://schemas.openxmlformats.org/package/2006/relationships"><Relationship Id="rId8" Type="http://schemas.openxmlformats.org/officeDocument/2006/relationships/image" Target="../media/image42.svg"/><Relationship Id="rId3" Type="http://schemas.openxmlformats.org/officeDocument/2006/relationships/image" Target="../media/image28.png"/><Relationship Id="rId7" Type="http://schemas.openxmlformats.org/officeDocument/2006/relationships/image" Target="../media/image41.png"/><Relationship Id="rId2" Type="http://schemas.openxmlformats.org/officeDocument/2006/relationships/notesSlide" Target="../notesSlides/notesSlide13.xml"/><Relationship Id="rId1" Type="http://schemas.openxmlformats.org/officeDocument/2006/relationships/slideLayout" Target="../slideLayouts/slideLayout16.xml"/><Relationship Id="rId6" Type="http://schemas.openxmlformats.org/officeDocument/2006/relationships/image" Target="../media/image55.svg"/><Relationship Id="rId5" Type="http://schemas.openxmlformats.org/officeDocument/2006/relationships/image" Target="../media/image54.png"/><Relationship Id="rId4" Type="http://schemas.openxmlformats.org/officeDocument/2006/relationships/image" Target="../media/image53.svg"/></Relationships>
</file>

<file path=ppt/slides/_rels/slide14.xml.rels><?xml version="1.0" encoding="UTF-8" standalone="yes"?>
<Relationships xmlns="http://schemas.openxmlformats.org/package/2006/relationships"><Relationship Id="rId8" Type="http://schemas.openxmlformats.org/officeDocument/2006/relationships/image" Target="../media/image44.svg"/><Relationship Id="rId3" Type="http://schemas.openxmlformats.org/officeDocument/2006/relationships/image" Target="../media/image28.png"/><Relationship Id="rId7" Type="http://schemas.openxmlformats.org/officeDocument/2006/relationships/image" Target="../media/image43.png"/><Relationship Id="rId2" Type="http://schemas.openxmlformats.org/officeDocument/2006/relationships/notesSlide" Target="../notesSlides/notesSlide14.xml"/><Relationship Id="rId1" Type="http://schemas.openxmlformats.org/officeDocument/2006/relationships/slideLayout" Target="../slideLayouts/slideLayout16.xml"/><Relationship Id="rId6" Type="http://schemas.openxmlformats.org/officeDocument/2006/relationships/image" Target="../media/image55.svg"/><Relationship Id="rId5" Type="http://schemas.openxmlformats.org/officeDocument/2006/relationships/image" Target="../media/image54.png"/><Relationship Id="rId4" Type="http://schemas.openxmlformats.org/officeDocument/2006/relationships/image" Target="../media/image53.svg"/></Relationships>
</file>

<file path=ppt/slides/_rels/slide15.xml.rels><?xml version="1.0" encoding="UTF-8" standalone="yes"?>
<Relationships xmlns="http://schemas.openxmlformats.org/package/2006/relationships"><Relationship Id="rId8" Type="http://schemas.openxmlformats.org/officeDocument/2006/relationships/image" Target="../media/image44.svg"/><Relationship Id="rId3" Type="http://schemas.openxmlformats.org/officeDocument/2006/relationships/image" Target="../media/image28.png"/><Relationship Id="rId7" Type="http://schemas.openxmlformats.org/officeDocument/2006/relationships/image" Target="../media/image43.png"/><Relationship Id="rId2" Type="http://schemas.openxmlformats.org/officeDocument/2006/relationships/notesSlide" Target="../notesSlides/notesSlide15.xml"/><Relationship Id="rId1" Type="http://schemas.openxmlformats.org/officeDocument/2006/relationships/slideLayout" Target="../slideLayouts/slideLayout16.xml"/><Relationship Id="rId6" Type="http://schemas.openxmlformats.org/officeDocument/2006/relationships/image" Target="../media/image55.svg"/><Relationship Id="rId5" Type="http://schemas.openxmlformats.org/officeDocument/2006/relationships/image" Target="../media/image54.png"/><Relationship Id="rId4" Type="http://schemas.openxmlformats.org/officeDocument/2006/relationships/image" Target="../media/image53.svg"/></Relationships>
</file>

<file path=ppt/slides/_rels/slide16.xml.rels><?xml version="1.0" encoding="UTF-8" standalone="yes"?>
<Relationships xmlns="http://schemas.openxmlformats.org/package/2006/relationships"><Relationship Id="rId8" Type="http://schemas.openxmlformats.org/officeDocument/2006/relationships/image" Target="../media/image46.svg"/><Relationship Id="rId3" Type="http://schemas.openxmlformats.org/officeDocument/2006/relationships/image" Target="../media/image28.png"/><Relationship Id="rId7" Type="http://schemas.openxmlformats.org/officeDocument/2006/relationships/image" Target="../media/image45.png"/><Relationship Id="rId2" Type="http://schemas.openxmlformats.org/officeDocument/2006/relationships/notesSlide" Target="../notesSlides/notesSlide16.xml"/><Relationship Id="rId1" Type="http://schemas.openxmlformats.org/officeDocument/2006/relationships/slideLayout" Target="../slideLayouts/slideLayout16.xml"/><Relationship Id="rId6" Type="http://schemas.openxmlformats.org/officeDocument/2006/relationships/image" Target="../media/image55.svg"/><Relationship Id="rId5" Type="http://schemas.openxmlformats.org/officeDocument/2006/relationships/image" Target="../media/image54.png"/><Relationship Id="rId4" Type="http://schemas.openxmlformats.org/officeDocument/2006/relationships/image" Target="../media/image53.svg"/></Relationships>
</file>

<file path=ppt/slides/_rels/slide17.xml.rels><?xml version="1.0" encoding="UTF-8" standalone="yes"?>
<Relationships xmlns="http://schemas.openxmlformats.org/package/2006/relationships"><Relationship Id="rId8" Type="http://schemas.openxmlformats.org/officeDocument/2006/relationships/image" Target="../media/image46.svg"/><Relationship Id="rId3" Type="http://schemas.openxmlformats.org/officeDocument/2006/relationships/image" Target="../media/image28.png"/><Relationship Id="rId7" Type="http://schemas.openxmlformats.org/officeDocument/2006/relationships/image" Target="../media/image45.png"/><Relationship Id="rId2" Type="http://schemas.openxmlformats.org/officeDocument/2006/relationships/notesSlide" Target="../notesSlides/notesSlide17.xml"/><Relationship Id="rId1" Type="http://schemas.openxmlformats.org/officeDocument/2006/relationships/slideLayout" Target="../slideLayouts/slideLayout16.xml"/><Relationship Id="rId6" Type="http://schemas.openxmlformats.org/officeDocument/2006/relationships/image" Target="../media/image55.svg"/><Relationship Id="rId5" Type="http://schemas.openxmlformats.org/officeDocument/2006/relationships/image" Target="../media/image54.png"/><Relationship Id="rId4" Type="http://schemas.openxmlformats.org/officeDocument/2006/relationships/image" Target="../media/image53.svg"/></Relationships>
</file>

<file path=ppt/slides/_rels/slide18.xml.rels><?xml version="1.0" encoding="UTF-8" standalone="yes"?>
<Relationships xmlns="http://schemas.openxmlformats.org/package/2006/relationships"><Relationship Id="rId8" Type="http://schemas.openxmlformats.org/officeDocument/2006/relationships/image" Target="../media/image48.svg"/><Relationship Id="rId3" Type="http://schemas.openxmlformats.org/officeDocument/2006/relationships/image" Target="../media/image28.png"/><Relationship Id="rId7" Type="http://schemas.openxmlformats.org/officeDocument/2006/relationships/image" Target="../media/image47.png"/><Relationship Id="rId2" Type="http://schemas.openxmlformats.org/officeDocument/2006/relationships/notesSlide" Target="../notesSlides/notesSlide18.xml"/><Relationship Id="rId1" Type="http://schemas.openxmlformats.org/officeDocument/2006/relationships/slideLayout" Target="../slideLayouts/slideLayout16.xml"/><Relationship Id="rId6" Type="http://schemas.openxmlformats.org/officeDocument/2006/relationships/image" Target="../media/image55.svg"/><Relationship Id="rId5" Type="http://schemas.openxmlformats.org/officeDocument/2006/relationships/image" Target="../media/image54.png"/><Relationship Id="rId4" Type="http://schemas.openxmlformats.org/officeDocument/2006/relationships/image" Target="../media/image53.svg"/></Relationships>
</file>

<file path=ppt/slides/_rels/slide19.xml.rels><?xml version="1.0" encoding="UTF-8" standalone="yes"?>
<Relationships xmlns="http://schemas.openxmlformats.org/package/2006/relationships"><Relationship Id="rId8" Type="http://schemas.openxmlformats.org/officeDocument/2006/relationships/image" Target="../media/image48.svg"/><Relationship Id="rId3" Type="http://schemas.openxmlformats.org/officeDocument/2006/relationships/image" Target="../media/image28.png"/><Relationship Id="rId7" Type="http://schemas.openxmlformats.org/officeDocument/2006/relationships/image" Target="../media/image47.png"/><Relationship Id="rId2" Type="http://schemas.openxmlformats.org/officeDocument/2006/relationships/notesSlide" Target="../notesSlides/notesSlide19.xml"/><Relationship Id="rId1" Type="http://schemas.openxmlformats.org/officeDocument/2006/relationships/slideLayout" Target="../slideLayouts/slideLayout16.xml"/><Relationship Id="rId6" Type="http://schemas.openxmlformats.org/officeDocument/2006/relationships/image" Target="../media/image55.svg"/><Relationship Id="rId5" Type="http://schemas.openxmlformats.org/officeDocument/2006/relationships/image" Target="../media/image54.png"/><Relationship Id="rId4" Type="http://schemas.openxmlformats.org/officeDocument/2006/relationships/image" Target="../media/image53.svg"/></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16.xml"/><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8" Type="http://schemas.openxmlformats.org/officeDocument/2006/relationships/image" Target="../media/image50.svg"/><Relationship Id="rId3" Type="http://schemas.openxmlformats.org/officeDocument/2006/relationships/image" Target="../media/image28.png"/><Relationship Id="rId7" Type="http://schemas.openxmlformats.org/officeDocument/2006/relationships/image" Target="../media/image49.png"/><Relationship Id="rId2" Type="http://schemas.openxmlformats.org/officeDocument/2006/relationships/notesSlide" Target="../notesSlides/notesSlide20.xml"/><Relationship Id="rId1" Type="http://schemas.openxmlformats.org/officeDocument/2006/relationships/slideLayout" Target="../slideLayouts/slideLayout16.xml"/><Relationship Id="rId6" Type="http://schemas.openxmlformats.org/officeDocument/2006/relationships/image" Target="../media/image55.svg"/><Relationship Id="rId5" Type="http://schemas.openxmlformats.org/officeDocument/2006/relationships/image" Target="../media/image54.png"/><Relationship Id="rId4" Type="http://schemas.openxmlformats.org/officeDocument/2006/relationships/image" Target="../media/image53.svg"/></Relationships>
</file>

<file path=ppt/slides/_rels/slide21.xml.rels><?xml version="1.0" encoding="UTF-8" standalone="yes"?>
<Relationships xmlns="http://schemas.openxmlformats.org/package/2006/relationships"><Relationship Id="rId8" Type="http://schemas.openxmlformats.org/officeDocument/2006/relationships/image" Target="../media/image50.svg"/><Relationship Id="rId3" Type="http://schemas.openxmlformats.org/officeDocument/2006/relationships/image" Target="../media/image28.png"/><Relationship Id="rId7" Type="http://schemas.openxmlformats.org/officeDocument/2006/relationships/image" Target="../media/image49.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55.svg"/><Relationship Id="rId5" Type="http://schemas.openxmlformats.org/officeDocument/2006/relationships/image" Target="../media/image54.png"/><Relationship Id="rId4" Type="http://schemas.openxmlformats.org/officeDocument/2006/relationships/image" Target="../media/image53.svg"/></Relationships>
</file>

<file path=ppt/slides/_rels/slide22.xml.rels><?xml version="1.0" encoding="UTF-8" standalone="yes"?>
<Relationships xmlns="http://schemas.openxmlformats.org/package/2006/relationships"><Relationship Id="rId8" Type="http://schemas.openxmlformats.org/officeDocument/2006/relationships/image" Target="../media/image52.svg"/><Relationship Id="rId3" Type="http://schemas.openxmlformats.org/officeDocument/2006/relationships/image" Target="../media/image28.png"/><Relationship Id="rId7" Type="http://schemas.openxmlformats.org/officeDocument/2006/relationships/image" Target="../media/image51.png"/><Relationship Id="rId2" Type="http://schemas.openxmlformats.org/officeDocument/2006/relationships/notesSlide" Target="../notesSlides/notesSlide22.xml"/><Relationship Id="rId1" Type="http://schemas.openxmlformats.org/officeDocument/2006/relationships/slideLayout" Target="../slideLayouts/slideLayout16.xml"/><Relationship Id="rId6" Type="http://schemas.openxmlformats.org/officeDocument/2006/relationships/image" Target="../media/image55.svg"/><Relationship Id="rId5" Type="http://schemas.openxmlformats.org/officeDocument/2006/relationships/image" Target="../media/image54.png"/><Relationship Id="rId4" Type="http://schemas.openxmlformats.org/officeDocument/2006/relationships/image" Target="../media/image53.svg"/></Relationships>
</file>

<file path=ppt/slides/_rels/slide23.xml.rels><?xml version="1.0" encoding="UTF-8" standalone="yes"?>
<Relationships xmlns="http://schemas.openxmlformats.org/package/2006/relationships"><Relationship Id="rId8" Type="http://schemas.openxmlformats.org/officeDocument/2006/relationships/image" Target="../media/image52.svg"/><Relationship Id="rId3" Type="http://schemas.openxmlformats.org/officeDocument/2006/relationships/image" Target="../media/image28.png"/><Relationship Id="rId7" Type="http://schemas.openxmlformats.org/officeDocument/2006/relationships/image" Target="../media/image51.png"/><Relationship Id="rId2" Type="http://schemas.openxmlformats.org/officeDocument/2006/relationships/notesSlide" Target="../notesSlides/notesSlide23.xml"/><Relationship Id="rId1" Type="http://schemas.openxmlformats.org/officeDocument/2006/relationships/slideLayout" Target="../slideLayouts/slideLayout16.xml"/><Relationship Id="rId6" Type="http://schemas.openxmlformats.org/officeDocument/2006/relationships/image" Target="../media/image55.svg"/><Relationship Id="rId5" Type="http://schemas.openxmlformats.org/officeDocument/2006/relationships/image" Target="../media/image54.png"/><Relationship Id="rId10" Type="http://schemas.openxmlformats.org/officeDocument/2006/relationships/image" Target="../media/image57.svg"/><Relationship Id="rId4" Type="http://schemas.openxmlformats.org/officeDocument/2006/relationships/image" Target="../media/image53.svg"/><Relationship Id="rId9" Type="http://schemas.openxmlformats.org/officeDocument/2006/relationships/image" Target="../media/image56.png"/></Relationships>
</file>

<file path=ppt/slides/_rels/slide24.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58.png"/><Relationship Id="rId7" Type="http://schemas.openxmlformats.org/officeDocument/2006/relationships/image" Target="../media/image28.png"/><Relationship Id="rId2" Type="http://schemas.openxmlformats.org/officeDocument/2006/relationships/notesSlide" Target="../notesSlides/notesSlide24.xml"/><Relationship Id="rId1" Type="http://schemas.openxmlformats.org/officeDocument/2006/relationships/slideLayout" Target="../slideLayouts/slideLayout16.xml"/><Relationship Id="rId6" Type="http://schemas.openxmlformats.org/officeDocument/2006/relationships/image" Target="../media/image61.svg"/><Relationship Id="rId5" Type="http://schemas.openxmlformats.org/officeDocument/2006/relationships/image" Target="../media/image60.png"/><Relationship Id="rId4" Type="http://schemas.openxmlformats.org/officeDocument/2006/relationships/image" Target="../media/image59.svg"/><Relationship Id="rId9" Type="http://schemas.openxmlformats.org/officeDocument/2006/relationships/image" Target="../media/image62.png"/></Relationships>
</file>

<file path=ppt/slides/_rels/slide25.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notesSlide" Target="../notesSlides/notesSlide25.xml"/><Relationship Id="rId7" Type="http://schemas.openxmlformats.org/officeDocument/2006/relationships/image" Target="../media/image61.svg"/><Relationship Id="rId2" Type="http://schemas.openxmlformats.org/officeDocument/2006/relationships/slideLayout" Target="../slideLayouts/slideLayout16.xml"/><Relationship Id="rId1" Type="http://schemas.openxmlformats.org/officeDocument/2006/relationships/video" Target="https://www.youtube.com/embed/ae0bUEsvDWs?feature=oembed" TargetMode="External"/><Relationship Id="rId6" Type="http://schemas.openxmlformats.org/officeDocument/2006/relationships/image" Target="../media/image60.png"/><Relationship Id="rId5" Type="http://schemas.openxmlformats.org/officeDocument/2006/relationships/image" Target="../media/image59.svg"/><Relationship Id="rId10" Type="http://schemas.openxmlformats.org/officeDocument/2006/relationships/image" Target="../media/image63.jpeg"/><Relationship Id="rId4" Type="http://schemas.openxmlformats.org/officeDocument/2006/relationships/image" Target="../media/image58.png"/><Relationship Id="rId9" Type="http://schemas.openxmlformats.org/officeDocument/2006/relationships/image" Target="../media/image29.svg"/></Relationships>
</file>

<file path=ppt/slides/_rels/slide26.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64.png"/><Relationship Id="rId7" Type="http://schemas.openxmlformats.org/officeDocument/2006/relationships/image" Target="../media/image66.png"/><Relationship Id="rId2" Type="http://schemas.openxmlformats.org/officeDocument/2006/relationships/notesSlide" Target="../notesSlides/notesSlide26.xml"/><Relationship Id="rId1" Type="http://schemas.openxmlformats.org/officeDocument/2006/relationships/slideLayout" Target="../slideLayouts/slideLayout16.xml"/><Relationship Id="rId6" Type="http://schemas.openxmlformats.org/officeDocument/2006/relationships/image" Target="../media/image65.png"/><Relationship Id="rId5" Type="http://schemas.openxmlformats.org/officeDocument/2006/relationships/image" Target="../media/image3.svg"/><Relationship Id="rId4" Type="http://schemas.openxmlformats.org/officeDocument/2006/relationships/image" Target="../media/image2.png"/><Relationship Id="rId9" Type="http://schemas.openxmlformats.org/officeDocument/2006/relationships/image" Target="../media/image67.svg"/></Relationships>
</file>

<file path=ppt/slides/_rels/slide27.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27.xml"/><Relationship Id="rId7" Type="http://schemas.openxmlformats.org/officeDocument/2006/relationships/image" Target="../media/image13.png"/><Relationship Id="rId2" Type="http://schemas.openxmlformats.org/officeDocument/2006/relationships/slideLayout" Target="../slideLayouts/slideLayout16.xml"/><Relationship Id="rId1" Type="http://schemas.openxmlformats.org/officeDocument/2006/relationships/tags" Target="../tags/tag7.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68.jpeg"/><Relationship Id="rId9" Type="http://schemas.openxmlformats.org/officeDocument/2006/relationships/image" Target="../media/image67.sv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16.xml"/><Relationship Id="rId1" Type="http://schemas.openxmlformats.org/officeDocument/2006/relationships/tags" Target="../tags/tag8.xml"/><Relationship Id="rId5" Type="http://schemas.openxmlformats.org/officeDocument/2006/relationships/image" Target="../media/image29.svg"/><Relationship Id="rId4" Type="http://schemas.openxmlformats.org/officeDocument/2006/relationships/image" Target="../media/image28.png"/></Relationships>
</file>

<file path=ppt/slides/_rels/slide29.xml.rels><?xml version="1.0" encoding="UTF-8" standalone="yes"?>
<Relationships xmlns="http://schemas.openxmlformats.org/package/2006/relationships"><Relationship Id="rId8" Type="http://schemas.openxmlformats.org/officeDocument/2006/relationships/image" Target="../media/image71.svg"/><Relationship Id="rId3" Type="http://schemas.openxmlformats.org/officeDocument/2006/relationships/notesSlide" Target="../notesSlides/notesSlide29.xml"/><Relationship Id="rId7" Type="http://schemas.openxmlformats.org/officeDocument/2006/relationships/image" Target="../media/image14.png"/><Relationship Id="rId2" Type="http://schemas.openxmlformats.org/officeDocument/2006/relationships/slideLayout" Target="../slideLayouts/slideLayout1.xml"/><Relationship Id="rId1" Type="http://schemas.openxmlformats.org/officeDocument/2006/relationships/tags" Target="../tags/tag9.xml"/><Relationship Id="rId6" Type="http://schemas.openxmlformats.org/officeDocument/2006/relationships/image" Target="../media/image70.svg"/><Relationship Id="rId5" Type="http://schemas.openxmlformats.org/officeDocument/2006/relationships/image" Target="../media/image4.png"/><Relationship Id="rId10" Type="http://schemas.openxmlformats.org/officeDocument/2006/relationships/image" Target="../media/image73.svg"/><Relationship Id="rId4" Type="http://schemas.openxmlformats.org/officeDocument/2006/relationships/image" Target="../media/image69.png"/><Relationship Id="rId9" Type="http://schemas.openxmlformats.org/officeDocument/2006/relationships/image" Target="../media/image72.png"/></Relationships>
</file>

<file path=ppt/slides/_rels/slide3.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1.gif"/><Relationship Id="rId7"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16.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gif"/></Relationships>
</file>

<file path=ppt/slides/_rels/slide30.xml.rels><?xml version="1.0" encoding="UTF-8" standalone="yes"?>
<Relationships xmlns="http://schemas.openxmlformats.org/package/2006/relationships"><Relationship Id="rId8" Type="http://schemas.openxmlformats.org/officeDocument/2006/relationships/image" Target="../media/image71.svg"/><Relationship Id="rId3" Type="http://schemas.openxmlformats.org/officeDocument/2006/relationships/notesSlide" Target="../notesSlides/notesSlide30.xml"/><Relationship Id="rId7" Type="http://schemas.openxmlformats.org/officeDocument/2006/relationships/image" Target="../media/image14.png"/><Relationship Id="rId2" Type="http://schemas.openxmlformats.org/officeDocument/2006/relationships/slideLayout" Target="../slideLayouts/slideLayout1.xml"/><Relationship Id="rId1" Type="http://schemas.openxmlformats.org/officeDocument/2006/relationships/tags" Target="../tags/tag10.xml"/><Relationship Id="rId6" Type="http://schemas.openxmlformats.org/officeDocument/2006/relationships/image" Target="../media/image70.svg"/><Relationship Id="rId5" Type="http://schemas.openxmlformats.org/officeDocument/2006/relationships/image" Target="../media/image4.png"/><Relationship Id="rId10" Type="http://schemas.openxmlformats.org/officeDocument/2006/relationships/image" Target="../media/image73.svg"/><Relationship Id="rId4" Type="http://schemas.openxmlformats.org/officeDocument/2006/relationships/image" Target="../media/image69.png"/><Relationship Id="rId9" Type="http://schemas.openxmlformats.org/officeDocument/2006/relationships/image" Target="../media/image72.png"/></Relationships>
</file>

<file path=ppt/slides/_rels/slide31.xml.rels><?xml version="1.0" encoding="UTF-8" standalone="yes"?>
<Relationships xmlns="http://schemas.openxmlformats.org/package/2006/relationships"><Relationship Id="rId8" Type="http://schemas.openxmlformats.org/officeDocument/2006/relationships/image" Target="../media/image71.svg"/><Relationship Id="rId3" Type="http://schemas.openxmlformats.org/officeDocument/2006/relationships/notesSlide" Target="../notesSlides/notesSlide31.xml"/><Relationship Id="rId7" Type="http://schemas.openxmlformats.org/officeDocument/2006/relationships/image" Target="../media/image14.png"/><Relationship Id="rId2" Type="http://schemas.openxmlformats.org/officeDocument/2006/relationships/slideLayout" Target="../slideLayouts/slideLayout1.xml"/><Relationship Id="rId1" Type="http://schemas.openxmlformats.org/officeDocument/2006/relationships/tags" Target="../tags/tag11.xml"/><Relationship Id="rId6" Type="http://schemas.openxmlformats.org/officeDocument/2006/relationships/image" Target="../media/image70.svg"/><Relationship Id="rId5" Type="http://schemas.openxmlformats.org/officeDocument/2006/relationships/image" Target="../media/image4.png"/><Relationship Id="rId10" Type="http://schemas.openxmlformats.org/officeDocument/2006/relationships/image" Target="../media/image73.svg"/><Relationship Id="rId4" Type="http://schemas.openxmlformats.org/officeDocument/2006/relationships/image" Target="../media/image69.png"/><Relationship Id="rId9" Type="http://schemas.openxmlformats.org/officeDocument/2006/relationships/image" Target="../media/image72.png"/></Relationships>
</file>

<file path=ppt/slides/_rels/slide32.xml.rels><?xml version="1.0" encoding="UTF-8" standalone="yes"?>
<Relationships xmlns="http://schemas.openxmlformats.org/package/2006/relationships"><Relationship Id="rId8" Type="http://schemas.openxmlformats.org/officeDocument/2006/relationships/image" Target="../media/image71.svg"/><Relationship Id="rId3" Type="http://schemas.openxmlformats.org/officeDocument/2006/relationships/notesSlide" Target="../notesSlides/notesSlide32.xml"/><Relationship Id="rId7" Type="http://schemas.openxmlformats.org/officeDocument/2006/relationships/image" Target="../media/image14.png"/><Relationship Id="rId2" Type="http://schemas.openxmlformats.org/officeDocument/2006/relationships/slideLayout" Target="../slideLayouts/slideLayout1.xml"/><Relationship Id="rId1" Type="http://schemas.openxmlformats.org/officeDocument/2006/relationships/tags" Target="../tags/tag12.xml"/><Relationship Id="rId6" Type="http://schemas.openxmlformats.org/officeDocument/2006/relationships/image" Target="../media/image70.svg"/><Relationship Id="rId5" Type="http://schemas.openxmlformats.org/officeDocument/2006/relationships/image" Target="../media/image4.png"/><Relationship Id="rId10" Type="http://schemas.openxmlformats.org/officeDocument/2006/relationships/image" Target="../media/image73.svg"/><Relationship Id="rId4" Type="http://schemas.openxmlformats.org/officeDocument/2006/relationships/image" Target="../media/image69.png"/><Relationship Id="rId9" Type="http://schemas.openxmlformats.org/officeDocument/2006/relationships/image" Target="../media/image72.png"/></Relationships>
</file>

<file path=ppt/slides/_rels/slide33.xml.rels><?xml version="1.0" encoding="UTF-8" standalone="yes"?>
<Relationships xmlns="http://schemas.openxmlformats.org/package/2006/relationships"><Relationship Id="rId8" Type="http://schemas.openxmlformats.org/officeDocument/2006/relationships/image" Target="../media/image71.svg"/><Relationship Id="rId3" Type="http://schemas.openxmlformats.org/officeDocument/2006/relationships/notesSlide" Target="../notesSlides/notesSlide33.xml"/><Relationship Id="rId7" Type="http://schemas.openxmlformats.org/officeDocument/2006/relationships/image" Target="../media/image14.png"/><Relationship Id="rId2" Type="http://schemas.openxmlformats.org/officeDocument/2006/relationships/slideLayout" Target="../slideLayouts/slideLayout1.xml"/><Relationship Id="rId1" Type="http://schemas.openxmlformats.org/officeDocument/2006/relationships/tags" Target="../tags/tag13.xml"/><Relationship Id="rId6" Type="http://schemas.openxmlformats.org/officeDocument/2006/relationships/image" Target="../media/image70.svg"/><Relationship Id="rId5" Type="http://schemas.openxmlformats.org/officeDocument/2006/relationships/image" Target="../media/image4.png"/><Relationship Id="rId10" Type="http://schemas.openxmlformats.org/officeDocument/2006/relationships/image" Target="../media/image73.svg"/><Relationship Id="rId4" Type="http://schemas.openxmlformats.org/officeDocument/2006/relationships/image" Target="../media/image69.png"/><Relationship Id="rId9" Type="http://schemas.openxmlformats.org/officeDocument/2006/relationships/image" Target="../media/image72.png"/></Relationships>
</file>

<file path=ppt/slides/_rels/slide34.xml.rels><?xml version="1.0" encoding="UTF-8" standalone="yes"?>
<Relationships xmlns="http://schemas.openxmlformats.org/package/2006/relationships"><Relationship Id="rId8" Type="http://schemas.openxmlformats.org/officeDocument/2006/relationships/image" Target="../media/image71.svg"/><Relationship Id="rId3" Type="http://schemas.openxmlformats.org/officeDocument/2006/relationships/notesSlide" Target="../notesSlides/notesSlide34.xml"/><Relationship Id="rId7" Type="http://schemas.openxmlformats.org/officeDocument/2006/relationships/image" Target="../media/image14.png"/><Relationship Id="rId2" Type="http://schemas.openxmlformats.org/officeDocument/2006/relationships/slideLayout" Target="../slideLayouts/slideLayout1.xml"/><Relationship Id="rId1" Type="http://schemas.openxmlformats.org/officeDocument/2006/relationships/tags" Target="../tags/tag14.xml"/><Relationship Id="rId6" Type="http://schemas.openxmlformats.org/officeDocument/2006/relationships/image" Target="../media/image70.svg"/><Relationship Id="rId5" Type="http://schemas.openxmlformats.org/officeDocument/2006/relationships/image" Target="../media/image4.png"/><Relationship Id="rId10" Type="http://schemas.openxmlformats.org/officeDocument/2006/relationships/image" Target="../media/image73.svg"/><Relationship Id="rId4" Type="http://schemas.openxmlformats.org/officeDocument/2006/relationships/image" Target="../media/image69.png"/><Relationship Id="rId9" Type="http://schemas.openxmlformats.org/officeDocument/2006/relationships/image" Target="../media/image72.png"/></Relationships>
</file>

<file path=ppt/slides/_rels/slide3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35.xml"/><Relationship Id="rId7" Type="http://schemas.openxmlformats.org/officeDocument/2006/relationships/image" Target="../media/image13.png"/><Relationship Id="rId2" Type="http://schemas.openxmlformats.org/officeDocument/2006/relationships/slideLayout" Target="../slideLayouts/slideLayout16.xml"/><Relationship Id="rId1" Type="http://schemas.openxmlformats.org/officeDocument/2006/relationships/tags" Target="../tags/tag15.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74.jpg"/><Relationship Id="rId9" Type="http://schemas.openxmlformats.org/officeDocument/2006/relationships/image" Target="../media/image67.sv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7" Type="http://schemas.openxmlformats.org/officeDocument/2006/relationships/image" Target="../media/image29.svg"/><Relationship Id="rId2" Type="http://schemas.openxmlformats.org/officeDocument/2006/relationships/slideLayout" Target="../slideLayouts/slideLayout1.xml"/><Relationship Id="rId1" Type="http://schemas.openxmlformats.org/officeDocument/2006/relationships/tags" Target="../tags/tag16.xml"/><Relationship Id="rId6" Type="http://schemas.openxmlformats.org/officeDocument/2006/relationships/image" Target="../media/image28.png"/><Relationship Id="rId5" Type="http://schemas.openxmlformats.org/officeDocument/2006/relationships/image" Target="../media/image76.png"/><Relationship Id="rId4" Type="http://schemas.openxmlformats.org/officeDocument/2006/relationships/image" Target="../media/image75.jpeg"/></Relationships>
</file>

<file path=ppt/slides/_rels/slide37.xml.rels><?xml version="1.0" encoding="UTF-8" standalone="yes"?>
<Relationships xmlns="http://schemas.openxmlformats.org/package/2006/relationships"><Relationship Id="rId8" Type="http://schemas.openxmlformats.org/officeDocument/2006/relationships/image" Target="../media/image79.png"/><Relationship Id="rId3" Type="http://schemas.openxmlformats.org/officeDocument/2006/relationships/notesSlide" Target="../notesSlides/notesSlide37.xml"/><Relationship Id="rId7" Type="http://schemas.microsoft.com/office/2007/relationships/hdphoto" Target="../media/hdphoto2.wdp"/><Relationship Id="rId12" Type="http://schemas.openxmlformats.org/officeDocument/2006/relationships/image" Target="../media/image83.svg"/><Relationship Id="rId2" Type="http://schemas.openxmlformats.org/officeDocument/2006/relationships/slideLayout" Target="../slideLayouts/slideLayout1.xml"/><Relationship Id="rId1" Type="http://schemas.openxmlformats.org/officeDocument/2006/relationships/tags" Target="../tags/tag17.xml"/><Relationship Id="rId6" Type="http://schemas.openxmlformats.org/officeDocument/2006/relationships/image" Target="../media/image78.png"/><Relationship Id="rId11" Type="http://schemas.openxmlformats.org/officeDocument/2006/relationships/image" Target="../media/image82.png"/><Relationship Id="rId5" Type="http://schemas.microsoft.com/office/2007/relationships/hdphoto" Target="../media/hdphoto1.wdp"/><Relationship Id="rId10" Type="http://schemas.openxmlformats.org/officeDocument/2006/relationships/image" Target="../media/image81.png"/><Relationship Id="rId4" Type="http://schemas.openxmlformats.org/officeDocument/2006/relationships/image" Target="../media/image77.png"/><Relationship Id="rId9" Type="http://schemas.openxmlformats.org/officeDocument/2006/relationships/image" Target="../media/image80.svg"/></Relationships>
</file>

<file path=ppt/slides/_rels/slide38.xml.rels><?xml version="1.0" encoding="UTF-8" standalone="yes"?>
<Relationships xmlns="http://schemas.openxmlformats.org/package/2006/relationships"><Relationship Id="rId8" Type="http://schemas.openxmlformats.org/officeDocument/2006/relationships/image" Target="../media/image86.png"/><Relationship Id="rId13" Type="http://schemas.openxmlformats.org/officeDocument/2006/relationships/image" Target="../media/image82.png"/><Relationship Id="rId3" Type="http://schemas.openxmlformats.org/officeDocument/2006/relationships/notesSlide" Target="../notesSlides/notesSlide38.xml"/><Relationship Id="rId7" Type="http://schemas.microsoft.com/office/2007/relationships/hdphoto" Target="../media/hdphoto4.wdp"/><Relationship Id="rId12" Type="http://schemas.openxmlformats.org/officeDocument/2006/relationships/image" Target="../media/image88.png"/><Relationship Id="rId2" Type="http://schemas.openxmlformats.org/officeDocument/2006/relationships/slideLayout" Target="../slideLayouts/slideLayout1.xml"/><Relationship Id="rId1" Type="http://schemas.openxmlformats.org/officeDocument/2006/relationships/tags" Target="../tags/tag18.xml"/><Relationship Id="rId6" Type="http://schemas.openxmlformats.org/officeDocument/2006/relationships/image" Target="../media/image85.png"/><Relationship Id="rId11" Type="http://schemas.openxmlformats.org/officeDocument/2006/relationships/image" Target="../media/image29.svg"/><Relationship Id="rId5" Type="http://schemas.microsoft.com/office/2007/relationships/hdphoto" Target="../media/hdphoto3.wdp"/><Relationship Id="rId10" Type="http://schemas.openxmlformats.org/officeDocument/2006/relationships/image" Target="../media/image28.png"/><Relationship Id="rId4" Type="http://schemas.openxmlformats.org/officeDocument/2006/relationships/image" Target="../media/image84.png"/><Relationship Id="rId9" Type="http://schemas.openxmlformats.org/officeDocument/2006/relationships/image" Target="../media/image87.svg"/><Relationship Id="rId14" Type="http://schemas.openxmlformats.org/officeDocument/2006/relationships/image" Target="../media/image83.sv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9.xml"/><Relationship Id="rId7" Type="http://schemas.openxmlformats.org/officeDocument/2006/relationships/image" Target="../media/image90.jpeg"/><Relationship Id="rId2" Type="http://schemas.openxmlformats.org/officeDocument/2006/relationships/slideLayout" Target="../slideLayouts/slideLayout1.xml"/><Relationship Id="rId1" Type="http://schemas.openxmlformats.org/officeDocument/2006/relationships/tags" Target="../tags/tag19.xml"/><Relationship Id="rId6" Type="http://schemas.openxmlformats.org/officeDocument/2006/relationships/image" Target="../media/image80.svg"/><Relationship Id="rId5" Type="http://schemas.openxmlformats.org/officeDocument/2006/relationships/image" Target="../media/image79.png"/><Relationship Id="rId4" Type="http://schemas.openxmlformats.org/officeDocument/2006/relationships/image" Target="../media/image89.jpg"/></Relationships>
</file>

<file path=ppt/slides/_rels/slide4.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4.xml"/><Relationship Id="rId1" Type="http://schemas.openxmlformats.org/officeDocument/2006/relationships/slideLayout" Target="../slideLayouts/slideLayout16.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3.png"/></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1.xml"/><Relationship Id="rId1" Type="http://schemas.openxmlformats.org/officeDocument/2006/relationships/tags" Target="../tags/tag20.xml"/><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91.jpeg"/></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1.xml"/><Relationship Id="rId1" Type="http://schemas.openxmlformats.org/officeDocument/2006/relationships/tags" Target="../tags/tag21.xml"/><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92.jpeg"/></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1.xml"/><Relationship Id="rId1" Type="http://schemas.openxmlformats.org/officeDocument/2006/relationships/tags" Target="../tags/tag22.xml"/><Relationship Id="rId6" Type="http://schemas.openxmlformats.org/officeDocument/2006/relationships/image" Target="../media/image80.svg"/><Relationship Id="rId5" Type="http://schemas.openxmlformats.org/officeDocument/2006/relationships/image" Target="../media/image79.png"/><Relationship Id="rId4" Type="http://schemas.openxmlformats.org/officeDocument/2006/relationships/image" Target="../media/image93.jpeg"/></Relationships>
</file>

<file path=ppt/slides/_rels/slide43.xml.rels><?xml version="1.0" encoding="UTF-8" standalone="yes"?>
<Relationships xmlns="http://schemas.openxmlformats.org/package/2006/relationships"><Relationship Id="rId8" Type="http://schemas.openxmlformats.org/officeDocument/2006/relationships/image" Target="../media/image67.svg"/><Relationship Id="rId3" Type="http://schemas.openxmlformats.org/officeDocument/2006/relationships/notesSlide" Target="../notesSlides/notesSlide43.xml"/><Relationship Id="rId7" Type="http://schemas.openxmlformats.org/officeDocument/2006/relationships/image" Target="../media/image4.png"/><Relationship Id="rId2" Type="http://schemas.openxmlformats.org/officeDocument/2006/relationships/slideLayout" Target="../slideLayouts/slideLayout1.xml"/><Relationship Id="rId1" Type="http://schemas.openxmlformats.org/officeDocument/2006/relationships/tags" Target="../tags/tag23.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94.png"/></Relationships>
</file>

<file path=ppt/slides/_rels/slide44.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notesSlide" Target="../notesSlides/notesSlide44.xml"/><Relationship Id="rId7" Type="http://schemas.openxmlformats.org/officeDocument/2006/relationships/image" Target="../media/image13.png"/><Relationship Id="rId2" Type="http://schemas.openxmlformats.org/officeDocument/2006/relationships/slideLayout" Target="../slideLayouts/slideLayout1.xml"/><Relationship Id="rId1" Type="http://schemas.openxmlformats.org/officeDocument/2006/relationships/tags" Target="../tags/tag24.xml"/><Relationship Id="rId6" Type="http://schemas.openxmlformats.org/officeDocument/2006/relationships/image" Target="../media/image80.svg"/><Relationship Id="rId5" Type="http://schemas.openxmlformats.org/officeDocument/2006/relationships/image" Target="../media/image79.png"/><Relationship Id="rId4" Type="http://schemas.openxmlformats.org/officeDocument/2006/relationships/image" Target="../media/image95.jpg"/><Relationship Id="rId9" Type="http://schemas.openxmlformats.org/officeDocument/2006/relationships/image" Target="../media/image96.svg"/></Relationships>
</file>

<file path=ppt/slides/_rels/slide45.xml.rels><?xml version="1.0" encoding="UTF-8" standalone="yes"?>
<Relationships xmlns="http://schemas.openxmlformats.org/package/2006/relationships"><Relationship Id="rId8" Type="http://schemas.openxmlformats.org/officeDocument/2006/relationships/image" Target="../media/image100.svg"/><Relationship Id="rId3" Type="http://schemas.openxmlformats.org/officeDocument/2006/relationships/notesSlide" Target="../notesSlides/notesSlide45.xml"/><Relationship Id="rId7" Type="http://schemas.openxmlformats.org/officeDocument/2006/relationships/image" Target="../media/image99.png"/><Relationship Id="rId2" Type="http://schemas.openxmlformats.org/officeDocument/2006/relationships/slideLayout" Target="../slideLayouts/slideLayout1.xml"/><Relationship Id="rId1" Type="http://schemas.openxmlformats.org/officeDocument/2006/relationships/tags" Target="../tags/tag25.xml"/><Relationship Id="rId6" Type="http://schemas.openxmlformats.org/officeDocument/2006/relationships/image" Target="../media/image98.svg"/><Relationship Id="rId5" Type="http://schemas.openxmlformats.org/officeDocument/2006/relationships/image" Target="../media/image97.png"/><Relationship Id="rId10" Type="http://schemas.openxmlformats.org/officeDocument/2006/relationships/image" Target="../media/image29.svg"/><Relationship Id="rId4" Type="http://schemas.openxmlformats.org/officeDocument/2006/relationships/image" Target="../media/image69.png"/><Relationship Id="rId9" Type="http://schemas.openxmlformats.org/officeDocument/2006/relationships/image" Target="../media/image28.png"/></Relationships>
</file>

<file path=ppt/slides/_rels/slide46.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01.png"/><Relationship Id="rId7" Type="http://schemas.openxmlformats.org/officeDocument/2006/relationships/image" Target="../media/image71.svg"/><Relationship Id="rId2" Type="http://schemas.openxmlformats.org/officeDocument/2006/relationships/notesSlide" Target="../notesSlides/notesSlide46.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69.png"/><Relationship Id="rId4" Type="http://schemas.openxmlformats.org/officeDocument/2006/relationships/image" Target="../media/image102.svg"/><Relationship Id="rId9" Type="http://schemas.openxmlformats.org/officeDocument/2006/relationships/image" Target="../media/image29.svg"/></Relationships>
</file>

<file path=ppt/slides/_rels/slide47.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01.png"/><Relationship Id="rId7" Type="http://schemas.openxmlformats.org/officeDocument/2006/relationships/image" Target="../media/image103.svg"/><Relationship Id="rId2" Type="http://schemas.openxmlformats.org/officeDocument/2006/relationships/notesSlide" Target="../notesSlides/notesSlide47.xml"/><Relationship Id="rId1" Type="http://schemas.openxmlformats.org/officeDocument/2006/relationships/slideLayout" Target="../slideLayouts/slideLayout1.xml"/><Relationship Id="rId6" Type="http://schemas.openxmlformats.org/officeDocument/2006/relationships/image" Target="../media/image25.png"/><Relationship Id="rId11" Type="http://schemas.openxmlformats.org/officeDocument/2006/relationships/image" Target="../media/image29.svg"/><Relationship Id="rId5" Type="http://schemas.openxmlformats.org/officeDocument/2006/relationships/image" Target="../media/image69.png"/><Relationship Id="rId10" Type="http://schemas.openxmlformats.org/officeDocument/2006/relationships/image" Target="../media/image28.png"/><Relationship Id="rId4" Type="http://schemas.openxmlformats.org/officeDocument/2006/relationships/image" Target="../media/image102.svg"/><Relationship Id="rId9" Type="http://schemas.openxmlformats.org/officeDocument/2006/relationships/image" Target="../media/image71.svg"/></Relationships>
</file>

<file path=ppt/slides/_rels/slide48.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01.png"/><Relationship Id="rId7" Type="http://schemas.openxmlformats.org/officeDocument/2006/relationships/image" Target="../media/image103.svg"/><Relationship Id="rId2" Type="http://schemas.openxmlformats.org/officeDocument/2006/relationships/notesSlide" Target="../notesSlides/notesSlide48.xml"/><Relationship Id="rId1" Type="http://schemas.openxmlformats.org/officeDocument/2006/relationships/slideLayout" Target="../slideLayouts/slideLayout1.xml"/><Relationship Id="rId6" Type="http://schemas.openxmlformats.org/officeDocument/2006/relationships/image" Target="../media/image25.png"/><Relationship Id="rId11" Type="http://schemas.openxmlformats.org/officeDocument/2006/relationships/image" Target="../media/image29.svg"/><Relationship Id="rId5" Type="http://schemas.openxmlformats.org/officeDocument/2006/relationships/image" Target="../media/image69.png"/><Relationship Id="rId10" Type="http://schemas.openxmlformats.org/officeDocument/2006/relationships/image" Target="../media/image28.png"/><Relationship Id="rId4" Type="http://schemas.openxmlformats.org/officeDocument/2006/relationships/image" Target="../media/image102.svg"/><Relationship Id="rId9" Type="http://schemas.openxmlformats.org/officeDocument/2006/relationships/image" Target="../media/image71.svg"/></Relationships>
</file>

<file path=ppt/slides/_rels/slide49.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01.png"/><Relationship Id="rId7" Type="http://schemas.openxmlformats.org/officeDocument/2006/relationships/image" Target="../media/image103.svg"/><Relationship Id="rId2" Type="http://schemas.openxmlformats.org/officeDocument/2006/relationships/notesSlide" Target="../notesSlides/notesSlide49.xml"/><Relationship Id="rId1" Type="http://schemas.openxmlformats.org/officeDocument/2006/relationships/slideLayout" Target="../slideLayouts/slideLayout1.xml"/><Relationship Id="rId6" Type="http://schemas.openxmlformats.org/officeDocument/2006/relationships/image" Target="../media/image25.png"/><Relationship Id="rId11" Type="http://schemas.openxmlformats.org/officeDocument/2006/relationships/image" Target="../media/image29.svg"/><Relationship Id="rId5" Type="http://schemas.openxmlformats.org/officeDocument/2006/relationships/image" Target="../media/image69.png"/><Relationship Id="rId10" Type="http://schemas.openxmlformats.org/officeDocument/2006/relationships/image" Target="../media/image28.png"/><Relationship Id="rId4" Type="http://schemas.openxmlformats.org/officeDocument/2006/relationships/image" Target="../media/image102.svg"/><Relationship Id="rId9" Type="http://schemas.openxmlformats.org/officeDocument/2006/relationships/image" Target="../media/image71.svg"/></Relationships>
</file>

<file path=ppt/slides/_rels/slide5.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notesSlide" Target="../notesSlides/notesSlide5.xml"/><Relationship Id="rId7" Type="http://schemas.openxmlformats.org/officeDocument/2006/relationships/image" Target="../media/image18.png"/><Relationship Id="rId2" Type="http://schemas.openxmlformats.org/officeDocument/2006/relationships/slideLayout" Target="../slideLayouts/slideLayout16.xml"/><Relationship Id="rId1" Type="http://schemas.openxmlformats.org/officeDocument/2006/relationships/tags" Target="../tags/tag3.xml"/><Relationship Id="rId6" Type="http://schemas.openxmlformats.org/officeDocument/2006/relationships/image" Target="../media/image3.svg"/><Relationship Id="rId5" Type="http://schemas.openxmlformats.org/officeDocument/2006/relationships/image" Target="../media/image2.png"/><Relationship Id="rId10" Type="http://schemas.openxmlformats.org/officeDocument/2006/relationships/image" Target="../media/image23.svg"/><Relationship Id="rId4" Type="http://schemas.openxmlformats.org/officeDocument/2006/relationships/image" Target="../media/image20.jpeg"/><Relationship Id="rId9" Type="http://schemas.openxmlformats.org/officeDocument/2006/relationships/image" Target="../media/image22.png"/></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1.xml"/><Relationship Id="rId1" Type="http://schemas.openxmlformats.org/officeDocument/2006/relationships/tags" Target="../tags/tag26.xml"/><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104.jpg"/></Relationships>
</file>

<file path=ppt/slides/_rels/slide51.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notesSlide" Target="../notesSlides/notesSlide51.xml"/><Relationship Id="rId7" Type="http://schemas.openxmlformats.org/officeDocument/2006/relationships/image" Target="../media/image65.png"/><Relationship Id="rId2" Type="http://schemas.openxmlformats.org/officeDocument/2006/relationships/slideLayout" Target="../slideLayouts/slideLayout1.xml"/><Relationship Id="rId1" Type="http://schemas.openxmlformats.org/officeDocument/2006/relationships/tags" Target="../tags/tag27.xml"/><Relationship Id="rId6" Type="http://schemas.openxmlformats.org/officeDocument/2006/relationships/image" Target="../media/image80.svg"/><Relationship Id="rId5" Type="http://schemas.openxmlformats.org/officeDocument/2006/relationships/image" Target="../media/image79.png"/><Relationship Id="rId4" Type="http://schemas.openxmlformats.org/officeDocument/2006/relationships/image" Target="../media/image105.jpeg"/></Relationships>
</file>

<file path=ppt/slides/_rels/slide52.xml.rels><?xml version="1.0" encoding="UTF-8" standalone="yes"?>
<Relationships xmlns="http://schemas.openxmlformats.org/package/2006/relationships"><Relationship Id="rId8" Type="http://schemas.openxmlformats.org/officeDocument/2006/relationships/image" Target="../media/image107.png"/><Relationship Id="rId3" Type="http://schemas.openxmlformats.org/officeDocument/2006/relationships/image" Target="../media/image106.jpg"/><Relationship Id="rId7" Type="http://schemas.openxmlformats.org/officeDocument/2006/relationships/image" Target="../media/image96.svg"/><Relationship Id="rId2" Type="http://schemas.openxmlformats.org/officeDocument/2006/relationships/notesSlide" Target="../notesSlides/notesSlide52.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3.svg"/><Relationship Id="rId4" Type="http://schemas.openxmlformats.org/officeDocument/2006/relationships/image" Target="../media/image2.png"/><Relationship Id="rId9" Type="http://schemas.openxmlformats.org/officeDocument/2006/relationships/image" Target="../media/image108.svg"/></Relationships>
</file>

<file path=ppt/slides/_rels/slide53.xml.rels><?xml version="1.0" encoding="UTF-8" standalone="yes"?>
<Relationships xmlns="http://schemas.openxmlformats.org/package/2006/relationships"><Relationship Id="rId8" Type="http://schemas.openxmlformats.org/officeDocument/2006/relationships/image" Target="../media/image109.jpeg"/><Relationship Id="rId13" Type="http://schemas.openxmlformats.org/officeDocument/2006/relationships/image" Target="../media/image114.png"/><Relationship Id="rId3" Type="http://schemas.openxmlformats.org/officeDocument/2006/relationships/notesSlide" Target="../notesSlides/notesSlide53.xml"/><Relationship Id="rId7" Type="http://schemas.openxmlformats.org/officeDocument/2006/relationships/image" Target="../media/image29.svg"/><Relationship Id="rId12" Type="http://schemas.openxmlformats.org/officeDocument/2006/relationships/image" Target="../media/image113.png"/><Relationship Id="rId2" Type="http://schemas.openxmlformats.org/officeDocument/2006/relationships/slideLayout" Target="../slideLayouts/slideLayout16.xml"/><Relationship Id="rId1" Type="http://schemas.openxmlformats.org/officeDocument/2006/relationships/tags" Target="../tags/tag28.xml"/><Relationship Id="rId6" Type="http://schemas.openxmlformats.org/officeDocument/2006/relationships/image" Target="../media/image28.png"/><Relationship Id="rId11" Type="http://schemas.openxmlformats.org/officeDocument/2006/relationships/image" Target="../media/image112.png"/><Relationship Id="rId5" Type="http://schemas.openxmlformats.org/officeDocument/2006/relationships/image" Target="../media/image27.svg"/><Relationship Id="rId10" Type="http://schemas.openxmlformats.org/officeDocument/2006/relationships/image" Target="../media/image111.jpg"/><Relationship Id="rId4" Type="http://schemas.openxmlformats.org/officeDocument/2006/relationships/image" Target="../media/image14.png"/><Relationship Id="rId9" Type="http://schemas.openxmlformats.org/officeDocument/2006/relationships/image" Target="../media/image110.jpeg"/></Relationships>
</file>

<file path=ppt/slides/_rels/slide54.xml.rels><?xml version="1.0" encoding="UTF-8" standalone="yes"?>
<Relationships xmlns="http://schemas.openxmlformats.org/package/2006/relationships"><Relationship Id="rId8" Type="http://schemas.openxmlformats.org/officeDocument/2006/relationships/image" Target="../media/image116.svg"/><Relationship Id="rId3" Type="http://schemas.openxmlformats.org/officeDocument/2006/relationships/notesSlide" Target="../notesSlides/notesSlide54.xml"/><Relationship Id="rId7" Type="http://schemas.openxmlformats.org/officeDocument/2006/relationships/image" Target="../media/image4.png"/><Relationship Id="rId2" Type="http://schemas.openxmlformats.org/officeDocument/2006/relationships/slideLayout" Target="../slideLayouts/slideLayout16.xml"/><Relationship Id="rId1" Type="http://schemas.openxmlformats.org/officeDocument/2006/relationships/tags" Target="../tags/tag29.xml"/><Relationship Id="rId6" Type="http://schemas.openxmlformats.org/officeDocument/2006/relationships/image" Target="../media/image3.svg"/><Relationship Id="rId5" Type="http://schemas.openxmlformats.org/officeDocument/2006/relationships/image" Target="../media/image2.png"/><Relationship Id="rId10" Type="http://schemas.openxmlformats.org/officeDocument/2006/relationships/image" Target="../media/image108.svg"/><Relationship Id="rId4" Type="http://schemas.openxmlformats.org/officeDocument/2006/relationships/image" Target="../media/image115.jpeg"/><Relationship Id="rId9" Type="http://schemas.openxmlformats.org/officeDocument/2006/relationships/image" Target="../media/image107.png"/></Relationships>
</file>

<file path=ppt/slides/_rels/slide55.xml.rels><?xml version="1.0" encoding="UTF-8" standalone="yes"?>
<Relationships xmlns="http://schemas.openxmlformats.org/package/2006/relationships"><Relationship Id="rId8" Type="http://schemas.openxmlformats.org/officeDocument/2006/relationships/image" Target="../media/image119.svg"/><Relationship Id="rId3" Type="http://schemas.openxmlformats.org/officeDocument/2006/relationships/notesSlide" Target="../notesSlides/notesSlide55.xml"/><Relationship Id="rId7" Type="http://schemas.openxmlformats.org/officeDocument/2006/relationships/image" Target="../media/image118.png"/><Relationship Id="rId2" Type="http://schemas.openxmlformats.org/officeDocument/2006/relationships/slideLayout" Target="../slideLayouts/slideLayout1.xml"/><Relationship Id="rId1" Type="http://schemas.openxmlformats.org/officeDocument/2006/relationships/tags" Target="../tags/tag30.xml"/><Relationship Id="rId6" Type="http://schemas.openxmlformats.org/officeDocument/2006/relationships/image" Target="../media/image117.svg"/><Relationship Id="rId5" Type="http://schemas.openxmlformats.org/officeDocument/2006/relationships/image" Target="../media/image25.png"/><Relationship Id="rId4" Type="http://schemas.openxmlformats.org/officeDocument/2006/relationships/image" Target="../media/image69.png"/></Relationships>
</file>

<file path=ppt/slides/_rels/slide6.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notesSlide" Target="../notesSlides/notesSlide6.xml"/><Relationship Id="rId7" Type="http://schemas.openxmlformats.org/officeDocument/2006/relationships/image" Target="../media/image14.png"/><Relationship Id="rId2" Type="http://schemas.openxmlformats.org/officeDocument/2006/relationships/slideLayout" Target="../slideLayouts/slideLayout16.xml"/><Relationship Id="rId1" Type="http://schemas.openxmlformats.org/officeDocument/2006/relationships/tags" Target="../tags/tag4.xml"/><Relationship Id="rId6" Type="http://schemas.openxmlformats.org/officeDocument/2006/relationships/image" Target="../media/image26.svg"/><Relationship Id="rId5" Type="http://schemas.openxmlformats.org/officeDocument/2006/relationships/image" Target="../media/image25.png"/><Relationship Id="rId10" Type="http://schemas.openxmlformats.org/officeDocument/2006/relationships/image" Target="../media/image29.svg"/><Relationship Id="rId4" Type="http://schemas.openxmlformats.org/officeDocument/2006/relationships/image" Target="../media/image24.jpeg"/><Relationship Id="rId9" Type="http://schemas.openxmlformats.org/officeDocument/2006/relationships/image" Target="../media/image28.png"/></Relationships>
</file>

<file path=ppt/slides/_rels/slide7.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notesSlide" Target="../notesSlides/notesSlide7.xml"/><Relationship Id="rId7" Type="http://schemas.openxmlformats.org/officeDocument/2006/relationships/image" Target="../media/image18.png"/><Relationship Id="rId12" Type="http://schemas.openxmlformats.org/officeDocument/2006/relationships/image" Target="../media/image35.svg"/><Relationship Id="rId2" Type="http://schemas.openxmlformats.org/officeDocument/2006/relationships/slideLayout" Target="../slideLayouts/slideLayout16.xml"/><Relationship Id="rId1" Type="http://schemas.openxmlformats.org/officeDocument/2006/relationships/tags" Target="../tags/tag5.xml"/><Relationship Id="rId6" Type="http://schemas.openxmlformats.org/officeDocument/2006/relationships/image" Target="../media/image3.svg"/><Relationship Id="rId11" Type="http://schemas.openxmlformats.org/officeDocument/2006/relationships/image" Target="../media/image34.png"/><Relationship Id="rId5" Type="http://schemas.openxmlformats.org/officeDocument/2006/relationships/image" Target="../media/image2.png"/><Relationship Id="rId10" Type="http://schemas.openxmlformats.org/officeDocument/2006/relationships/image" Target="../media/image33.svg"/><Relationship Id="rId4" Type="http://schemas.openxmlformats.org/officeDocument/2006/relationships/image" Target="../media/image30.png"/><Relationship Id="rId9" Type="http://schemas.openxmlformats.org/officeDocument/2006/relationships/image" Target="../media/image32.png"/></Relationships>
</file>

<file path=ppt/slides/_rels/slide8.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36.jpeg"/><Relationship Id="rId7" Type="http://schemas.openxmlformats.org/officeDocument/2006/relationships/image" Target="../media/image27.svg"/><Relationship Id="rId2" Type="http://schemas.openxmlformats.org/officeDocument/2006/relationships/notesSlide" Target="../notesSlides/notesSlide8.xml"/><Relationship Id="rId1" Type="http://schemas.openxmlformats.org/officeDocument/2006/relationships/slideLayout" Target="../slideLayouts/slideLayout16.xml"/><Relationship Id="rId6" Type="http://schemas.openxmlformats.org/officeDocument/2006/relationships/image" Target="../media/image14.png"/><Relationship Id="rId5" Type="http://schemas.openxmlformats.org/officeDocument/2006/relationships/image" Target="../media/image37.svg"/><Relationship Id="rId4" Type="http://schemas.openxmlformats.org/officeDocument/2006/relationships/image" Target="../media/image4.png"/><Relationship Id="rId9" Type="http://schemas.openxmlformats.org/officeDocument/2006/relationships/image" Target="../media/image29.svg"/></Relationships>
</file>

<file path=ppt/slides/_rels/slide9.xml.rels><?xml version="1.0" encoding="UTF-8" standalone="yes"?>
<Relationships xmlns="http://schemas.openxmlformats.org/package/2006/relationships"><Relationship Id="rId3" Type="http://schemas.openxmlformats.org/officeDocument/2006/relationships/image" Target="../media/image38.jpeg"/><Relationship Id="rId7" Type="http://schemas.openxmlformats.org/officeDocument/2006/relationships/image" Target="../media/image39.svg"/><Relationship Id="rId2" Type="http://schemas.openxmlformats.org/officeDocument/2006/relationships/notesSlide" Target="../notesSlides/notesSlide9.xml"/><Relationship Id="rId1" Type="http://schemas.openxmlformats.org/officeDocument/2006/relationships/slideLayout" Target="../slideLayouts/slideLayout16.xml"/><Relationship Id="rId6" Type="http://schemas.openxmlformats.org/officeDocument/2006/relationships/image" Target="../media/image10.png"/><Relationship Id="rId5" Type="http://schemas.openxmlformats.org/officeDocument/2006/relationships/image" Target="../media/image29.svg"/><Relationship Id="rId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a:extLst>
              <a:ext uri="{FF2B5EF4-FFF2-40B4-BE49-F238E27FC236}">
                <a16:creationId xmlns:a16="http://schemas.microsoft.com/office/drawing/2014/main" id="{75166E20-D324-6145-78F2-38E3A6465588}"/>
              </a:ext>
            </a:extLst>
          </p:cNvPr>
          <p:cNvPicPr>
            <a:picLocks noChangeAspect="1"/>
          </p:cNvPicPr>
          <p:nvPr/>
        </p:nvPicPr>
        <p:blipFill>
          <a:blip r:embed="rId4"/>
          <a:stretch>
            <a:fillRect/>
          </a:stretch>
        </p:blipFill>
        <p:spPr>
          <a:xfrm>
            <a:off x="-2128" y="-616249"/>
            <a:ext cx="12443713" cy="8292583"/>
          </a:xfrm>
          <a:prstGeom prst="rect">
            <a:avLst/>
          </a:prstGeom>
        </p:spPr>
      </p:pic>
      <p:sp>
        <p:nvSpPr>
          <p:cNvPr id="8" name="Retângulo 7">
            <a:extLst>
              <a:ext uri="{FF2B5EF4-FFF2-40B4-BE49-F238E27FC236}">
                <a16:creationId xmlns:a16="http://schemas.microsoft.com/office/drawing/2014/main" id="{18EC4E69-21AD-4C27-8152-473C7B28F217}"/>
              </a:ext>
            </a:extLst>
          </p:cNvPr>
          <p:cNvSpPr/>
          <p:nvPr/>
        </p:nvSpPr>
        <p:spPr>
          <a:xfrm>
            <a:off x="-1" y="-1"/>
            <a:ext cx="6788987" cy="6858001"/>
          </a:xfrm>
          <a:prstGeom prst="rect">
            <a:avLst/>
          </a:prstGeom>
          <a:gradFill flip="none" rotWithShape="1">
            <a:gsLst>
              <a:gs pos="0">
                <a:schemeClr val="accent2">
                  <a:alpha val="51000"/>
                </a:schemeClr>
              </a:gs>
              <a:gs pos="100000">
                <a:schemeClr val="bg2">
                  <a:alpha val="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grpSp>
        <p:nvGrpSpPr>
          <p:cNvPr id="43" name="Agrupar 42" hidden="1">
            <a:extLst>
              <a:ext uri="{FF2B5EF4-FFF2-40B4-BE49-F238E27FC236}">
                <a16:creationId xmlns:a16="http://schemas.microsoft.com/office/drawing/2014/main" id="{540C5507-DFD3-4095-89F3-A3D5DDF5BC8F}"/>
              </a:ext>
            </a:extLst>
          </p:cNvPr>
          <p:cNvGrpSpPr/>
          <p:nvPr/>
        </p:nvGrpSpPr>
        <p:grpSpPr>
          <a:xfrm flipH="1">
            <a:off x="8657878" y="3786734"/>
            <a:ext cx="3118011" cy="4066775"/>
            <a:chOff x="8580919" y="3670318"/>
            <a:chExt cx="3118011" cy="4066775"/>
          </a:xfrm>
        </p:grpSpPr>
        <p:sp>
          <p:nvSpPr>
            <p:cNvPr id="29" name="Forma Livre: Forma 28">
              <a:extLst>
                <a:ext uri="{FF2B5EF4-FFF2-40B4-BE49-F238E27FC236}">
                  <a16:creationId xmlns:a16="http://schemas.microsoft.com/office/drawing/2014/main" id="{EA390AEE-8408-48C5-AF8D-6697769E933C}"/>
                </a:ext>
              </a:extLst>
            </p:cNvPr>
            <p:cNvSpPr/>
            <p:nvPr/>
          </p:nvSpPr>
          <p:spPr>
            <a:xfrm flipH="1">
              <a:off x="10491550" y="7321514"/>
              <a:ext cx="331084" cy="415579"/>
            </a:xfrm>
            <a:custGeom>
              <a:avLst/>
              <a:gdLst>
                <a:gd name="connsiteX0" fmla="*/ 154004 w 331084"/>
                <a:gd name="connsiteY0" fmla="*/ 415391 h 415579"/>
                <a:gd name="connsiteX1" fmla="*/ 221382 w 331084"/>
                <a:gd name="connsiteY1" fmla="*/ 232817 h 415579"/>
                <a:gd name="connsiteX2" fmla="*/ 241632 w 331084"/>
                <a:gd name="connsiteY2" fmla="*/ 186615 h 415579"/>
                <a:gd name="connsiteX3" fmla="*/ 241632 w 331084"/>
                <a:gd name="connsiteY3" fmla="*/ 186615 h 415579"/>
                <a:gd name="connsiteX4" fmla="*/ 320638 w 331084"/>
                <a:gd name="connsiteY4" fmla="*/ 41618 h 415579"/>
                <a:gd name="connsiteX5" fmla="*/ 325719 w 331084"/>
                <a:gd name="connsiteY5" fmla="*/ 8583 h 415579"/>
                <a:gd name="connsiteX6" fmla="*/ 256416 w 331084"/>
                <a:gd name="connsiteY6" fmla="*/ 11433 h 415579"/>
                <a:gd name="connsiteX7" fmla="*/ -2390 w 331084"/>
                <a:gd name="connsiteY7" fmla="*/ 215106 h 415579"/>
                <a:gd name="connsiteX8" fmla="*/ -2390 w 331084"/>
                <a:gd name="connsiteY8" fmla="*/ 215106 h 415579"/>
                <a:gd name="connsiteX9" fmla="*/ 153695 w 331084"/>
                <a:gd name="connsiteY9" fmla="*/ 415314 h 415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1084" h="415579">
                  <a:moveTo>
                    <a:pt x="154004" y="415391"/>
                  </a:moveTo>
                  <a:cubicBezTo>
                    <a:pt x="174563" y="353788"/>
                    <a:pt x="195816" y="292186"/>
                    <a:pt x="221382" y="232817"/>
                  </a:cubicBezTo>
                  <a:cubicBezTo>
                    <a:pt x="228003" y="217416"/>
                    <a:pt x="235318" y="200167"/>
                    <a:pt x="241632" y="186615"/>
                  </a:cubicBezTo>
                  <a:lnTo>
                    <a:pt x="241632" y="186615"/>
                  </a:lnTo>
                  <a:cubicBezTo>
                    <a:pt x="265273" y="136878"/>
                    <a:pt x="291684" y="88466"/>
                    <a:pt x="320638" y="41618"/>
                  </a:cubicBezTo>
                  <a:cubicBezTo>
                    <a:pt x="329415" y="27680"/>
                    <a:pt x="330880" y="15976"/>
                    <a:pt x="325719" y="8583"/>
                  </a:cubicBezTo>
                  <a:cubicBezTo>
                    <a:pt x="318019" y="-2659"/>
                    <a:pt x="294457" y="-4507"/>
                    <a:pt x="256416" y="11433"/>
                  </a:cubicBezTo>
                  <a:cubicBezTo>
                    <a:pt x="158392" y="52629"/>
                    <a:pt x="63909" y="132020"/>
                    <a:pt x="-2390" y="215106"/>
                  </a:cubicBezTo>
                  <a:lnTo>
                    <a:pt x="-2390" y="215106"/>
                  </a:lnTo>
                  <a:cubicBezTo>
                    <a:pt x="30876" y="294565"/>
                    <a:pt x="84778" y="363691"/>
                    <a:pt x="153695" y="415314"/>
                  </a:cubicBezTo>
                </a:path>
              </a:pathLst>
            </a:custGeom>
            <a:noFill/>
            <a:ln w="12700" cap="flat">
              <a:solidFill>
                <a:srgbClr val="FFFFFF">
                  <a:alpha val="50196"/>
                </a:srgbClr>
              </a:solidFill>
              <a:prstDash val="solid"/>
              <a:miter/>
            </a:ln>
          </p:spPr>
          <p:txBody>
            <a:bodyPr rtlCol="0" anchor="ctr"/>
            <a:lstStyle/>
            <a:p>
              <a:endParaRPr lang="pt-BR" dirty="0"/>
            </a:p>
          </p:txBody>
        </p:sp>
        <p:sp>
          <p:nvSpPr>
            <p:cNvPr id="30" name="Forma Livre: Forma 29">
              <a:extLst>
                <a:ext uri="{FF2B5EF4-FFF2-40B4-BE49-F238E27FC236}">
                  <a16:creationId xmlns:a16="http://schemas.microsoft.com/office/drawing/2014/main" id="{0A6BAAD7-8E2D-4D15-9494-77B82E68F0AC}"/>
                </a:ext>
              </a:extLst>
            </p:cNvPr>
            <p:cNvSpPr/>
            <p:nvPr/>
          </p:nvSpPr>
          <p:spPr>
            <a:xfrm flipH="1">
              <a:off x="10858882" y="7210028"/>
              <a:ext cx="212396" cy="349890"/>
            </a:xfrm>
            <a:custGeom>
              <a:avLst/>
              <a:gdLst>
                <a:gd name="connsiteX0" fmla="*/ -2390 w 212396"/>
                <a:gd name="connsiteY0" fmla="*/ 347151 h 349890"/>
                <a:gd name="connsiteX1" fmla="*/ 61523 w 212396"/>
                <a:gd name="connsiteY1" fmla="*/ 196995 h 349890"/>
                <a:gd name="connsiteX2" fmla="*/ 75690 w 212396"/>
                <a:gd name="connsiteY2" fmla="*/ 157184 h 349890"/>
                <a:gd name="connsiteX3" fmla="*/ 75690 w 212396"/>
                <a:gd name="connsiteY3" fmla="*/ 157184 h 349890"/>
                <a:gd name="connsiteX4" fmla="*/ 110804 w 212396"/>
                <a:gd name="connsiteY4" fmla="*/ 23199 h 349890"/>
                <a:gd name="connsiteX5" fmla="*/ 126744 w 212396"/>
                <a:gd name="connsiteY5" fmla="*/ 98 h 349890"/>
                <a:gd name="connsiteX6" fmla="*/ 167248 w 212396"/>
                <a:gd name="connsiteY6" fmla="*/ 41526 h 349890"/>
                <a:gd name="connsiteX7" fmla="*/ 207983 w 212396"/>
                <a:gd name="connsiteY7" fmla="*/ 314579 h 349890"/>
                <a:gd name="connsiteX8" fmla="*/ 207366 w 212396"/>
                <a:gd name="connsiteY8" fmla="*/ 314040 h 349890"/>
                <a:gd name="connsiteX9" fmla="*/ 207983 w 212396"/>
                <a:gd name="connsiteY9" fmla="*/ 314579 h 349890"/>
                <a:gd name="connsiteX10" fmla="*/ -2390 w 212396"/>
                <a:gd name="connsiteY10" fmla="*/ 347151 h 349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2396" h="349890">
                  <a:moveTo>
                    <a:pt x="-2390" y="347151"/>
                  </a:moveTo>
                  <a:cubicBezTo>
                    <a:pt x="20711" y="297638"/>
                    <a:pt x="43118" y="247740"/>
                    <a:pt x="61523" y="196995"/>
                  </a:cubicBezTo>
                  <a:cubicBezTo>
                    <a:pt x="66219" y="183905"/>
                    <a:pt x="71763" y="169043"/>
                    <a:pt x="75690" y="157184"/>
                  </a:cubicBezTo>
                  <a:lnTo>
                    <a:pt x="75690" y="157184"/>
                  </a:lnTo>
                  <a:cubicBezTo>
                    <a:pt x="89860" y="113200"/>
                    <a:pt x="101564" y="68469"/>
                    <a:pt x="110804" y="23199"/>
                  </a:cubicBezTo>
                  <a:cubicBezTo>
                    <a:pt x="113500" y="9647"/>
                    <a:pt x="119352" y="1715"/>
                    <a:pt x="126744" y="98"/>
                  </a:cubicBezTo>
                  <a:cubicBezTo>
                    <a:pt x="137987" y="-2289"/>
                    <a:pt x="153310" y="10109"/>
                    <a:pt x="167248" y="41526"/>
                  </a:cubicBezTo>
                  <a:cubicBezTo>
                    <a:pt x="203362" y="123072"/>
                    <a:pt x="215221" y="225717"/>
                    <a:pt x="207983" y="314579"/>
                  </a:cubicBezTo>
                  <a:lnTo>
                    <a:pt x="207366" y="314040"/>
                  </a:lnTo>
                  <a:lnTo>
                    <a:pt x="207983" y="314579"/>
                  </a:lnTo>
                  <a:cubicBezTo>
                    <a:pt x="141991" y="343994"/>
                    <a:pt x="69377" y="355244"/>
                    <a:pt x="-2390" y="347151"/>
                  </a:cubicBezTo>
                </a:path>
              </a:pathLst>
            </a:custGeom>
            <a:noFill/>
            <a:ln w="12700" cap="flat">
              <a:solidFill>
                <a:srgbClr val="FFFFFF">
                  <a:alpha val="50196"/>
                </a:srgbClr>
              </a:solidFill>
              <a:prstDash val="solid"/>
              <a:miter/>
            </a:ln>
          </p:spPr>
          <p:txBody>
            <a:bodyPr rtlCol="0" anchor="ctr"/>
            <a:lstStyle/>
            <a:p>
              <a:endParaRPr lang="pt-BR" dirty="0"/>
            </a:p>
          </p:txBody>
        </p:sp>
        <p:sp>
          <p:nvSpPr>
            <p:cNvPr id="31" name="Forma Livre: Forma 30">
              <a:extLst>
                <a:ext uri="{FF2B5EF4-FFF2-40B4-BE49-F238E27FC236}">
                  <a16:creationId xmlns:a16="http://schemas.microsoft.com/office/drawing/2014/main" id="{09317589-EF84-40C0-9E34-7687F74E54ED}"/>
                </a:ext>
              </a:extLst>
            </p:cNvPr>
            <p:cNvSpPr/>
            <p:nvPr/>
          </p:nvSpPr>
          <p:spPr>
            <a:xfrm flipH="1">
              <a:off x="9692946" y="6525638"/>
              <a:ext cx="356115" cy="447353"/>
            </a:xfrm>
            <a:custGeom>
              <a:avLst/>
              <a:gdLst>
                <a:gd name="connsiteX0" fmla="*/ 165708 w 356115"/>
                <a:gd name="connsiteY0" fmla="*/ 447088 h 447353"/>
                <a:gd name="connsiteX1" fmla="*/ 238245 w 356115"/>
                <a:gd name="connsiteY1" fmla="*/ 250499 h 447353"/>
                <a:gd name="connsiteX2" fmla="*/ 260037 w 356115"/>
                <a:gd name="connsiteY2" fmla="*/ 200909 h 447353"/>
                <a:gd name="connsiteX3" fmla="*/ 260037 w 356115"/>
                <a:gd name="connsiteY3" fmla="*/ 200909 h 447353"/>
                <a:gd name="connsiteX4" fmla="*/ 345124 w 356115"/>
                <a:gd name="connsiteY4" fmla="*/ 44824 h 447353"/>
                <a:gd name="connsiteX5" fmla="*/ 350516 w 356115"/>
                <a:gd name="connsiteY5" fmla="*/ 9248 h 447353"/>
                <a:gd name="connsiteX6" fmla="*/ 276207 w 356115"/>
                <a:gd name="connsiteY6" fmla="*/ 12328 h 447353"/>
                <a:gd name="connsiteX7" fmla="*/ -2390 w 356115"/>
                <a:gd name="connsiteY7" fmla="*/ 231556 h 447353"/>
                <a:gd name="connsiteX8" fmla="*/ -2390 w 356115"/>
                <a:gd name="connsiteY8" fmla="*/ 231556 h 447353"/>
                <a:gd name="connsiteX9" fmla="*/ 165631 w 356115"/>
                <a:gd name="connsiteY9" fmla="*/ 447165 h 447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6115" h="447353">
                  <a:moveTo>
                    <a:pt x="165708" y="447088"/>
                  </a:moveTo>
                  <a:cubicBezTo>
                    <a:pt x="187807" y="380557"/>
                    <a:pt x="210677" y="314103"/>
                    <a:pt x="238245" y="250499"/>
                  </a:cubicBezTo>
                  <a:cubicBezTo>
                    <a:pt x="245328" y="234097"/>
                    <a:pt x="253183" y="215385"/>
                    <a:pt x="260037" y="200909"/>
                  </a:cubicBezTo>
                  <a:lnTo>
                    <a:pt x="260037" y="200909"/>
                  </a:lnTo>
                  <a:cubicBezTo>
                    <a:pt x="285524" y="147345"/>
                    <a:pt x="313862" y="95237"/>
                    <a:pt x="345124" y="44824"/>
                  </a:cubicBezTo>
                  <a:cubicBezTo>
                    <a:pt x="354520" y="29423"/>
                    <a:pt x="356060" y="17256"/>
                    <a:pt x="350516" y="9248"/>
                  </a:cubicBezTo>
                  <a:cubicBezTo>
                    <a:pt x="342122" y="-2841"/>
                    <a:pt x="316942" y="-4844"/>
                    <a:pt x="276207" y="12328"/>
                  </a:cubicBezTo>
                  <a:cubicBezTo>
                    <a:pt x="170713" y="56682"/>
                    <a:pt x="69223" y="142078"/>
                    <a:pt x="-2390" y="231556"/>
                  </a:cubicBezTo>
                  <a:lnTo>
                    <a:pt x="-2390" y="231556"/>
                  </a:lnTo>
                  <a:cubicBezTo>
                    <a:pt x="33416" y="317122"/>
                    <a:pt x="91399" y="391561"/>
                    <a:pt x="165631" y="447165"/>
                  </a:cubicBezTo>
                </a:path>
              </a:pathLst>
            </a:custGeom>
            <a:noFill/>
            <a:ln w="12700" cap="flat">
              <a:solidFill>
                <a:srgbClr val="FFFFFF">
                  <a:alpha val="50196"/>
                </a:srgbClr>
              </a:solidFill>
              <a:prstDash val="solid"/>
              <a:miter/>
            </a:ln>
          </p:spPr>
          <p:txBody>
            <a:bodyPr rtlCol="0" anchor="ctr"/>
            <a:lstStyle/>
            <a:p>
              <a:endParaRPr lang="pt-BR" dirty="0"/>
            </a:p>
          </p:txBody>
        </p:sp>
        <p:sp>
          <p:nvSpPr>
            <p:cNvPr id="32" name="Forma Livre: Forma 31">
              <a:extLst>
                <a:ext uri="{FF2B5EF4-FFF2-40B4-BE49-F238E27FC236}">
                  <a16:creationId xmlns:a16="http://schemas.microsoft.com/office/drawing/2014/main" id="{6A1B973C-6517-4181-8C9E-A22F66FC36A1}"/>
                </a:ext>
              </a:extLst>
            </p:cNvPr>
            <p:cNvSpPr/>
            <p:nvPr/>
          </p:nvSpPr>
          <p:spPr>
            <a:xfrm flipH="1">
              <a:off x="10087857" y="6405560"/>
              <a:ext cx="228790" cy="376505"/>
            </a:xfrm>
            <a:custGeom>
              <a:avLst/>
              <a:gdLst>
                <a:gd name="connsiteX0" fmla="*/ -2390 w 228790"/>
                <a:gd name="connsiteY0" fmla="*/ 373579 h 376505"/>
                <a:gd name="connsiteX1" fmla="*/ 66373 w 228790"/>
                <a:gd name="connsiteY1" fmla="*/ 211873 h 376505"/>
                <a:gd name="connsiteX2" fmla="*/ 81774 w 228790"/>
                <a:gd name="connsiteY2" fmla="*/ 169059 h 376505"/>
                <a:gd name="connsiteX3" fmla="*/ 81774 w 228790"/>
                <a:gd name="connsiteY3" fmla="*/ 169059 h 376505"/>
                <a:gd name="connsiteX4" fmla="*/ 119661 w 228790"/>
                <a:gd name="connsiteY4" fmla="*/ 24910 h 376505"/>
                <a:gd name="connsiteX5" fmla="*/ 136755 w 228790"/>
                <a:gd name="connsiteY5" fmla="*/ 114 h 376505"/>
                <a:gd name="connsiteX6" fmla="*/ 180338 w 228790"/>
                <a:gd name="connsiteY6" fmla="*/ 44699 h 376505"/>
                <a:gd name="connsiteX7" fmla="*/ 224230 w 228790"/>
                <a:gd name="connsiteY7" fmla="*/ 338620 h 376505"/>
                <a:gd name="connsiteX8" fmla="*/ 223615 w 228790"/>
                <a:gd name="connsiteY8" fmla="*/ 338081 h 376505"/>
                <a:gd name="connsiteX9" fmla="*/ 224230 w 228790"/>
                <a:gd name="connsiteY9" fmla="*/ 338620 h 376505"/>
                <a:gd name="connsiteX10" fmla="*/ -2236 w 228790"/>
                <a:gd name="connsiteY10" fmla="*/ 373502 h 376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8790" h="376505">
                  <a:moveTo>
                    <a:pt x="-2390" y="373579"/>
                  </a:moveTo>
                  <a:cubicBezTo>
                    <a:pt x="22328" y="320293"/>
                    <a:pt x="46662" y="266622"/>
                    <a:pt x="66373" y="211873"/>
                  </a:cubicBezTo>
                  <a:cubicBezTo>
                    <a:pt x="71534" y="197782"/>
                    <a:pt x="77463" y="181842"/>
                    <a:pt x="81774" y="169059"/>
                  </a:cubicBezTo>
                  <a:lnTo>
                    <a:pt x="81774" y="169059"/>
                  </a:lnTo>
                  <a:cubicBezTo>
                    <a:pt x="97020" y="121741"/>
                    <a:pt x="109650" y="73622"/>
                    <a:pt x="119661" y="24910"/>
                  </a:cubicBezTo>
                  <a:cubicBezTo>
                    <a:pt x="122509" y="10356"/>
                    <a:pt x="128824" y="1809"/>
                    <a:pt x="136755" y="114"/>
                  </a:cubicBezTo>
                  <a:cubicBezTo>
                    <a:pt x="148920" y="-2426"/>
                    <a:pt x="165400" y="10895"/>
                    <a:pt x="180338" y="44699"/>
                  </a:cubicBezTo>
                  <a:cubicBezTo>
                    <a:pt x="219225" y="132483"/>
                    <a:pt x="232007" y="242905"/>
                    <a:pt x="224230" y="338620"/>
                  </a:cubicBezTo>
                  <a:lnTo>
                    <a:pt x="223615" y="338081"/>
                  </a:lnTo>
                  <a:lnTo>
                    <a:pt x="224230" y="338620"/>
                  </a:lnTo>
                  <a:cubicBezTo>
                    <a:pt x="153233" y="370291"/>
                    <a:pt x="74998" y="382335"/>
                    <a:pt x="-2236" y="373502"/>
                  </a:cubicBezTo>
                </a:path>
              </a:pathLst>
            </a:custGeom>
            <a:noFill/>
            <a:ln w="12700" cap="flat">
              <a:solidFill>
                <a:srgbClr val="FFFFFF">
                  <a:alpha val="50196"/>
                </a:srgbClr>
              </a:solidFill>
              <a:prstDash val="solid"/>
              <a:miter/>
            </a:ln>
          </p:spPr>
          <p:txBody>
            <a:bodyPr rtlCol="0" anchor="ctr"/>
            <a:lstStyle/>
            <a:p>
              <a:endParaRPr lang="pt-BR" dirty="0"/>
            </a:p>
          </p:txBody>
        </p:sp>
        <p:sp>
          <p:nvSpPr>
            <p:cNvPr id="33" name="Forma Livre: Forma 32" hidden="1">
              <a:extLst>
                <a:ext uri="{FF2B5EF4-FFF2-40B4-BE49-F238E27FC236}">
                  <a16:creationId xmlns:a16="http://schemas.microsoft.com/office/drawing/2014/main" id="{92C82A89-0BB7-400E-A510-919DE040F739}"/>
                </a:ext>
              </a:extLst>
            </p:cNvPr>
            <p:cNvSpPr/>
            <p:nvPr/>
          </p:nvSpPr>
          <p:spPr>
            <a:xfrm flipH="1">
              <a:off x="10822634" y="6565259"/>
              <a:ext cx="380447" cy="478008"/>
            </a:xfrm>
            <a:custGeom>
              <a:avLst/>
              <a:gdLst>
                <a:gd name="connsiteX0" fmla="*/ 177334 w 380447"/>
                <a:gd name="connsiteY0" fmla="*/ 477820 h 478008"/>
                <a:gd name="connsiteX1" fmla="*/ 254800 w 380447"/>
                <a:gd name="connsiteY1" fmla="*/ 267755 h 478008"/>
                <a:gd name="connsiteX2" fmla="*/ 277901 w 380447"/>
                <a:gd name="connsiteY2" fmla="*/ 214778 h 478008"/>
                <a:gd name="connsiteX3" fmla="*/ 277901 w 380447"/>
                <a:gd name="connsiteY3" fmla="*/ 214778 h 478008"/>
                <a:gd name="connsiteX4" fmla="*/ 368842 w 380447"/>
                <a:gd name="connsiteY4" fmla="*/ 48066 h 478008"/>
                <a:gd name="connsiteX5" fmla="*/ 374617 w 380447"/>
                <a:gd name="connsiteY5" fmla="*/ 10026 h 478008"/>
                <a:gd name="connsiteX6" fmla="*/ 295226 w 380447"/>
                <a:gd name="connsiteY6" fmla="*/ 13337 h 478008"/>
                <a:gd name="connsiteX7" fmla="*/ -2390 w 380447"/>
                <a:gd name="connsiteY7" fmla="*/ 247504 h 478008"/>
                <a:gd name="connsiteX8" fmla="*/ -2390 w 380447"/>
                <a:gd name="connsiteY8" fmla="*/ 247504 h 478008"/>
                <a:gd name="connsiteX9" fmla="*/ 177103 w 380447"/>
                <a:gd name="connsiteY9" fmla="*/ 477820 h 478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0447" h="478008">
                  <a:moveTo>
                    <a:pt x="177334" y="477820"/>
                  </a:moveTo>
                  <a:cubicBezTo>
                    <a:pt x="200897" y="406746"/>
                    <a:pt x="225384" y="335672"/>
                    <a:pt x="254800" y="267755"/>
                  </a:cubicBezTo>
                  <a:cubicBezTo>
                    <a:pt x="262500" y="250199"/>
                    <a:pt x="270817" y="230255"/>
                    <a:pt x="277901" y="214778"/>
                  </a:cubicBezTo>
                  <a:lnTo>
                    <a:pt x="277901" y="214778"/>
                  </a:lnTo>
                  <a:cubicBezTo>
                    <a:pt x="305083" y="157572"/>
                    <a:pt x="335499" y="101914"/>
                    <a:pt x="368842" y="48066"/>
                  </a:cubicBezTo>
                  <a:cubicBezTo>
                    <a:pt x="378930" y="31972"/>
                    <a:pt x="380546" y="18573"/>
                    <a:pt x="374617" y="10026"/>
                  </a:cubicBezTo>
                  <a:cubicBezTo>
                    <a:pt x="365606" y="-2910"/>
                    <a:pt x="338732" y="-5375"/>
                    <a:pt x="295226" y="13337"/>
                  </a:cubicBezTo>
                  <a:cubicBezTo>
                    <a:pt x="182495" y="60694"/>
                    <a:pt x="74074" y="151943"/>
                    <a:pt x="-2390" y="247504"/>
                  </a:cubicBezTo>
                  <a:lnTo>
                    <a:pt x="-2390" y="247504"/>
                  </a:lnTo>
                  <a:cubicBezTo>
                    <a:pt x="35803" y="338907"/>
                    <a:pt x="97791" y="418427"/>
                    <a:pt x="177103" y="477820"/>
                  </a:cubicBezTo>
                </a:path>
              </a:pathLst>
            </a:custGeom>
            <a:noFill/>
            <a:ln w="12700" cap="flat">
              <a:solidFill>
                <a:srgbClr val="FFFFFF">
                  <a:alpha val="50196"/>
                </a:srgbClr>
              </a:solidFill>
              <a:prstDash val="solid"/>
              <a:miter/>
            </a:ln>
          </p:spPr>
          <p:txBody>
            <a:bodyPr rtlCol="0" anchor="ctr"/>
            <a:lstStyle/>
            <a:p>
              <a:endParaRPr lang="pt-BR" dirty="0"/>
            </a:p>
          </p:txBody>
        </p:sp>
        <p:sp>
          <p:nvSpPr>
            <p:cNvPr id="34" name="Forma Livre: Forma 33" hidden="1">
              <a:extLst>
                <a:ext uri="{FF2B5EF4-FFF2-40B4-BE49-F238E27FC236}">
                  <a16:creationId xmlns:a16="http://schemas.microsoft.com/office/drawing/2014/main" id="{C1042BF4-2984-47B4-8C2F-28BD1655C65A}"/>
                </a:ext>
              </a:extLst>
            </p:cNvPr>
            <p:cNvSpPr/>
            <p:nvPr/>
          </p:nvSpPr>
          <p:spPr>
            <a:xfrm flipH="1">
              <a:off x="11244531" y="6436840"/>
              <a:ext cx="244310" cy="402202"/>
            </a:xfrm>
            <a:custGeom>
              <a:avLst/>
              <a:gdLst>
                <a:gd name="connsiteX0" fmla="*/ -2390 w 244310"/>
                <a:gd name="connsiteY0" fmla="*/ 399486 h 402202"/>
                <a:gd name="connsiteX1" fmla="*/ 71148 w 244310"/>
                <a:gd name="connsiteY1" fmla="*/ 226845 h 402202"/>
                <a:gd name="connsiteX2" fmla="*/ 87395 w 244310"/>
                <a:gd name="connsiteY2" fmla="*/ 180643 h 402202"/>
                <a:gd name="connsiteX3" fmla="*/ 87395 w 244310"/>
                <a:gd name="connsiteY3" fmla="*/ 180643 h 402202"/>
                <a:gd name="connsiteX4" fmla="*/ 127822 w 244310"/>
                <a:gd name="connsiteY4" fmla="*/ 26637 h 402202"/>
                <a:gd name="connsiteX5" fmla="*/ 146149 w 244310"/>
                <a:gd name="connsiteY5" fmla="*/ 147 h 402202"/>
                <a:gd name="connsiteX6" fmla="*/ 192737 w 244310"/>
                <a:gd name="connsiteY6" fmla="*/ 47812 h 402202"/>
                <a:gd name="connsiteX7" fmla="*/ 239630 w 244310"/>
                <a:gd name="connsiteY7" fmla="*/ 361754 h 402202"/>
                <a:gd name="connsiteX8" fmla="*/ 238938 w 244310"/>
                <a:gd name="connsiteY8" fmla="*/ 361138 h 402202"/>
                <a:gd name="connsiteX9" fmla="*/ 239553 w 244310"/>
                <a:gd name="connsiteY9" fmla="*/ 361754 h 402202"/>
                <a:gd name="connsiteX10" fmla="*/ -2390 w 244310"/>
                <a:gd name="connsiteY10" fmla="*/ 399024 h 402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4310" h="402202">
                  <a:moveTo>
                    <a:pt x="-2390" y="399486"/>
                  </a:moveTo>
                  <a:cubicBezTo>
                    <a:pt x="24099" y="342581"/>
                    <a:pt x="49972" y="285136"/>
                    <a:pt x="71148" y="226845"/>
                  </a:cubicBezTo>
                  <a:cubicBezTo>
                    <a:pt x="76615" y="211444"/>
                    <a:pt x="82930" y="194734"/>
                    <a:pt x="87395" y="180643"/>
                  </a:cubicBezTo>
                  <a:lnTo>
                    <a:pt x="87395" y="180643"/>
                  </a:lnTo>
                  <a:cubicBezTo>
                    <a:pt x="103720" y="130090"/>
                    <a:pt x="117196" y="78675"/>
                    <a:pt x="127822" y="26637"/>
                  </a:cubicBezTo>
                  <a:cubicBezTo>
                    <a:pt x="130903" y="11236"/>
                    <a:pt x="137601" y="1919"/>
                    <a:pt x="146149" y="147"/>
                  </a:cubicBezTo>
                  <a:cubicBezTo>
                    <a:pt x="159085" y="-2625"/>
                    <a:pt x="176951" y="11621"/>
                    <a:pt x="192737" y="47812"/>
                  </a:cubicBezTo>
                  <a:cubicBezTo>
                    <a:pt x="234240" y="141526"/>
                    <a:pt x="247870" y="259494"/>
                    <a:pt x="239630" y="361754"/>
                  </a:cubicBezTo>
                  <a:cubicBezTo>
                    <a:pt x="239399" y="361593"/>
                    <a:pt x="239093" y="361385"/>
                    <a:pt x="238938" y="361138"/>
                  </a:cubicBezTo>
                  <a:cubicBezTo>
                    <a:pt x="239093" y="361361"/>
                    <a:pt x="239324" y="361570"/>
                    <a:pt x="239553" y="361754"/>
                  </a:cubicBezTo>
                  <a:cubicBezTo>
                    <a:pt x="163706" y="395559"/>
                    <a:pt x="80157" y="408426"/>
                    <a:pt x="-2390" y="399024"/>
                  </a:cubicBezTo>
                </a:path>
              </a:pathLst>
            </a:custGeom>
            <a:noFill/>
            <a:ln w="12700" cap="flat">
              <a:solidFill>
                <a:srgbClr val="FFFFFF">
                  <a:alpha val="50196"/>
                </a:srgbClr>
              </a:solidFill>
              <a:prstDash val="solid"/>
              <a:miter/>
            </a:ln>
          </p:spPr>
          <p:txBody>
            <a:bodyPr rtlCol="0" anchor="ctr"/>
            <a:lstStyle/>
            <a:p>
              <a:endParaRPr lang="pt-BR" dirty="0"/>
            </a:p>
          </p:txBody>
        </p:sp>
        <p:sp>
          <p:nvSpPr>
            <p:cNvPr id="35" name="Forma Livre: Forma 34">
              <a:extLst>
                <a:ext uri="{FF2B5EF4-FFF2-40B4-BE49-F238E27FC236}">
                  <a16:creationId xmlns:a16="http://schemas.microsoft.com/office/drawing/2014/main" id="{BB15D426-74A2-47EF-84BF-8E0830CCAED1}"/>
                </a:ext>
              </a:extLst>
            </p:cNvPr>
            <p:cNvSpPr/>
            <p:nvPr/>
          </p:nvSpPr>
          <p:spPr>
            <a:xfrm flipH="1">
              <a:off x="8877988" y="5880359"/>
              <a:ext cx="442931" cy="556922"/>
            </a:xfrm>
            <a:custGeom>
              <a:avLst/>
              <a:gdLst>
                <a:gd name="connsiteX0" fmla="*/ 206441 w 442931"/>
                <a:gd name="connsiteY0" fmla="*/ 556502 h 556922"/>
                <a:gd name="connsiteX1" fmla="*/ 296689 w 442931"/>
                <a:gd name="connsiteY1" fmla="*/ 311787 h 556922"/>
                <a:gd name="connsiteX2" fmla="*/ 323871 w 442931"/>
                <a:gd name="connsiteY2" fmla="*/ 250184 h 556922"/>
                <a:gd name="connsiteX3" fmla="*/ 323871 w 442931"/>
                <a:gd name="connsiteY3" fmla="*/ 250184 h 556922"/>
                <a:gd name="connsiteX4" fmla="*/ 429828 w 442931"/>
                <a:gd name="connsiteY4" fmla="*/ 55905 h 556922"/>
                <a:gd name="connsiteX5" fmla="*/ 436528 w 442931"/>
                <a:gd name="connsiteY5" fmla="*/ 11705 h 556922"/>
                <a:gd name="connsiteX6" fmla="*/ 344124 w 442931"/>
                <a:gd name="connsiteY6" fmla="*/ 15479 h 556922"/>
                <a:gd name="connsiteX7" fmla="*/ -2390 w 442931"/>
                <a:gd name="connsiteY7" fmla="*/ 288378 h 556922"/>
                <a:gd name="connsiteX8" fmla="*/ -2390 w 442931"/>
                <a:gd name="connsiteY8" fmla="*/ 288378 h 556922"/>
                <a:gd name="connsiteX9" fmla="*/ 206827 w 442931"/>
                <a:gd name="connsiteY9" fmla="*/ 556734 h 556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931" h="556922">
                  <a:moveTo>
                    <a:pt x="206441" y="556502"/>
                  </a:moveTo>
                  <a:cubicBezTo>
                    <a:pt x="233932" y="473724"/>
                    <a:pt x="262423" y="390946"/>
                    <a:pt x="296689" y="311787"/>
                  </a:cubicBezTo>
                  <a:cubicBezTo>
                    <a:pt x="305545" y="291304"/>
                    <a:pt x="315402" y="267972"/>
                    <a:pt x="323871" y="250184"/>
                  </a:cubicBezTo>
                  <a:lnTo>
                    <a:pt x="323871" y="250184"/>
                  </a:lnTo>
                  <a:cubicBezTo>
                    <a:pt x="355597" y="183515"/>
                    <a:pt x="390941" y="118655"/>
                    <a:pt x="429828" y="55905"/>
                  </a:cubicBezTo>
                  <a:cubicBezTo>
                    <a:pt x="441532" y="37193"/>
                    <a:pt x="443457" y="21562"/>
                    <a:pt x="436528" y="11705"/>
                  </a:cubicBezTo>
                  <a:cubicBezTo>
                    <a:pt x="426055" y="-3695"/>
                    <a:pt x="394714" y="-5851"/>
                    <a:pt x="344124" y="15479"/>
                  </a:cubicBezTo>
                  <a:cubicBezTo>
                    <a:pt x="212833" y="70690"/>
                    <a:pt x="86472" y="177185"/>
                    <a:pt x="-2390" y="288378"/>
                  </a:cubicBezTo>
                  <a:lnTo>
                    <a:pt x="-2390" y="288378"/>
                  </a:lnTo>
                  <a:cubicBezTo>
                    <a:pt x="42195" y="394858"/>
                    <a:pt x="114423" y="487500"/>
                    <a:pt x="206827" y="556734"/>
                  </a:cubicBezTo>
                </a:path>
              </a:pathLst>
            </a:custGeom>
            <a:noFill/>
            <a:ln w="12700" cap="flat">
              <a:solidFill>
                <a:srgbClr val="FFFFFF">
                  <a:alpha val="50196"/>
                </a:srgbClr>
              </a:solidFill>
              <a:prstDash val="solid"/>
              <a:miter/>
            </a:ln>
          </p:spPr>
          <p:txBody>
            <a:bodyPr rtlCol="0" anchor="ctr"/>
            <a:lstStyle/>
            <a:p>
              <a:endParaRPr lang="pt-BR" dirty="0"/>
            </a:p>
          </p:txBody>
        </p:sp>
        <p:sp>
          <p:nvSpPr>
            <p:cNvPr id="36" name="Forma Livre: Forma 35">
              <a:extLst>
                <a:ext uri="{FF2B5EF4-FFF2-40B4-BE49-F238E27FC236}">
                  <a16:creationId xmlns:a16="http://schemas.microsoft.com/office/drawing/2014/main" id="{1E9B20EE-D59C-4E5A-8A9E-CDD66F849DE6}"/>
                </a:ext>
              </a:extLst>
            </p:cNvPr>
            <p:cNvSpPr/>
            <p:nvPr/>
          </p:nvSpPr>
          <p:spPr>
            <a:xfrm flipH="1">
              <a:off x="9369726" y="5731015"/>
              <a:ext cx="284694" cy="468657"/>
            </a:xfrm>
            <a:custGeom>
              <a:avLst/>
              <a:gdLst>
                <a:gd name="connsiteX0" fmla="*/ -2390 w 284694"/>
                <a:gd name="connsiteY0" fmla="*/ 464903 h 468657"/>
                <a:gd name="connsiteX1" fmla="*/ 83314 w 284694"/>
                <a:gd name="connsiteY1" fmla="*/ 263694 h 468657"/>
                <a:gd name="connsiteX2" fmla="*/ 102258 w 284694"/>
                <a:gd name="connsiteY2" fmla="*/ 210408 h 468657"/>
                <a:gd name="connsiteX3" fmla="*/ 102258 w 284694"/>
                <a:gd name="connsiteY3" fmla="*/ 210408 h 468657"/>
                <a:gd name="connsiteX4" fmla="*/ 149383 w 284694"/>
                <a:gd name="connsiteY4" fmla="*/ 30990 h 468657"/>
                <a:gd name="connsiteX5" fmla="*/ 170713 w 284694"/>
                <a:gd name="connsiteY5" fmla="*/ 189 h 468657"/>
                <a:gd name="connsiteX6" fmla="*/ 225000 w 284694"/>
                <a:gd name="connsiteY6" fmla="*/ 55708 h 468657"/>
                <a:gd name="connsiteX7" fmla="*/ 279596 w 284694"/>
                <a:gd name="connsiteY7" fmla="*/ 421627 h 468657"/>
                <a:gd name="connsiteX8" fmla="*/ 278826 w 284694"/>
                <a:gd name="connsiteY8" fmla="*/ 420934 h 468657"/>
                <a:gd name="connsiteX9" fmla="*/ 279596 w 284694"/>
                <a:gd name="connsiteY9" fmla="*/ 421550 h 468657"/>
                <a:gd name="connsiteX10" fmla="*/ -2390 w 284694"/>
                <a:gd name="connsiteY10" fmla="*/ 464980 h 468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4694" h="468657">
                  <a:moveTo>
                    <a:pt x="-2390" y="464903"/>
                  </a:moveTo>
                  <a:cubicBezTo>
                    <a:pt x="28411" y="398603"/>
                    <a:pt x="58673" y="331688"/>
                    <a:pt x="83314" y="263694"/>
                  </a:cubicBezTo>
                  <a:cubicBezTo>
                    <a:pt x="89628" y="246137"/>
                    <a:pt x="97097" y="226270"/>
                    <a:pt x="102258" y="210408"/>
                  </a:cubicBezTo>
                  <a:lnTo>
                    <a:pt x="102258" y="210408"/>
                  </a:lnTo>
                  <a:cubicBezTo>
                    <a:pt x="121277" y="151508"/>
                    <a:pt x="136986" y="91615"/>
                    <a:pt x="149383" y="30990"/>
                  </a:cubicBezTo>
                  <a:cubicBezTo>
                    <a:pt x="152925" y="12818"/>
                    <a:pt x="160779" y="2191"/>
                    <a:pt x="170713" y="189"/>
                  </a:cubicBezTo>
                  <a:cubicBezTo>
                    <a:pt x="186113" y="-2968"/>
                    <a:pt x="206289" y="13511"/>
                    <a:pt x="225000" y="55708"/>
                  </a:cubicBezTo>
                  <a:cubicBezTo>
                    <a:pt x="273359" y="164899"/>
                    <a:pt x="289297" y="302118"/>
                    <a:pt x="279596" y="421627"/>
                  </a:cubicBezTo>
                  <a:lnTo>
                    <a:pt x="278826" y="420934"/>
                  </a:lnTo>
                  <a:cubicBezTo>
                    <a:pt x="279057" y="421180"/>
                    <a:pt x="279288" y="421388"/>
                    <a:pt x="279596" y="421550"/>
                  </a:cubicBezTo>
                  <a:cubicBezTo>
                    <a:pt x="191195" y="460953"/>
                    <a:pt x="93787" y="475945"/>
                    <a:pt x="-2390" y="464980"/>
                  </a:cubicBezTo>
                </a:path>
              </a:pathLst>
            </a:custGeom>
            <a:noFill/>
            <a:ln w="12700" cap="flat">
              <a:solidFill>
                <a:srgbClr val="FFFFFF">
                  <a:alpha val="50196"/>
                </a:srgbClr>
              </a:solidFill>
              <a:prstDash val="solid"/>
              <a:miter/>
            </a:ln>
          </p:spPr>
          <p:txBody>
            <a:bodyPr rtlCol="0" anchor="ctr"/>
            <a:lstStyle/>
            <a:p>
              <a:endParaRPr lang="pt-BR" dirty="0"/>
            </a:p>
          </p:txBody>
        </p:sp>
        <p:sp>
          <p:nvSpPr>
            <p:cNvPr id="37" name="Forma Livre: Forma 36">
              <a:extLst>
                <a:ext uri="{FF2B5EF4-FFF2-40B4-BE49-F238E27FC236}">
                  <a16:creationId xmlns:a16="http://schemas.microsoft.com/office/drawing/2014/main" id="{1549CA0D-FAA8-4B5E-AB04-5134CE587E6D}"/>
                </a:ext>
              </a:extLst>
            </p:cNvPr>
            <p:cNvSpPr/>
            <p:nvPr/>
          </p:nvSpPr>
          <p:spPr>
            <a:xfrm flipH="1">
              <a:off x="9571555" y="5267983"/>
              <a:ext cx="487132" cy="612488"/>
            </a:xfrm>
            <a:custGeom>
              <a:avLst/>
              <a:gdLst>
                <a:gd name="connsiteX0" fmla="*/ 227234 w 487132"/>
                <a:gd name="connsiteY0" fmla="*/ 612069 h 612488"/>
                <a:gd name="connsiteX1" fmla="*/ 326490 w 487132"/>
                <a:gd name="connsiteY1" fmla="*/ 343020 h 612488"/>
                <a:gd name="connsiteX2" fmla="*/ 356368 w 487132"/>
                <a:gd name="connsiteY2" fmla="*/ 275026 h 612488"/>
                <a:gd name="connsiteX3" fmla="*/ 356368 w 487132"/>
                <a:gd name="connsiteY3" fmla="*/ 275026 h 612488"/>
                <a:gd name="connsiteX4" fmla="*/ 472873 w 487132"/>
                <a:gd name="connsiteY4" fmla="*/ 61420 h 612488"/>
                <a:gd name="connsiteX5" fmla="*/ 480573 w 487132"/>
                <a:gd name="connsiteY5" fmla="*/ 12753 h 612488"/>
                <a:gd name="connsiteX6" fmla="*/ 378853 w 487132"/>
                <a:gd name="connsiteY6" fmla="*/ 16912 h 612488"/>
                <a:gd name="connsiteX7" fmla="*/ -2390 w 487132"/>
                <a:gd name="connsiteY7" fmla="*/ 317224 h 612488"/>
                <a:gd name="connsiteX8" fmla="*/ -2390 w 487132"/>
                <a:gd name="connsiteY8" fmla="*/ 317224 h 612488"/>
                <a:gd name="connsiteX9" fmla="*/ 227619 w 487132"/>
                <a:gd name="connsiteY9" fmla="*/ 612300 h 612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7132" h="612488">
                  <a:moveTo>
                    <a:pt x="227234" y="612069"/>
                  </a:moveTo>
                  <a:cubicBezTo>
                    <a:pt x="257496" y="521051"/>
                    <a:pt x="288836" y="430033"/>
                    <a:pt x="326490" y="343020"/>
                  </a:cubicBezTo>
                  <a:cubicBezTo>
                    <a:pt x="336193" y="320535"/>
                    <a:pt x="346974" y="294893"/>
                    <a:pt x="356368" y="275026"/>
                  </a:cubicBezTo>
                  <a:lnTo>
                    <a:pt x="356368" y="275026"/>
                  </a:lnTo>
                  <a:cubicBezTo>
                    <a:pt x="391251" y="201735"/>
                    <a:pt x="430136" y="130430"/>
                    <a:pt x="472873" y="61420"/>
                  </a:cubicBezTo>
                  <a:cubicBezTo>
                    <a:pt x="485732" y="40860"/>
                    <a:pt x="487888" y="23611"/>
                    <a:pt x="480573" y="12753"/>
                  </a:cubicBezTo>
                  <a:cubicBezTo>
                    <a:pt x="469023" y="-3879"/>
                    <a:pt x="434371" y="-6497"/>
                    <a:pt x="378853" y="16912"/>
                  </a:cubicBezTo>
                  <a:cubicBezTo>
                    <a:pt x="234472" y="77667"/>
                    <a:pt x="95558" y="194558"/>
                    <a:pt x="-2390" y="317224"/>
                  </a:cubicBezTo>
                  <a:lnTo>
                    <a:pt x="-2390" y="317224"/>
                  </a:lnTo>
                  <a:cubicBezTo>
                    <a:pt x="46585" y="434323"/>
                    <a:pt x="126051" y="536190"/>
                    <a:pt x="227619" y="612300"/>
                  </a:cubicBezTo>
                </a:path>
              </a:pathLst>
            </a:custGeom>
            <a:noFill/>
            <a:ln w="12700" cap="flat">
              <a:solidFill>
                <a:srgbClr val="FFFFFF">
                  <a:alpha val="50196"/>
                </a:srgbClr>
              </a:solidFill>
              <a:prstDash val="solid"/>
              <a:miter/>
            </a:ln>
          </p:spPr>
          <p:txBody>
            <a:bodyPr rtlCol="0" anchor="ctr"/>
            <a:lstStyle/>
            <a:p>
              <a:endParaRPr lang="pt-BR" dirty="0"/>
            </a:p>
          </p:txBody>
        </p:sp>
        <p:sp>
          <p:nvSpPr>
            <p:cNvPr id="38" name="Forma Livre: Forma 37">
              <a:extLst>
                <a:ext uri="{FF2B5EF4-FFF2-40B4-BE49-F238E27FC236}">
                  <a16:creationId xmlns:a16="http://schemas.microsoft.com/office/drawing/2014/main" id="{F55AF6F1-E34A-4952-999D-9086409D3345}"/>
                </a:ext>
              </a:extLst>
            </p:cNvPr>
            <p:cNvSpPr/>
            <p:nvPr/>
          </p:nvSpPr>
          <p:spPr>
            <a:xfrm flipH="1">
              <a:off x="10112399" y="5103944"/>
              <a:ext cx="312978" cy="515281"/>
            </a:xfrm>
            <a:custGeom>
              <a:avLst/>
              <a:gdLst>
                <a:gd name="connsiteX0" fmla="*/ -2390 w 312978"/>
                <a:gd name="connsiteY0" fmla="*/ 511294 h 515281"/>
                <a:gd name="connsiteX1" fmla="*/ 91787 w 312978"/>
                <a:gd name="connsiteY1" fmla="*/ 290064 h 515281"/>
                <a:gd name="connsiteX2" fmla="*/ 112654 w 312978"/>
                <a:gd name="connsiteY2" fmla="*/ 231465 h 515281"/>
                <a:gd name="connsiteX3" fmla="*/ 112654 w 312978"/>
                <a:gd name="connsiteY3" fmla="*/ 231465 h 515281"/>
                <a:gd name="connsiteX4" fmla="*/ 164400 w 312978"/>
                <a:gd name="connsiteY4" fmla="*/ 34183 h 515281"/>
                <a:gd name="connsiteX5" fmla="*/ 187886 w 312978"/>
                <a:gd name="connsiteY5" fmla="*/ 224 h 515281"/>
                <a:gd name="connsiteX6" fmla="*/ 247564 w 312978"/>
                <a:gd name="connsiteY6" fmla="*/ 61288 h 515281"/>
                <a:gd name="connsiteX7" fmla="*/ 307625 w 312978"/>
                <a:gd name="connsiteY7" fmla="*/ 463552 h 515281"/>
                <a:gd name="connsiteX8" fmla="*/ 306779 w 312978"/>
                <a:gd name="connsiteY8" fmla="*/ 462782 h 515281"/>
                <a:gd name="connsiteX9" fmla="*/ 307625 w 312978"/>
                <a:gd name="connsiteY9" fmla="*/ 463475 h 515281"/>
                <a:gd name="connsiteX10" fmla="*/ -2390 w 312978"/>
                <a:gd name="connsiteY10" fmla="*/ 511294 h 515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2978" h="515281">
                  <a:moveTo>
                    <a:pt x="-2390" y="511294"/>
                  </a:moveTo>
                  <a:cubicBezTo>
                    <a:pt x="31492" y="438372"/>
                    <a:pt x="64758" y="364988"/>
                    <a:pt x="91787" y="290064"/>
                  </a:cubicBezTo>
                  <a:cubicBezTo>
                    <a:pt x="98793" y="270736"/>
                    <a:pt x="107187" y="248867"/>
                    <a:pt x="112654" y="231465"/>
                  </a:cubicBezTo>
                  <a:lnTo>
                    <a:pt x="112654" y="231465"/>
                  </a:lnTo>
                  <a:cubicBezTo>
                    <a:pt x="133522" y="166705"/>
                    <a:pt x="150770" y="100844"/>
                    <a:pt x="164400" y="34183"/>
                  </a:cubicBezTo>
                  <a:cubicBezTo>
                    <a:pt x="168404" y="14162"/>
                    <a:pt x="176951" y="2457"/>
                    <a:pt x="187886" y="224"/>
                  </a:cubicBezTo>
                  <a:cubicBezTo>
                    <a:pt x="204518" y="-3241"/>
                    <a:pt x="227003" y="14932"/>
                    <a:pt x="247564" y="61288"/>
                  </a:cubicBezTo>
                  <a:cubicBezTo>
                    <a:pt x="300772" y="181336"/>
                    <a:pt x="318252" y="332570"/>
                    <a:pt x="307625" y="463552"/>
                  </a:cubicBezTo>
                  <a:lnTo>
                    <a:pt x="306779" y="462782"/>
                  </a:lnTo>
                  <a:lnTo>
                    <a:pt x="307625" y="463475"/>
                  </a:lnTo>
                  <a:cubicBezTo>
                    <a:pt x="210371" y="506774"/>
                    <a:pt x="103337" y="523283"/>
                    <a:pt x="-2390" y="511294"/>
                  </a:cubicBezTo>
                </a:path>
              </a:pathLst>
            </a:custGeom>
            <a:noFill/>
            <a:ln w="12700" cap="flat">
              <a:solidFill>
                <a:srgbClr val="FFFFFF">
                  <a:alpha val="50196"/>
                </a:srgbClr>
              </a:solidFill>
              <a:prstDash val="solid"/>
              <a:miter/>
            </a:ln>
          </p:spPr>
          <p:txBody>
            <a:bodyPr rtlCol="0" anchor="ctr"/>
            <a:lstStyle/>
            <a:p>
              <a:endParaRPr lang="pt-BR" dirty="0"/>
            </a:p>
          </p:txBody>
        </p:sp>
        <p:sp>
          <p:nvSpPr>
            <p:cNvPr id="39" name="Forma Livre: Forma 38">
              <a:extLst>
                <a:ext uri="{FF2B5EF4-FFF2-40B4-BE49-F238E27FC236}">
                  <a16:creationId xmlns:a16="http://schemas.microsoft.com/office/drawing/2014/main" id="{9A6D7695-CDB0-4F8E-B578-E23FB26C2E6D}"/>
                </a:ext>
              </a:extLst>
            </p:cNvPr>
            <p:cNvSpPr/>
            <p:nvPr/>
          </p:nvSpPr>
          <p:spPr>
            <a:xfrm flipH="1">
              <a:off x="10268877" y="3945306"/>
              <a:ext cx="816416" cy="1025526"/>
            </a:xfrm>
            <a:custGeom>
              <a:avLst/>
              <a:gdLst>
                <a:gd name="connsiteX0" fmla="*/ 382934 w 816416"/>
                <a:gd name="connsiteY0" fmla="*/ 1025338 h 1025526"/>
                <a:gd name="connsiteX1" fmla="*/ 549184 w 816416"/>
                <a:gd name="connsiteY1" fmla="*/ 574639 h 1025526"/>
                <a:gd name="connsiteX2" fmla="*/ 599159 w 816416"/>
                <a:gd name="connsiteY2" fmla="*/ 460828 h 1025526"/>
                <a:gd name="connsiteX3" fmla="*/ 599159 w 816416"/>
                <a:gd name="connsiteY3" fmla="*/ 460828 h 1025526"/>
                <a:gd name="connsiteX4" fmla="*/ 794207 w 816416"/>
                <a:gd name="connsiteY4" fmla="*/ 102995 h 1025526"/>
                <a:gd name="connsiteX5" fmla="*/ 806682 w 816416"/>
                <a:gd name="connsiteY5" fmla="*/ 21526 h 1025526"/>
                <a:gd name="connsiteX6" fmla="*/ 636198 w 816416"/>
                <a:gd name="connsiteY6" fmla="*/ 28533 h 1025526"/>
                <a:gd name="connsiteX7" fmla="*/ -2390 w 816416"/>
                <a:gd name="connsiteY7" fmla="*/ 531055 h 1025526"/>
                <a:gd name="connsiteX8" fmla="*/ -2390 w 816416"/>
                <a:gd name="connsiteY8" fmla="*/ 531055 h 1025526"/>
                <a:gd name="connsiteX9" fmla="*/ 382626 w 816416"/>
                <a:gd name="connsiteY9" fmla="*/ 1025261 h 1025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6416" h="1025526">
                  <a:moveTo>
                    <a:pt x="382934" y="1025338"/>
                  </a:moveTo>
                  <a:cubicBezTo>
                    <a:pt x="433603" y="872872"/>
                    <a:pt x="486042" y="720406"/>
                    <a:pt x="549184" y="574639"/>
                  </a:cubicBezTo>
                  <a:cubicBezTo>
                    <a:pt x="565431" y="536984"/>
                    <a:pt x="583527" y="494094"/>
                    <a:pt x="599159" y="460828"/>
                  </a:cubicBezTo>
                  <a:lnTo>
                    <a:pt x="599159" y="460828"/>
                  </a:lnTo>
                  <a:cubicBezTo>
                    <a:pt x="657526" y="338047"/>
                    <a:pt x="722673" y="218592"/>
                    <a:pt x="794207" y="102995"/>
                  </a:cubicBezTo>
                  <a:cubicBezTo>
                    <a:pt x="815845" y="68498"/>
                    <a:pt x="819387" y="39698"/>
                    <a:pt x="806682" y="21526"/>
                  </a:cubicBezTo>
                  <a:cubicBezTo>
                    <a:pt x="787277" y="-6349"/>
                    <a:pt x="729679" y="-10816"/>
                    <a:pt x="636198" y="28533"/>
                  </a:cubicBezTo>
                  <a:cubicBezTo>
                    <a:pt x="394330" y="130177"/>
                    <a:pt x="161704" y="325996"/>
                    <a:pt x="-2390" y="531055"/>
                  </a:cubicBezTo>
                  <a:lnTo>
                    <a:pt x="-2390" y="531055"/>
                  </a:lnTo>
                  <a:cubicBezTo>
                    <a:pt x="79542" y="727190"/>
                    <a:pt x="212527" y="897821"/>
                    <a:pt x="382626" y="1025261"/>
                  </a:cubicBezTo>
                </a:path>
              </a:pathLst>
            </a:custGeom>
            <a:noFill/>
            <a:ln w="12700" cap="flat">
              <a:solidFill>
                <a:srgbClr val="FFFFFF">
                  <a:alpha val="50196"/>
                </a:srgbClr>
              </a:solidFill>
              <a:prstDash val="solid"/>
              <a:miter/>
            </a:ln>
          </p:spPr>
          <p:txBody>
            <a:bodyPr rtlCol="0" anchor="ctr"/>
            <a:lstStyle/>
            <a:p>
              <a:endParaRPr lang="pt-BR" dirty="0"/>
            </a:p>
          </p:txBody>
        </p:sp>
        <p:sp>
          <p:nvSpPr>
            <p:cNvPr id="40" name="Forma Livre: Forma 39">
              <a:extLst>
                <a:ext uri="{FF2B5EF4-FFF2-40B4-BE49-F238E27FC236}">
                  <a16:creationId xmlns:a16="http://schemas.microsoft.com/office/drawing/2014/main" id="{E487C2F3-DAC3-48D7-B265-8FD3478E992F}"/>
                </a:ext>
              </a:extLst>
            </p:cNvPr>
            <p:cNvSpPr/>
            <p:nvPr/>
          </p:nvSpPr>
          <p:spPr>
            <a:xfrm flipH="1">
              <a:off x="11174507" y="3670318"/>
              <a:ext cx="524423" cy="863160"/>
            </a:xfrm>
            <a:custGeom>
              <a:avLst/>
              <a:gdLst>
                <a:gd name="connsiteX0" fmla="*/ -2390 w 524423"/>
                <a:gd name="connsiteY0" fmla="*/ 856558 h 863160"/>
                <a:gd name="connsiteX1" fmla="*/ 155389 w 524423"/>
                <a:gd name="connsiteY1" fmla="*/ 486019 h 863160"/>
                <a:gd name="connsiteX2" fmla="*/ 190349 w 524423"/>
                <a:gd name="connsiteY2" fmla="*/ 387840 h 863160"/>
                <a:gd name="connsiteX3" fmla="*/ 190349 w 524423"/>
                <a:gd name="connsiteY3" fmla="*/ 387840 h 863160"/>
                <a:gd name="connsiteX4" fmla="*/ 277055 w 524423"/>
                <a:gd name="connsiteY4" fmla="*/ 57342 h 863160"/>
                <a:gd name="connsiteX5" fmla="*/ 316402 w 524423"/>
                <a:gd name="connsiteY5" fmla="*/ 514 h 863160"/>
                <a:gd name="connsiteX6" fmla="*/ 416506 w 524423"/>
                <a:gd name="connsiteY6" fmla="*/ 102774 h 863160"/>
                <a:gd name="connsiteX7" fmla="*/ 517073 w 524423"/>
                <a:gd name="connsiteY7" fmla="*/ 776628 h 863160"/>
                <a:gd name="connsiteX8" fmla="*/ 515610 w 524423"/>
                <a:gd name="connsiteY8" fmla="*/ 775319 h 863160"/>
                <a:gd name="connsiteX9" fmla="*/ 517073 w 524423"/>
                <a:gd name="connsiteY9" fmla="*/ 776552 h 863160"/>
                <a:gd name="connsiteX10" fmla="*/ -2236 w 524423"/>
                <a:gd name="connsiteY10" fmla="*/ 856558 h 863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4423" h="863160">
                  <a:moveTo>
                    <a:pt x="-2390" y="856558"/>
                  </a:moveTo>
                  <a:cubicBezTo>
                    <a:pt x="54439" y="734431"/>
                    <a:pt x="110112" y="611226"/>
                    <a:pt x="155389" y="486019"/>
                  </a:cubicBezTo>
                  <a:cubicBezTo>
                    <a:pt x="167094" y="453677"/>
                    <a:pt x="180801" y="417101"/>
                    <a:pt x="190349" y="387840"/>
                  </a:cubicBezTo>
                  <a:lnTo>
                    <a:pt x="190349" y="387840"/>
                  </a:lnTo>
                  <a:cubicBezTo>
                    <a:pt x="225309" y="279350"/>
                    <a:pt x="254262" y="169020"/>
                    <a:pt x="277055" y="57342"/>
                  </a:cubicBezTo>
                  <a:cubicBezTo>
                    <a:pt x="283676" y="23923"/>
                    <a:pt x="298076" y="4287"/>
                    <a:pt x="316402" y="514"/>
                  </a:cubicBezTo>
                  <a:cubicBezTo>
                    <a:pt x="344201" y="-5338"/>
                    <a:pt x="381932" y="25078"/>
                    <a:pt x="416506" y="102774"/>
                  </a:cubicBezTo>
                  <a:cubicBezTo>
                    <a:pt x="505599" y="303906"/>
                    <a:pt x="534861" y="557093"/>
                    <a:pt x="517073" y="776628"/>
                  </a:cubicBezTo>
                  <a:lnTo>
                    <a:pt x="515610" y="775319"/>
                  </a:lnTo>
                  <a:lnTo>
                    <a:pt x="517073" y="776552"/>
                  </a:lnTo>
                  <a:cubicBezTo>
                    <a:pt x="354212" y="849112"/>
                    <a:pt x="174871" y="876732"/>
                    <a:pt x="-2236" y="856558"/>
                  </a:cubicBezTo>
                </a:path>
              </a:pathLst>
            </a:custGeom>
            <a:noFill/>
            <a:ln w="12700" cap="flat">
              <a:solidFill>
                <a:srgbClr val="FFFFFF">
                  <a:alpha val="50196"/>
                </a:srgbClr>
              </a:solidFill>
              <a:prstDash val="solid"/>
              <a:miter/>
            </a:ln>
          </p:spPr>
          <p:txBody>
            <a:bodyPr rtlCol="0" anchor="ctr"/>
            <a:lstStyle/>
            <a:p>
              <a:endParaRPr lang="pt-BR" dirty="0"/>
            </a:p>
          </p:txBody>
        </p:sp>
        <p:sp>
          <p:nvSpPr>
            <p:cNvPr id="41" name="Forma Livre: Forma 40">
              <a:extLst>
                <a:ext uri="{FF2B5EF4-FFF2-40B4-BE49-F238E27FC236}">
                  <a16:creationId xmlns:a16="http://schemas.microsoft.com/office/drawing/2014/main" id="{2A2229C0-55E7-4DEF-832F-BF27DA41FE1E}"/>
                </a:ext>
              </a:extLst>
            </p:cNvPr>
            <p:cNvSpPr/>
            <p:nvPr/>
          </p:nvSpPr>
          <p:spPr>
            <a:xfrm flipH="1">
              <a:off x="8580919" y="4401245"/>
              <a:ext cx="592309" cy="744077"/>
            </a:xfrm>
            <a:custGeom>
              <a:avLst/>
              <a:gdLst>
                <a:gd name="connsiteX0" fmla="*/ 277209 w 592309"/>
                <a:gd name="connsiteY0" fmla="*/ 743889 h 744077"/>
                <a:gd name="connsiteX1" fmla="*/ 397795 w 592309"/>
                <a:gd name="connsiteY1" fmla="*/ 416857 h 744077"/>
                <a:gd name="connsiteX2" fmla="*/ 434063 w 592309"/>
                <a:gd name="connsiteY2" fmla="*/ 334309 h 744077"/>
                <a:gd name="connsiteX3" fmla="*/ 434063 w 592309"/>
                <a:gd name="connsiteY3" fmla="*/ 334309 h 744077"/>
                <a:gd name="connsiteX4" fmla="*/ 575673 w 592309"/>
                <a:gd name="connsiteY4" fmla="*/ 74655 h 744077"/>
                <a:gd name="connsiteX5" fmla="*/ 584682 w 592309"/>
                <a:gd name="connsiteY5" fmla="*/ 15593 h 744077"/>
                <a:gd name="connsiteX6" fmla="*/ 460937 w 592309"/>
                <a:gd name="connsiteY6" fmla="*/ 20599 h 744077"/>
                <a:gd name="connsiteX7" fmla="*/ -2390 w 592309"/>
                <a:gd name="connsiteY7" fmla="*/ 385285 h 744077"/>
                <a:gd name="connsiteX8" fmla="*/ -2390 w 592309"/>
                <a:gd name="connsiteY8" fmla="*/ 385285 h 744077"/>
                <a:gd name="connsiteX9" fmla="*/ 277132 w 592309"/>
                <a:gd name="connsiteY9" fmla="*/ 743889 h 744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92309" h="744077">
                  <a:moveTo>
                    <a:pt x="277209" y="743889"/>
                  </a:moveTo>
                  <a:cubicBezTo>
                    <a:pt x="313939" y="633236"/>
                    <a:pt x="352056" y="522659"/>
                    <a:pt x="397795" y="416857"/>
                  </a:cubicBezTo>
                  <a:cubicBezTo>
                    <a:pt x="409654" y="389521"/>
                    <a:pt x="422744" y="358411"/>
                    <a:pt x="434063" y="334309"/>
                  </a:cubicBezTo>
                  <a:lnTo>
                    <a:pt x="434063" y="334309"/>
                  </a:lnTo>
                  <a:cubicBezTo>
                    <a:pt x="476492" y="245224"/>
                    <a:pt x="523773" y="158542"/>
                    <a:pt x="575673" y="74655"/>
                  </a:cubicBezTo>
                  <a:cubicBezTo>
                    <a:pt x="591074" y="49706"/>
                    <a:pt x="593845" y="28453"/>
                    <a:pt x="584682" y="15593"/>
                  </a:cubicBezTo>
                  <a:cubicBezTo>
                    <a:pt x="570590" y="-4658"/>
                    <a:pt x="528777" y="-7893"/>
                    <a:pt x="460937" y="20599"/>
                  </a:cubicBezTo>
                  <a:cubicBezTo>
                    <a:pt x="285449" y="94445"/>
                    <a:pt x="116656" y="236207"/>
                    <a:pt x="-2390" y="385285"/>
                  </a:cubicBezTo>
                  <a:lnTo>
                    <a:pt x="-2390" y="385285"/>
                  </a:lnTo>
                  <a:cubicBezTo>
                    <a:pt x="57133" y="527626"/>
                    <a:pt x="153618" y="651447"/>
                    <a:pt x="277132" y="743889"/>
                  </a:cubicBezTo>
                </a:path>
              </a:pathLst>
            </a:custGeom>
            <a:noFill/>
            <a:ln w="12700" cap="flat">
              <a:solidFill>
                <a:srgbClr val="FFFFFF">
                  <a:alpha val="50196"/>
                </a:srgbClr>
              </a:solidFill>
              <a:prstDash val="solid"/>
              <a:miter/>
            </a:ln>
          </p:spPr>
          <p:txBody>
            <a:bodyPr rtlCol="0" anchor="ctr"/>
            <a:lstStyle/>
            <a:p>
              <a:endParaRPr lang="pt-BR" dirty="0"/>
            </a:p>
          </p:txBody>
        </p:sp>
        <p:sp>
          <p:nvSpPr>
            <p:cNvPr id="42" name="Forma Livre: Forma 41">
              <a:extLst>
                <a:ext uri="{FF2B5EF4-FFF2-40B4-BE49-F238E27FC236}">
                  <a16:creationId xmlns:a16="http://schemas.microsoft.com/office/drawing/2014/main" id="{DEFE4637-1EAD-4E20-9BF4-5BB74B65CE84}"/>
                </a:ext>
              </a:extLst>
            </p:cNvPr>
            <p:cNvSpPr/>
            <p:nvPr/>
          </p:nvSpPr>
          <p:spPr>
            <a:xfrm flipH="1">
              <a:off x="9238072" y="4201758"/>
              <a:ext cx="380388" cy="626331"/>
            </a:xfrm>
            <a:custGeom>
              <a:avLst/>
              <a:gdLst>
                <a:gd name="connsiteX0" fmla="*/ -2390 w 380388"/>
                <a:gd name="connsiteY0" fmla="*/ 621502 h 626331"/>
                <a:gd name="connsiteX1" fmla="*/ 112115 w 380388"/>
                <a:gd name="connsiteY1" fmla="*/ 352607 h 626331"/>
                <a:gd name="connsiteX2" fmla="*/ 137449 w 380388"/>
                <a:gd name="connsiteY2" fmla="*/ 281380 h 626331"/>
                <a:gd name="connsiteX3" fmla="*/ 137449 w 380388"/>
                <a:gd name="connsiteY3" fmla="*/ 281380 h 626331"/>
                <a:gd name="connsiteX4" fmla="*/ 200360 w 380388"/>
                <a:gd name="connsiteY4" fmla="*/ 41592 h 626331"/>
                <a:gd name="connsiteX5" fmla="*/ 228851 w 380388"/>
                <a:gd name="connsiteY5" fmla="*/ 318 h 626331"/>
                <a:gd name="connsiteX6" fmla="*/ 301389 w 380388"/>
                <a:gd name="connsiteY6" fmla="*/ 74549 h 626331"/>
                <a:gd name="connsiteX7" fmla="*/ 374388 w 380388"/>
                <a:gd name="connsiteY7" fmla="*/ 563442 h 626331"/>
                <a:gd name="connsiteX8" fmla="*/ 373386 w 380388"/>
                <a:gd name="connsiteY8" fmla="*/ 562518 h 626331"/>
                <a:gd name="connsiteX9" fmla="*/ 374388 w 380388"/>
                <a:gd name="connsiteY9" fmla="*/ 563442 h 626331"/>
                <a:gd name="connsiteX10" fmla="*/ -2390 w 380388"/>
                <a:gd name="connsiteY10" fmla="*/ 621502 h 626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80388" h="626331">
                  <a:moveTo>
                    <a:pt x="-2390" y="621502"/>
                  </a:moveTo>
                  <a:cubicBezTo>
                    <a:pt x="38807" y="532872"/>
                    <a:pt x="79234" y="443471"/>
                    <a:pt x="112115" y="352607"/>
                  </a:cubicBezTo>
                  <a:cubicBezTo>
                    <a:pt x="120584" y="329122"/>
                    <a:pt x="130517" y="302555"/>
                    <a:pt x="137449" y="281380"/>
                  </a:cubicBezTo>
                  <a:lnTo>
                    <a:pt x="137449" y="281380"/>
                  </a:lnTo>
                  <a:cubicBezTo>
                    <a:pt x="162783" y="202667"/>
                    <a:pt x="183805" y="122614"/>
                    <a:pt x="200360" y="41592"/>
                  </a:cubicBezTo>
                  <a:cubicBezTo>
                    <a:pt x="205210" y="17336"/>
                    <a:pt x="215760" y="3090"/>
                    <a:pt x="228851" y="318"/>
                  </a:cubicBezTo>
                  <a:cubicBezTo>
                    <a:pt x="249103" y="-3917"/>
                    <a:pt x="276438" y="18183"/>
                    <a:pt x="301389" y="74549"/>
                  </a:cubicBezTo>
                  <a:cubicBezTo>
                    <a:pt x="366071" y="220470"/>
                    <a:pt x="387324" y="404276"/>
                    <a:pt x="374388" y="563442"/>
                  </a:cubicBezTo>
                  <a:lnTo>
                    <a:pt x="373386" y="562518"/>
                  </a:lnTo>
                  <a:lnTo>
                    <a:pt x="374388" y="563442"/>
                  </a:lnTo>
                  <a:cubicBezTo>
                    <a:pt x="256264" y="616066"/>
                    <a:pt x="126130" y="636117"/>
                    <a:pt x="-2390" y="621502"/>
                  </a:cubicBezTo>
                </a:path>
              </a:pathLst>
            </a:custGeom>
            <a:noFill/>
            <a:ln w="12700" cap="flat">
              <a:solidFill>
                <a:srgbClr val="FFFFFF">
                  <a:alpha val="50196"/>
                </a:srgbClr>
              </a:solidFill>
              <a:prstDash val="solid"/>
              <a:miter/>
            </a:ln>
          </p:spPr>
          <p:txBody>
            <a:bodyPr rtlCol="0" anchor="ctr"/>
            <a:lstStyle/>
            <a:p>
              <a:endParaRPr lang="pt-BR" dirty="0"/>
            </a:p>
          </p:txBody>
        </p:sp>
      </p:grpSp>
      <p:pic>
        <p:nvPicPr>
          <p:cNvPr id="9" name="Gráfico 8" hidden="1">
            <a:extLst>
              <a:ext uri="{FF2B5EF4-FFF2-40B4-BE49-F238E27FC236}">
                <a16:creationId xmlns:a16="http://schemas.microsoft.com/office/drawing/2014/main" id="{27213042-95D5-467B-B573-42E363ADA82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67248" y="369000"/>
            <a:ext cx="11457505" cy="6120000"/>
          </a:xfrm>
          <a:prstGeom prst="rect">
            <a:avLst/>
          </a:prstGeom>
        </p:spPr>
      </p:pic>
      <p:sp>
        <p:nvSpPr>
          <p:cNvPr id="2" name="Gráfico 3">
            <a:extLst>
              <a:ext uri="{FF2B5EF4-FFF2-40B4-BE49-F238E27FC236}">
                <a16:creationId xmlns:a16="http://schemas.microsoft.com/office/drawing/2014/main" id="{5D842741-878F-4434-97BB-B0BF3DBBF50A}"/>
              </a:ext>
            </a:extLst>
          </p:cNvPr>
          <p:cNvSpPr/>
          <p:nvPr/>
        </p:nvSpPr>
        <p:spPr>
          <a:xfrm rot="20319345">
            <a:off x="-3271262" y="-1332797"/>
            <a:ext cx="10921610" cy="8912679"/>
          </a:xfrm>
          <a:custGeom>
            <a:avLst/>
            <a:gdLst>
              <a:gd name="connsiteX0" fmla="*/ -1004 w 9121626"/>
              <a:gd name="connsiteY0" fmla="*/ 3692959 h 7162245"/>
              <a:gd name="connsiteX1" fmla="*/ 4011279 w 9121626"/>
              <a:gd name="connsiteY1" fmla="*/ 2277716 h 7162245"/>
              <a:gd name="connsiteX2" fmla="*/ 5025288 w 9121626"/>
              <a:gd name="connsiteY2" fmla="*/ 1849740 h 7162245"/>
              <a:gd name="connsiteX3" fmla="*/ 5025288 w 9121626"/>
              <a:gd name="connsiteY3" fmla="*/ 1849740 h 7162245"/>
              <a:gd name="connsiteX4" fmla="*/ 8213241 w 9121626"/>
              <a:gd name="connsiteY4" fmla="*/ 168227 h 7162245"/>
              <a:gd name="connsiteX5" fmla="*/ 8935444 w 9121626"/>
              <a:gd name="connsiteY5" fmla="*/ 67313 h 7162245"/>
              <a:gd name="connsiteX6" fmla="*/ 8852760 w 9121626"/>
              <a:gd name="connsiteY6" fmla="*/ 1574959 h 7162245"/>
              <a:gd name="connsiteX7" fmla="*/ 4328612 w 9121626"/>
              <a:gd name="connsiteY7" fmla="*/ 7161757 h 7162245"/>
              <a:gd name="connsiteX8" fmla="*/ 4328612 w 9121626"/>
              <a:gd name="connsiteY8" fmla="*/ 7161757 h 7162245"/>
              <a:gd name="connsiteX9" fmla="*/ 3856 w 9121626"/>
              <a:gd name="connsiteY9" fmla="*/ 3692959 h 7162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121626" h="7162245">
                <a:moveTo>
                  <a:pt x="-1004" y="3692959"/>
                </a:moveTo>
                <a:cubicBezTo>
                  <a:pt x="1354664" y="3263763"/>
                  <a:pt x="2710332" y="2817551"/>
                  <a:pt x="4011279" y="2277716"/>
                </a:cubicBezTo>
                <a:cubicBezTo>
                  <a:pt x="4346853" y="2137895"/>
                  <a:pt x="4728629" y="1983480"/>
                  <a:pt x="5025288" y="1849740"/>
                </a:cubicBezTo>
                <a:lnTo>
                  <a:pt x="5025288" y="1849740"/>
                </a:lnTo>
                <a:cubicBezTo>
                  <a:pt x="6118330" y="1347596"/>
                  <a:pt x="7182193" y="786363"/>
                  <a:pt x="8213241" y="168227"/>
                </a:cubicBezTo>
                <a:cubicBezTo>
                  <a:pt x="8520837" y="-19014"/>
                  <a:pt x="8776176" y="-46976"/>
                  <a:pt x="8935444" y="67313"/>
                </a:cubicBezTo>
                <a:cubicBezTo>
                  <a:pt x="9178613" y="242395"/>
                  <a:pt x="9212660" y="753047"/>
                  <a:pt x="8852760" y="1574959"/>
                </a:cubicBezTo>
                <a:cubicBezTo>
                  <a:pt x="7923869" y="3702681"/>
                  <a:pt x="6162113" y="5735575"/>
                  <a:pt x="4328612" y="7161757"/>
                </a:cubicBezTo>
                <a:lnTo>
                  <a:pt x="4328612" y="7161757"/>
                </a:lnTo>
                <a:cubicBezTo>
                  <a:pt x="2603338" y="6411828"/>
                  <a:pt x="1110278" y="5214218"/>
                  <a:pt x="3856" y="3692959"/>
                </a:cubicBezTo>
              </a:path>
            </a:pathLst>
          </a:custGeom>
          <a:solidFill>
            <a:schemeClr val="tx2"/>
          </a:solidFill>
          <a:ln w="121539" cap="flat">
            <a:noFill/>
            <a:prstDash val="solid"/>
            <a:miter/>
          </a:ln>
        </p:spPr>
        <p:txBody>
          <a:bodyPr rtlCol="0" anchor="ctr"/>
          <a:lstStyle/>
          <a:p>
            <a:endParaRPr lang="pt-BR" dirty="0"/>
          </a:p>
        </p:txBody>
      </p:sp>
      <p:pic>
        <p:nvPicPr>
          <p:cNvPr id="3" name="Gráfico 2">
            <a:extLst>
              <a:ext uri="{FF2B5EF4-FFF2-40B4-BE49-F238E27FC236}">
                <a16:creationId xmlns:a16="http://schemas.microsoft.com/office/drawing/2014/main" id="{82FB63FC-F44F-4B94-A3E5-C87013A59CA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8626195">
            <a:off x="-3219527" y="-2103619"/>
            <a:ext cx="9888393" cy="9425758"/>
          </a:xfrm>
          <a:prstGeom prst="rect">
            <a:avLst/>
          </a:prstGeom>
        </p:spPr>
      </p:pic>
      <p:sp>
        <p:nvSpPr>
          <p:cNvPr id="27" name="Gráfico 8" hidden="1">
            <a:extLst>
              <a:ext uri="{FF2B5EF4-FFF2-40B4-BE49-F238E27FC236}">
                <a16:creationId xmlns:a16="http://schemas.microsoft.com/office/drawing/2014/main" id="{8566EAFC-FF76-415F-9156-2518FC791F2B}"/>
              </a:ext>
            </a:extLst>
          </p:cNvPr>
          <p:cNvSpPr/>
          <p:nvPr/>
        </p:nvSpPr>
        <p:spPr>
          <a:xfrm rot="1325555">
            <a:off x="10364046" y="3745483"/>
            <a:ext cx="4774013" cy="6001761"/>
          </a:xfrm>
          <a:custGeom>
            <a:avLst/>
            <a:gdLst>
              <a:gd name="connsiteX0" fmla="*/ 256858 w 547817"/>
              <a:gd name="connsiteY0" fmla="*/ 688205 h 688701"/>
              <a:gd name="connsiteX1" fmla="*/ 368491 w 547817"/>
              <a:gd name="connsiteY1" fmla="*/ 385405 h 688701"/>
              <a:gd name="connsiteX2" fmla="*/ 402115 w 547817"/>
              <a:gd name="connsiteY2" fmla="*/ 309205 h 688701"/>
              <a:gd name="connsiteX3" fmla="*/ 402115 w 547817"/>
              <a:gd name="connsiteY3" fmla="*/ 309205 h 688701"/>
              <a:gd name="connsiteX4" fmla="*/ 533179 w 547817"/>
              <a:gd name="connsiteY4" fmla="*/ 68890 h 688701"/>
              <a:gd name="connsiteX5" fmla="*/ 541561 w 547817"/>
              <a:gd name="connsiteY5" fmla="*/ 14216 h 688701"/>
              <a:gd name="connsiteX6" fmla="*/ 427261 w 547817"/>
              <a:gd name="connsiteY6" fmla="*/ 18883 h 688701"/>
              <a:gd name="connsiteX7" fmla="*/ -1364 w 547817"/>
              <a:gd name="connsiteY7" fmla="*/ 356354 h 688701"/>
              <a:gd name="connsiteX8" fmla="*/ -1364 w 547817"/>
              <a:gd name="connsiteY8" fmla="*/ 356354 h 688701"/>
              <a:gd name="connsiteX9" fmla="*/ 256858 w 547817"/>
              <a:gd name="connsiteY9" fmla="*/ 688205 h 688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7817" h="688701">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noFill/>
          <a:ln w="38100" cap="flat">
            <a:solidFill>
              <a:schemeClr val="bg2"/>
            </a:solidFill>
            <a:prstDash val="solid"/>
            <a:miter/>
          </a:ln>
        </p:spPr>
        <p:txBody>
          <a:bodyPr rtlCol="0" anchor="ctr"/>
          <a:lstStyle/>
          <a:p>
            <a:endParaRPr lang="pt-BR" dirty="0"/>
          </a:p>
        </p:txBody>
      </p:sp>
      <p:pic>
        <p:nvPicPr>
          <p:cNvPr id="44" name="Gráfico 43">
            <a:extLst>
              <a:ext uri="{FF2B5EF4-FFF2-40B4-BE49-F238E27FC236}">
                <a16:creationId xmlns:a16="http://schemas.microsoft.com/office/drawing/2014/main" id="{5575DE10-EDB7-4E17-8E7E-F7D33CCCC37E}"/>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4960450">
            <a:off x="8714118" y="4930803"/>
            <a:ext cx="4587072" cy="5509917"/>
          </a:xfrm>
          <a:prstGeom prst="rect">
            <a:avLst/>
          </a:prstGeom>
        </p:spPr>
      </p:pic>
      <p:grpSp>
        <p:nvGrpSpPr>
          <p:cNvPr id="4" name="Agrupar 3">
            <a:extLst>
              <a:ext uri="{FF2B5EF4-FFF2-40B4-BE49-F238E27FC236}">
                <a16:creationId xmlns:a16="http://schemas.microsoft.com/office/drawing/2014/main" id="{A7F21C62-E534-7535-3FDD-46BF033F7B25}"/>
              </a:ext>
            </a:extLst>
          </p:cNvPr>
          <p:cNvGrpSpPr/>
          <p:nvPr/>
        </p:nvGrpSpPr>
        <p:grpSpPr>
          <a:xfrm>
            <a:off x="416111" y="1321401"/>
            <a:ext cx="3883967" cy="4512035"/>
            <a:chOff x="399275" y="1310090"/>
            <a:chExt cx="3883967" cy="4512035"/>
          </a:xfrm>
        </p:grpSpPr>
        <p:sp>
          <p:nvSpPr>
            <p:cNvPr id="6" name="CaixaDeTexto 5">
              <a:extLst>
                <a:ext uri="{FF2B5EF4-FFF2-40B4-BE49-F238E27FC236}">
                  <a16:creationId xmlns:a16="http://schemas.microsoft.com/office/drawing/2014/main" id="{8055D2BE-A007-1549-0774-BB534778678A}"/>
                </a:ext>
              </a:extLst>
            </p:cNvPr>
            <p:cNvSpPr txBox="1"/>
            <p:nvPr/>
          </p:nvSpPr>
          <p:spPr>
            <a:xfrm>
              <a:off x="399275" y="2597950"/>
              <a:ext cx="3883967" cy="2431563"/>
            </a:xfrm>
            <a:prstGeom prst="rect">
              <a:avLst/>
            </a:prstGeom>
            <a:noFill/>
          </p:spPr>
          <p:txBody>
            <a:bodyPr wrap="square" rtlCol="0" anchor="ctr">
              <a:spAutoFit/>
            </a:bodyPr>
            <a:lstStyle/>
            <a:p>
              <a:pPr algn="ctr"/>
              <a:r>
                <a:rPr lang="pt-BR" sz="3600" b="1" i="1" dirty="0">
                  <a:solidFill>
                    <a:schemeClr val="bg1"/>
                  </a:solidFill>
                  <a:latin typeface="+mj-lt"/>
                </a:rPr>
                <a:t>Mulher Empreendedora Sicredi</a:t>
              </a:r>
            </a:p>
            <a:p>
              <a:pPr algn="ctr">
                <a:lnSpc>
                  <a:spcPct val="130000"/>
                </a:lnSpc>
                <a:spcBef>
                  <a:spcPts val="1200"/>
                </a:spcBef>
              </a:pPr>
              <a:r>
                <a:rPr lang="pt-BR" i="1" dirty="0">
                  <a:solidFill>
                    <a:schemeClr val="bg1"/>
                  </a:solidFill>
                  <a:latin typeface="+mj-lt"/>
                </a:rPr>
                <a:t>Desenvolvendo autonomia e independência feminina</a:t>
              </a:r>
              <a:endParaRPr lang="pt-BR" sz="1100" i="1" dirty="0">
                <a:solidFill>
                  <a:schemeClr val="bg1"/>
                </a:solidFill>
                <a:latin typeface="+mj-lt"/>
              </a:endParaRPr>
            </a:p>
          </p:txBody>
        </p:sp>
        <p:grpSp>
          <p:nvGrpSpPr>
            <p:cNvPr id="7" name="Agrupar 6">
              <a:extLst>
                <a:ext uri="{FF2B5EF4-FFF2-40B4-BE49-F238E27FC236}">
                  <a16:creationId xmlns:a16="http://schemas.microsoft.com/office/drawing/2014/main" id="{A8A67DE5-AD42-8343-1A99-FF7F5F2CEA4E}"/>
                </a:ext>
              </a:extLst>
            </p:cNvPr>
            <p:cNvGrpSpPr>
              <a:grpSpLocks noChangeAspect="1"/>
            </p:cNvGrpSpPr>
            <p:nvPr/>
          </p:nvGrpSpPr>
          <p:grpSpPr>
            <a:xfrm>
              <a:off x="1678246" y="1310090"/>
              <a:ext cx="1561658" cy="917056"/>
              <a:chOff x="5434011" y="3038318"/>
              <a:chExt cx="1326071" cy="779206"/>
            </a:xfrm>
          </p:grpSpPr>
          <p:sp>
            <p:nvSpPr>
              <p:cNvPr id="11" name="Forma Livre: Forma 4">
                <a:extLst>
                  <a:ext uri="{FF2B5EF4-FFF2-40B4-BE49-F238E27FC236}">
                    <a16:creationId xmlns:a16="http://schemas.microsoft.com/office/drawing/2014/main" id="{46F6E9CF-57AE-F479-2078-CA256E099BF7}"/>
                  </a:ext>
                </a:extLst>
              </p:cNvPr>
              <p:cNvSpPr/>
              <p:nvPr/>
            </p:nvSpPr>
            <p:spPr>
              <a:xfrm>
                <a:off x="5434011" y="3273252"/>
                <a:ext cx="635839" cy="544272"/>
              </a:xfrm>
              <a:custGeom>
                <a:avLst/>
                <a:gdLst>
                  <a:gd name="connsiteX0" fmla="*/ 530600 w 635839"/>
                  <a:gd name="connsiteY0" fmla="*/ 543195 h 544272"/>
                  <a:gd name="connsiteX1" fmla="*/ 306477 w 635839"/>
                  <a:gd name="connsiteY1" fmla="*/ 311166 h 544272"/>
                  <a:gd name="connsiteX2" fmla="*/ 244945 w 635839"/>
                  <a:gd name="connsiteY2" fmla="*/ 254778 h 544272"/>
                  <a:gd name="connsiteX3" fmla="*/ 244945 w 635839"/>
                  <a:gd name="connsiteY3" fmla="*/ 254778 h 544272"/>
                  <a:gd name="connsiteX4" fmla="*/ 28156 w 635839"/>
                  <a:gd name="connsiteY4" fmla="*/ 87615 h 544272"/>
                  <a:gd name="connsiteX5" fmla="*/ -1562 w 635839"/>
                  <a:gd name="connsiteY5" fmla="*/ 40942 h 544272"/>
                  <a:gd name="connsiteX6" fmla="*/ 105119 w 635839"/>
                  <a:gd name="connsiteY6" fmla="*/ -968 h 544272"/>
                  <a:gd name="connsiteX7" fmla="*/ 633661 w 635839"/>
                  <a:gd name="connsiteY7" fmla="*/ 135145 h 544272"/>
                  <a:gd name="connsiteX8" fmla="*/ 632231 w 635839"/>
                  <a:gd name="connsiteY8" fmla="*/ 135811 h 544272"/>
                  <a:gd name="connsiteX9" fmla="*/ 633661 w 635839"/>
                  <a:gd name="connsiteY9" fmla="*/ 135145 h 544272"/>
                  <a:gd name="connsiteX10" fmla="*/ 530600 w 635839"/>
                  <a:gd name="connsiteY10" fmla="*/ 543195 h 544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35839" h="544272">
                    <a:moveTo>
                      <a:pt x="530600" y="543195"/>
                    </a:moveTo>
                    <a:cubicBezTo>
                      <a:pt x="458209" y="463185"/>
                      <a:pt x="384677" y="383652"/>
                      <a:pt x="306477" y="311166"/>
                    </a:cubicBezTo>
                    <a:cubicBezTo>
                      <a:pt x="286285" y="292116"/>
                      <a:pt x="263519" y="270971"/>
                      <a:pt x="244945" y="254778"/>
                    </a:cubicBezTo>
                    <a:lnTo>
                      <a:pt x="244945" y="254778"/>
                    </a:lnTo>
                    <a:cubicBezTo>
                      <a:pt x="175794" y="195151"/>
                      <a:pt x="103403" y="139335"/>
                      <a:pt x="28156" y="87615"/>
                    </a:cubicBezTo>
                    <a:cubicBezTo>
                      <a:pt x="5582" y="72279"/>
                      <a:pt x="-4420" y="55515"/>
                      <a:pt x="-1562" y="40942"/>
                    </a:cubicBezTo>
                    <a:cubicBezTo>
                      <a:pt x="2820" y="18559"/>
                      <a:pt x="37109" y="175"/>
                      <a:pt x="105119" y="-968"/>
                    </a:cubicBezTo>
                    <a:cubicBezTo>
                      <a:pt x="281332" y="-3921"/>
                      <a:pt x="477355" y="53515"/>
                      <a:pt x="633661" y="135145"/>
                    </a:cubicBezTo>
                    <a:lnTo>
                      <a:pt x="632231" y="135811"/>
                    </a:lnTo>
                    <a:lnTo>
                      <a:pt x="633661" y="135145"/>
                    </a:lnTo>
                    <a:cubicBezTo>
                      <a:pt x="636329" y="277924"/>
                      <a:pt x="600801" y="418798"/>
                      <a:pt x="530600" y="543195"/>
                    </a:cubicBezTo>
                  </a:path>
                </a:pathLst>
              </a:custGeom>
              <a:noFill/>
              <a:ln w="12700" cap="flat">
                <a:solidFill>
                  <a:schemeClr val="bg1"/>
                </a:solidFill>
                <a:prstDash val="solid"/>
                <a:miter/>
              </a:ln>
            </p:spPr>
            <p:txBody>
              <a:bodyPr rtlCol="0" anchor="ctr"/>
              <a:lstStyle/>
              <a:p>
                <a:endParaRPr lang="pt-BR" dirty="0"/>
              </a:p>
            </p:txBody>
          </p:sp>
          <p:sp>
            <p:nvSpPr>
              <p:cNvPr id="12" name="Forma Livre: Forma 5">
                <a:extLst>
                  <a:ext uri="{FF2B5EF4-FFF2-40B4-BE49-F238E27FC236}">
                    <a16:creationId xmlns:a16="http://schemas.microsoft.com/office/drawing/2014/main" id="{8F30307D-04FF-C58C-378C-8F0A6EA2D380}"/>
                  </a:ext>
                </a:extLst>
              </p:cNvPr>
              <p:cNvSpPr/>
              <p:nvPr/>
            </p:nvSpPr>
            <p:spPr>
              <a:xfrm>
                <a:off x="5531171" y="3038318"/>
                <a:ext cx="538825" cy="695576"/>
              </a:xfrm>
              <a:custGeom>
                <a:avLst/>
                <a:gdLst>
                  <a:gd name="connsiteX0" fmla="*/ 268371 w 538825"/>
                  <a:gd name="connsiteY0" fmla="*/ 694500 h 695576"/>
                  <a:gd name="connsiteX1" fmla="*/ 165407 w 538825"/>
                  <a:gd name="connsiteY1" fmla="*/ 388747 h 695576"/>
                  <a:gd name="connsiteX2" fmla="*/ 133975 w 538825"/>
                  <a:gd name="connsiteY2" fmla="*/ 311405 h 695576"/>
                  <a:gd name="connsiteX3" fmla="*/ 133975 w 538825"/>
                  <a:gd name="connsiteY3" fmla="*/ 311405 h 695576"/>
                  <a:gd name="connsiteX4" fmla="*/ 10149 w 538825"/>
                  <a:gd name="connsiteY4" fmla="*/ 67469 h 695576"/>
                  <a:gd name="connsiteX5" fmla="*/ 3387 w 538825"/>
                  <a:gd name="connsiteY5" fmla="*/ 12510 h 695576"/>
                  <a:gd name="connsiteX6" fmla="*/ 117687 w 538825"/>
                  <a:gd name="connsiteY6" fmla="*/ 20415 h 695576"/>
                  <a:gd name="connsiteX7" fmla="*/ 536787 w 538825"/>
                  <a:gd name="connsiteY7" fmla="*/ 369983 h 695576"/>
                  <a:gd name="connsiteX8" fmla="*/ 536787 w 538825"/>
                  <a:gd name="connsiteY8" fmla="*/ 369983 h 695576"/>
                  <a:gd name="connsiteX9" fmla="*/ 268657 w 538825"/>
                  <a:gd name="connsiteY9" fmla="*/ 694404 h 695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8825" h="695576">
                    <a:moveTo>
                      <a:pt x="268371" y="694500"/>
                    </a:moveTo>
                    <a:cubicBezTo>
                      <a:pt x="237319" y="591249"/>
                      <a:pt x="204935" y="487903"/>
                      <a:pt x="165407" y="388747"/>
                    </a:cubicBezTo>
                    <a:cubicBezTo>
                      <a:pt x="155120" y="363220"/>
                      <a:pt x="143881" y="334074"/>
                      <a:pt x="133975" y="311405"/>
                    </a:cubicBezTo>
                    <a:lnTo>
                      <a:pt x="133975" y="311405"/>
                    </a:lnTo>
                    <a:cubicBezTo>
                      <a:pt x="97207" y="227870"/>
                      <a:pt x="55870" y="146431"/>
                      <a:pt x="10149" y="67469"/>
                    </a:cubicBezTo>
                    <a:cubicBezTo>
                      <a:pt x="-3661" y="43848"/>
                      <a:pt x="-5473" y="24512"/>
                      <a:pt x="3387" y="12510"/>
                    </a:cubicBezTo>
                    <a:cubicBezTo>
                      <a:pt x="16912" y="-5874"/>
                      <a:pt x="55775" y="-7778"/>
                      <a:pt x="117687" y="20415"/>
                    </a:cubicBezTo>
                    <a:cubicBezTo>
                      <a:pt x="278182" y="93282"/>
                      <a:pt x="430582" y="229204"/>
                      <a:pt x="536787" y="369983"/>
                    </a:cubicBezTo>
                    <a:lnTo>
                      <a:pt x="536787" y="369983"/>
                    </a:lnTo>
                    <a:cubicBezTo>
                      <a:pt x="477921" y="500094"/>
                      <a:pt x="385338" y="612108"/>
                      <a:pt x="268657" y="694404"/>
                    </a:cubicBezTo>
                  </a:path>
                </a:pathLst>
              </a:custGeom>
              <a:noFill/>
              <a:ln w="12700" cap="flat">
                <a:solidFill>
                  <a:schemeClr val="bg1"/>
                </a:solidFill>
                <a:prstDash val="solid"/>
                <a:miter/>
              </a:ln>
            </p:spPr>
            <p:txBody>
              <a:bodyPr rtlCol="0" anchor="ctr"/>
              <a:lstStyle/>
              <a:p>
                <a:endParaRPr lang="pt-BR" dirty="0"/>
              </a:p>
            </p:txBody>
          </p:sp>
          <p:sp>
            <p:nvSpPr>
              <p:cNvPr id="13" name="Forma Livre: Forma 6">
                <a:extLst>
                  <a:ext uri="{FF2B5EF4-FFF2-40B4-BE49-F238E27FC236}">
                    <a16:creationId xmlns:a16="http://schemas.microsoft.com/office/drawing/2014/main" id="{F4004546-E3E8-A27D-FD35-72269E967F2B}"/>
                  </a:ext>
                </a:extLst>
              </p:cNvPr>
              <p:cNvSpPr/>
              <p:nvPr/>
            </p:nvSpPr>
            <p:spPr>
              <a:xfrm>
                <a:off x="6124244" y="3273252"/>
                <a:ext cx="635838" cy="544272"/>
              </a:xfrm>
              <a:custGeom>
                <a:avLst/>
                <a:gdLst>
                  <a:gd name="connsiteX0" fmla="*/ 101160 w 635838"/>
                  <a:gd name="connsiteY0" fmla="*/ 543195 h 544272"/>
                  <a:gd name="connsiteX1" fmla="*/ 325284 w 635838"/>
                  <a:gd name="connsiteY1" fmla="*/ 311166 h 544272"/>
                  <a:gd name="connsiteX2" fmla="*/ 386817 w 635838"/>
                  <a:gd name="connsiteY2" fmla="*/ 254778 h 544272"/>
                  <a:gd name="connsiteX3" fmla="*/ 386817 w 635838"/>
                  <a:gd name="connsiteY3" fmla="*/ 254778 h 544272"/>
                  <a:gd name="connsiteX4" fmla="*/ 603604 w 635838"/>
                  <a:gd name="connsiteY4" fmla="*/ 87615 h 544272"/>
                  <a:gd name="connsiteX5" fmla="*/ 633323 w 635838"/>
                  <a:gd name="connsiteY5" fmla="*/ 40942 h 544272"/>
                  <a:gd name="connsiteX6" fmla="*/ 526644 w 635838"/>
                  <a:gd name="connsiteY6" fmla="*/ -968 h 544272"/>
                  <a:gd name="connsiteX7" fmla="*/ -1994 w 635838"/>
                  <a:gd name="connsiteY7" fmla="*/ 135145 h 544272"/>
                  <a:gd name="connsiteX8" fmla="*/ -471 w 635838"/>
                  <a:gd name="connsiteY8" fmla="*/ 135811 h 544272"/>
                  <a:gd name="connsiteX9" fmla="*/ -1898 w 635838"/>
                  <a:gd name="connsiteY9" fmla="*/ 135145 h 544272"/>
                  <a:gd name="connsiteX10" fmla="*/ 101160 w 635838"/>
                  <a:gd name="connsiteY10" fmla="*/ 543195 h 544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35838" h="544272">
                    <a:moveTo>
                      <a:pt x="101160" y="543195"/>
                    </a:moveTo>
                    <a:cubicBezTo>
                      <a:pt x="173551" y="463185"/>
                      <a:pt x="247084" y="383652"/>
                      <a:pt x="325284" y="311166"/>
                    </a:cubicBezTo>
                    <a:cubicBezTo>
                      <a:pt x="345478" y="292116"/>
                      <a:pt x="368242" y="270971"/>
                      <a:pt x="386817" y="254778"/>
                    </a:cubicBezTo>
                    <a:lnTo>
                      <a:pt x="386817" y="254778"/>
                    </a:lnTo>
                    <a:cubicBezTo>
                      <a:pt x="455967" y="195151"/>
                      <a:pt x="528358" y="139335"/>
                      <a:pt x="603604" y="87615"/>
                    </a:cubicBezTo>
                    <a:cubicBezTo>
                      <a:pt x="626179" y="72279"/>
                      <a:pt x="636181" y="55515"/>
                      <a:pt x="633323" y="40942"/>
                    </a:cubicBezTo>
                    <a:cubicBezTo>
                      <a:pt x="628942" y="18559"/>
                      <a:pt x="594651" y="175"/>
                      <a:pt x="526644" y="-968"/>
                    </a:cubicBezTo>
                    <a:cubicBezTo>
                      <a:pt x="350431" y="-3921"/>
                      <a:pt x="154406" y="53515"/>
                      <a:pt x="-1994" y="135145"/>
                    </a:cubicBezTo>
                    <a:lnTo>
                      <a:pt x="-471" y="135811"/>
                    </a:lnTo>
                    <a:lnTo>
                      <a:pt x="-1898" y="135145"/>
                    </a:lnTo>
                    <a:cubicBezTo>
                      <a:pt x="-4566" y="277924"/>
                      <a:pt x="30962" y="418798"/>
                      <a:pt x="101160" y="543195"/>
                    </a:cubicBezTo>
                  </a:path>
                </a:pathLst>
              </a:custGeom>
              <a:noFill/>
              <a:ln w="12700" cap="flat">
                <a:solidFill>
                  <a:schemeClr val="bg1"/>
                </a:solidFill>
                <a:prstDash val="solid"/>
                <a:miter/>
              </a:ln>
            </p:spPr>
            <p:txBody>
              <a:bodyPr rtlCol="0" anchor="ctr"/>
              <a:lstStyle/>
              <a:p>
                <a:endParaRPr lang="pt-BR" dirty="0"/>
              </a:p>
            </p:txBody>
          </p:sp>
          <p:sp>
            <p:nvSpPr>
              <p:cNvPr id="14" name="Forma Livre: Forma 7">
                <a:extLst>
                  <a:ext uri="{FF2B5EF4-FFF2-40B4-BE49-F238E27FC236}">
                    <a16:creationId xmlns:a16="http://schemas.microsoft.com/office/drawing/2014/main" id="{DCCCC50E-D81B-49F5-8D79-03238DDE5287}"/>
                  </a:ext>
                </a:extLst>
              </p:cNvPr>
              <p:cNvSpPr/>
              <p:nvPr/>
            </p:nvSpPr>
            <p:spPr>
              <a:xfrm>
                <a:off x="6124479" y="3038318"/>
                <a:ext cx="538824" cy="695576"/>
              </a:xfrm>
              <a:custGeom>
                <a:avLst/>
                <a:gdLst>
                  <a:gd name="connsiteX0" fmla="*/ 266376 w 538824"/>
                  <a:gd name="connsiteY0" fmla="*/ 694500 h 695576"/>
                  <a:gd name="connsiteX1" fmla="*/ 369341 w 538824"/>
                  <a:gd name="connsiteY1" fmla="*/ 388747 h 695576"/>
                  <a:gd name="connsiteX2" fmla="*/ 400774 w 538824"/>
                  <a:gd name="connsiteY2" fmla="*/ 311405 h 695576"/>
                  <a:gd name="connsiteX3" fmla="*/ 400774 w 538824"/>
                  <a:gd name="connsiteY3" fmla="*/ 311405 h 695576"/>
                  <a:gd name="connsiteX4" fmla="*/ 524599 w 538824"/>
                  <a:gd name="connsiteY4" fmla="*/ 67469 h 695576"/>
                  <a:gd name="connsiteX5" fmla="*/ 531362 w 538824"/>
                  <a:gd name="connsiteY5" fmla="*/ 12510 h 695576"/>
                  <a:gd name="connsiteX6" fmla="*/ 417062 w 538824"/>
                  <a:gd name="connsiteY6" fmla="*/ 20415 h 695576"/>
                  <a:gd name="connsiteX7" fmla="*/ -2038 w 538824"/>
                  <a:gd name="connsiteY7" fmla="*/ 369983 h 695576"/>
                  <a:gd name="connsiteX8" fmla="*/ -2038 w 538824"/>
                  <a:gd name="connsiteY8" fmla="*/ 369983 h 695576"/>
                  <a:gd name="connsiteX9" fmla="*/ 266090 w 538824"/>
                  <a:gd name="connsiteY9" fmla="*/ 694404 h 695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8824" h="695576">
                    <a:moveTo>
                      <a:pt x="266376" y="694500"/>
                    </a:moveTo>
                    <a:cubicBezTo>
                      <a:pt x="297427" y="591249"/>
                      <a:pt x="329811" y="487903"/>
                      <a:pt x="369341" y="388747"/>
                    </a:cubicBezTo>
                    <a:cubicBezTo>
                      <a:pt x="379627" y="363220"/>
                      <a:pt x="390868" y="334074"/>
                      <a:pt x="400774" y="311405"/>
                    </a:cubicBezTo>
                    <a:lnTo>
                      <a:pt x="400774" y="311405"/>
                    </a:lnTo>
                    <a:cubicBezTo>
                      <a:pt x="437540" y="227870"/>
                      <a:pt x="478879" y="146431"/>
                      <a:pt x="524599" y="67469"/>
                    </a:cubicBezTo>
                    <a:cubicBezTo>
                      <a:pt x="538410" y="43848"/>
                      <a:pt x="540219" y="24512"/>
                      <a:pt x="531362" y="12510"/>
                    </a:cubicBezTo>
                    <a:cubicBezTo>
                      <a:pt x="517835" y="-5874"/>
                      <a:pt x="478974" y="-7778"/>
                      <a:pt x="417062" y="20415"/>
                    </a:cubicBezTo>
                    <a:cubicBezTo>
                      <a:pt x="256564" y="93282"/>
                      <a:pt x="104164" y="229204"/>
                      <a:pt x="-2038" y="369983"/>
                    </a:cubicBezTo>
                    <a:lnTo>
                      <a:pt x="-2038" y="369983"/>
                    </a:lnTo>
                    <a:cubicBezTo>
                      <a:pt x="56826" y="500094"/>
                      <a:pt x="149408" y="612108"/>
                      <a:pt x="266090" y="694404"/>
                    </a:cubicBezTo>
                  </a:path>
                </a:pathLst>
              </a:custGeom>
              <a:noFill/>
              <a:ln w="12700" cap="flat">
                <a:solidFill>
                  <a:schemeClr val="bg1"/>
                </a:solidFill>
                <a:prstDash val="solid"/>
                <a:miter/>
              </a:ln>
            </p:spPr>
            <p:txBody>
              <a:bodyPr rtlCol="0" anchor="ctr"/>
              <a:lstStyle/>
              <a:p>
                <a:endParaRPr lang="pt-BR" dirty="0"/>
              </a:p>
            </p:txBody>
          </p:sp>
        </p:grpSp>
        <p:pic>
          <p:nvPicPr>
            <p:cNvPr id="10" name="Imagem 9" descr="Uma imagem contendo objeto, relógio&#10;&#10;Descrição gerada automaticamente">
              <a:extLst>
                <a:ext uri="{FF2B5EF4-FFF2-40B4-BE49-F238E27FC236}">
                  <a16:creationId xmlns:a16="http://schemas.microsoft.com/office/drawing/2014/main" id="{E221C663-E2CD-3ABE-B6A0-3127ECBA759B}"/>
                </a:ext>
              </a:extLst>
            </p:cNvPr>
            <p:cNvPicPr>
              <a:picLocks noChangeAspect="1"/>
            </p:cNvPicPr>
            <p:nvPr/>
          </p:nvPicPr>
          <p:blipFill>
            <a:blip r:embed="rId11">
              <a:biLevel thresh="25000"/>
            </a:blip>
            <a:stretch>
              <a:fillRect/>
            </a:stretch>
          </p:blipFill>
          <p:spPr>
            <a:xfrm>
              <a:off x="415859" y="5372125"/>
              <a:ext cx="1531732" cy="450000"/>
            </a:xfrm>
            <a:prstGeom prst="rect">
              <a:avLst/>
            </a:prstGeom>
          </p:spPr>
        </p:pic>
      </p:grpSp>
      <p:sp>
        <p:nvSpPr>
          <p:cNvPr id="20" name="Google Shape;183;p1">
            <a:extLst>
              <a:ext uri="{FF2B5EF4-FFF2-40B4-BE49-F238E27FC236}">
                <a16:creationId xmlns:a16="http://schemas.microsoft.com/office/drawing/2014/main" id="{7AA068EC-2A0B-5646-234F-0DD06C6DB7F3}"/>
              </a:ext>
            </a:extLst>
          </p:cNvPr>
          <p:cNvSpPr txBox="1"/>
          <p:nvPr/>
        </p:nvSpPr>
        <p:spPr>
          <a:xfrm>
            <a:off x="1757899" y="5304757"/>
            <a:ext cx="2681018" cy="584735"/>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3200"/>
              <a:buFont typeface="Arial"/>
              <a:buNone/>
            </a:pPr>
            <a:r>
              <a:rPr lang="pt-BR" sz="3200" b="1" i="1" u="none" strike="noStrike" cap="none" dirty="0">
                <a:solidFill>
                  <a:srgbClr val="C8C8C8"/>
                </a:solidFill>
                <a:latin typeface="Exo 2 ExtraBold"/>
                <a:ea typeface="Exo 2 ExtraBold"/>
                <a:cs typeface="Exo 2 ExtraBold"/>
                <a:sym typeface="Exo 2 ExtraBold"/>
              </a:rPr>
              <a:t>LOGO COP</a:t>
            </a:r>
            <a:endParaRPr sz="1050" b="1" i="1" u="none" strike="noStrike" cap="none" dirty="0">
              <a:solidFill>
                <a:srgbClr val="C8C8C8"/>
              </a:solidFill>
              <a:latin typeface="Exo 2 ExtraBold"/>
              <a:ea typeface="Exo 2 ExtraBold"/>
              <a:cs typeface="Exo 2 ExtraBold"/>
              <a:sym typeface="Exo 2 ExtraBold"/>
            </a:endParaRPr>
          </a:p>
        </p:txBody>
      </p:sp>
    </p:spTree>
    <p:custDataLst>
      <p:tags r:id="rId1"/>
    </p:custDataLst>
    <p:extLst>
      <p:ext uri="{BB962C8B-B14F-4D97-AF65-F5344CB8AC3E}">
        <p14:creationId xmlns:p14="http://schemas.microsoft.com/office/powerpoint/2010/main" val="3963195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m 6">
            <a:extLst>
              <a:ext uri="{FF2B5EF4-FFF2-40B4-BE49-F238E27FC236}">
                <a16:creationId xmlns:a16="http://schemas.microsoft.com/office/drawing/2014/main" id="{CDD6FA8F-0DDC-8C50-7DEB-A29B12F5F037}"/>
              </a:ext>
            </a:extLst>
          </p:cNvPr>
          <p:cNvPicPr>
            <a:picLocks noChangeAspect="1"/>
          </p:cNvPicPr>
          <p:nvPr/>
        </p:nvPicPr>
        <p:blipFill rotWithShape="1">
          <a:blip r:embed="rId3"/>
          <a:srcRect l="13526" t="1557" r="12467"/>
          <a:stretch/>
        </p:blipFill>
        <p:spPr>
          <a:xfrm flipH="1">
            <a:off x="0" y="0"/>
            <a:ext cx="7790598" cy="6901837"/>
          </a:xfrm>
          <a:prstGeom prst="rect">
            <a:avLst/>
          </a:prstGeom>
        </p:spPr>
      </p:pic>
      <p:sp>
        <p:nvSpPr>
          <p:cNvPr id="16" name="Gráfico 5">
            <a:extLst>
              <a:ext uri="{FF2B5EF4-FFF2-40B4-BE49-F238E27FC236}">
                <a16:creationId xmlns:a16="http://schemas.microsoft.com/office/drawing/2014/main" id="{BFD1424C-4E86-4DD6-8032-D597DDED7D82}"/>
              </a:ext>
            </a:extLst>
          </p:cNvPr>
          <p:cNvSpPr/>
          <p:nvPr/>
        </p:nvSpPr>
        <p:spPr>
          <a:xfrm flipH="1">
            <a:off x="4208527" y="0"/>
            <a:ext cx="8038065" cy="6858962"/>
          </a:xfrm>
          <a:custGeom>
            <a:avLst/>
            <a:gdLst>
              <a:gd name="connsiteX0" fmla="*/ 8283838 w 11478748"/>
              <a:gd name="connsiteY0" fmla="*/ 4302756 h 6913639"/>
              <a:gd name="connsiteX1" fmla="*/ 10757892 w 11478748"/>
              <a:gd name="connsiteY1" fmla="*/ 6912676 h 6913639"/>
              <a:gd name="connsiteX2" fmla="*/ -1406 w 11478748"/>
              <a:gd name="connsiteY2" fmla="*/ 6912676 h 6913639"/>
              <a:gd name="connsiteX3" fmla="*/ -1406 w 11478748"/>
              <a:gd name="connsiteY3" fmla="*/ -964 h 6913639"/>
              <a:gd name="connsiteX4" fmla="*/ 11477343 w 11478748"/>
              <a:gd name="connsiteY4" fmla="*/ -964 h 6913639"/>
              <a:gd name="connsiteX5" fmla="*/ 8283838 w 11478748"/>
              <a:gd name="connsiteY5" fmla="*/ 4302756 h 6913639"/>
              <a:gd name="connsiteX0" fmla="*/ 8285244 w 11478749"/>
              <a:gd name="connsiteY0" fmla="*/ 4303720 h 6913640"/>
              <a:gd name="connsiteX1" fmla="*/ 10759298 w 11478749"/>
              <a:gd name="connsiteY1" fmla="*/ 6913640 h 6913640"/>
              <a:gd name="connsiteX2" fmla="*/ 0 w 11478749"/>
              <a:gd name="connsiteY2" fmla="*/ 6913640 h 6913640"/>
              <a:gd name="connsiteX3" fmla="*/ 4969042 w 11478749"/>
              <a:gd name="connsiteY3" fmla="*/ 0 h 6913640"/>
              <a:gd name="connsiteX4" fmla="*/ 11478749 w 11478749"/>
              <a:gd name="connsiteY4" fmla="*/ 0 h 6913640"/>
              <a:gd name="connsiteX5" fmla="*/ 8285244 w 11478749"/>
              <a:gd name="connsiteY5" fmla="*/ 4303720 h 6913640"/>
              <a:gd name="connsiteX0" fmla="*/ 8285244 w 11478749"/>
              <a:gd name="connsiteY0" fmla="*/ 4303720 h 6913640"/>
              <a:gd name="connsiteX1" fmla="*/ 10759298 w 11478749"/>
              <a:gd name="connsiteY1" fmla="*/ 6913640 h 6913640"/>
              <a:gd name="connsiteX2" fmla="*/ 0 w 11478749"/>
              <a:gd name="connsiteY2" fmla="*/ 6913640 h 6913640"/>
              <a:gd name="connsiteX3" fmla="*/ 3477126 w 11478749"/>
              <a:gd name="connsiteY3" fmla="*/ 0 h 6913640"/>
              <a:gd name="connsiteX4" fmla="*/ 11478749 w 11478749"/>
              <a:gd name="connsiteY4" fmla="*/ 0 h 6913640"/>
              <a:gd name="connsiteX5" fmla="*/ 8285244 w 11478749"/>
              <a:gd name="connsiteY5" fmla="*/ 4303720 h 6913640"/>
              <a:gd name="connsiteX0" fmla="*/ 4820149 w 8013654"/>
              <a:gd name="connsiteY0" fmla="*/ 4303720 h 6913640"/>
              <a:gd name="connsiteX1" fmla="*/ 7294203 w 8013654"/>
              <a:gd name="connsiteY1" fmla="*/ 6913640 h 6913640"/>
              <a:gd name="connsiteX2" fmla="*/ 0 w 8013654"/>
              <a:gd name="connsiteY2" fmla="*/ 6913640 h 6913640"/>
              <a:gd name="connsiteX3" fmla="*/ 12031 w 8013654"/>
              <a:gd name="connsiteY3" fmla="*/ 0 h 6913640"/>
              <a:gd name="connsiteX4" fmla="*/ 8013654 w 8013654"/>
              <a:gd name="connsiteY4" fmla="*/ 0 h 6913640"/>
              <a:gd name="connsiteX5" fmla="*/ 4820149 w 8013654"/>
              <a:gd name="connsiteY5" fmla="*/ 4303720 h 6913640"/>
              <a:gd name="connsiteX0" fmla="*/ 4820149 w 8013654"/>
              <a:gd name="connsiteY0" fmla="*/ 4303720 h 6913640"/>
              <a:gd name="connsiteX1" fmla="*/ 7294203 w 8013654"/>
              <a:gd name="connsiteY1" fmla="*/ 6913640 h 6913640"/>
              <a:gd name="connsiteX2" fmla="*/ 0 w 8013654"/>
              <a:gd name="connsiteY2" fmla="*/ 6913640 h 6913640"/>
              <a:gd name="connsiteX3" fmla="*/ 204536 w 8013654"/>
              <a:gd name="connsiteY3" fmla="*/ 194040 h 6913640"/>
              <a:gd name="connsiteX4" fmla="*/ 8013654 w 8013654"/>
              <a:gd name="connsiteY4" fmla="*/ 0 h 6913640"/>
              <a:gd name="connsiteX5" fmla="*/ 4820149 w 8013654"/>
              <a:gd name="connsiteY5" fmla="*/ 4303720 h 6913640"/>
              <a:gd name="connsiteX0" fmla="*/ 4820149 w 8013654"/>
              <a:gd name="connsiteY0" fmla="*/ 4303720 h 6913640"/>
              <a:gd name="connsiteX1" fmla="*/ 7294203 w 8013654"/>
              <a:gd name="connsiteY1" fmla="*/ 6913640 h 6913640"/>
              <a:gd name="connsiteX2" fmla="*/ 0 w 8013654"/>
              <a:gd name="connsiteY2" fmla="*/ 6913640 h 6913640"/>
              <a:gd name="connsiteX3" fmla="*/ 12031 w 8013654"/>
              <a:gd name="connsiteY3" fmla="*/ 0 h 6913640"/>
              <a:gd name="connsiteX4" fmla="*/ 8013654 w 8013654"/>
              <a:gd name="connsiteY4" fmla="*/ 0 h 6913640"/>
              <a:gd name="connsiteX5" fmla="*/ 4820149 w 8013654"/>
              <a:gd name="connsiteY5" fmla="*/ 4303720 h 6913640"/>
              <a:gd name="connsiteX0" fmla="*/ 4844560 w 8038065"/>
              <a:gd name="connsiteY0" fmla="*/ 4303720 h 6913640"/>
              <a:gd name="connsiteX1" fmla="*/ 7318614 w 8038065"/>
              <a:gd name="connsiteY1" fmla="*/ 6913640 h 6913640"/>
              <a:gd name="connsiteX2" fmla="*/ 24411 w 8038065"/>
              <a:gd name="connsiteY2" fmla="*/ 6913640 h 6913640"/>
              <a:gd name="connsiteX3" fmla="*/ 347 w 8038065"/>
              <a:gd name="connsiteY3" fmla="*/ 0 h 6913640"/>
              <a:gd name="connsiteX4" fmla="*/ 8038065 w 8038065"/>
              <a:gd name="connsiteY4" fmla="*/ 0 h 6913640"/>
              <a:gd name="connsiteX5" fmla="*/ 4844560 w 8038065"/>
              <a:gd name="connsiteY5" fmla="*/ 4303720 h 6913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8065" h="6913640">
                <a:moveTo>
                  <a:pt x="4844560" y="4303720"/>
                </a:moveTo>
                <a:cubicBezTo>
                  <a:pt x="5516134" y="5306541"/>
                  <a:pt x="6353324" y="6189016"/>
                  <a:pt x="7318614" y="6913640"/>
                </a:cubicBezTo>
                <a:lnTo>
                  <a:pt x="24411" y="6913640"/>
                </a:lnTo>
                <a:cubicBezTo>
                  <a:pt x="28421" y="4609093"/>
                  <a:pt x="-3663" y="2304547"/>
                  <a:pt x="347" y="0"/>
                </a:cubicBezTo>
                <a:lnTo>
                  <a:pt x="8038065" y="0"/>
                </a:lnTo>
                <a:cubicBezTo>
                  <a:pt x="6751858" y="1256045"/>
                  <a:pt x="5673994" y="2708775"/>
                  <a:pt x="4844560" y="4303720"/>
                </a:cubicBezTo>
                <a:close/>
              </a:path>
            </a:pathLst>
          </a:custGeom>
          <a:gradFill flip="none" rotWithShape="1">
            <a:gsLst>
              <a:gs pos="50000">
                <a:schemeClr val="tx2"/>
              </a:gs>
              <a:gs pos="100000">
                <a:schemeClr val="accent1"/>
              </a:gs>
            </a:gsLst>
            <a:path path="circle">
              <a:fillToRect r="100000" b="100000"/>
            </a:path>
            <a:tileRect l="-100000" t="-100000"/>
          </a:gradFill>
          <a:ln w="129390" cap="flat">
            <a:noFill/>
            <a:prstDash val="solid"/>
            <a:miter/>
          </a:ln>
        </p:spPr>
        <p:txBody>
          <a:bodyPr rtlCol="0" anchor="ctr"/>
          <a:lstStyle/>
          <a:p>
            <a:endParaRPr lang="pt-BR"/>
          </a:p>
        </p:txBody>
      </p:sp>
      <p:pic>
        <p:nvPicPr>
          <p:cNvPr id="9" name="Gráfico 8" hidden="1">
            <a:extLst>
              <a:ext uri="{FF2B5EF4-FFF2-40B4-BE49-F238E27FC236}">
                <a16:creationId xmlns:a16="http://schemas.microsoft.com/office/drawing/2014/main" id="{1FB67FC6-D1EE-4C4E-AC96-0FD99D0AF86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67248" y="369000"/>
            <a:ext cx="11457505" cy="6120000"/>
          </a:xfrm>
          <a:prstGeom prst="rect">
            <a:avLst/>
          </a:prstGeom>
        </p:spPr>
      </p:pic>
      <p:pic>
        <p:nvPicPr>
          <p:cNvPr id="10" name="Gráfico 9">
            <a:extLst>
              <a:ext uri="{FF2B5EF4-FFF2-40B4-BE49-F238E27FC236}">
                <a16:creationId xmlns:a16="http://schemas.microsoft.com/office/drawing/2014/main" id="{D3FC334A-FAE7-41A1-88B0-7CD9D4DA24E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2345219" flipH="1">
            <a:off x="10057994" y="-1641605"/>
            <a:ext cx="2549071" cy="3061902"/>
          </a:xfrm>
          <a:prstGeom prst="rect">
            <a:avLst/>
          </a:prstGeom>
        </p:spPr>
      </p:pic>
      <p:sp>
        <p:nvSpPr>
          <p:cNvPr id="13" name="Gráfico 8">
            <a:extLst>
              <a:ext uri="{FF2B5EF4-FFF2-40B4-BE49-F238E27FC236}">
                <a16:creationId xmlns:a16="http://schemas.microsoft.com/office/drawing/2014/main" id="{6AB91B89-A02E-42ED-A9B3-FD57BBF2B61E}"/>
              </a:ext>
            </a:extLst>
          </p:cNvPr>
          <p:cNvSpPr/>
          <p:nvPr/>
        </p:nvSpPr>
        <p:spPr>
          <a:xfrm rot="1974999">
            <a:off x="10954208" y="5279031"/>
            <a:ext cx="2203953" cy="2770751"/>
          </a:xfrm>
          <a:custGeom>
            <a:avLst/>
            <a:gdLst>
              <a:gd name="connsiteX0" fmla="*/ 256858 w 547817"/>
              <a:gd name="connsiteY0" fmla="*/ 688205 h 688701"/>
              <a:gd name="connsiteX1" fmla="*/ 368491 w 547817"/>
              <a:gd name="connsiteY1" fmla="*/ 385405 h 688701"/>
              <a:gd name="connsiteX2" fmla="*/ 402115 w 547817"/>
              <a:gd name="connsiteY2" fmla="*/ 309205 h 688701"/>
              <a:gd name="connsiteX3" fmla="*/ 402115 w 547817"/>
              <a:gd name="connsiteY3" fmla="*/ 309205 h 688701"/>
              <a:gd name="connsiteX4" fmla="*/ 533179 w 547817"/>
              <a:gd name="connsiteY4" fmla="*/ 68890 h 688701"/>
              <a:gd name="connsiteX5" fmla="*/ 541561 w 547817"/>
              <a:gd name="connsiteY5" fmla="*/ 14216 h 688701"/>
              <a:gd name="connsiteX6" fmla="*/ 427261 w 547817"/>
              <a:gd name="connsiteY6" fmla="*/ 18883 h 688701"/>
              <a:gd name="connsiteX7" fmla="*/ -1364 w 547817"/>
              <a:gd name="connsiteY7" fmla="*/ 356354 h 688701"/>
              <a:gd name="connsiteX8" fmla="*/ -1364 w 547817"/>
              <a:gd name="connsiteY8" fmla="*/ 356354 h 688701"/>
              <a:gd name="connsiteX9" fmla="*/ 256858 w 547817"/>
              <a:gd name="connsiteY9" fmla="*/ 688205 h 688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7817" h="688701">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noFill/>
          <a:ln w="3810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srgbClr val="262626"/>
              </a:solidFill>
              <a:effectLst/>
              <a:uLnTx/>
              <a:uFillTx/>
              <a:latin typeface="Nunito"/>
              <a:ea typeface="+mn-ea"/>
              <a:cs typeface="+mn-cs"/>
            </a:endParaRPr>
          </a:p>
        </p:txBody>
      </p:sp>
      <p:sp>
        <p:nvSpPr>
          <p:cNvPr id="14" name="CaixaDeTexto 13">
            <a:extLst>
              <a:ext uri="{FF2B5EF4-FFF2-40B4-BE49-F238E27FC236}">
                <a16:creationId xmlns:a16="http://schemas.microsoft.com/office/drawing/2014/main" id="{F1BDEF98-8F12-492C-9EFE-560ACC3B4015}"/>
              </a:ext>
            </a:extLst>
          </p:cNvPr>
          <p:cNvSpPr txBox="1"/>
          <p:nvPr/>
        </p:nvSpPr>
        <p:spPr>
          <a:xfrm>
            <a:off x="11430000" y="6181223"/>
            <a:ext cx="394752" cy="30777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B1EA48-AE99-4102-B15A-1A3323D208F4}" type="slidenum">
              <a:rPr kumimoji="0" lang="pt-BR" sz="1400" b="0" i="0" u="none" strike="noStrike" kern="1200" cap="none" spc="0" normalizeH="0" baseline="0" noProof="0" smtClean="0">
                <a:ln>
                  <a:noFill/>
                </a:ln>
                <a:solidFill>
                  <a:srgbClr val="FFFFFF"/>
                </a:solidFill>
                <a:effectLst/>
                <a:uLnTx/>
                <a:uFillTx/>
                <a:latin typeface="Exo 2.0 Extra Bol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pt-BR" sz="1400" b="0" i="0" u="none" strike="noStrike" kern="1200" cap="none" spc="0" normalizeH="0" baseline="0" noProof="0" dirty="0">
              <a:ln>
                <a:noFill/>
              </a:ln>
              <a:solidFill>
                <a:srgbClr val="FFFFFF"/>
              </a:solidFill>
              <a:effectLst/>
              <a:uLnTx/>
              <a:uFillTx/>
              <a:latin typeface="Exo 2.0 Extra Bold"/>
              <a:ea typeface="+mn-ea"/>
              <a:cs typeface="+mn-cs"/>
            </a:endParaRPr>
          </a:p>
        </p:txBody>
      </p:sp>
      <p:sp>
        <p:nvSpPr>
          <p:cNvPr id="15" name="CaixaDeTexto 14">
            <a:extLst>
              <a:ext uri="{FF2B5EF4-FFF2-40B4-BE49-F238E27FC236}">
                <a16:creationId xmlns:a16="http://schemas.microsoft.com/office/drawing/2014/main" id="{89CC26D3-482F-4205-BAC7-BE8B18D1E3D3}"/>
              </a:ext>
            </a:extLst>
          </p:cNvPr>
          <p:cNvSpPr txBox="1"/>
          <p:nvPr/>
        </p:nvSpPr>
        <p:spPr>
          <a:xfrm>
            <a:off x="7905749" y="1956802"/>
            <a:ext cx="3789659" cy="2944396"/>
          </a:xfrm>
          <a:prstGeom prst="rect">
            <a:avLst/>
          </a:prstGeom>
          <a:noFill/>
        </p:spPr>
        <p:txBody>
          <a:bodyPr wrap="square" rtlCol="0" anchor="b">
            <a:spAutoFit/>
          </a:bodyPr>
          <a:lstStyle/>
          <a:p>
            <a:r>
              <a:rPr lang="pt-BR" sz="3600" i="1" dirty="0">
                <a:solidFill>
                  <a:schemeClr val="bg1"/>
                </a:solidFill>
                <a:latin typeface="+mj-lt"/>
              </a:rPr>
              <a:t>Vender é para todas as pessoas !</a:t>
            </a:r>
          </a:p>
          <a:p>
            <a:pPr marL="0" marR="0" lvl="0" indent="0" algn="l" defTabSz="914400" rtl="0" eaLnBrk="1" fontAlgn="auto" latinLnBrk="0" hangingPunct="1">
              <a:lnSpc>
                <a:spcPct val="100000"/>
              </a:lnSpc>
              <a:spcBef>
                <a:spcPts val="1600"/>
              </a:spcBef>
              <a:spcAft>
                <a:spcPts val="1600"/>
              </a:spcAft>
              <a:buClr>
                <a:srgbClr val="000000"/>
              </a:buClr>
              <a:buSzTx/>
              <a:buFont typeface="Arial"/>
              <a:buNone/>
              <a:tabLst/>
              <a:defRPr/>
            </a:pPr>
            <a:r>
              <a:rPr kumimoji="0" lang="pt-BR" sz="1600" b="1" i="1" u="none" strike="noStrike" kern="1200" cap="none" spc="0" normalizeH="0" baseline="0" noProof="0" dirty="0">
                <a:ln>
                  <a:noFill/>
                </a:ln>
                <a:solidFill>
                  <a:srgbClr val="FFFFFF"/>
                </a:solidFill>
                <a:effectLst/>
                <a:uLnTx/>
                <a:uFillTx/>
                <a:latin typeface="Nunito"/>
                <a:ea typeface="Nunito ExtraLight"/>
                <a:cs typeface="Nunito ExtraLight"/>
                <a:sym typeface="Nunito ExtraLight"/>
              </a:rPr>
              <a:t>Pensando em te ajudar a se organizar e entender como as vendas ocorrem, separamos para você  alguns passos indispensáveis na hora de vender.</a:t>
            </a:r>
            <a:endParaRPr kumimoji="0" lang="pt-BR" sz="3600" b="0" i="1" u="none" strike="noStrike" kern="0" cap="none" spc="0" normalizeH="0" baseline="0" noProof="0" dirty="0">
              <a:ln>
                <a:noFill/>
              </a:ln>
              <a:solidFill>
                <a:srgbClr val="FFFFFF"/>
              </a:solidFill>
              <a:effectLst/>
              <a:uLnTx/>
              <a:uFillTx/>
              <a:latin typeface="Exo 2.0 Extra Bold"/>
              <a:cs typeface="Arial"/>
              <a:sym typeface="Arial"/>
            </a:endParaRPr>
          </a:p>
        </p:txBody>
      </p:sp>
      <p:pic>
        <p:nvPicPr>
          <p:cNvPr id="17" name="Gráfico 16">
            <a:extLst>
              <a:ext uri="{FF2B5EF4-FFF2-40B4-BE49-F238E27FC236}">
                <a16:creationId xmlns:a16="http://schemas.microsoft.com/office/drawing/2014/main" id="{F424EEF5-4423-41FA-AB91-E77038A47226}"/>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15117077">
            <a:off x="-4434617" y="-2037304"/>
            <a:ext cx="12431337" cy="9779318"/>
          </a:xfrm>
          <a:prstGeom prst="rect">
            <a:avLst/>
          </a:prstGeom>
        </p:spPr>
      </p:pic>
    </p:spTree>
    <p:extLst>
      <p:ext uri="{BB962C8B-B14F-4D97-AF65-F5344CB8AC3E}">
        <p14:creationId xmlns:p14="http://schemas.microsoft.com/office/powerpoint/2010/main" val="29063028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Gráfico 5">
            <a:extLst>
              <a:ext uri="{FF2B5EF4-FFF2-40B4-BE49-F238E27FC236}">
                <a16:creationId xmlns:a16="http://schemas.microsoft.com/office/drawing/2014/main" id="{127A7003-2EB3-4EC4-9AD0-3A03A938D69C}"/>
              </a:ext>
            </a:extLst>
          </p:cNvPr>
          <p:cNvSpPr/>
          <p:nvPr/>
        </p:nvSpPr>
        <p:spPr>
          <a:xfrm flipH="1">
            <a:off x="-3" y="-12032"/>
            <a:ext cx="12191999" cy="6870032"/>
          </a:xfrm>
          <a:prstGeom prst="rect">
            <a:avLst/>
          </a:prstGeom>
          <a:gradFill flip="none" rotWithShape="1">
            <a:gsLst>
              <a:gs pos="50000">
                <a:schemeClr val="tx2"/>
              </a:gs>
              <a:gs pos="100000">
                <a:schemeClr val="accent1"/>
              </a:gs>
            </a:gsLst>
            <a:path path="circle">
              <a:fillToRect r="100000" b="100000"/>
            </a:path>
            <a:tileRect l="-100000" t="-100000"/>
          </a:gradFill>
          <a:ln w="129390" cap="flat">
            <a:noFill/>
            <a:prstDash val="solid"/>
            <a:miter/>
          </a:ln>
        </p:spPr>
        <p:txBody>
          <a:bodyPr rtlCol="0" anchor="ctr"/>
          <a:lstStyle/>
          <a:p>
            <a:endParaRPr lang="pt-BR" dirty="0"/>
          </a:p>
        </p:txBody>
      </p:sp>
      <p:sp>
        <p:nvSpPr>
          <p:cNvPr id="50" name="Gráfico 3">
            <a:extLst>
              <a:ext uri="{FF2B5EF4-FFF2-40B4-BE49-F238E27FC236}">
                <a16:creationId xmlns:a16="http://schemas.microsoft.com/office/drawing/2014/main" id="{9858E363-4E69-488D-8DD8-DE9C384656AB}"/>
              </a:ext>
            </a:extLst>
          </p:cNvPr>
          <p:cNvSpPr/>
          <p:nvPr/>
        </p:nvSpPr>
        <p:spPr>
          <a:xfrm rot="20513587" flipH="1">
            <a:off x="-3408859" y="-4021606"/>
            <a:ext cx="18429176" cy="14470476"/>
          </a:xfrm>
          <a:custGeom>
            <a:avLst/>
            <a:gdLst>
              <a:gd name="connsiteX0" fmla="*/ -1004 w 9121626"/>
              <a:gd name="connsiteY0" fmla="*/ 3692959 h 7162245"/>
              <a:gd name="connsiteX1" fmla="*/ 4011279 w 9121626"/>
              <a:gd name="connsiteY1" fmla="*/ 2277716 h 7162245"/>
              <a:gd name="connsiteX2" fmla="*/ 5025288 w 9121626"/>
              <a:gd name="connsiteY2" fmla="*/ 1849740 h 7162245"/>
              <a:gd name="connsiteX3" fmla="*/ 5025288 w 9121626"/>
              <a:gd name="connsiteY3" fmla="*/ 1849740 h 7162245"/>
              <a:gd name="connsiteX4" fmla="*/ 8213241 w 9121626"/>
              <a:gd name="connsiteY4" fmla="*/ 168227 h 7162245"/>
              <a:gd name="connsiteX5" fmla="*/ 8935444 w 9121626"/>
              <a:gd name="connsiteY5" fmla="*/ 67313 h 7162245"/>
              <a:gd name="connsiteX6" fmla="*/ 8852760 w 9121626"/>
              <a:gd name="connsiteY6" fmla="*/ 1574959 h 7162245"/>
              <a:gd name="connsiteX7" fmla="*/ 4328612 w 9121626"/>
              <a:gd name="connsiteY7" fmla="*/ 7161757 h 7162245"/>
              <a:gd name="connsiteX8" fmla="*/ 4328612 w 9121626"/>
              <a:gd name="connsiteY8" fmla="*/ 7161757 h 7162245"/>
              <a:gd name="connsiteX9" fmla="*/ 3856 w 9121626"/>
              <a:gd name="connsiteY9" fmla="*/ 3692959 h 7162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121626" h="7162245">
                <a:moveTo>
                  <a:pt x="-1004" y="3692959"/>
                </a:moveTo>
                <a:cubicBezTo>
                  <a:pt x="1354664" y="3263763"/>
                  <a:pt x="2710332" y="2817551"/>
                  <a:pt x="4011279" y="2277716"/>
                </a:cubicBezTo>
                <a:cubicBezTo>
                  <a:pt x="4346853" y="2137895"/>
                  <a:pt x="4728629" y="1983480"/>
                  <a:pt x="5025288" y="1849740"/>
                </a:cubicBezTo>
                <a:lnTo>
                  <a:pt x="5025288" y="1849740"/>
                </a:lnTo>
                <a:cubicBezTo>
                  <a:pt x="6118330" y="1347596"/>
                  <a:pt x="7182193" y="786363"/>
                  <a:pt x="8213241" y="168227"/>
                </a:cubicBezTo>
                <a:cubicBezTo>
                  <a:pt x="8520837" y="-19014"/>
                  <a:pt x="8776176" y="-46976"/>
                  <a:pt x="8935444" y="67313"/>
                </a:cubicBezTo>
                <a:cubicBezTo>
                  <a:pt x="9178613" y="242395"/>
                  <a:pt x="9212660" y="753047"/>
                  <a:pt x="8852760" y="1574959"/>
                </a:cubicBezTo>
                <a:cubicBezTo>
                  <a:pt x="7923869" y="3702681"/>
                  <a:pt x="6162113" y="5735575"/>
                  <a:pt x="4328612" y="7161757"/>
                </a:cubicBezTo>
                <a:lnTo>
                  <a:pt x="4328612" y="7161757"/>
                </a:lnTo>
                <a:cubicBezTo>
                  <a:pt x="2603338" y="6411828"/>
                  <a:pt x="1110278" y="5214218"/>
                  <a:pt x="3856" y="3692959"/>
                </a:cubicBezTo>
              </a:path>
            </a:pathLst>
          </a:custGeom>
          <a:solidFill>
            <a:schemeClr val="bg1"/>
          </a:solidFill>
          <a:ln w="12700" cap="flat">
            <a:noFill/>
            <a:prstDash val="solid"/>
            <a:miter/>
          </a:ln>
        </p:spPr>
        <p:txBody>
          <a:bodyPr rtlCol="0" anchor="ctr"/>
          <a:lstStyle/>
          <a:p>
            <a:endParaRPr lang="pt-BR" dirty="0"/>
          </a:p>
        </p:txBody>
      </p:sp>
      <p:sp>
        <p:nvSpPr>
          <p:cNvPr id="48" name="CaixaDeTexto 47">
            <a:extLst>
              <a:ext uri="{FF2B5EF4-FFF2-40B4-BE49-F238E27FC236}">
                <a16:creationId xmlns:a16="http://schemas.microsoft.com/office/drawing/2014/main" id="{0C933DF8-E454-42AD-9F49-78F1F1A62CD3}"/>
              </a:ext>
            </a:extLst>
          </p:cNvPr>
          <p:cNvSpPr txBox="1"/>
          <p:nvPr/>
        </p:nvSpPr>
        <p:spPr>
          <a:xfrm>
            <a:off x="10097764" y="5068697"/>
            <a:ext cx="1545359" cy="923330"/>
          </a:xfrm>
          <a:prstGeom prst="rect">
            <a:avLst/>
          </a:prstGeom>
          <a:noFill/>
        </p:spPr>
        <p:txBody>
          <a:bodyPr wrap="square" rtlCol="0">
            <a:spAutoFit/>
          </a:bodyPr>
          <a:lstStyle/>
          <a:p>
            <a:pPr algn="ctr"/>
            <a:r>
              <a:rPr lang="pt-BR" sz="5400" i="1" dirty="0">
                <a:solidFill>
                  <a:srgbClr val="FFCD00"/>
                </a:solidFill>
                <a:latin typeface="+mj-lt"/>
              </a:rPr>
              <a:t>06</a:t>
            </a:r>
          </a:p>
        </p:txBody>
      </p:sp>
      <p:sp>
        <p:nvSpPr>
          <p:cNvPr id="47" name="CaixaDeTexto 46">
            <a:extLst>
              <a:ext uri="{FF2B5EF4-FFF2-40B4-BE49-F238E27FC236}">
                <a16:creationId xmlns:a16="http://schemas.microsoft.com/office/drawing/2014/main" id="{8C16CDE1-D082-40C7-8A83-B3F017B62C18}"/>
              </a:ext>
            </a:extLst>
          </p:cNvPr>
          <p:cNvSpPr txBox="1"/>
          <p:nvPr/>
        </p:nvSpPr>
        <p:spPr>
          <a:xfrm>
            <a:off x="6276389" y="5068697"/>
            <a:ext cx="1545359" cy="923330"/>
          </a:xfrm>
          <a:prstGeom prst="rect">
            <a:avLst/>
          </a:prstGeom>
          <a:noFill/>
        </p:spPr>
        <p:txBody>
          <a:bodyPr wrap="square" rtlCol="0">
            <a:spAutoFit/>
          </a:bodyPr>
          <a:lstStyle/>
          <a:p>
            <a:pPr algn="ctr"/>
            <a:r>
              <a:rPr lang="pt-BR" sz="5400" i="1" dirty="0">
                <a:solidFill>
                  <a:srgbClr val="FFCD00"/>
                </a:solidFill>
                <a:latin typeface="+mj-lt"/>
              </a:rPr>
              <a:t>04</a:t>
            </a:r>
          </a:p>
        </p:txBody>
      </p:sp>
      <p:sp>
        <p:nvSpPr>
          <p:cNvPr id="46" name="CaixaDeTexto 45">
            <a:extLst>
              <a:ext uri="{FF2B5EF4-FFF2-40B4-BE49-F238E27FC236}">
                <a16:creationId xmlns:a16="http://schemas.microsoft.com/office/drawing/2014/main" id="{5603A5FC-3E6A-4989-83A9-9E523039EF9D}"/>
              </a:ext>
            </a:extLst>
          </p:cNvPr>
          <p:cNvSpPr txBox="1"/>
          <p:nvPr/>
        </p:nvSpPr>
        <p:spPr>
          <a:xfrm>
            <a:off x="2435611" y="5068697"/>
            <a:ext cx="1545359" cy="923330"/>
          </a:xfrm>
          <a:prstGeom prst="rect">
            <a:avLst/>
          </a:prstGeom>
          <a:noFill/>
        </p:spPr>
        <p:txBody>
          <a:bodyPr wrap="square" rtlCol="0">
            <a:spAutoFit/>
          </a:bodyPr>
          <a:lstStyle/>
          <a:p>
            <a:pPr algn="ctr"/>
            <a:r>
              <a:rPr lang="pt-BR" sz="5400" i="1" dirty="0">
                <a:solidFill>
                  <a:srgbClr val="FFCD00"/>
                </a:solidFill>
                <a:latin typeface="+mj-lt"/>
              </a:rPr>
              <a:t>02</a:t>
            </a:r>
          </a:p>
        </p:txBody>
      </p:sp>
      <p:sp>
        <p:nvSpPr>
          <p:cNvPr id="45" name="CaixaDeTexto 44">
            <a:extLst>
              <a:ext uri="{FF2B5EF4-FFF2-40B4-BE49-F238E27FC236}">
                <a16:creationId xmlns:a16="http://schemas.microsoft.com/office/drawing/2014/main" id="{7368B786-C7B0-400E-8E55-3B24B2933379}"/>
              </a:ext>
            </a:extLst>
          </p:cNvPr>
          <p:cNvSpPr txBox="1"/>
          <p:nvPr/>
        </p:nvSpPr>
        <p:spPr>
          <a:xfrm>
            <a:off x="8187075" y="1667167"/>
            <a:ext cx="1545359" cy="923330"/>
          </a:xfrm>
          <a:prstGeom prst="rect">
            <a:avLst/>
          </a:prstGeom>
          <a:noFill/>
        </p:spPr>
        <p:txBody>
          <a:bodyPr wrap="square" rtlCol="0">
            <a:spAutoFit/>
          </a:bodyPr>
          <a:lstStyle/>
          <a:p>
            <a:pPr algn="ctr"/>
            <a:r>
              <a:rPr lang="pt-BR" sz="5400" i="1" dirty="0">
                <a:solidFill>
                  <a:srgbClr val="FFCD00"/>
                </a:solidFill>
                <a:latin typeface="+mj-lt"/>
              </a:rPr>
              <a:t>05</a:t>
            </a:r>
          </a:p>
        </p:txBody>
      </p:sp>
      <p:sp>
        <p:nvSpPr>
          <p:cNvPr id="44" name="CaixaDeTexto 43">
            <a:extLst>
              <a:ext uri="{FF2B5EF4-FFF2-40B4-BE49-F238E27FC236}">
                <a16:creationId xmlns:a16="http://schemas.microsoft.com/office/drawing/2014/main" id="{43E7FB80-F928-4C8B-8F72-4D50D42376F1}"/>
              </a:ext>
            </a:extLst>
          </p:cNvPr>
          <p:cNvSpPr txBox="1"/>
          <p:nvPr/>
        </p:nvSpPr>
        <p:spPr>
          <a:xfrm>
            <a:off x="4365702" y="1667167"/>
            <a:ext cx="1545359" cy="923330"/>
          </a:xfrm>
          <a:prstGeom prst="rect">
            <a:avLst/>
          </a:prstGeom>
          <a:noFill/>
        </p:spPr>
        <p:txBody>
          <a:bodyPr wrap="square" rtlCol="0">
            <a:spAutoFit/>
          </a:bodyPr>
          <a:lstStyle/>
          <a:p>
            <a:pPr algn="ctr"/>
            <a:r>
              <a:rPr lang="pt-BR" sz="5400" i="1" dirty="0">
                <a:solidFill>
                  <a:srgbClr val="FFCD00"/>
                </a:solidFill>
                <a:latin typeface="+mj-lt"/>
              </a:rPr>
              <a:t>03</a:t>
            </a:r>
          </a:p>
        </p:txBody>
      </p:sp>
      <p:sp>
        <p:nvSpPr>
          <p:cNvPr id="43" name="CaixaDeTexto 42">
            <a:extLst>
              <a:ext uri="{FF2B5EF4-FFF2-40B4-BE49-F238E27FC236}">
                <a16:creationId xmlns:a16="http://schemas.microsoft.com/office/drawing/2014/main" id="{0141BC45-9327-421C-8A28-F7D1ED459F44}"/>
              </a:ext>
            </a:extLst>
          </p:cNvPr>
          <p:cNvSpPr txBox="1"/>
          <p:nvPr/>
        </p:nvSpPr>
        <p:spPr>
          <a:xfrm>
            <a:off x="544329" y="1667167"/>
            <a:ext cx="1545359" cy="923330"/>
          </a:xfrm>
          <a:prstGeom prst="rect">
            <a:avLst/>
          </a:prstGeom>
          <a:noFill/>
        </p:spPr>
        <p:txBody>
          <a:bodyPr wrap="square" rtlCol="0">
            <a:spAutoFit/>
          </a:bodyPr>
          <a:lstStyle/>
          <a:p>
            <a:pPr algn="ctr"/>
            <a:r>
              <a:rPr lang="pt-BR" sz="5400" i="1" dirty="0">
                <a:solidFill>
                  <a:srgbClr val="FFCD00"/>
                </a:solidFill>
                <a:latin typeface="+mj-lt"/>
              </a:rPr>
              <a:t>01</a:t>
            </a:r>
          </a:p>
        </p:txBody>
      </p:sp>
      <p:pic>
        <p:nvPicPr>
          <p:cNvPr id="3" name="Gráfico 2" hidden="1">
            <a:extLst>
              <a:ext uri="{FF2B5EF4-FFF2-40B4-BE49-F238E27FC236}">
                <a16:creationId xmlns:a16="http://schemas.microsoft.com/office/drawing/2014/main" id="{4ED4B37F-938F-4F00-AFDD-5DB20CF831C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67248" y="369000"/>
            <a:ext cx="11457505" cy="6120000"/>
          </a:xfrm>
          <a:prstGeom prst="rect">
            <a:avLst/>
          </a:prstGeom>
        </p:spPr>
      </p:pic>
      <p:sp>
        <p:nvSpPr>
          <p:cNvPr id="6" name="CaixaDeTexto 5">
            <a:extLst>
              <a:ext uri="{FF2B5EF4-FFF2-40B4-BE49-F238E27FC236}">
                <a16:creationId xmlns:a16="http://schemas.microsoft.com/office/drawing/2014/main" id="{6028BB4B-D6E2-4C13-AB67-A497531BC2C9}"/>
              </a:ext>
            </a:extLst>
          </p:cNvPr>
          <p:cNvSpPr txBox="1"/>
          <p:nvPr/>
        </p:nvSpPr>
        <p:spPr>
          <a:xfrm>
            <a:off x="2296759" y="917499"/>
            <a:ext cx="7459557"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3600" b="1" i="1" u="none" strike="noStrike" kern="1200" cap="none" spc="0" normalizeH="0" baseline="0" noProof="0" dirty="0">
                <a:ln>
                  <a:noFill/>
                </a:ln>
                <a:solidFill>
                  <a:schemeClr val="tx2"/>
                </a:solidFill>
                <a:effectLst/>
                <a:uLnTx/>
                <a:uFillTx/>
                <a:latin typeface="+mj-lt"/>
                <a:ea typeface="+mn-ea"/>
                <a:cs typeface="+mn-cs"/>
              </a:rPr>
              <a:t>Processo de venda</a:t>
            </a:r>
          </a:p>
        </p:txBody>
      </p:sp>
      <p:sp>
        <p:nvSpPr>
          <p:cNvPr id="26" name="CaixaDeTexto 25">
            <a:extLst>
              <a:ext uri="{FF2B5EF4-FFF2-40B4-BE49-F238E27FC236}">
                <a16:creationId xmlns:a16="http://schemas.microsoft.com/office/drawing/2014/main" id="{F4C3F8E9-9F90-4B43-8E4D-9233A86E162E}"/>
              </a:ext>
            </a:extLst>
          </p:cNvPr>
          <p:cNvSpPr txBox="1"/>
          <p:nvPr/>
        </p:nvSpPr>
        <p:spPr>
          <a:xfrm>
            <a:off x="544329" y="2380410"/>
            <a:ext cx="1545359" cy="338554"/>
          </a:xfrm>
          <a:prstGeom prst="rect">
            <a:avLst/>
          </a:prstGeom>
          <a:noFill/>
        </p:spPr>
        <p:txBody>
          <a:bodyPr wrap="square" rtlCol="0">
            <a:spAutoFit/>
          </a:bodyPr>
          <a:lstStyle/>
          <a:p>
            <a:pPr algn="ctr"/>
            <a:r>
              <a:rPr lang="pt-BR" sz="1600" i="1" dirty="0">
                <a:latin typeface="+mj-lt"/>
              </a:rPr>
              <a:t>PROSPECÇÃO</a:t>
            </a:r>
          </a:p>
        </p:txBody>
      </p:sp>
      <p:sp>
        <p:nvSpPr>
          <p:cNvPr id="27" name="CaixaDeTexto 26">
            <a:extLst>
              <a:ext uri="{FF2B5EF4-FFF2-40B4-BE49-F238E27FC236}">
                <a16:creationId xmlns:a16="http://schemas.microsoft.com/office/drawing/2014/main" id="{2E637291-4AC1-4D3F-BF9C-F72C358062DD}"/>
              </a:ext>
            </a:extLst>
          </p:cNvPr>
          <p:cNvSpPr txBox="1"/>
          <p:nvPr/>
        </p:nvSpPr>
        <p:spPr>
          <a:xfrm>
            <a:off x="2008355" y="5002471"/>
            <a:ext cx="2399872" cy="338554"/>
          </a:xfrm>
          <a:prstGeom prst="rect">
            <a:avLst/>
          </a:prstGeom>
          <a:noFill/>
        </p:spPr>
        <p:txBody>
          <a:bodyPr wrap="square" rtlCol="0">
            <a:spAutoFit/>
          </a:bodyPr>
          <a:lstStyle/>
          <a:p>
            <a:pPr algn="ctr"/>
            <a:r>
              <a:rPr lang="pt-BR" sz="1600" i="1" dirty="0">
                <a:latin typeface="+mj-lt"/>
              </a:rPr>
              <a:t>PRIMEIRO CONTATO</a:t>
            </a:r>
          </a:p>
        </p:txBody>
      </p:sp>
      <p:sp>
        <p:nvSpPr>
          <p:cNvPr id="28" name="CaixaDeTexto 27">
            <a:extLst>
              <a:ext uri="{FF2B5EF4-FFF2-40B4-BE49-F238E27FC236}">
                <a16:creationId xmlns:a16="http://schemas.microsoft.com/office/drawing/2014/main" id="{B3972BBC-9566-4FA1-A008-6D58A433E9F7}"/>
              </a:ext>
            </a:extLst>
          </p:cNvPr>
          <p:cNvSpPr txBox="1"/>
          <p:nvPr/>
        </p:nvSpPr>
        <p:spPr>
          <a:xfrm>
            <a:off x="4250227" y="2380339"/>
            <a:ext cx="1776311" cy="338554"/>
          </a:xfrm>
          <a:prstGeom prst="rect">
            <a:avLst/>
          </a:prstGeom>
          <a:noFill/>
        </p:spPr>
        <p:txBody>
          <a:bodyPr wrap="square" rtlCol="0" anchor="ctr">
            <a:spAutoFit/>
          </a:bodyPr>
          <a:lstStyle/>
          <a:p>
            <a:pPr algn="ctr"/>
            <a:r>
              <a:rPr lang="pt-BR" sz="1600" i="1" dirty="0">
                <a:latin typeface="+mj-lt"/>
              </a:rPr>
              <a:t>APRESENTAÇÃO</a:t>
            </a:r>
          </a:p>
        </p:txBody>
      </p:sp>
      <p:sp>
        <p:nvSpPr>
          <p:cNvPr id="29" name="CaixaDeTexto 28">
            <a:extLst>
              <a:ext uri="{FF2B5EF4-FFF2-40B4-BE49-F238E27FC236}">
                <a16:creationId xmlns:a16="http://schemas.microsoft.com/office/drawing/2014/main" id="{7584ACE1-40BD-47A2-9DAF-3AD90B7E5E09}"/>
              </a:ext>
            </a:extLst>
          </p:cNvPr>
          <p:cNvSpPr txBox="1"/>
          <p:nvPr/>
        </p:nvSpPr>
        <p:spPr>
          <a:xfrm>
            <a:off x="6160914" y="5002471"/>
            <a:ext cx="1776311" cy="338554"/>
          </a:xfrm>
          <a:prstGeom prst="rect">
            <a:avLst/>
          </a:prstGeom>
          <a:noFill/>
        </p:spPr>
        <p:txBody>
          <a:bodyPr wrap="square" rtlCol="0" anchor="ctr">
            <a:spAutoFit/>
          </a:bodyPr>
          <a:lstStyle/>
          <a:p>
            <a:pPr algn="ctr"/>
            <a:r>
              <a:rPr lang="pt-BR" sz="1600" i="1" dirty="0">
                <a:latin typeface="+mj-lt"/>
              </a:rPr>
              <a:t>NEGOCIAÇÃO</a:t>
            </a:r>
          </a:p>
        </p:txBody>
      </p:sp>
      <p:sp>
        <p:nvSpPr>
          <p:cNvPr id="31" name="CaixaDeTexto 30">
            <a:extLst>
              <a:ext uri="{FF2B5EF4-FFF2-40B4-BE49-F238E27FC236}">
                <a16:creationId xmlns:a16="http://schemas.microsoft.com/office/drawing/2014/main" id="{F96504F8-E4A9-4675-A24E-DDD0BCD34076}"/>
              </a:ext>
            </a:extLst>
          </p:cNvPr>
          <p:cNvSpPr txBox="1"/>
          <p:nvPr/>
        </p:nvSpPr>
        <p:spPr>
          <a:xfrm>
            <a:off x="8071601" y="2392250"/>
            <a:ext cx="1776311" cy="338554"/>
          </a:xfrm>
          <a:prstGeom prst="rect">
            <a:avLst/>
          </a:prstGeom>
          <a:noFill/>
        </p:spPr>
        <p:txBody>
          <a:bodyPr wrap="square" rtlCol="0" anchor="ctr">
            <a:spAutoFit/>
          </a:bodyPr>
          <a:lstStyle/>
          <a:p>
            <a:pPr algn="ctr"/>
            <a:r>
              <a:rPr lang="pt-BR" sz="1600" i="1" dirty="0">
                <a:latin typeface="+mj-lt"/>
              </a:rPr>
              <a:t>FECHAMENTO</a:t>
            </a:r>
          </a:p>
        </p:txBody>
      </p:sp>
      <p:sp>
        <p:nvSpPr>
          <p:cNvPr id="32" name="CaixaDeTexto 31">
            <a:extLst>
              <a:ext uri="{FF2B5EF4-FFF2-40B4-BE49-F238E27FC236}">
                <a16:creationId xmlns:a16="http://schemas.microsoft.com/office/drawing/2014/main" id="{6EA323E2-3DEA-436F-B4FC-217E3B04D13D}"/>
              </a:ext>
            </a:extLst>
          </p:cNvPr>
          <p:cNvSpPr txBox="1"/>
          <p:nvPr/>
        </p:nvSpPr>
        <p:spPr>
          <a:xfrm>
            <a:off x="9982289" y="5002471"/>
            <a:ext cx="1776311" cy="338554"/>
          </a:xfrm>
          <a:prstGeom prst="rect">
            <a:avLst/>
          </a:prstGeom>
          <a:noFill/>
        </p:spPr>
        <p:txBody>
          <a:bodyPr wrap="square" rtlCol="0" anchor="ctr">
            <a:spAutoFit/>
          </a:bodyPr>
          <a:lstStyle/>
          <a:p>
            <a:pPr algn="ctr"/>
            <a:r>
              <a:rPr lang="pt-BR" sz="1600" i="1" dirty="0">
                <a:latin typeface="+mj-lt"/>
              </a:rPr>
              <a:t>PÓS-VENDA</a:t>
            </a:r>
          </a:p>
        </p:txBody>
      </p:sp>
      <p:sp>
        <p:nvSpPr>
          <p:cNvPr id="2" name="Elipse 1">
            <a:extLst>
              <a:ext uri="{FF2B5EF4-FFF2-40B4-BE49-F238E27FC236}">
                <a16:creationId xmlns:a16="http://schemas.microsoft.com/office/drawing/2014/main" id="{8E739D10-35BB-4651-A7EE-634229F64AF2}"/>
              </a:ext>
            </a:extLst>
          </p:cNvPr>
          <p:cNvSpPr/>
          <p:nvPr/>
        </p:nvSpPr>
        <p:spPr>
          <a:xfrm>
            <a:off x="750627" y="3312520"/>
            <a:ext cx="1132764" cy="1132764"/>
          </a:xfrm>
          <a:prstGeom prst="ellipse">
            <a:avLst/>
          </a:prstGeom>
          <a:solidFill>
            <a:srgbClr val="FFC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30" name="Elipse 29">
            <a:extLst>
              <a:ext uri="{FF2B5EF4-FFF2-40B4-BE49-F238E27FC236}">
                <a16:creationId xmlns:a16="http://schemas.microsoft.com/office/drawing/2014/main" id="{3B8D9FB9-3296-439F-A13D-70A70766B4A5}"/>
              </a:ext>
            </a:extLst>
          </p:cNvPr>
          <p:cNvSpPr/>
          <p:nvPr/>
        </p:nvSpPr>
        <p:spPr>
          <a:xfrm>
            <a:off x="2661314" y="3312520"/>
            <a:ext cx="1132764" cy="1132764"/>
          </a:xfrm>
          <a:prstGeom prst="ellipse">
            <a:avLst/>
          </a:prstGeom>
          <a:solidFill>
            <a:srgbClr val="FF930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33" name="Elipse 32">
            <a:extLst>
              <a:ext uri="{FF2B5EF4-FFF2-40B4-BE49-F238E27FC236}">
                <a16:creationId xmlns:a16="http://schemas.microsoft.com/office/drawing/2014/main" id="{016D196E-659F-4633-9B32-65699F19579A}"/>
              </a:ext>
            </a:extLst>
          </p:cNvPr>
          <p:cNvSpPr/>
          <p:nvPr/>
        </p:nvSpPr>
        <p:spPr>
          <a:xfrm>
            <a:off x="4572001" y="3312520"/>
            <a:ext cx="1132764" cy="1132764"/>
          </a:xfrm>
          <a:prstGeom prst="ellipse">
            <a:avLst/>
          </a:prstGeom>
          <a:solidFill>
            <a:srgbClr val="FF6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35" name="Elipse 34">
            <a:extLst>
              <a:ext uri="{FF2B5EF4-FFF2-40B4-BE49-F238E27FC236}">
                <a16:creationId xmlns:a16="http://schemas.microsoft.com/office/drawing/2014/main" id="{4B2BD334-B130-416E-85B5-11680D3DA408}"/>
              </a:ext>
            </a:extLst>
          </p:cNvPr>
          <p:cNvSpPr/>
          <p:nvPr/>
        </p:nvSpPr>
        <p:spPr>
          <a:xfrm>
            <a:off x="6482688" y="3312520"/>
            <a:ext cx="1132764" cy="1132764"/>
          </a:xfrm>
          <a:prstGeom prst="ellipse">
            <a:avLst/>
          </a:prstGeom>
          <a:solidFill>
            <a:srgbClr val="FA61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36" name="Elipse 35">
            <a:extLst>
              <a:ext uri="{FF2B5EF4-FFF2-40B4-BE49-F238E27FC236}">
                <a16:creationId xmlns:a16="http://schemas.microsoft.com/office/drawing/2014/main" id="{EFFA980B-8047-441E-A121-9CF2868E399E}"/>
              </a:ext>
            </a:extLst>
          </p:cNvPr>
          <p:cNvSpPr/>
          <p:nvPr/>
        </p:nvSpPr>
        <p:spPr>
          <a:xfrm>
            <a:off x="8393375" y="3312520"/>
            <a:ext cx="1132764" cy="1132764"/>
          </a:xfrm>
          <a:prstGeom prst="ellipse">
            <a:avLst/>
          </a:prstGeom>
          <a:solidFill>
            <a:srgbClr val="F55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37" name="Elipse 36">
            <a:extLst>
              <a:ext uri="{FF2B5EF4-FFF2-40B4-BE49-F238E27FC236}">
                <a16:creationId xmlns:a16="http://schemas.microsoft.com/office/drawing/2014/main" id="{9538F688-F5F7-4CFF-8952-640E83FFE47F}"/>
              </a:ext>
            </a:extLst>
          </p:cNvPr>
          <p:cNvSpPr/>
          <p:nvPr/>
        </p:nvSpPr>
        <p:spPr>
          <a:xfrm>
            <a:off x="10304063" y="3312520"/>
            <a:ext cx="1132764" cy="1132764"/>
          </a:xfrm>
          <a:prstGeom prst="ellipse">
            <a:avLst/>
          </a:prstGeom>
          <a:solidFill>
            <a:srgbClr val="F05B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4" name="Arco 3">
            <a:extLst>
              <a:ext uri="{FF2B5EF4-FFF2-40B4-BE49-F238E27FC236}">
                <a16:creationId xmlns:a16="http://schemas.microsoft.com/office/drawing/2014/main" id="{C80C2900-352F-4474-94F3-0CD93B2FE183}"/>
              </a:ext>
            </a:extLst>
          </p:cNvPr>
          <p:cNvSpPr/>
          <p:nvPr/>
        </p:nvSpPr>
        <p:spPr>
          <a:xfrm rot="16200000" flipV="1">
            <a:off x="360627" y="2922523"/>
            <a:ext cx="1912762" cy="1912760"/>
          </a:xfrm>
          <a:prstGeom prst="arc">
            <a:avLst>
              <a:gd name="adj1" fmla="val 16200000"/>
              <a:gd name="adj2" fmla="val 5440455"/>
            </a:avLst>
          </a:prstGeom>
          <a:ln w="38100">
            <a:solidFill>
              <a:srgbClr val="FFCD00"/>
            </a:solidFill>
            <a:headEnd type="arrow"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dirty="0"/>
          </a:p>
        </p:txBody>
      </p:sp>
      <p:sp>
        <p:nvSpPr>
          <p:cNvPr id="38" name="Arco 37">
            <a:extLst>
              <a:ext uri="{FF2B5EF4-FFF2-40B4-BE49-F238E27FC236}">
                <a16:creationId xmlns:a16="http://schemas.microsoft.com/office/drawing/2014/main" id="{6CEA8948-69AD-4E56-9A74-7B077E72A59C}"/>
              </a:ext>
            </a:extLst>
          </p:cNvPr>
          <p:cNvSpPr/>
          <p:nvPr/>
        </p:nvSpPr>
        <p:spPr>
          <a:xfrm rot="16200000" flipV="1">
            <a:off x="4184181" y="2922523"/>
            <a:ext cx="1912762" cy="1912760"/>
          </a:xfrm>
          <a:prstGeom prst="arc">
            <a:avLst>
              <a:gd name="adj1" fmla="val 16200000"/>
              <a:gd name="adj2" fmla="val 5059356"/>
            </a:avLst>
          </a:prstGeom>
          <a:ln w="38100">
            <a:solidFill>
              <a:srgbClr val="FF6400"/>
            </a:solidFill>
            <a:headEnd type="arrow"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dirty="0"/>
          </a:p>
        </p:txBody>
      </p:sp>
      <p:sp>
        <p:nvSpPr>
          <p:cNvPr id="39" name="Arco 38">
            <a:extLst>
              <a:ext uri="{FF2B5EF4-FFF2-40B4-BE49-F238E27FC236}">
                <a16:creationId xmlns:a16="http://schemas.microsoft.com/office/drawing/2014/main" id="{EEEC6077-6144-4F2E-B0DC-C770AC2AA43A}"/>
              </a:ext>
            </a:extLst>
          </p:cNvPr>
          <p:cNvSpPr/>
          <p:nvPr/>
        </p:nvSpPr>
        <p:spPr>
          <a:xfrm rot="16200000" flipV="1">
            <a:off x="8007735" y="2922523"/>
            <a:ext cx="1912762" cy="1912760"/>
          </a:xfrm>
          <a:prstGeom prst="arc">
            <a:avLst>
              <a:gd name="adj1" fmla="val 16200000"/>
              <a:gd name="adj2" fmla="val 4946227"/>
            </a:avLst>
          </a:prstGeom>
          <a:ln w="38100">
            <a:solidFill>
              <a:srgbClr val="F55E53"/>
            </a:solidFill>
            <a:headEnd type="arrow"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dirty="0"/>
          </a:p>
        </p:txBody>
      </p:sp>
      <p:sp>
        <p:nvSpPr>
          <p:cNvPr id="40" name="Arco 39">
            <a:extLst>
              <a:ext uri="{FF2B5EF4-FFF2-40B4-BE49-F238E27FC236}">
                <a16:creationId xmlns:a16="http://schemas.microsoft.com/office/drawing/2014/main" id="{0FD46FDB-6498-4F85-8F5F-5F30C4D1ECC0}"/>
              </a:ext>
            </a:extLst>
          </p:cNvPr>
          <p:cNvSpPr/>
          <p:nvPr/>
        </p:nvSpPr>
        <p:spPr>
          <a:xfrm rot="5400000" flipV="1">
            <a:off x="2272404" y="2922523"/>
            <a:ext cx="1912762" cy="1912760"/>
          </a:xfrm>
          <a:prstGeom prst="arc">
            <a:avLst>
              <a:gd name="adj1" fmla="val 16464072"/>
              <a:gd name="adj2" fmla="val 5440455"/>
            </a:avLst>
          </a:prstGeom>
          <a:ln w="38100">
            <a:solidFill>
              <a:srgbClr val="FF9307"/>
            </a:solidFil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dirty="0"/>
          </a:p>
        </p:txBody>
      </p:sp>
      <p:sp>
        <p:nvSpPr>
          <p:cNvPr id="41" name="Arco 40">
            <a:extLst>
              <a:ext uri="{FF2B5EF4-FFF2-40B4-BE49-F238E27FC236}">
                <a16:creationId xmlns:a16="http://schemas.microsoft.com/office/drawing/2014/main" id="{E181F198-0431-4520-8B8B-A371AA6F2CBB}"/>
              </a:ext>
            </a:extLst>
          </p:cNvPr>
          <p:cNvSpPr/>
          <p:nvPr/>
        </p:nvSpPr>
        <p:spPr>
          <a:xfrm rot="5400000" flipV="1">
            <a:off x="6095958" y="2922523"/>
            <a:ext cx="1912762" cy="1912760"/>
          </a:xfrm>
          <a:prstGeom prst="arc">
            <a:avLst>
              <a:gd name="adj1" fmla="val 16609321"/>
              <a:gd name="adj2" fmla="val 5440455"/>
            </a:avLst>
          </a:prstGeom>
          <a:ln w="38100">
            <a:solidFill>
              <a:srgbClr val="FA612A"/>
            </a:solidFil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dirty="0"/>
          </a:p>
        </p:txBody>
      </p:sp>
      <p:sp>
        <p:nvSpPr>
          <p:cNvPr id="42" name="Arco 41">
            <a:extLst>
              <a:ext uri="{FF2B5EF4-FFF2-40B4-BE49-F238E27FC236}">
                <a16:creationId xmlns:a16="http://schemas.microsoft.com/office/drawing/2014/main" id="{0FABEF07-E1EC-4FF7-AEEF-6B7FACC24675}"/>
              </a:ext>
            </a:extLst>
          </p:cNvPr>
          <p:cNvSpPr/>
          <p:nvPr/>
        </p:nvSpPr>
        <p:spPr>
          <a:xfrm rot="5400000" flipV="1">
            <a:off x="9919514" y="2922523"/>
            <a:ext cx="1912762" cy="1912760"/>
          </a:xfrm>
          <a:prstGeom prst="arc">
            <a:avLst>
              <a:gd name="adj1" fmla="val 16641387"/>
              <a:gd name="adj2" fmla="val 5440455"/>
            </a:avLst>
          </a:prstGeom>
          <a:ln w="38100">
            <a:solidFill>
              <a:srgbClr val="F05B7D"/>
            </a:solidFil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dirty="0"/>
          </a:p>
        </p:txBody>
      </p:sp>
      <p:sp>
        <p:nvSpPr>
          <p:cNvPr id="51" name="CaixaDeTexto 50">
            <a:extLst>
              <a:ext uri="{FF2B5EF4-FFF2-40B4-BE49-F238E27FC236}">
                <a16:creationId xmlns:a16="http://schemas.microsoft.com/office/drawing/2014/main" id="{7B640897-7E16-427F-8CD5-17374BC73AFD}"/>
              </a:ext>
            </a:extLst>
          </p:cNvPr>
          <p:cNvSpPr txBox="1"/>
          <p:nvPr/>
        </p:nvSpPr>
        <p:spPr>
          <a:xfrm>
            <a:off x="335791" y="6181223"/>
            <a:ext cx="482355" cy="307777"/>
          </a:xfrm>
          <a:prstGeom prst="rect">
            <a:avLst/>
          </a:prstGeom>
          <a:noFill/>
        </p:spPr>
        <p:txBody>
          <a:bodyPr wrap="square" rtlCol="0">
            <a:spAutoFit/>
          </a:bodyPr>
          <a:lstStyle/>
          <a:p>
            <a:fld id="{29B1EA48-AE99-4102-B15A-1A3323D208F4}" type="slidenum">
              <a:rPr lang="pt-BR" sz="1400" smtClean="0">
                <a:solidFill>
                  <a:schemeClr val="bg1"/>
                </a:solidFill>
                <a:latin typeface="+mj-lt"/>
              </a:rPr>
              <a:pPr/>
              <a:t>11</a:t>
            </a:fld>
            <a:endParaRPr lang="pt-BR" sz="1400" dirty="0">
              <a:solidFill>
                <a:schemeClr val="bg1"/>
              </a:solidFill>
              <a:latin typeface="+mj-lt"/>
            </a:endParaRPr>
          </a:p>
        </p:txBody>
      </p:sp>
      <p:sp>
        <p:nvSpPr>
          <p:cNvPr id="52" name="Gráfico 3">
            <a:extLst>
              <a:ext uri="{FF2B5EF4-FFF2-40B4-BE49-F238E27FC236}">
                <a16:creationId xmlns:a16="http://schemas.microsoft.com/office/drawing/2014/main" id="{39717237-5E8C-4B95-ACB4-C7A5867DCA1D}"/>
              </a:ext>
            </a:extLst>
          </p:cNvPr>
          <p:cNvSpPr/>
          <p:nvPr/>
        </p:nvSpPr>
        <p:spPr>
          <a:xfrm rot="20836285" flipH="1">
            <a:off x="-3053674" y="-4021606"/>
            <a:ext cx="18429176" cy="14470476"/>
          </a:xfrm>
          <a:custGeom>
            <a:avLst/>
            <a:gdLst>
              <a:gd name="connsiteX0" fmla="*/ -1004 w 9121626"/>
              <a:gd name="connsiteY0" fmla="*/ 3692959 h 7162245"/>
              <a:gd name="connsiteX1" fmla="*/ 4011279 w 9121626"/>
              <a:gd name="connsiteY1" fmla="*/ 2277716 h 7162245"/>
              <a:gd name="connsiteX2" fmla="*/ 5025288 w 9121626"/>
              <a:gd name="connsiteY2" fmla="*/ 1849740 h 7162245"/>
              <a:gd name="connsiteX3" fmla="*/ 5025288 w 9121626"/>
              <a:gd name="connsiteY3" fmla="*/ 1849740 h 7162245"/>
              <a:gd name="connsiteX4" fmla="*/ 8213241 w 9121626"/>
              <a:gd name="connsiteY4" fmla="*/ 168227 h 7162245"/>
              <a:gd name="connsiteX5" fmla="*/ 8935444 w 9121626"/>
              <a:gd name="connsiteY5" fmla="*/ 67313 h 7162245"/>
              <a:gd name="connsiteX6" fmla="*/ 8852760 w 9121626"/>
              <a:gd name="connsiteY6" fmla="*/ 1574959 h 7162245"/>
              <a:gd name="connsiteX7" fmla="*/ 4328612 w 9121626"/>
              <a:gd name="connsiteY7" fmla="*/ 7161757 h 7162245"/>
              <a:gd name="connsiteX8" fmla="*/ 4328612 w 9121626"/>
              <a:gd name="connsiteY8" fmla="*/ 7161757 h 7162245"/>
              <a:gd name="connsiteX9" fmla="*/ 3856 w 9121626"/>
              <a:gd name="connsiteY9" fmla="*/ 3692959 h 7162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121626" h="7162245">
                <a:moveTo>
                  <a:pt x="-1004" y="3692959"/>
                </a:moveTo>
                <a:cubicBezTo>
                  <a:pt x="1354664" y="3263763"/>
                  <a:pt x="2710332" y="2817551"/>
                  <a:pt x="4011279" y="2277716"/>
                </a:cubicBezTo>
                <a:cubicBezTo>
                  <a:pt x="4346853" y="2137895"/>
                  <a:pt x="4728629" y="1983480"/>
                  <a:pt x="5025288" y="1849740"/>
                </a:cubicBezTo>
                <a:lnTo>
                  <a:pt x="5025288" y="1849740"/>
                </a:lnTo>
                <a:cubicBezTo>
                  <a:pt x="6118330" y="1347596"/>
                  <a:pt x="7182193" y="786363"/>
                  <a:pt x="8213241" y="168227"/>
                </a:cubicBezTo>
                <a:cubicBezTo>
                  <a:pt x="8520837" y="-19014"/>
                  <a:pt x="8776176" y="-46976"/>
                  <a:pt x="8935444" y="67313"/>
                </a:cubicBezTo>
                <a:cubicBezTo>
                  <a:pt x="9178613" y="242395"/>
                  <a:pt x="9212660" y="753047"/>
                  <a:pt x="8852760" y="1574959"/>
                </a:cubicBezTo>
                <a:cubicBezTo>
                  <a:pt x="7923869" y="3702681"/>
                  <a:pt x="6162113" y="5735575"/>
                  <a:pt x="4328612" y="7161757"/>
                </a:cubicBezTo>
                <a:lnTo>
                  <a:pt x="4328612" y="7161757"/>
                </a:lnTo>
                <a:cubicBezTo>
                  <a:pt x="2603338" y="6411828"/>
                  <a:pt x="1110278" y="5214218"/>
                  <a:pt x="3856" y="3692959"/>
                </a:cubicBezTo>
              </a:path>
            </a:pathLst>
          </a:custGeom>
          <a:noFill/>
          <a:ln w="12700" cap="flat">
            <a:solidFill>
              <a:schemeClr val="bg2"/>
            </a:solidFill>
            <a:prstDash val="solid"/>
            <a:miter/>
          </a:ln>
        </p:spPr>
        <p:txBody>
          <a:bodyPr rtlCol="0" anchor="ctr"/>
          <a:lstStyle/>
          <a:p>
            <a:endParaRPr lang="pt-BR" dirty="0"/>
          </a:p>
        </p:txBody>
      </p:sp>
      <p:pic>
        <p:nvPicPr>
          <p:cNvPr id="56" name="Gráfico 55">
            <a:extLst>
              <a:ext uri="{FF2B5EF4-FFF2-40B4-BE49-F238E27FC236}">
                <a16:creationId xmlns:a16="http://schemas.microsoft.com/office/drawing/2014/main" id="{9E06FCF2-7568-4AB5-919D-A0F53B96EB4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34802" y="3481370"/>
            <a:ext cx="771525" cy="685800"/>
          </a:xfrm>
          <a:prstGeom prst="rect">
            <a:avLst/>
          </a:prstGeom>
        </p:spPr>
      </p:pic>
      <p:pic>
        <p:nvPicPr>
          <p:cNvPr id="58" name="Gráfico 57">
            <a:extLst>
              <a:ext uri="{FF2B5EF4-FFF2-40B4-BE49-F238E27FC236}">
                <a16:creationId xmlns:a16="http://schemas.microsoft.com/office/drawing/2014/main" id="{A87FA941-1B73-4026-B72E-CE69036F0EF3}"/>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flipH="1">
            <a:off x="2885394" y="3578864"/>
            <a:ext cx="685800" cy="600075"/>
          </a:xfrm>
          <a:prstGeom prst="rect">
            <a:avLst/>
          </a:prstGeom>
        </p:spPr>
      </p:pic>
      <p:pic>
        <p:nvPicPr>
          <p:cNvPr id="60" name="Gráfico 59">
            <a:extLst>
              <a:ext uri="{FF2B5EF4-FFF2-40B4-BE49-F238E27FC236}">
                <a16:creationId xmlns:a16="http://schemas.microsoft.com/office/drawing/2014/main" id="{562852CF-816D-4D31-9093-33E767B76A4B}"/>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754308" y="3536001"/>
            <a:ext cx="771525" cy="685800"/>
          </a:xfrm>
          <a:prstGeom prst="rect">
            <a:avLst/>
          </a:prstGeom>
        </p:spPr>
      </p:pic>
      <p:pic>
        <p:nvPicPr>
          <p:cNvPr id="62" name="Gráfico 61">
            <a:extLst>
              <a:ext uri="{FF2B5EF4-FFF2-40B4-BE49-F238E27FC236}">
                <a16:creationId xmlns:a16="http://schemas.microsoft.com/office/drawing/2014/main" id="{33672CE2-2666-41E5-94EC-66ECB4AB7DFB}"/>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725218" y="3550712"/>
            <a:ext cx="647700" cy="647700"/>
          </a:xfrm>
          <a:prstGeom prst="rect">
            <a:avLst/>
          </a:prstGeom>
        </p:spPr>
      </p:pic>
      <p:pic>
        <p:nvPicPr>
          <p:cNvPr id="64" name="Gráfico 63">
            <a:extLst>
              <a:ext uri="{FF2B5EF4-FFF2-40B4-BE49-F238E27FC236}">
                <a16:creationId xmlns:a16="http://schemas.microsoft.com/office/drawing/2014/main" id="{01BFE596-B565-4652-A43A-E89C3DD0D902}"/>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8540857" y="3617387"/>
            <a:ext cx="857250" cy="514350"/>
          </a:xfrm>
          <a:prstGeom prst="rect">
            <a:avLst/>
          </a:prstGeom>
        </p:spPr>
      </p:pic>
      <p:pic>
        <p:nvPicPr>
          <p:cNvPr id="66" name="Gráfico 65">
            <a:extLst>
              <a:ext uri="{FF2B5EF4-FFF2-40B4-BE49-F238E27FC236}">
                <a16:creationId xmlns:a16="http://schemas.microsoft.com/office/drawing/2014/main" id="{66491C48-8DF9-4AA8-8C66-1AE8D5DE1873}"/>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0534966" y="3617387"/>
            <a:ext cx="685800" cy="600075"/>
          </a:xfrm>
          <a:prstGeom prst="rect">
            <a:avLst/>
          </a:prstGeom>
        </p:spPr>
      </p:pic>
    </p:spTree>
    <p:custDataLst>
      <p:tags r:id="rId1"/>
    </p:custDataLst>
    <p:extLst>
      <p:ext uri="{BB962C8B-B14F-4D97-AF65-F5344CB8AC3E}">
        <p14:creationId xmlns:p14="http://schemas.microsoft.com/office/powerpoint/2010/main" val="2635130859"/>
      </p:ext>
    </p:extLst>
  </p:cSld>
  <p:clrMapOvr>
    <a:masterClrMapping/>
  </p:clrMapOvr>
  <p:transition spd="slow">
    <p:cove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11" name="Gráfico 2">
            <a:extLst>
              <a:ext uri="{FF2B5EF4-FFF2-40B4-BE49-F238E27FC236}">
                <a16:creationId xmlns:a16="http://schemas.microsoft.com/office/drawing/2014/main" id="{A9735FC5-212C-4D58-BB4E-5C6698F7F08D}"/>
              </a:ext>
            </a:extLst>
          </p:cNvPr>
          <p:cNvSpPr/>
          <p:nvPr/>
        </p:nvSpPr>
        <p:spPr>
          <a:xfrm rot="17125115">
            <a:off x="-8219256" y="-3279849"/>
            <a:ext cx="12333706" cy="14181971"/>
          </a:xfrm>
          <a:custGeom>
            <a:avLst/>
            <a:gdLst>
              <a:gd name="connsiteX0" fmla="*/ 0 w 5701176"/>
              <a:gd name="connsiteY0" fmla="*/ 5198879 h 6517995"/>
              <a:gd name="connsiteX1" fmla="*/ 2452116 w 5701176"/>
              <a:gd name="connsiteY1" fmla="*/ 3025083 h 6517995"/>
              <a:gd name="connsiteX2" fmla="*/ 3052001 w 5701176"/>
              <a:gd name="connsiteY2" fmla="*/ 2423865 h 6517995"/>
              <a:gd name="connsiteX3" fmla="*/ 3052096 w 5701176"/>
              <a:gd name="connsiteY3" fmla="*/ 2424341 h 6517995"/>
              <a:gd name="connsiteX4" fmla="*/ 4846320 w 5701176"/>
              <a:gd name="connsiteY4" fmla="*/ 286741 h 6517995"/>
              <a:gd name="connsiteX5" fmla="*/ 5332286 w 5701176"/>
              <a:gd name="connsiteY5" fmla="*/ 8611 h 6517995"/>
              <a:gd name="connsiteX6" fmla="*/ 5698998 w 5701176"/>
              <a:gd name="connsiteY6" fmla="*/ 1137419 h 6517995"/>
              <a:gd name="connsiteX7" fmla="*/ 4057364 w 5701176"/>
              <a:gd name="connsiteY7" fmla="*/ 6517996 h 6517995"/>
              <a:gd name="connsiteX8" fmla="*/ 4053364 w 5701176"/>
              <a:gd name="connsiteY8" fmla="*/ 6508090 h 6517995"/>
              <a:gd name="connsiteX9" fmla="*/ 4057364 w 5701176"/>
              <a:gd name="connsiteY9" fmla="*/ 6517996 h 6517995"/>
              <a:gd name="connsiteX10" fmla="*/ 0 w 5701176"/>
              <a:gd name="connsiteY10" fmla="*/ 5198879 h 6517995"/>
              <a:gd name="connsiteX0" fmla="*/ 0 w 5701176"/>
              <a:gd name="connsiteY0" fmla="*/ 5198879 h 6527879"/>
              <a:gd name="connsiteX1" fmla="*/ 2452116 w 5701176"/>
              <a:gd name="connsiteY1" fmla="*/ 3025083 h 6527879"/>
              <a:gd name="connsiteX2" fmla="*/ 3052001 w 5701176"/>
              <a:gd name="connsiteY2" fmla="*/ 2423865 h 6527879"/>
              <a:gd name="connsiteX3" fmla="*/ 3052096 w 5701176"/>
              <a:gd name="connsiteY3" fmla="*/ 2424341 h 6527879"/>
              <a:gd name="connsiteX4" fmla="*/ 4846320 w 5701176"/>
              <a:gd name="connsiteY4" fmla="*/ 286741 h 6527879"/>
              <a:gd name="connsiteX5" fmla="*/ 5332286 w 5701176"/>
              <a:gd name="connsiteY5" fmla="*/ 8611 h 6527879"/>
              <a:gd name="connsiteX6" fmla="*/ 5698998 w 5701176"/>
              <a:gd name="connsiteY6" fmla="*/ 1137419 h 6527879"/>
              <a:gd name="connsiteX7" fmla="*/ 4057364 w 5701176"/>
              <a:gd name="connsiteY7" fmla="*/ 6517996 h 6527879"/>
              <a:gd name="connsiteX8" fmla="*/ 4053364 w 5701176"/>
              <a:gd name="connsiteY8" fmla="*/ 6508090 h 6527879"/>
              <a:gd name="connsiteX9" fmla="*/ 4072193 w 5701176"/>
              <a:gd name="connsiteY9" fmla="*/ 6527879 h 6527879"/>
              <a:gd name="connsiteX10" fmla="*/ 0 w 5701176"/>
              <a:gd name="connsiteY10" fmla="*/ 5198879 h 6527879"/>
              <a:gd name="connsiteX0" fmla="*/ 0 w 5701176"/>
              <a:gd name="connsiteY0" fmla="*/ 5198879 h 6557702"/>
              <a:gd name="connsiteX1" fmla="*/ 2452116 w 5701176"/>
              <a:gd name="connsiteY1" fmla="*/ 3025083 h 6557702"/>
              <a:gd name="connsiteX2" fmla="*/ 3052001 w 5701176"/>
              <a:gd name="connsiteY2" fmla="*/ 2423865 h 6557702"/>
              <a:gd name="connsiteX3" fmla="*/ 3052096 w 5701176"/>
              <a:gd name="connsiteY3" fmla="*/ 2424341 h 6557702"/>
              <a:gd name="connsiteX4" fmla="*/ 4846320 w 5701176"/>
              <a:gd name="connsiteY4" fmla="*/ 286741 h 6557702"/>
              <a:gd name="connsiteX5" fmla="*/ 5332286 w 5701176"/>
              <a:gd name="connsiteY5" fmla="*/ 8611 h 6557702"/>
              <a:gd name="connsiteX6" fmla="*/ 5698998 w 5701176"/>
              <a:gd name="connsiteY6" fmla="*/ 1137419 h 6557702"/>
              <a:gd name="connsiteX7" fmla="*/ 4057364 w 5701176"/>
              <a:gd name="connsiteY7" fmla="*/ 6517996 h 6557702"/>
              <a:gd name="connsiteX8" fmla="*/ 4053364 w 5701176"/>
              <a:gd name="connsiteY8" fmla="*/ 6508090 h 6557702"/>
              <a:gd name="connsiteX9" fmla="*/ 4035815 w 5701176"/>
              <a:gd name="connsiteY9" fmla="*/ 6557702 h 6557702"/>
              <a:gd name="connsiteX10" fmla="*/ 0 w 5701176"/>
              <a:gd name="connsiteY10" fmla="*/ 5198879 h 6557702"/>
              <a:gd name="connsiteX0" fmla="*/ 0 w 5701176"/>
              <a:gd name="connsiteY0" fmla="*/ 5198879 h 6557702"/>
              <a:gd name="connsiteX1" fmla="*/ 2452116 w 5701176"/>
              <a:gd name="connsiteY1" fmla="*/ 3025083 h 6557702"/>
              <a:gd name="connsiteX2" fmla="*/ 3052001 w 5701176"/>
              <a:gd name="connsiteY2" fmla="*/ 2423865 h 6557702"/>
              <a:gd name="connsiteX3" fmla="*/ 3052096 w 5701176"/>
              <a:gd name="connsiteY3" fmla="*/ 2424341 h 6557702"/>
              <a:gd name="connsiteX4" fmla="*/ 4846320 w 5701176"/>
              <a:gd name="connsiteY4" fmla="*/ 286741 h 6557702"/>
              <a:gd name="connsiteX5" fmla="*/ 5332286 w 5701176"/>
              <a:gd name="connsiteY5" fmla="*/ 8611 h 6557702"/>
              <a:gd name="connsiteX6" fmla="*/ 5698998 w 5701176"/>
              <a:gd name="connsiteY6" fmla="*/ 1137419 h 6557702"/>
              <a:gd name="connsiteX7" fmla="*/ 4057364 w 5701176"/>
              <a:gd name="connsiteY7" fmla="*/ 6517996 h 6557702"/>
              <a:gd name="connsiteX8" fmla="*/ 4051506 w 5701176"/>
              <a:gd name="connsiteY8" fmla="*/ 6541960 h 6557702"/>
              <a:gd name="connsiteX9" fmla="*/ 4035815 w 5701176"/>
              <a:gd name="connsiteY9" fmla="*/ 6557702 h 6557702"/>
              <a:gd name="connsiteX10" fmla="*/ 0 w 5701176"/>
              <a:gd name="connsiteY10" fmla="*/ 5198879 h 6557702"/>
              <a:gd name="connsiteX0" fmla="*/ 0 w 5701176"/>
              <a:gd name="connsiteY0" fmla="*/ 5198879 h 6557702"/>
              <a:gd name="connsiteX1" fmla="*/ 2452116 w 5701176"/>
              <a:gd name="connsiteY1" fmla="*/ 3025083 h 6557702"/>
              <a:gd name="connsiteX2" fmla="*/ 3052001 w 5701176"/>
              <a:gd name="connsiteY2" fmla="*/ 2423865 h 6557702"/>
              <a:gd name="connsiteX3" fmla="*/ 3052096 w 5701176"/>
              <a:gd name="connsiteY3" fmla="*/ 2424341 h 6557702"/>
              <a:gd name="connsiteX4" fmla="*/ 4846320 w 5701176"/>
              <a:gd name="connsiteY4" fmla="*/ 286741 h 6557702"/>
              <a:gd name="connsiteX5" fmla="*/ 5332286 w 5701176"/>
              <a:gd name="connsiteY5" fmla="*/ 8611 h 6557702"/>
              <a:gd name="connsiteX6" fmla="*/ 5698998 w 5701176"/>
              <a:gd name="connsiteY6" fmla="*/ 1137419 h 6557702"/>
              <a:gd name="connsiteX7" fmla="*/ 4054407 w 5701176"/>
              <a:gd name="connsiteY7" fmla="*/ 6520062 h 6557702"/>
              <a:gd name="connsiteX8" fmla="*/ 4051506 w 5701176"/>
              <a:gd name="connsiteY8" fmla="*/ 6541960 h 6557702"/>
              <a:gd name="connsiteX9" fmla="*/ 4035815 w 5701176"/>
              <a:gd name="connsiteY9" fmla="*/ 6557702 h 6557702"/>
              <a:gd name="connsiteX10" fmla="*/ 0 w 5701176"/>
              <a:gd name="connsiteY10" fmla="*/ 5198879 h 6557702"/>
              <a:gd name="connsiteX0" fmla="*/ 0 w 5701176"/>
              <a:gd name="connsiteY0" fmla="*/ 5198879 h 6554261"/>
              <a:gd name="connsiteX1" fmla="*/ 2452116 w 5701176"/>
              <a:gd name="connsiteY1" fmla="*/ 3025083 h 6554261"/>
              <a:gd name="connsiteX2" fmla="*/ 3052001 w 5701176"/>
              <a:gd name="connsiteY2" fmla="*/ 2423865 h 6554261"/>
              <a:gd name="connsiteX3" fmla="*/ 3052096 w 5701176"/>
              <a:gd name="connsiteY3" fmla="*/ 2424341 h 6554261"/>
              <a:gd name="connsiteX4" fmla="*/ 4846320 w 5701176"/>
              <a:gd name="connsiteY4" fmla="*/ 286741 h 6554261"/>
              <a:gd name="connsiteX5" fmla="*/ 5332286 w 5701176"/>
              <a:gd name="connsiteY5" fmla="*/ 8611 h 6554261"/>
              <a:gd name="connsiteX6" fmla="*/ 5698998 w 5701176"/>
              <a:gd name="connsiteY6" fmla="*/ 1137419 h 6554261"/>
              <a:gd name="connsiteX7" fmla="*/ 4054407 w 5701176"/>
              <a:gd name="connsiteY7" fmla="*/ 6520062 h 6554261"/>
              <a:gd name="connsiteX8" fmla="*/ 4051506 w 5701176"/>
              <a:gd name="connsiteY8" fmla="*/ 6541960 h 6554261"/>
              <a:gd name="connsiteX9" fmla="*/ 4019325 w 5701176"/>
              <a:gd name="connsiteY9" fmla="*/ 6554261 h 6554261"/>
              <a:gd name="connsiteX10" fmla="*/ 0 w 5701176"/>
              <a:gd name="connsiteY10" fmla="*/ 5198879 h 6554261"/>
              <a:gd name="connsiteX0" fmla="*/ 0 w 5701176"/>
              <a:gd name="connsiteY0" fmla="*/ 5198879 h 6556492"/>
              <a:gd name="connsiteX1" fmla="*/ 2452116 w 5701176"/>
              <a:gd name="connsiteY1" fmla="*/ 3025083 h 6556492"/>
              <a:gd name="connsiteX2" fmla="*/ 3052001 w 5701176"/>
              <a:gd name="connsiteY2" fmla="*/ 2423865 h 6556492"/>
              <a:gd name="connsiteX3" fmla="*/ 3052096 w 5701176"/>
              <a:gd name="connsiteY3" fmla="*/ 2424341 h 6556492"/>
              <a:gd name="connsiteX4" fmla="*/ 4846320 w 5701176"/>
              <a:gd name="connsiteY4" fmla="*/ 286741 h 6556492"/>
              <a:gd name="connsiteX5" fmla="*/ 5332286 w 5701176"/>
              <a:gd name="connsiteY5" fmla="*/ 8611 h 6556492"/>
              <a:gd name="connsiteX6" fmla="*/ 5698998 w 5701176"/>
              <a:gd name="connsiteY6" fmla="*/ 1137419 h 6556492"/>
              <a:gd name="connsiteX7" fmla="*/ 4054407 w 5701176"/>
              <a:gd name="connsiteY7" fmla="*/ 6520062 h 6556492"/>
              <a:gd name="connsiteX8" fmla="*/ 4051506 w 5701176"/>
              <a:gd name="connsiteY8" fmla="*/ 6541960 h 6556492"/>
              <a:gd name="connsiteX9" fmla="*/ 3999756 w 5701176"/>
              <a:gd name="connsiteY9" fmla="*/ 6556492 h 6556492"/>
              <a:gd name="connsiteX10" fmla="*/ 0 w 5701176"/>
              <a:gd name="connsiteY10" fmla="*/ 5198879 h 6556492"/>
              <a:gd name="connsiteX0" fmla="*/ 0 w 5701176"/>
              <a:gd name="connsiteY0" fmla="*/ 5198879 h 6559191"/>
              <a:gd name="connsiteX1" fmla="*/ 2452116 w 5701176"/>
              <a:gd name="connsiteY1" fmla="*/ 3025083 h 6559191"/>
              <a:gd name="connsiteX2" fmla="*/ 3052001 w 5701176"/>
              <a:gd name="connsiteY2" fmla="*/ 2423865 h 6559191"/>
              <a:gd name="connsiteX3" fmla="*/ 3052096 w 5701176"/>
              <a:gd name="connsiteY3" fmla="*/ 2424341 h 6559191"/>
              <a:gd name="connsiteX4" fmla="*/ 4846320 w 5701176"/>
              <a:gd name="connsiteY4" fmla="*/ 286741 h 6559191"/>
              <a:gd name="connsiteX5" fmla="*/ 5332286 w 5701176"/>
              <a:gd name="connsiteY5" fmla="*/ 8611 h 6559191"/>
              <a:gd name="connsiteX6" fmla="*/ 5698998 w 5701176"/>
              <a:gd name="connsiteY6" fmla="*/ 1137419 h 6559191"/>
              <a:gd name="connsiteX7" fmla="*/ 4054407 w 5701176"/>
              <a:gd name="connsiteY7" fmla="*/ 6520062 h 6559191"/>
              <a:gd name="connsiteX8" fmla="*/ 4039435 w 5701176"/>
              <a:gd name="connsiteY8" fmla="*/ 6557439 h 6559191"/>
              <a:gd name="connsiteX9" fmla="*/ 3999756 w 5701176"/>
              <a:gd name="connsiteY9" fmla="*/ 6556492 h 6559191"/>
              <a:gd name="connsiteX10" fmla="*/ 0 w 5701176"/>
              <a:gd name="connsiteY10" fmla="*/ 5198879 h 6559191"/>
              <a:gd name="connsiteX0" fmla="*/ 0 w 5701176"/>
              <a:gd name="connsiteY0" fmla="*/ 5198879 h 6560738"/>
              <a:gd name="connsiteX1" fmla="*/ 2452116 w 5701176"/>
              <a:gd name="connsiteY1" fmla="*/ 3025083 h 6560738"/>
              <a:gd name="connsiteX2" fmla="*/ 3052001 w 5701176"/>
              <a:gd name="connsiteY2" fmla="*/ 2423865 h 6560738"/>
              <a:gd name="connsiteX3" fmla="*/ 3052096 w 5701176"/>
              <a:gd name="connsiteY3" fmla="*/ 2424341 h 6560738"/>
              <a:gd name="connsiteX4" fmla="*/ 4846320 w 5701176"/>
              <a:gd name="connsiteY4" fmla="*/ 286741 h 6560738"/>
              <a:gd name="connsiteX5" fmla="*/ 5332286 w 5701176"/>
              <a:gd name="connsiteY5" fmla="*/ 8611 h 6560738"/>
              <a:gd name="connsiteX6" fmla="*/ 5698998 w 5701176"/>
              <a:gd name="connsiteY6" fmla="*/ 1137419 h 6560738"/>
              <a:gd name="connsiteX7" fmla="*/ 4066720 w 5701176"/>
              <a:gd name="connsiteY7" fmla="*/ 6497373 h 6560738"/>
              <a:gd name="connsiteX8" fmla="*/ 4039435 w 5701176"/>
              <a:gd name="connsiteY8" fmla="*/ 6557439 h 6560738"/>
              <a:gd name="connsiteX9" fmla="*/ 3999756 w 5701176"/>
              <a:gd name="connsiteY9" fmla="*/ 6556492 h 6560738"/>
              <a:gd name="connsiteX10" fmla="*/ 0 w 5701176"/>
              <a:gd name="connsiteY10" fmla="*/ 5198879 h 6560738"/>
              <a:gd name="connsiteX0" fmla="*/ 0 w 5701176"/>
              <a:gd name="connsiteY0" fmla="*/ 5198879 h 6561432"/>
              <a:gd name="connsiteX1" fmla="*/ 2452116 w 5701176"/>
              <a:gd name="connsiteY1" fmla="*/ 3025083 h 6561432"/>
              <a:gd name="connsiteX2" fmla="*/ 3052001 w 5701176"/>
              <a:gd name="connsiteY2" fmla="*/ 2423865 h 6561432"/>
              <a:gd name="connsiteX3" fmla="*/ 3052096 w 5701176"/>
              <a:gd name="connsiteY3" fmla="*/ 2424341 h 6561432"/>
              <a:gd name="connsiteX4" fmla="*/ 4846320 w 5701176"/>
              <a:gd name="connsiteY4" fmla="*/ 286741 h 6561432"/>
              <a:gd name="connsiteX5" fmla="*/ 5332286 w 5701176"/>
              <a:gd name="connsiteY5" fmla="*/ 8611 h 6561432"/>
              <a:gd name="connsiteX6" fmla="*/ 5698998 w 5701176"/>
              <a:gd name="connsiteY6" fmla="*/ 1137419 h 6561432"/>
              <a:gd name="connsiteX7" fmla="*/ 4095930 w 5701176"/>
              <a:gd name="connsiteY7" fmla="*/ 6487524 h 6561432"/>
              <a:gd name="connsiteX8" fmla="*/ 4039435 w 5701176"/>
              <a:gd name="connsiteY8" fmla="*/ 6557439 h 6561432"/>
              <a:gd name="connsiteX9" fmla="*/ 3999756 w 5701176"/>
              <a:gd name="connsiteY9" fmla="*/ 6556492 h 6561432"/>
              <a:gd name="connsiteX10" fmla="*/ 0 w 5701176"/>
              <a:gd name="connsiteY10" fmla="*/ 5198879 h 6561432"/>
              <a:gd name="connsiteX0" fmla="*/ 0 w 5701176"/>
              <a:gd name="connsiteY0" fmla="*/ 5198879 h 6562035"/>
              <a:gd name="connsiteX1" fmla="*/ 2452116 w 5701176"/>
              <a:gd name="connsiteY1" fmla="*/ 3025083 h 6562035"/>
              <a:gd name="connsiteX2" fmla="*/ 3052001 w 5701176"/>
              <a:gd name="connsiteY2" fmla="*/ 2423865 h 6562035"/>
              <a:gd name="connsiteX3" fmla="*/ 3052096 w 5701176"/>
              <a:gd name="connsiteY3" fmla="*/ 2424341 h 6562035"/>
              <a:gd name="connsiteX4" fmla="*/ 4846320 w 5701176"/>
              <a:gd name="connsiteY4" fmla="*/ 286741 h 6562035"/>
              <a:gd name="connsiteX5" fmla="*/ 5332286 w 5701176"/>
              <a:gd name="connsiteY5" fmla="*/ 8611 h 6562035"/>
              <a:gd name="connsiteX6" fmla="*/ 5698998 w 5701176"/>
              <a:gd name="connsiteY6" fmla="*/ 1137419 h 6562035"/>
              <a:gd name="connsiteX7" fmla="*/ 4080331 w 5701176"/>
              <a:gd name="connsiteY7" fmla="*/ 6479058 h 6562035"/>
              <a:gd name="connsiteX8" fmla="*/ 4039435 w 5701176"/>
              <a:gd name="connsiteY8" fmla="*/ 6557439 h 6562035"/>
              <a:gd name="connsiteX9" fmla="*/ 3999756 w 5701176"/>
              <a:gd name="connsiteY9" fmla="*/ 6556492 h 6562035"/>
              <a:gd name="connsiteX10" fmla="*/ 0 w 5701176"/>
              <a:gd name="connsiteY10" fmla="*/ 5198879 h 6562035"/>
              <a:gd name="connsiteX0" fmla="*/ 0 w 5701176"/>
              <a:gd name="connsiteY0" fmla="*/ 5198879 h 6556492"/>
              <a:gd name="connsiteX1" fmla="*/ 2452116 w 5701176"/>
              <a:gd name="connsiteY1" fmla="*/ 3025083 h 6556492"/>
              <a:gd name="connsiteX2" fmla="*/ 3052001 w 5701176"/>
              <a:gd name="connsiteY2" fmla="*/ 2423865 h 6556492"/>
              <a:gd name="connsiteX3" fmla="*/ 3052096 w 5701176"/>
              <a:gd name="connsiteY3" fmla="*/ 2424341 h 6556492"/>
              <a:gd name="connsiteX4" fmla="*/ 4846320 w 5701176"/>
              <a:gd name="connsiteY4" fmla="*/ 286741 h 6556492"/>
              <a:gd name="connsiteX5" fmla="*/ 5332286 w 5701176"/>
              <a:gd name="connsiteY5" fmla="*/ 8611 h 6556492"/>
              <a:gd name="connsiteX6" fmla="*/ 5698998 w 5701176"/>
              <a:gd name="connsiteY6" fmla="*/ 1137419 h 6556492"/>
              <a:gd name="connsiteX7" fmla="*/ 4080331 w 5701176"/>
              <a:gd name="connsiteY7" fmla="*/ 6479058 h 6556492"/>
              <a:gd name="connsiteX8" fmla="*/ 4041216 w 5701176"/>
              <a:gd name="connsiteY8" fmla="*/ 6547391 h 6556492"/>
              <a:gd name="connsiteX9" fmla="*/ 3999756 w 5701176"/>
              <a:gd name="connsiteY9" fmla="*/ 6556492 h 6556492"/>
              <a:gd name="connsiteX10" fmla="*/ 0 w 5701176"/>
              <a:gd name="connsiteY10" fmla="*/ 5198879 h 6556492"/>
              <a:gd name="connsiteX0" fmla="*/ 0 w 5701176"/>
              <a:gd name="connsiteY0" fmla="*/ 5198879 h 6555524"/>
              <a:gd name="connsiteX1" fmla="*/ 2452116 w 5701176"/>
              <a:gd name="connsiteY1" fmla="*/ 3025083 h 6555524"/>
              <a:gd name="connsiteX2" fmla="*/ 3052001 w 5701176"/>
              <a:gd name="connsiteY2" fmla="*/ 2423865 h 6555524"/>
              <a:gd name="connsiteX3" fmla="*/ 3052096 w 5701176"/>
              <a:gd name="connsiteY3" fmla="*/ 2424341 h 6555524"/>
              <a:gd name="connsiteX4" fmla="*/ 4846320 w 5701176"/>
              <a:gd name="connsiteY4" fmla="*/ 286741 h 6555524"/>
              <a:gd name="connsiteX5" fmla="*/ 5332286 w 5701176"/>
              <a:gd name="connsiteY5" fmla="*/ 8611 h 6555524"/>
              <a:gd name="connsiteX6" fmla="*/ 5698998 w 5701176"/>
              <a:gd name="connsiteY6" fmla="*/ 1137419 h 6555524"/>
              <a:gd name="connsiteX7" fmla="*/ 4080331 w 5701176"/>
              <a:gd name="connsiteY7" fmla="*/ 6479058 h 6555524"/>
              <a:gd name="connsiteX8" fmla="*/ 4041216 w 5701176"/>
              <a:gd name="connsiteY8" fmla="*/ 6547391 h 6555524"/>
              <a:gd name="connsiteX9" fmla="*/ 3970910 w 5701176"/>
              <a:gd name="connsiteY9" fmla="*/ 6555524 h 6555524"/>
              <a:gd name="connsiteX10" fmla="*/ 0 w 5701176"/>
              <a:gd name="connsiteY10" fmla="*/ 5198879 h 6555524"/>
              <a:gd name="connsiteX0" fmla="*/ 0 w 5701176"/>
              <a:gd name="connsiteY0" fmla="*/ 5198879 h 6556808"/>
              <a:gd name="connsiteX1" fmla="*/ 2452116 w 5701176"/>
              <a:gd name="connsiteY1" fmla="*/ 3025083 h 6556808"/>
              <a:gd name="connsiteX2" fmla="*/ 3052001 w 5701176"/>
              <a:gd name="connsiteY2" fmla="*/ 2423865 h 6556808"/>
              <a:gd name="connsiteX3" fmla="*/ 3052096 w 5701176"/>
              <a:gd name="connsiteY3" fmla="*/ 2424341 h 6556808"/>
              <a:gd name="connsiteX4" fmla="*/ 4846320 w 5701176"/>
              <a:gd name="connsiteY4" fmla="*/ 286741 h 6556808"/>
              <a:gd name="connsiteX5" fmla="*/ 5332286 w 5701176"/>
              <a:gd name="connsiteY5" fmla="*/ 8611 h 6556808"/>
              <a:gd name="connsiteX6" fmla="*/ 5698998 w 5701176"/>
              <a:gd name="connsiteY6" fmla="*/ 1137419 h 6556808"/>
              <a:gd name="connsiteX7" fmla="*/ 4080331 w 5701176"/>
              <a:gd name="connsiteY7" fmla="*/ 6479058 h 6556808"/>
              <a:gd name="connsiteX8" fmla="*/ 4041216 w 5701176"/>
              <a:gd name="connsiteY8" fmla="*/ 6547391 h 6556808"/>
              <a:gd name="connsiteX9" fmla="*/ 3970910 w 5701176"/>
              <a:gd name="connsiteY9" fmla="*/ 6555524 h 6556808"/>
              <a:gd name="connsiteX10" fmla="*/ 0 w 5701176"/>
              <a:gd name="connsiteY10" fmla="*/ 5198879 h 6556808"/>
              <a:gd name="connsiteX0" fmla="*/ 0 w 5701176"/>
              <a:gd name="connsiteY0" fmla="*/ 5198879 h 6555524"/>
              <a:gd name="connsiteX1" fmla="*/ 2452116 w 5701176"/>
              <a:gd name="connsiteY1" fmla="*/ 3025083 h 6555524"/>
              <a:gd name="connsiteX2" fmla="*/ 3052001 w 5701176"/>
              <a:gd name="connsiteY2" fmla="*/ 2423865 h 6555524"/>
              <a:gd name="connsiteX3" fmla="*/ 3052096 w 5701176"/>
              <a:gd name="connsiteY3" fmla="*/ 2424341 h 6555524"/>
              <a:gd name="connsiteX4" fmla="*/ 4846320 w 5701176"/>
              <a:gd name="connsiteY4" fmla="*/ 286741 h 6555524"/>
              <a:gd name="connsiteX5" fmla="*/ 5332286 w 5701176"/>
              <a:gd name="connsiteY5" fmla="*/ 8611 h 6555524"/>
              <a:gd name="connsiteX6" fmla="*/ 5698998 w 5701176"/>
              <a:gd name="connsiteY6" fmla="*/ 1137419 h 6555524"/>
              <a:gd name="connsiteX7" fmla="*/ 4080331 w 5701176"/>
              <a:gd name="connsiteY7" fmla="*/ 6479058 h 6555524"/>
              <a:gd name="connsiteX8" fmla="*/ 4040688 w 5701176"/>
              <a:gd name="connsiteY8" fmla="*/ 6541598 h 6555524"/>
              <a:gd name="connsiteX9" fmla="*/ 3970910 w 5701176"/>
              <a:gd name="connsiteY9" fmla="*/ 6555524 h 6555524"/>
              <a:gd name="connsiteX10" fmla="*/ 0 w 5701176"/>
              <a:gd name="connsiteY10" fmla="*/ 5198879 h 6555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701176" h="6555524">
                <a:moveTo>
                  <a:pt x="0" y="5198879"/>
                </a:moveTo>
                <a:cubicBezTo>
                  <a:pt x="842677" y="4500029"/>
                  <a:pt x="1681258" y="3788988"/>
                  <a:pt x="2452116" y="3025083"/>
                </a:cubicBezTo>
                <a:cubicBezTo>
                  <a:pt x="2651284" y="2827820"/>
                  <a:pt x="2879408" y="2606364"/>
                  <a:pt x="3052001" y="2423865"/>
                </a:cubicBezTo>
                <a:cubicBezTo>
                  <a:pt x="3052033" y="2424024"/>
                  <a:pt x="3052064" y="2424182"/>
                  <a:pt x="3052096" y="2424341"/>
                </a:cubicBezTo>
                <a:cubicBezTo>
                  <a:pt x="3687318" y="1739303"/>
                  <a:pt x="4289775" y="1037596"/>
                  <a:pt x="4846320" y="286741"/>
                </a:cubicBezTo>
                <a:cubicBezTo>
                  <a:pt x="5012722" y="62427"/>
                  <a:pt x="5186077" y="-30251"/>
                  <a:pt x="5332286" y="8611"/>
                </a:cubicBezTo>
                <a:cubicBezTo>
                  <a:pt x="5555361" y="67380"/>
                  <a:pt x="5722334" y="433426"/>
                  <a:pt x="5698998" y="1137419"/>
                </a:cubicBezTo>
                <a:cubicBezTo>
                  <a:pt x="5638324" y="2961551"/>
                  <a:pt x="4982540" y="4913148"/>
                  <a:pt x="4080331" y="6479058"/>
                </a:cubicBezTo>
                <a:cubicBezTo>
                  <a:pt x="4078141" y="6474391"/>
                  <a:pt x="4058398" y="6523061"/>
                  <a:pt x="4040688" y="6541598"/>
                </a:cubicBezTo>
                <a:cubicBezTo>
                  <a:pt x="4022978" y="6560135"/>
                  <a:pt x="3968624" y="6550476"/>
                  <a:pt x="3970910" y="6555524"/>
                </a:cubicBezTo>
                <a:cubicBezTo>
                  <a:pt x="2535493" y="6499421"/>
                  <a:pt x="1213104" y="5996883"/>
                  <a:pt x="0" y="5198879"/>
                </a:cubicBezTo>
              </a:path>
            </a:pathLst>
          </a:custGeom>
          <a:solidFill>
            <a:schemeClr val="accent4">
              <a:lumMod val="20000"/>
              <a:lumOff val="80000"/>
            </a:schemeClr>
          </a:solidFill>
          <a:ln w="28575" cap="flat">
            <a:noFill/>
            <a:prstDash val="solid"/>
            <a:miter/>
          </a:ln>
        </p:spPr>
        <p:txBody>
          <a:bodyPr rtlCol="0" anchor="ctr"/>
          <a:lstStyle/>
          <a:p>
            <a:endParaRPr lang="pt-BR" dirty="0">
              <a:latin typeface="Exo 2.0" panose="00000500000000000000" pitchFamily="50" charset="0"/>
            </a:endParaRPr>
          </a:p>
        </p:txBody>
      </p:sp>
      <p:pic>
        <p:nvPicPr>
          <p:cNvPr id="13" name="Gráfico 12" hidden="1">
            <a:extLst>
              <a:ext uri="{FF2B5EF4-FFF2-40B4-BE49-F238E27FC236}">
                <a16:creationId xmlns:a16="http://schemas.microsoft.com/office/drawing/2014/main" id="{55FB881F-A4A9-4EF5-A734-76A4922AC91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67248" y="369000"/>
            <a:ext cx="11457505" cy="6120000"/>
          </a:xfrm>
          <a:prstGeom prst="rect">
            <a:avLst/>
          </a:prstGeom>
        </p:spPr>
      </p:pic>
      <p:sp>
        <p:nvSpPr>
          <p:cNvPr id="12" name="Google Shape;636;p33">
            <a:extLst>
              <a:ext uri="{FF2B5EF4-FFF2-40B4-BE49-F238E27FC236}">
                <a16:creationId xmlns:a16="http://schemas.microsoft.com/office/drawing/2014/main" id="{5D931F6E-5A66-4259-8286-D793A8D119A2}"/>
              </a:ext>
            </a:extLst>
          </p:cNvPr>
          <p:cNvSpPr/>
          <p:nvPr/>
        </p:nvSpPr>
        <p:spPr>
          <a:xfrm rot="18301844">
            <a:off x="-9449799" y="-5434626"/>
            <a:ext cx="13594827" cy="15632075"/>
          </a:xfrm>
          <a:custGeom>
            <a:avLst/>
            <a:gdLst/>
            <a:ahLst/>
            <a:cxnLst/>
            <a:rect l="l" t="t" r="r" b="b"/>
            <a:pathLst>
              <a:path w="5701176" h="6555524" extrusionOk="0">
                <a:moveTo>
                  <a:pt x="0" y="5198879"/>
                </a:moveTo>
                <a:cubicBezTo>
                  <a:pt x="842677" y="4500029"/>
                  <a:pt x="1681258" y="3788988"/>
                  <a:pt x="2452116" y="3025083"/>
                </a:cubicBezTo>
                <a:cubicBezTo>
                  <a:pt x="2651284" y="2827820"/>
                  <a:pt x="2879408" y="2606364"/>
                  <a:pt x="3052001" y="2423865"/>
                </a:cubicBezTo>
                <a:cubicBezTo>
                  <a:pt x="3052033" y="2424024"/>
                  <a:pt x="3052064" y="2424182"/>
                  <a:pt x="3052096" y="2424341"/>
                </a:cubicBezTo>
                <a:cubicBezTo>
                  <a:pt x="3687318" y="1739303"/>
                  <a:pt x="4289775" y="1037596"/>
                  <a:pt x="4846320" y="286741"/>
                </a:cubicBezTo>
                <a:cubicBezTo>
                  <a:pt x="5012722" y="62427"/>
                  <a:pt x="5186077" y="-30251"/>
                  <a:pt x="5332286" y="8611"/>
                </a:cubicBezTo>
                <a:cubicBezTo>
                  <a:pt x="5555361" y="67380"/>
                  <a:pt x="5722334" y="433426"/>
                  <a:pt x="5698998" y="1137419"/>
                </a:cubicBezTo>
                <a:cubicBezTo>
                  <a:pt x="5638324" y="2961551"/>
                  <a:pt x="4982540" y="4913148"/>
                  <a:pt x="4080331" y="6479058"/>
                </a:cubicBezTo>
                <a:cubicBezTo>
                  <a:pt x="4078141" y="6474391"/>
                  <a:pt x="4058398" y="6523061"/>
                  <a:pt x="4040688" y="6541598"/>
                </a:cubicBezTo>
                <a:cubicBezTo>
                  <a:pt x="4022978" y="6560135"/>
                  <a:pt x="3968624" y="6550476"/>
                  <a:pt x="3970910" y="6555524"/>
                </a:cubicBezTo>
                <a:cubicBezTo>
                  <a:pt x="2535493" y="6499421"/>
                  <a:pt x="1213104" y="5996883"/>
                  <a:pt x="0" y="5198879"/>
                </a:cubicBezTo>
              </a:path>
            </a:pathLst>
          </a:custGeom>
          <a:noFill/>
          <a:ln w="28575" cap="flat" cmpd="sng">
            <a:solidFill>
              <a:srgbClr val="FFCD0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Exo 2.0" panose="00000500000000000000" pitchFamily="50" charset="0"/>
              <a:ea typeface="Calibri"/>
              <a:cs typeface="Calibri"/>
              <a:sym typeface="Calibri"/>
            </a:endParaRPr>
          </a:p>
        </p:txBody>
      </p:sp>
      <p:sp>
        <p:nvSpPr>
          <p:cNvPr id="307" name="Google Shape;307;g14fb97c0659_0_68"/>
          <p:cNvSpPr/>
          <p:nvPr/>
        </p:nvSpPr>
        <p:spPr>
          <a:xfrm rot="3003078">
            <a:off x="10550620" y="4708097"/>
            <a:ext cx="4773446" cy="6001049"/>
          </a:xfrm>
          <a:custGeom>
            <a:avLst/>
            <a:gdLst/>
            <a:ahLst/>
            <a:cxnLst/>
            <a:rect l="l" t="t" r="r" b="b"/>
            <a:pathLst>
              <a:path w="547817" h="688701" extrusionOk="0">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solidFill>
            <a:schemeClr val="dk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Nunito ExtraLight"/>
              <a:ea typeface="Nunito ExtraLight"/>
              <a:cs typeface="Nunito ExtraLight"/>
              <a:sym typeface="Nunito ExtraLight"/>
            </a:endParaRPr>
          </a:p>
        </p:txBody>
      </p:sp>
      <p:sp>
        <p:nvSpPr>
          <p:cNvPr id="308" name="Google Shape;308;g14fb97c0659_0_68"/>
          <p:cNvSpPr txBox="1"/>
          <p:nvPr/>
        </p:nvSpPr>
        <p:spPr>
          <a:xfrm>
            <a:off x="11277600" y="6181222"/>
            <a:ext cx="646222" cy="307736"/>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pt-BR" sz="1400" b="1" i="0" u="none" strike="noStrike" cap="none">
                <a:solidFill>
                  <a:schemeClr val="lt1"/>
                </a:solidFill>
                <a:latin typeface="Exo 2 ExtraBold"/>
                <a:ea typeface="Exo 2 ExtraBold"/>
                <a:cs typeface="Exo 2 ExtraBold"/>
                <a:sym typeface="Exo 2 ExtraBold"/>
              </a:rPr>
              <a:t>12</a:t>
            </a:fld>
            <a:endParaRPr sz="1400" b="1" i="0" u="none" strike="noStrike" cap="none" dirty="0">
              <a:solidFill>
                <a:schemeClr val="lt1"/>
              </a:solidFill>
              <a:latin typeface="Exo 2 ExtraBold"/>
              <a:ea typeface="Exo 2 ExtraBold"/>
              <a:cs typeface="Exo 2 ExtraBold"/>
              <a:sym typeface="Exo 2 ExtraBold"/>
            </a:endParaRPr>
          </a:p>
        </p:txBody>
      </p:sp>
      <p:pic>
        <p:nvPicPr>
          <p:cNvPr id="14" name="Gráfico 13">
            <a:extLst>
              <a:ext uri="{FF2B5EF4-FFF2-40B4-BE49-F238E27FC236}">
                <a16:creationId xmlns:a16="http://schemas.microsoft.com/office/drawing/2014/main" id="{5860B6B8-2E3B-4800-B96D-69CD1A8EE58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18132097">
            <a:off x="11183975" y="-2046754"/>
            <a:ext cx="2537757" cy="3048312"/>
          </a:xfrm>
          <a:prstGeom prst="rect">
            <a:avLst/>
          </a:prstGeom>
        </p:spPr>
      </p:pic>
      <p:sp>
        <p:nvSpPr>
          <p:cNvPr id="15" name="CaixaDeTexto 14">
            <a:extLst>
              <a:ext uri="{FF2B5EF4-FFF2-40B4-BE49-F238E27FC236}">
                <a16:creationId xmlns:a16="http://schemas.microsoft.com/office/drawing/2014/main" id="{0B043C4E-4A3E-4B1D-BC57-2C317EB4B595}"/>
              </a:ext>
            </a:extLst>
          </p:cNvPr>
          <p:cNvSpPr txBox="1"/>
          <p:nvPr/>
        </p:nvSpPr>
        <p:spPr>
          <a:xfrm>
            <a:off x="2457430" y="2023914"/>
            <a:ext cx="1545359" cy="923330"/>
          </a:xfrm>
          <a:prstGeom prst="rect">
            <a:avLst/>
          </a:prstGeom>
          <a:noFill/>
        </p:spPr>
        <p:txBody>
          <a:bodyPr wrap="square" rtlCol="0">
            <a:spAutoFit/>
          </a:bodyPr>
          <a:lstStyle/>
          <a:p>
            <a:pPr algn="ctr"/>
            <a:r>
              <a:rPr lang="pt-BR" sz="5400" i="1" dirty="0">
                <a:solidFill>
                  <a:schemeClr val="bg1"/>
                </a:solidFill>
                <a:latin typeface="+mj-lt"/>
              </a:rPr>
              <a:t>01</a:t>
            </a:r>
          </a:p>
        </p:txBody>
      </p:sp>
      <p:sp>
        <p:nvSpPr>
          <p:cNvPr id="16" name="CaixaDeTexto 15">
            <a:extLst>
              <a:ext uri="{FF2B5EF4-FFF2-40B4-BE49-F238E27FC236}">
                <a16:creationId xmlns:a16="http://schemas.microsoft.com/office/drawing/2014/main" id="{CB7C83C8-2F7B-4CD0-97ED-FDD3A2F6049B}"/>
              </a:ext>
            </a:extLst>
          </p:cNvPr>
          <p:cNvSpPr txBox="1"/>
          <p:nvPr/>
        </p:nvSpPr>
        <p:spPr>
          <a:xfrm>
            <a:off x="2457430" y="2503242"/>
            <a:ext cx="1545359" cy="338554"/>
          </a:xfrm>
          <a:prstGeom prst="rect">
            <a:avLst/>
          </a:prstGeom>
          <a:noFill/>
        </p:spPr>
        <p:txBody>
          <a:bodyPr wrap="square" rtlCol="0">
            <a:spAutoFit/>
          </a:bodyPr>
          <a:lstStyle/>
          <a:p>
            <a:pPr algn="ctr"/>
            <a:r>
              <a:rPr lang="pt-BR" sz="1600" i="1" dirty="0">
                <a:latin typeface="+mj-lt"/>
              </a:rPr>
              <a:t>PROSPECÇÃO</a:t>
            </a:r>
          </a:p>
        </p:txBody>
      </p:sp>
      <p:sp>
        <p:nvSpPr>
          <p:cNvPr id="17" name="Elipse 16">
            <a:extLst>
              <a:ext uri="{FF2B5EF4-FFF2-40B4-BE49-F238E27FC236}">
                <a16:creationId xmlns:a16="http://schemas.microsoft.com/office/drawing/2014/main" id="{071DFE32-49FB-4CDD-A085-371492448157}"/>
              </a:ext>
            </a:extLst>
          </p:cNvPr>
          <p:cNvSpPr/>
          <p:nvPr/>
        </p:nvSpPr>
        <p:spPr>
          <a:xfrm>
            <a:off x="2663728" y="3435352"/>
            <a:ext cx="1132764" cy="1132764"/>
          </a:xfrm>
          <a:prstGeom prst="ellipse">
            <a:avLst/>
          </a:prstGeom>
          <a:solidFill>
            <a:srgbClr val="FFC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8" name="Arco 17">
            <a:extLst>
              <a:ext uri="{FF2B5EF4-FFF2-40B4-BE49-F238E27FC236}">
                <a16:creationId xmlns:a16="http://schemas.microsoft.com/office/drawing/2014/main" id="{EFE86348-6BB9-45B6-8815-53AA22717218}"/>
              </a:ext>
            </a:extLst>
          </p:cNvPr>
          <p:cNvSpPr/>
          <p:nvPr/>
        </p:nvSpPr>
        <p:spPr>
          <a:xfrm rot="16200000" flipV="1">
            <a:off x="2273728" y="3045355"/>
            <a:ext cx="1912762" cy="1912760"/>
          </a:xfrm>
          <a:prstGeom prst="arc">
            <a:avLst>
              <a:gd name="adj1" fmla="val 16200000"/>
              <a:gd name="adj2" fmla="val 5440455"/>
            </a:avLst>
          </a:prstGeom>
          <a:ln w="38100">
            <a:solidFill>
              <a:srgbClr val="FFCD00"/>
            </a:solidFill>
            <a:headEnd type="arrow"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pic>
        <p:nvPicPr>
          <p:cNvPr id="19" name="Gráfico 18">
            <a:extLst>
              <a:ext uri="{FF2B5EF4-FFF2-40B4-BE49-F238E27FC236}">
                <a16:creationId xmlns:a16="http://schemas.microsoft.com/office/drawing/2014/main" id="{55A5F5CB-1D08-4756-ACF0-755638566E1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847903" y="3604202"/>
            <a:ext cx="771525" cy="685800"/>
          </a:xfrm>
          <a:prstGeom prst="rect">
            <a:avLst/>
          </a:prstGeom>
        </p:spPr>
      </p:pic>
      <p:sp>
        <p:nvSpPr>
          <p:cNvPr id="20" name="Google Shape;509;g19e32a04c2a_0_177">
            <a:extLst>
              <a:ext uri="{FF2B5EF4-FFF2-40B4-BE49-F238E27FC236}">
                <a16:creationId xmlns:a16="http://schemas.microsoft.com/office/drawing/2014/main" id="{294E722D-DDC4-427E-9E43-489F6727BF24}"/>
              </a:ext>
            </a:extLst>
          </p:cNvPr>
          <p:cNvSpPr txBox="1"/>
          <p:nvPr/>
        </p:nvSpPr>
        <p:spPr>
          <a:xfrm>
            <a:off x="5769532" y="1697264"/>
            <a:ext cx="3841095" cy="3463472"/>
          </a:xfrm>
          <a:prstGeom prst="rect">
            <a:avLst/>
          </a:prstGeom>
          <a:noFill/>
          <a:ln>
            <a:noFill/>
          </a:ln>
        </p:spPr>
        <p:txBody>
          <a:bodyPr spcFirstLastPara="1" wrap="square" lIns="91425" tIns="45700" rIns="91425" bIns="45700" anchor="ctr" anchorCtr="0">
            <a:spAutoFit/>
          </a:bodyPr>
          <a:lstStyle/>
          <a:p>
            <a:pPr marL="0" marR="0" lvl="0" indent="0" algn="r" rtl="0">
              <a:lnSpc>
                <a:spcPct val="130000"/>
              </a:lnSpc>
              <a:spcAft>
                <a:spcPts val="0"/>
              </a:spcAft>
              <a:buClr>
                <a:srgbClr val="000000"/>
              </a:buClr>
              <a:buSzPts val="1910"/>
              <a:buFont typeface="Arial"/>
              <a:buNone/>
            </a:pPr>
            <a:r>
              <a:rPr lang="pt-BR" sz="3600" i="1" dirty="0">
                <a:solidFill>
                  <a:schemeClr val="bg2"/>
                </a:solidFill>
                <a:latin typeface="+mj-lt"/>
                <a:ea typeface="Nunito"/>
                <a:cs typeface="Nunito"/>
                <a:sym typeface="Nunito"/>
              </a:rPr>
              <a:t>Prospecção</a:t>
            </a:r>
          </a:p>
          <a:p>
            <a:pPr marL="0" marR="0" lvl="0" indent="0" algn="r" rtl="0">
              <a:lnSpc>
                <a:spcPct val="130000"/>
              </a:lnSpc>
              <a:spcBef>
                <a:spcPts val="1600"/>
              </a:spcBef>
              <a:spcAft>
                <a:spcPts val="0"/>
              </a:spcAft>
              <a:buClr>
                <a:srgbClr val="000000"/>
              </a:buClr>
              <a:buSzPts val="1910"/>
              <a:buFont typeface="Arial"/>
              <a:buNone/>
            </a:pPr>
            <a:r>
              <a:rPr lang="pt-BR" sz="1600" dirty="0">
                <a:solidFill>
                  <a:schemeClr val="tx1"/>
                </a:solidFill>
                <a:latin typeface="Nunito"/>
                <a:ea typeface="Nunito"/>
                <a:cs typeface="Nunito"/>
                <a:sym typeface="Nunito"/>
              </a:rPr>
              <a:t>É o momento de mapear, buscar seu potencial cliente. Sabendo bem que é seu público-alvo, seu cliente ideal, fica muito mais fácil encontra-lo e entender melhor </a:t>
            </a:r>
            <a:r>
              <a:rPr lang="pt-BR" sz="1600" b="1" dirty="0">
                <a:solidFill>
                  <a:schemeClr val="bg2"/>
                </a:solidFill>
                <a:latin typeface="Nunito"/>
                <a:ea typeface="Nunito"/>
                <a:cs typeface="Nunito"/>
                <a:sym typeface="Nunito"/>
              </a:rPr>
              <a:t>onde e como</a:t>
            </a:r>
            <a:r>
              <a:rPr lang="pt-BR" sz="1600" dirty="0">
                <a:solidFill>
                  <a:schemeClr val="tx1"/>
                </a:solidFill>
                <a:latin typeface="Nunito"/>
                <a:ea typeface="Nunito"/>
                <a:cs typeface="Nunito"/>
                <a:sym typeface="Nunito"/>
              </a:rPr>
              <a:t> você pode oferecer seu serviço ou produto.</a:t>
            </a:r>
          </a:p>
          <a:p>
            <a:pPr marL="0" marR="0" lvl="0" indent="0" algn="r" rtl="0">
              <a:lnSpc>
                <a:spcPct val="130000"/>
              </a:lnSpc>
              <a:spcBef>
                <a:spcPts val="1600"/>
              </a:spcBef>
              <a:spcAft>
                <a:spcPts val="0"/>
              </a:spcAft>
              <a:buClr>
                <a:srgbClr val="000000"/>
              </a:buClr>
              <a:buSzPts val="1910"/>
              <a:buFont typeface="Arial"/>
              <a:buNone/>
            </a:pPr>
            <a:r>
              <a:rPr lang="pt-BR" sz="1600" dirty="0">
                <a:solidFill>
                  <a:schemeClr val="tx1"/>
                </a:solidFill>
                <a:latin typeface="Nunito"/>
                <a:ea typeface="Nunito"/>
                <a:cs typeface="Nunito"/>
                <a:sym typeface="Nunito"/>
              </a:rPr>
              <a:t>Descubra onde ele está.</a:t>
            </a:r>
            <a:endParaRPr sz="1800" dirty="0">
              <a:solidFill>
                <a:schemeClr val="tx1"/>
              </a:solidFill>
              <a:latin typeface="Nunito"/>
              <a:ea typeface="Nunito"/>
              <a:cs typeface="Nunito"/>
              <a:sym typeface="Nunito"/>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grpSp>
        <p:nvGrpSpPr>
          <p:cNvPr id="2" name="Agrupar 1">
            <a:extLst>
              <a:ext uri="{FF2B5EF4-FFF2-40B4-BE49-F238E27FC236}">
                <a16:creationId xmlns:a16="http://schemas.microsoft.com/office/drawing/2014/main" id="{F37F59FC-272B-4116-8030-304DB4DAFF00}"/>
              </a:ext>
            </a:extLst>
          </p:cNvPr>
          <p:cNvGrpSpPr/>
          <p:nvPr/>
        </p:nvGrpSpPr>
        <p:grpSpPr>
          <a:xfrm flipH="1">
            <a:off x="6975496" y="-4416002"/>
            <a:ext cx="15632075" cy="14393992"/>
            <a:chOff x="-10468423" y="-4416002"/>
            <a:chExt cx="15632075" cy="14393992"/>
          </a:xfrm>
        </p:grpSpPr>
        <p:sp>
          <p:nvSpPr>
            <p:cNvPr id="11" name="Gráfico 2">
              <a:extLst>
                <a:ext uri="{FF2B5EF4-FFF2-40B4-BE49-F238E27FC236}">
                  <a16:creationId xmlns:a16="http://schemas.microsoft.com/office/drawing/2014/main" id="{A9735FC5-212C-4D58-BB4E-5C6698F7F08D}"/>
                </a:ext>
              </a:extLst>
            </p:cNvPr>
            <p:cNvSpPr/>
            <p:nvPr/>
          </p:nvSpPr>
          <p:spPr>
            <a:xfrm rot="17125115">
              <a:off x="-8219256" y="-3279849"/>
              <a:ext cx="12333706" cy="14181971"/>
            </a:xfrm>
            <a:custGeom>
              <a:avLst/>
              <a:gdLst>
                <a:gd name="connsiteX0" fmla="*/ 0 w 5701176"/>
                <a:gd name="connsiteY0" fmla="*/ 5198879 h 6517995"/>
                <a:gd name="connsiteX1" fmla="*/ 2452116 w 5701176"/>
                <a:gd name="connsiteY1" fmla="*/ 3025083 h 6517995"/>
                <a:gd name="connsiteX2" fmla="*/ 3052001 w 5701176"/>
                <a:gd name="connsiteY2" fmla="*/ 2423865 h 6517995"/>
                <a:gd name="connsiteX3" fmla="*/ 3052096 w 5701176"/>
                <a:gd name="connsiteY3" fmla="*/ 2424341 h 6517995"/>
                <a:gd name="connsiteX4" fmla="*/ 4846320 w 5701176"/>
                <a:gd name="connsiteY4" fmla="*/ 286741 h 6517995"/>
                <a:gd name="connsiteX5" fmla="*/ 5332286 w 5701176"/>
                <a:gd name="connsiteY5" fmla="*/ 8611 h 6517995"/>
                <a:gd name="connsiteX6" fmla="*/ 5698998 w 5701176"/>
                <a:gd name="connsiteY6" fmla="*/ 1137419 h 6517995"/>
                <a:gd name="connsiteX7" fmla="*/ 4057364 w 5701176"/>
                <a:gd name="connsiteY7" fmla="*/ 6517996 h 6517995"/>
                <a:gd name="connsiteX8" fmla="*/ 4053364 w 5701176"/>
                <a:gd name="connsiteY8" fmla="*/ 6508090 h 6517995"/>
                <a:gd name="connsiteX9" fmla="*/ 4057364 w 5701176"/>
                <a:gd name="connsiteY9" fmla="*/ 6517996 h 6517995"/>
                <a:gd name="connsiteX10" fmla="*/ 0 w 5701176"/>
                <a:gd name="connsiteY10" fmla="*/ 5198879 h 6517995"/>
                <a:gd name="connsiteX0" fmla="*/ 0 w 5701176"/>
                <a:gd name="connsiteY0" fmla="*/ 5198879 h 6527879"/>
                <a:gd name="connsiteX1" fmla="*/ 2452116 w 5701176"/>
                <a:gd name="connsiteY1" fmla="*/ 3025083 h 6527879"/>
                <a:gd name="connsiteX2" fmla="*/ 3052001 w 5701176"/>
                <a:gd name="connsiteY2" fmla="*/ 2423865 h 6527879"/>
                <a:gd name="connsiteX3" fmla="*/ 3052096 w 5701176"/>
                <a:gd name="connsiteY3" fmla="*/ 2424341 h 6527879"/>
                <a:gd name="connsiteX4" fmla="*/ 4846320 w 5701176"/>
                <a:gd name="connsiteY4" fmla="*/ 286741 h 6527879"/>
                <a:gd name="connsiteX5" fmla="*/ 5332286 w 5701176"/>
                <a:gd name="connsiteY5" fmla="*/ 8611 h 6527879"/>
                <a:gd name="connsiteX6" fmla="*/ 5698998 w 5701176"/>
                <a:gd name="connsiteY6" fmla="*/ 1137419 h 6527879"/>
                <a:gd name="connsiteX7" fmla="*/ 4057364 w 5701176"/>
                <a:gd name="connsiteY7" fmla="*/ 6517996 h 6527879"/>
                <a:gd name="connsiteX8" fmla="*/ 4053364 w 5701176"/>
                <a:gd name="connsiteY8" fmla="*/ 6508090 h 6527879"/>
                <a:gd name="connsiteX9" fmla="*/ 4072193 w 5701176"/>
                <a:gd name="connsiteY9" fmla="*/ 6527879 h 6527879"/>
                <a:gd name="connsiteX10" fmla="*/ 0 w 5701176"/>
                <a:gd name="connsiteY10" fmla="*/ 5198879 h 6527879"/>
                <a:gd name="connsiteX0" fmla="*/ 0 w 5701176"/>
                <a:gd name="connsiteY0" fmla="*/ 5198879 h 6557702"/>
                <a:gd name="connsiteX1" fmla="*/ 2452116 w 5701176"/>
                <a:gd name="connsiteY1" fmla="*/ 3025083 h 6557702"/>
                <a:gd name="connsiteX2" fmla="*/ 3052001 w 5701176"/>
                <a:gd name="connsiteY2" fmla="*/ 2423865 h 6557702"/>
                <a:gd name="connsiteX3" fmla="*/ 3052096 w 5701176"/>
                <a:gd name="connsiteY3" fmla="*/ 2424341 h 6557702"/>
                <a:gd name="connsiteX4" fmla="*/ 4846320 w 5701176"/>
                <a:gd name="connsiteY4" fmla="*/ 286741 h 6557702"/>
                <a:gd name="connsiteX5" fmla="*/ 5332286 w 5701176"/>
                <a:gd name="connsiteY5" fmla="*/ 8611 h 6557702"/>
                <a:gd name="connsiteX6" fmla="*/ 5698998 w 5701176"/>
                <a:gd name="connsiteY6" fmla="*/ 1137419 h 6557702"/>
                <a:gd name="connsiteX7" fmla="*/ 4057364 w 5701176"/>
                <a:gd name="connsiteY7" fmla="*/ 6517996 h 6557702"/>
                <a:gd name="connsiteX8" fmla="*/ 4053364 w 5701176"/>
                <a:gd name="connsiteY8" fmla="*/ 6508090 h 6557702"/>
                <a:gd name="connsiteX9" fmla="*/ 4035815 w 5701176"/>
                <a:gd name="connsiteY9" fmla="*/ 6557702 h 6557702"/>
                <a:gd name="connsiteX10" fmla="*/ 0 w 5701176"/>
                <a:gd name="connsiteY10" fmla="*/ 5198879 h 6557702"/>
                <a:gd name="connsiteX0" fmla="*/ 0 w 5701176"/>
                <a:gd name="connsiteY0" fmla="*/ 5198879 h 6557702"/>
                <a:gd name="connsiteX1" fmla="*/ 2452116 w 5701176"/>
                <a:gd name="connsiteY1" fmla="*/ 3025083 h 6557702"/>
                <a:gd name="connsiteX2" fmla="*/ 3052001 w 5701176"/>
                <a:gd name="connsiteY2" fmla="*/ 2423865 h 6557702"/>
                <a:gd name="connsiteX3" fmla="*/ 3052096 w 5701176"/>
                <a:gd name="connsiteY3" fmla="*/ 2424341 h 6557702"/>
                <a:gd name="connsiteX4" fmla="*/ 4846320 w 5701176"/>
                <a:gd name="connsiteY4" fmla="*/ 286741 h 6557702"/>
                <a:gd name="connsiteX5" fmla="*/ 5332286 w 5701176"/>
                <a:gd name="connsiteY5" fmla="*/ 8611 h 6557702"/>
                <a:gd name="connsiteX6" fmla="*/ 5698998 w 5701176"/>
                <a:gd name="connsiteY6" fmla="*/ 1137419 h 6557702"/>
                <a:gd name="connsiteX7" fmla="*/ 4057364 w 5701176"/>
                <a:gd name="connsiteY7" fmla="*/ 6517996 h 6557702"/>
                <a:gd name="connsiteX8" fmla="*/ 4051506 w 5701176"/>
                <a:gd name="connsiteY8" fmla="*/ 6541960 h 6557702"/>
                <a:gd name="connsiteX9" fmla="*/ 4035815 w 5701176"/>
                <a:gd name="connsiteY9" fmla="*/ 6557702 h 6557702"/>
                <a:gd name="connsiteX10" fmla="*/ 0 w 5701176"/>
                <a:gd name="connsiteY10" fmla="*/ 5198879 h 6557702"/>
                <a:gd name="connsiteX0" fmla="*/ 0 w 5701176"/>
                <a:gd name="connsiteY0" fmla="*/ 5198879 h 6557702"/>
                <a:gd name="connsiteX1" fmla="*/ 2452116 w 5701176"/>
                <a:gd name="connsiteY1" fmla="*/ 3025083 h 6557702"/>
                <a:gd name="connsiteX2" fmla="*/ 3052001 w 5701176"/>
                <a:gd name="connsiteY2" fmla="*/ 2423865 h 6557702"/>
                <a:gd name="connsiteX3" fmla="*/ 3052096 w 5701176"/>
                <a:gd name="connsiteY3" fmla="*/ 2424341 h 6557702"/>
                <a:gd name="connsiteX4" fmla="*/ 4846320 w 5701176"/>
                <a:gd name="connsiteY4" fmla="*/ 286741 h 6557702"/>
                <a:gd name="connsiteX5" fmla="*/ 5332286 w 5701176"/>
                <a:gd name="connsiteY5" fmla="*/ 8611 h 6557702"/>
                <a:gd name="connsiteX6" fmla="*/ 5698998 w 5701176"/>
                <a:gd name="connsiteY6" fmla="*/ 1137419 h 6557702"/>
                <a:gd name="connsiteX7" fmla="*/ 4054407 w 5701176"/>
                <a:gd name="connsiteY7" fmla="*/ 6520062 h 6557702"/>
                <a:gd name="connsiteX8" fmla="*/ 4051506 w 5701176"/>
                <a:gd name="connsiteY8" fmla="*/ 6541960 h 6557702"/>
                <a:gd name="connsiteX9" fmla="*/ 4035815 w 5701176"/>
                <a:gd name="connsiteY9" fmla="*/ 6557702 h 6557702"/>
                <a:gd name="connsiteX10" fmla="*/ 0 w 5701176"/>
                <a:gd name="connsiteY10" fmla="*/ 5198879 h 6557702"/>
                <a:gd name="connsiteX0" fmla="*/ 0 w 5701176"/>
                <a:gd name="connsiteY0" fmla="*/ 5198879 h 6554261"/>
                <a:gd name="connsiteX1" fmla="*/ 2452116 w 5701176"/>
                <a:gd name="connsiteY1" fmla="*/ 3025083 h 6554261"/>
                <a:gd name="connsiteX2" fmla="*/ 3052001 w 5701176"/>
                <a:gd name="connsiteY2" fmla="*/ 2423865 h 6554261"/>
                <a:gd name="connsiteX3" fmla="*/ 3052096 w 5701176"/>
                <a:gd name="connsiteY3" fmla="*/ 2424341 h 6554261"/>
                <a:gd name="connsiteX4" fmla="*/ 4846320 w 5701176"/>
                <a:gd name="connsiteY4" fmla="*/ 286741 h 6554261"/>
                <a:gd name="connsiteX5" fmla="*/ 5332286 w 5701176"/>
                <a:gd name="connsiteY5" fmla="*/ 8611 h 6554261"/>
                <a:gd name="connsiteX6" fmla="*/ 5698998 w 5701176"/>
                <a:gd name="connsiteY6" fmla="*/ 1137419 h 6554261"/>
                <a:gd name="connsiteX7" fmla="*/ 4054407 w 5701176"/>
                <a:gd name="connsiteY7" fmla="*/ 6520062 h 6554261"/>
                <a:gd name="connsiteX8" fmla="*/ 4051506 w 5701176"/>
                <a:gd name="connsiteY8" fmla="*/ 6541960 h 6554261"/>
                <a:gd name="connsiteX9" fmla="*/ 4019325 w 5701176"/>
                <a:gd name="connsiteY9" fmla="*/ 6554261 h 6554261"/>
                <a:gd name="connsiteX10" fmla="*/ 0 w 5701176"/>
                <a:gd name="connsiteY10" fmla="*/ 5198879 h 6554261"/>
                <a:gd name="connsiteX0" fmla="*/ 0 w 5701176"/>
                <a:gd name="connsiteY0" fmla="*/ 5198879 h 6556492"/>
                <a:gd name="connsiteX1" fmla="*/ 2452116 w 5701176"/>
                <a:gd name="connsiteY1" fmla="*/ 3025083 h 6556492"/>
                <a:gd name="connsiteX2" fmla="*/ 3052001 w 5701176"/>
                <a:gd name="connsiteY2" fmla="*/ 2423865 h 6556492"/>
                <a:gd name="connsiteX3" fmla="*/ 3052096 w 5701176"/>
                <a:gd name="connsiteY3" fmla="*/ 2424341 h 6556492"/>
                <a:gd name="connsiteX4" fmla="*/ 4846320 w 5701176"/>
                <a:gd name="connsiteY4" fmla="*/ 286741 h 6556492"/>
                <a:gd name="connsiteX5" fmla="*/ 5332286 w 5701176"/>
                <a:gd name="connsiteY5" fmla="*/ 8611 h 6556492"/>
                <a:gd name="connsiteX6" fmla="*/ 5698998 w 5701176"/>
                <a:gd name="connsiteY6" fmla="*/ 1137419 h 6556492"/>
                <a:gd name="connsiteX7" fmla="*/ 4054407 w 5701176"/>
                <a:gd name="connsiteY7" fmla="*/ 6520062 h 6556492"/>
                <a:gd name="connsiteX8" fmla="*/ 4051506 w 5701176"/>
                <a:gd name="connsiteY8" fmla="*/ 6541960 h 6556492"/>
                <a:gd name="connsiteX9" fmla="*/ 3999756 w 5701176"/>
                <a:gd name="connsiteY9" fmla="*/ 6556492 h 6556492"/>
                <a:gd name="connsiteX10" fmla="*/ 0 w 5701176"/>
                <a:gd name="connsiteY10" fmla="*/ 5198879 h 6556492"/>
                <a:gd name="connsiteX0" fmla="*/ 0 w 5701176"/>
                <a:gd name="connsiteY0" fmla="*/ 5198879 h 6559191"/>
                <a:gd name="connsiteX1" fmla="*/ 2452116 w 5701176"/>
                <a:gd name="connsiteY1" fmla="*/ 3025083 h 6559191"/>
                <a:gd name="connsiteX2" fmla="*/ 3052001 w 5701176"/>
                <a:gd name="connsiteY2" fmla="*/ 2423865 h 6559191"/>
                <a:gd name="connsiteX3" fmla="*/ 3052096 w 5701176"/>
                <a:gd name="connsiteY3" fmla="*/ 2424341 h 6559191"/>
                <a:gd name="connsiteX4" fmla="*/ 4846320 w 5701176"/>
                <a:gd name="connsiteY4" fmla="*/ 286741 h 6559191"/>
                <a:gd name="connsiteX5" fmla="*/ 5332286 w 5701176"/>
                <a:gd name="connsiteY5" fmla="*/ 8611 h 6559191"/>
                <a:gd name="connsiteX6" fmla="*/ 5698998 w 5701176"/>
                <a:gd name="connsiteY6" fmla="*/ 1137419 h 6559191"/>
                <a:gd name="connsiteX7" fmla="*/ 4054407 w 5701176"/>
                <a:gd name="connsiteY7" fmla="*/ 6520062 h 6559191"/>
                <a:gd name="connsiteX8" fmla="*/ 4039435 w 5701176"/>
                <a:gd name="connsiteY8" fmla="*/ 6557439 h 6559191"/>
                <a:gd name="connsiteX9" fmla="*/ 3999756 w 5701176"/>
                <a:gd name="connsiteY9" fmla="*/ 6556492 h 6559191"/>
                <a:gd name="connsiteX10" fmla="*/ 0 w 5701176"/>
                <a:gd name="connsiteY10" fmla="*/ 5198879 h 6559191"/>
                <a:gd name="connsiteX0" fmla="*/ 0 w 5701176"/>
                <a:gd name="connsiteY0" fmla="*/ 5198879 h 6560738"/>
                <a:gd name="connsiteX1" fmla="*/ 2452116 w 5701176"/>
                <a:gd name="connsiteY1" fmla="*/ 3025083 h 6560738"/>
                <a:gd name="connsiteX2" fmla="*/ 3052001 w 5701176"/>
                <a:gd name="connsiteY2" fmla="*/ 2423865 h 6560738"/>
                <a:gd name="connsiteX3" fmla="*/ 3052096 w 5701176"/>
                <a:gd name="connsiteY3" fmla="*/ 2424341 h 6560738"/>
                <a:gd name="connsiteX4" fmla="*/ 4846320 w 5701176"/>
                <a:gd name="connsiteY4" fmla="*/ 286741 h 6560738"/>
                <a:gd name="connsiteX5" fmla="*/ 5332286 w 5701176"/>
                <a:gd name="connsiteY5" fmla="*/ 8611 h 6560738"/>
                <a:gd name="connsiteX6" fmla="*/ 5698998 w 5701176"/>
                <a:gd name="connsiteY6" fmla="*/ 1137419 h 6560738"/>
                <a:gd name="connsiteX7" fmla="*/ 4066720 w 5701176"/>
                <a:gd name="connsiteY7" fmla="*/ 6497373 h 6560738"/>
                <a:gd name="connsiteX8" fmla="*/ 4039435 w 5701176"/>
                <a:gd name="connsiteY8" fmla="*/ 6557439 h 6560738"/>
                <a:gd name="connsiteX9" fmla="*/ 3999756 w 5701176"/>
                <a:gd name="connsiteY9" fmla="*/ 6556492 h 6560738"/>
                <a:gd name="connsiteX10" fmla="*/ 0 w 5701176"/>
                <a:gd name="connsiteY10" fmla="*/ 5198879 h 6560738"/>
                <a:gd name="connsiteX0" fmla="*/ 0 w 5701176"/>
                <a:gd name="connsiteY0" fmla="*/ 5198879 h 6561432"/>
                <a:gd name="connsiteX1" fmla="*/ 2452116 w 5701176"/>
                <a:gd name="connsiteY1" fmla="*/ 3025083 h 6561432"/>
                <a:gd name="connsiteX2" fmla="*/ 3052001 w 5701176"/>
                <a:gd name="connsiteY2" fmla="*/ 2423865 h 6561432"/>
                <a:gd name="connsiteX3" fmla="*/ 3052096 w 5701176"/>
                <a:gd name="connsiteY3" fmla="*/ 2424341 h 6561432"/>
                <a:gd name="connsiteX4" fmla="*/ 4846320 w 5701176"/>
                <a:gd name="connsiteY4" fmla="*/ 286741 h 6561432"/>
                <a:gd name="connsiteX5" fmla="*/ 5332286 w 5701176"/>
                <a:gd name="connsiteY5" fmla="*/ 8611 h 6561432"/>
                <a:gd name="connsiteX6" fmla="*/ 5698998 w 5701176"/>
                <a:gd name="connsiteY6" fmla="*/ 1137419 h 6561432"/>
                <a:gd name="connsiteX7" fmla="*/ 4095930 w 5701176"/>
                <a:gd name="connsiteY7" fmla="*/ 6487524 h 6561432"/>
                <a:gd name="connsiteX8" fmla="*/ 4039435 w 5701176"/>
                <a:gd name="connsiteY8" fmla="*/ 6557439 h 6561432"/>
                <a:gd name="connsiteX9" fmla="*/ 3999756 w 5701176"/>
                <a:gd name="connsiteY9" fmla="*/ 6556492 h 6561432"/>
                <a:gd name="connsiteX10" fmla="*/ 0 w 5701176"/>
                <a:gd name="connsiteY10" fmla="*/ 5198879 h 6561432"/>
                <a:gd name="connsiteX0" fmla="*/ 0 w 5701176"/>
                <a:gd name="connsiteY0" fmla="*/ 5198879 h 6562035"/>
                <a:gd name="connsiteX1" fmla="*/ 2452116 w 5701176"/>
                <a:gd name="connsiteY1" fmla="*/ 3025083 h 6562035"/>
                <a:gd name="connsiteX2" fmla="*/ 3052001 w 5701176"/>
                <a:gd name="connsiteY2" fmla="*/ 2423865 h 6562035"/>
                <a:gd name="connsiteX3" fmla="*/ 3052096 w 5701176"/>
                <a:gd name="connsiteY3" fmla="*/ 2424341 h 6562035"/>
                <a:gd name="connsiteX4" fmla="*/ 4846320 w 5701176"/>
                <a:gd name="connsiteY4" fmla="*/ 286741 h 6562035"/>
                <a:gd name="connsiteX5" fmla="*/ 5332286 w 5701176"/>
                <a:gd name="connsiteY5" fmla="*/ 8611 h 6562035"/>
                <a:gd name="connsiteX6" fmla="*/ 5698998 w 5701176"/>
                <a:gd name="connsiteY6" fmla="*/ 1137419 h 6562035"/>
                <a:gd name="connsiteX7" fmla="*/ 4080331 w 5701176"/>
                <a:gd name="connsiteY7" fmla="*/ 6479058 h 6562035"/>
                <a:gd name="connsiteX8" fmla="*/ 4039435 w 5701176"/>
                <a:gd name="connsiteY8" fmla="*/ 6557439 h 6562035"/>
                <a:gd name="connsiteX9" fmla="*/ 3999756 w 5701176"/>
                <a:gd name="connsiteY9" fmla="*/ 6556492 h 6562035"/>
                <a:gd name="connsiteX10" fmla="*/ 0 w 5701176"/>
                <a:gd name="connsiteY10" fmla="*/ 5198879 h 6562035"/>
                <a:gd name="connsiteX0" fmla="*/ 0 w 5701176"/>
                <a:gd name="connsiteY0" fmla="*/ 5198879 h 6556492"/>
                <a:gd name="connsiteX1" fmla="*/ 2452116 w 5701176"/>
                <a:gd name="connsiteY1" fmla="*/ 3025083 h 6556492"/>
                <a:gd name="connsiteX2" fmla="*/ 3052001 w 5701176"/>
                <a:gd name="connsiteY2" fmla="*/ 2423865 h 6556492"/>
                <a:gd name="connsiteX3" fmla="*/ 3052096 w 5701176"/>
                <a:gd name="connsiteY3" fmla="*/ 2424341 h 6556492"/>
                <a:gd name="connsiteX4" fmla="*/ 4846320 w 5701176"/>
                <a:gd name="connsiteY4" fmla="*/ 286741 h 6556492"/>
                <a:gd name="connsiteX5" fmla="*/ 5332286 w 5701176"/>
                <a:gd name="connsiteY5" fmla="*/ 8611 h 6556492"/>
                <a:gd name="connsiteX6" fmla="*/ 5698998 w 5701176"/>
                <a:gd name="connsiteY6" fmla="*/ 1137419 h 6556492"/>
                <a:gd name="connsiteX7" fmla="*/ 4080331 w 5701176"/>
                <a:gd name="connsiteY7" fmla="*/ 6479058 h 6556492"/>
                <a:gd name="connsiteX8" fmla="*/ 4041216 w 5701176"/>
                <a:gd name="connsiteY8" fmla="*/ 6547391 h 6556492"/>
                <a:gd name="connsiteX9" fmla="*/ 3999756 w 5701176"/>
                <a:gd name="connsiteY9" fmla="*/ 6556492 h 6556492"/>
                <a:gd name="connsiteX10" fmla="*/ 0 w 5701176"/>
                <a:gd name="connsiteY10" fmla="*/ 5198879 h 6556492"/>
                <a:gd name="connsiteX0" fmla="*/ 0 w 5701176"/>
                <a:gd name="connsiteY0" fmla="*/ 5198879 h 6555524"/>
                <a:gd name="connsiteX1" fmla="*/ 2452116 w 5701176"/>
                <a:gd name="connsiteY1" fmla="*/ 3025083 h 6555524"/>
                <a:gd name="connsiteX2" fmla="*/ 3052001 w 5701176"/>
                <a:gd name="connsiteY2" fmla="*/ 2423865 h 6555524"/>
                <a:gd name="connsiteX3" fmla="*/ 3052096 w 5701176"/>
                <a:gd name="connsiteY3" fmla="*/ 2424341 h 6555524"/>
                <a:gd name="connsiteX4" fmla="*/ 4846320 w 5701176"/>
                <a:gd name="connsiteY4" fmla="*/ 286741 h 6555524"/>
                <a:gd name="connsiteX5" fmla="*/ 5332286 w 5701176"/>
                <a:gd name="connsiteY5" fmla="*/ 8611 h 6555524"/>
                <a:gd name="connsiteX6" fmla="*/ 5698998 w 5701176"/>
                <a:gd name="connsiteY6" fmla="*/ 1137419 h 6555524"/>
                <a:gd name="connsiteX7" fmla="*/ 4080331 w 5701176"/>
                <a:gd name="connsiteY7" fmla="*/ 6479058 h 6555524"/>
                <a:gd name="connsiteX8" fmla="*/ 4041216 w 5701176"/>
                <a:gd name="connsiteY8" fmla="*/ 6547391 h 6555524"/>
                <a:gd name="connsiteX9" fmla="*/ 3970910 w 5701176"/>
                <a:gd name="connsiteY9" fmla="*/ 6555524 h 6555524"/>
                <a:gd name="connsiteX10" fmla="*/ 0 w 5701176"/>
                <a:gd name="connsiteY10" fmla="*/ 5198879 h 6555524"/>
                <a:gd name="connsiteX0" fmla="*/ 0 w 5701176"/>
                <a:gd name="connsiteY0" fmla="*/ 5198879 h 6556808"/>
                <a:gd name="connsiteX1" fmla="*/ 2452116 w 5701176"/>
                <a:gd name="connsiteY1" fmla="*/ 3025083 h 6556808"/>
                <a:gd name="connsiteX2" fmla="*/ 3052001 w 5701176"/>
                <a:gd name="connsiteY2" fmla="*/ 2423865 h 6556808"/>
                <a:gd name="connsiteX3" fmla="*/ 3052096 w 5701176"/>
                <a:gd name="connsiteY3" fmla="*/ 2424341 h 6556808"/>
                <a:gd name="connsiteX4" fmla="*/ 4846320 w 5701176"/>
                <a:gd name="connsiteY4" fmla="*/ 286741 h 6556808"/>
                <a:gd name="connsiteX5" fmla="*/ 5332286 w 5701176"/>
                <a:gd name="connsiteY5" fmla="*/ 8611 h 6556808"/>
                <a:gd name="connsiteX6" fmla="*/ 5698998 w 5701176"/>
                <a:gd name="connsiteY6" fmla="*/ 1137419 h 6556808"/>
                <a:gd name="connsiteX7" fmla="*/ 4080331 w 5701176"/>
                <a:gd name="connsiteY7" fmla="*/ 6479058 h 6556808"/>
                <a:gd name="connsiteX8" fmla="*/ 4041216 w 5701176"/>
                <a:gd name="connsiteY8" fmla="*/ 6547391 h 6556808"/>
                <a:gd name="connsiteX9" fmla="*/ 3970910 w 5701176"/>
                <a:gd name="connsiteY9" fmla="*/ 6555524 h 6556808"/>
                <a:gd name="connsiteX10" fmla="*/ 0 w 5701176"/>
                <a:gd name="connsiteY10" fmla="*/ 5198879 h 6556808"/>
                <a:gd name="connsiteX0" fmla="*/ 0 w 5701176"/>
                <a:gd name="connsiteY0" fmla="*/ 5198879 h 6555524"/>
                <a:gd name="connsiteX1" fmla="*/ 2452116 w 5701176"/>
                <a:gd name="connsiteY1" fmla="*/ 3025083 h 6555524"/>
                <a:gd name="connsiteX2" fmla="*/ 3052001 w 5701176"/>
                <a:gd name="connsiteY2" fmla="*/ 2423865 h 6555524"/>
                <a:gd name="connsiteX3" fmla="*/ 3052096 w 5701176"/>
                <a:gd name="connsiteY3" fmla="*/ 2424341 h 6555524"/>
                <a:gd name="connsiteX4" fmla="*/ 4846320 w 5701176"/>
                <a:gd name="connsiteY4" fmla="*/ 286741 h 6555524"/>
                <a:gd name="connsiteX5" fmla="*/ 5332286 w 5701176"/>
                <a:gd name="connsiteY5" fmla="*/ 8611 h 6555524"/>
                <a:gd name="connsiteX6" fmla="*/ 5698998 w 5701176"/>
                <a:gd name="connsiteY6" fmla="*/ 1137419 h 6555524"/>
                <a:gd name="connsiteX7" fmla="*/ 4080331 w 5701176"/>
                <a:gd name="connsiteY7" fmla="*/ 6479058 h 6555524"/>
                <a:gd name="connsiteX8" fmla="*/ 4040688 w 5701176"/>
                <a:gd name="connsiteY8" fmla="*/ 6541598 h 6555524"/>
                <a:gd name="connsiteX9" fmla="*/ 3970910 w 5701176"/>
                <a:gd name="connsiteY9" fmla="*/ 6555524 h 6555524"/>
                <a:gd name="connsiteX10" fmla="*/ 0 w 5701176"/>
                <a:gd name="connsiteY10" fmla="*/ 5198879 h 6555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701176" h="6555524">
                  <a:moveTo>
                    <a:pt x="0" y="5198879"/>
                  </a:moveTo>
                  <a:cubicBezTo>
                    <a:pt x="842677" y="4500029"/>
                    <a:pt x="1681258" y="3788988"/>
                    <a:pt x="2452116" y="3025083"/>
                  </a:cubicBezTo>
                  <a:cubicBezTo>
                    <a:pt x="2651284" y="2827820"/>
                    <a:pt x="2879408" y="2606364"/>
                    <a:pt x="3052001" y="2423865"/>
                  </a:cubicBezTo>
                  <a:cubicBezTo>
                    <a:pt x="3052033" y="2424024"/>
                    <a:pt x="3052064" y="2424182"/>
                    <a:pt x="3052096" y="2424341"/>
                  </a:cubicBezTo>
                  <a:cubicBezTo>
                    <a:pt x="3687318" y="1739303"/>
                    <a:pt x="4289775" y="1037596"/>
                    <a:pt x="4846320" y="286741"/>
                  </a:cubicBezTo>
                  <a:cubicBezTo>
                    <a:pt x="5012722" y="62427"/>
                    <a:pt x="5186077" y="-30251"/>
                    <a:pt x="5332286" y="8611"/>
                  </a:cubicBezTo>
                  <a:cubicBezTo>
                    <a:pt x="5555361" y="67380"/>
                    <a:pt x="5722334" y="433426"/>
                    <a:pt x="5698998" y="1137419"/>
                  </a:cubicBezTo>
                  <a:cubicBezTo>
                    <a:pt x="5638324" y="2961551"/>
                    <a:pt x="4982540" y="4913148"/>
                    <a:pt x="4080331" y="6479058"/>
                  </a:cubicBezTo>
                  <a:cubicBezTo>
                    <a:pt x="4078141" y="6474391"/>
                    <a:pt x="4058398" y="6523061"/>
                    <a:pt x="4040688" y="6541598"/>
                  </a:cubicBezTo>
                  <a:cubicBezTo>
                    <a:pt x="4022978" y="6560135"/>
                    <a:pt x="3968624" y="6550476"/>
                    <a:pt x="3970910" y="6555524"/>
                  </a:cubicBezTo>
                  <a:cubicBezTo>
                    <a:pt x="2535493" y="6499421"/>
                    <a:pt x="1213104" y="5996883"/>
                    <a:pt x="0" y="5198879"/>
                  </a:cubicBezTo>
                </a:path>
              </a:pathLst>
            </a:custGeom>
            <a:solidFill>
              <a:schemeClr val="accent4">
                <a:lumMod val="20000"/>
                <a:lumOff val="80000"/>
              </a:schemeClr>
            </a:solidFill>
            <a:ln w="28575" cap="flat">
              <a:noFill/>
              <a:prstDash val="solid"/>
              <a:miter/>
            </a:ln>
          </p:spPr>
          <p:txBody>
            <a:bodyPr rtlCol="0" anchor="ctr"/>
            <a:lstStyle/>
            <a:p>
              <a:endParaRPr lang="pt-BR" dirty="0">
                <a:latin typeface="Exo 2.0" panose="00000500000000000000" pitchFamily="50" charset="0"/>
              </a:endParaRPr>
            </a:p>
          </p:txBody>
        </p:sp>
        <p:sp>
          <p:nvSpPr>
            <p:cNvPr id="12" name="Google Shape;636;p33">
              <a:extLst>
                <a:ext uri="{FF2B5EF4-FFF2-40B4-BE49-F238E27FC236}">
                  <a16:creationId xmlns:a16="http://schemas.microsoft.com/office/drawing/2014/main" id="{5D931F6E-5A66-4259-8286-D793A8D119A2}"/>
                </a:ext>
              </a:extLst>
            </p:cNvPr>
            <p:cNvSpPr/>
            <p:nvPr/>
          </p:nvSpPr>
          <p:spPr>
            <a:xfrm rot="18301844">
              <a:off x="-9449799" y="-5434626"/>
              <a:ext cx="13594827" cy="15632075"/>
            </a:xfrm>
            <a:custGeom>
              <a:avLst/>
              <a:gdLst/>
              <a:ahLst/>
              <a:cxnLst/>
              <a:rect l="l" t="t" r="r" b="b"/>
              <a:pathLst>
                <a:path w="5701176" h="6555524" extrusionOk="0">
                  <a:moveTo>
                    <a:pt x="0" y="5198879"/>
                  </a:moveTo>
                  <a:cubicBezTo>
                    <a:pt x="842677" y="4500029"/>
                    <a:pt x="1681258" y="3788988"/>
                    <a:pt x="2452116" y="3025083"/>
                  </a:cubicBezTo>
                  <a:cubicBezTo>
                    <a:pt x="2651284" y="2827820"/>
                    <a:pt x="2879408" y="2606364"/>
                    <a:pt x="3052001" y="2423865"/>
                  </a:cubicBezTo>
                  <a:cubicBezTo>
                    <a:pt x="3052033" y="2424024"/>
                    <a:pt x="3052064" y="2424182"/>
                    <a:pt x="3052096" y="2424341"/>
                  </a:cubicBezTo>
                  <a:cubicBezTo>
                    <a:pt x="3687318" y="1739303"/>
                    <a:pt x="4289775" y="1037596"/>
                    <a:pt x="4846320" y="286741"/>
                  </a:cubicBezTo>
                  <a:cubicBezTo>
                    <a:pt x="5012722" y="62427"/>
                    <a:pt x="5186077" y="-30251"/>
                    <a:pt x="5332286" y="8611"/>
                  </a:cubicBezTo>
                  <a:cubicBezTo>
                    <a:pt x="5555361" y="67380"/>
                    <a:pt x="5722334" y="433426"/>
                    <a:pt x="5698998" y="1137419"/>
                  </a:cubicBezTo>
                  <a:cubicBezTo>
                    <a:pt x="5638324" y="2961551"/>
                    <a:pt x="4982540" y="4913148"/>
                    <a:pt x="4080331" y="6479058"/>
                  </a:cubicBezTo>
                  <a:cubicBezTo>
                    <a:pt x="4078141" y="6474391"/>
                    <a:pt x="4058398" y="6523061"/>
                    <a:pt x="4040688" y="6541598"/>
                  </a:cubicBezTo>
                  <a:cubicBezTo>
                    <a:pt x="4022978" y="6560135"/>
                    <a:pt x="3968624" y="6550476"/>
                    <a:pt x="3970910" y="6555524"/>
                  </a:cubicBezTo>
                  <a:cubicBezTo>
                    <a:pt x="2535493" y="6499421"/>
                    <a:pt x="1213104" y="5996883"/>
                    <a:pt x="0" y="5198879"/>
                  </a:cubicBezTo>
                </a:path>
              </a:pathLst>
            </a:custGeom>
            <a:noFill/>
            <a:ln w="28575" cap="flat" cmpd="sng">
              <a:solidFill>
                <a:srgbClr val="FFCD0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Exo 2.0" panose="00000500000000000000" pitchFamily="50" charset="0"/>
                <a:ea typeface="Calibri"/>
                <a:cs typeface="Calibri"/>
                <a:sym typeface="Calibri"/>
              </a:endParaRPr>
            </a:p>
          </p:txBody>
        </p:sp>
      </p:grpSp>
      <p:pic>
        <p:nvPicPr>
          <p:cNvPr id="13" name="Gráfico 12" hidden="1">
            <a:extLst>
              <a:ext uri="{FF2B5EF4-FFF2-40B4-BE49-F238E27FC236}">
                <a16:creationId xmlns:a16="http://schemas.microsoft.com/office/drawing/2014/main" id="{55FB881F-A4A9-4EF5-A734-76A4922AC91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67248" y="369000"/>
            <a:ext cx="11457505" cy="6120000"/>
          </a:xfrm>
          <a:prstGeom prst="rect">
            <a:avLst/>
          </a:prstGeom>
        </p:spPr>
      </p:pic>
      <p:sp>
        <p:nvSpPr>
          <p:cNvPr id="307" name="Google Shape;307;g14fb97c0659_0_68"/>
          <p:cNvSpPr/>
          <p:nvPr/>
        </p:nvSpPr>
        <p:spPr>
          <a:xfrm rot="18596922" flipH="1">
            <a:off x="-3082084" y="4708099"/>
            <a:ext cx="4773446" cy="6001049"/>
          </a:xfrm>
          <a:custGeom>
            <a:avLst/>
            <a:gdLst/>
            <a:ahLst/>
            <a:cxnLst/>
            <a:rect l="l" t="t" r="r" b="b"/>
            <a:pathLst>
              <a:path w="547817" h="688701" extrusionOk="0">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solidFill>
            <a:schemeClr val="dk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Nunito ExtraLight"/>
              <a:ea typeface="Nunito ExtraLight"/>
              <a:cs typeface="Nunito ExtraLight"/>
              <a:sym typeface="Nunito ExtraLight"/>
            </a:endParaRPr>
          </a:p>
        </p:txBody>
      </p:sp>
      <p:sp>
        <p:nvSpPr>
          <p:cNvPr id="308" name="Google Shape;308;g14fb97c0659_0_68"/>
          <p:cNvSpPr txBox="1"/>
          <p:nvPr/>
        </p:nvSpPr>
        <p:spPr>
          <a:xfrm>
            <a:off x="367247" y="6181222"/>
            <a:ext cx="646222" cy="307736"/>
          </a:xfrm>
          <a:prstGeom prst="rect">
            <a:avLst/>
          </a:prstGeom>
          <a:noFill/>
          <a:ln>
            <a:noFill/>
          </a:ln>
        </p:spPr>
        <p:txBody>
          <a:bodyPr spcFirstLastPara="1" wrap="square" lIns="91425" tIns="45700" rIns="91425" bIns="45700" anchor="t" anchorCtr="0">
            <a:spAutoFit/>
          </a:bodyPr>
          <a:lstStyle/>
          <a:p>
            <a:pPr marL="0" marR="0" lvl="0" indent="0" rtl="0">
              <a:lnSpc>
                <a:spcPct val="100000"/>
              </a:lnSpc>
              <a:spcBef>
                <a:spcPts val="0"/>
              </a:spcBef>
              <a:spcAft>
                <a:spcPts val="0"/>
              </a:spcAft>
              <a:buClr>
                <a:srgbClr val="000000"/>
              </a:buClr>
              <a:buSzPts val="1400"/>
              <a:buFont typeface="Arial"/>
              <a:buNone/>
            </a:pPr>
            <a:fld id="{00000000-1234-1234-1234-123412341234}" type="slidenum">
              <a:rPr lang="pt-BR" sz="1400" b="1" i="0" u="none" strike="noStrike" cap="none">
                <a:solidFill>
                  <a:schemeClr val="lt1"/>
                </a:solidFill>
                <a:latin typeface="Exo 2 ExtraBold"/>
                <a:ea typeface="Exo 2 ExtraBold"/>
                <a:cs typeface="Exo 2 ExtraBold"/>
                <a:sym typeface="Exo 2 ExtraBold"/>
              </a:rPr>
              <a:pPr marL="0" marR="0" lvl="0" indent="0" rtl="0">
                <a:lnSpc>
                  <a:spcPct val="100000"/>
                </a:lnSpc>
                <a:spcBef>
                  <a:spcPts val="0"/>
                </a:spcBef>
                <a:spcAft>
                  <a:spcPts val="0"/>
                </a:spcAft>
                <a:buClr>
                  <a:srgbClr val="000000"/>
                </a:buClr>
                <a:buSzPts val="1400"/>
                <a:buFont typeface="Arial"/>
                <a:buNone/>
              </a:pPr>
              <a:t>13</a:t>
            </a:fld>
            <a:endParaRPr sz="1400" b="1" i="0" u="none" strike="noStrike" cap="none" dirty="0">
              <a:solidFill>
                <a:schemeClr val="lt1"/>
              </a:solidFill>
              <a:latin typeface="Exo 2 ExtraBold"/>
              <a:ea typeface="Exo 2 ExtraBold"/>
              <a:cs typeface="Exo 2 ExtraBold"/>
              <a:sym typeface="Exo 2 ExtraBold"/>
            </a:endParaRPr>
          </a:p>
        </p:txBody>
      </p:sp>
      <p:pic>
        <p:nvPicPr>
          <p:cNvPr id="14" name="Gráfico 13">
            <a:extLst>
              <a:ext uri="{FF2B5EF4-FFF2-40B4-BE49-F238E27FC236}">
                <a16:creationId xmlns:a16="http://schemas.microsoft.com/office/drawing/2014/main" id="{5860B6B8-2E3B-4800-B96D-69CD1A8EE58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3467903" flipH="1">
            <a:off x="-430270" y="-2046754"/>
            <a:ext cx="2537757" cy="3048312"/>
          </a:xfrm>
          <a:prstGeom prst="rect">
            <a:avLst/>
          </a:prstGeom>
        </p:spPr>
      </p:pic>
      <p:sp>
        <p:nvSpPr>
          <p:cNvPr id="15" name="CaixaDeTexto 14">
            <a:extLst>
              <a:ext uri="{FF2B5EF4-FFF2-40B4-BE49-F238E27FC236}">
                <a16:creationId xmlns:a16="http://schemas.microsoft.com/office/drawing/2014/main" id="{0B043C4E-4A3E-4B1D-BC57-2C317EB4B595}"/>
              </a:ext>
            </a:extLst>
          </p:cNvPr>
          <p:cNvSpPr txBox="1"/>
          <p:nvPr/>
        </p:nvSpPr>
        <p:spPr>
          <a:xfrm>
            <a:off x="8175843" y="2023914"/>
            <a:ext cx="1545359" cy="923330"/>
          </a:xfrm>
          <a:prstGeom prst="rect">
            <a:avLst/>
          </a:prstGeom>
          <a:noFill/>
        </p:spPr>
        <p:txBody>
          <a:bodyPr wrap="square" rtlCol="0">
            <a:spAutoFit/>
          </a:bodyPr>
          <a:lstStyle/>
          <a:p>
            <a:pPr algn="ctr"/>
            <a:r>
              <a:rPr lang="pt-BR" sz="5400" i="1" dirty="0">
                <a:solidFill>
                  <a:schemeClr val="bg1"/>
                </a:solidFill>
                <a:latin typeface="+mj-lt"/>
              </a:rPr>
              <a:t>01</a:t>
            </a:r>
          </a:p>
        </p:txBody>
      </p:sp>
      <p:sp>
        <p:nvSpPr>
          <p:cNvPr id="16" name="CaixaDeTexto 15">
            <a:extLst>
              <a:ext uri="{FF2B5EF4-FFF2-40B4-BE49-F238E27FC236}">
                <a16:creationId xmlns:a16="http://schemas.microsoft.com/office/drawing/2014/main" id="{CB7C83C8-2F7B-4CD0-97ED-FDD3A2F6049B}"/>
              </a:ext>
            </a:extLst>
          </p:cNvPr>
          <p:cNvSpPr txBox="1"/>
          <p:nvPr/>
        </p:nvSpPr>
        <p:spPr>
          <a:xfrm>
            <a:off x="8175843" y="2503242"/>
            <a:ext cx="1545359" cy="338554"/>
          </a:xfrm>
          <a:prstGeom prst="rect">
            <a:avLst/>
          </a:prstGeom>
          <a:noFill/>
        </p:spPr>
        <p:txBody>
          <a:bodyPr wrap="square" rtlCol="0">
            <a:spAutoFit/>
          </a:bodyPr>
          <a:lstStyle/>
          <a:p>
            <a:pPr algn="ctr"/>
            <a:r>
              <a:rPr lang="pt-BR" sz="1600" i="1" dirty="0">
                <a:latin typeface="+mj-lt"/>
              </a:rPr>
              <a:t>PROSPECÇÃO</a:t>
            </a:r>
          </a:p>
        </p:txBody>
      </p:sp>
      <p:sp>
        <p:nvSpPr>
          <p:cNvPr id="17" name="Elipse 16">
            <a:extLst>
              <a:ext uri="{FF2B5EF4-FFF2-40B4-BE49-F238E27FC236}">
                <a16:creationId xmlns:a16="http://schemas.microsoft.com/office/drawing/2014/main" id="{071DFE32-49FB-4CDD-A085-371492448157}"/>
              </a:ext>
            </a:extLst>
          </p:cNvPr>
          <p:cNvSpPr/>
          <p:nvPr/>
        </p:nvSpPr>
        <p:spPr>
          <a:xfrm>
            <a:off x="8382141" y="3435352"/>
            <a:ext cx="1132764" cy="1132764"/>
          </a:xfrm>
          <a:prstGeom prst="ellipse">
            <a:avLst/>
          </a:prstGeom>
          <a:solidFill>
            <a:srgbClr val="FFC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8" name="Arco 17">
            <a:extLst>
              <a:ext uri="{FF2B5EF4-FFF2-40B4-BE49-F238E27FC236}">
                <a16:creationId xmlns:a16="http://schemas.microsoft.com/office/drawing/2014/main" id="{EFE86348-6BB9-45B6-8815-53AA22717218}"/>
              </a:ext>
            </a:extLst>
          </p:cNvPr>
          <p:cNvSpPr/>
          <p:nvPr/>
        </p:nvSpPr>
        <p:spPr>
          <a:xfrm rot="16200000" flipV="1">
            <a:off x="7992141" y="3045355"/>
            <a:ext cx="1912762" cy="1912760"/>
          </a:xfrm>
          <a:prstGeom prst="arc">
            <a:avLst>
              <a:gd name="adj1" fmla="val 16200000"/>
              <a:gd name="adj2" fmla="val 5440455"/>
            </a:avLst>
          </a:prstGeom>
          <a:ln w="38100">
            <a:solidFill>
              <a:srgbClr val="FFCD00"/>
            </a:solidFill>
            <a:headEnd type="arrow"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pic>
        <p:nvPicPr>
          <p:cNvPr id="19" name="Gráfico 18">
            <a:extLst>
              <a:ext uri="{FF2B5EF4-FFF2-40B4-BE49-F238E27FC236}">
                <a16:creationId xmlns:a16="http://schemas.microsoft.com/office/drawing/2014/main" id="{55A5F5CB-1D08-4756-ACF0-755638566E1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566316" y="3604202"/>
            <a:ext cx="771525" cy="685800"/>
          </a:xfrm>
          <a:prstGeom prst="rect">
            <a:avLst/>
          </a:prstGeom>
        </p:spPr>
      </p:pic>
      <p:sp>
        <p:nvSpPr>
          <p:cNvPr id="20" name="Google Shape;509;g19e32a04c2a_0_177">
            <a:extLst>
              <a:ext uri="{FF2B5EF4-FFF2-40B4-BE49-F238E27FC236}">
                <a16:creationId xmlns:a16="http://schemas.microsoft.com/office/drawing/2014/main" id="{294E722D-DDC4-427E-9E43-489F6727BF24}"/>
              </a:ext>
            </a:extLst>
          </p:cNvPr>
          <p:cNvSpPr txBox="1"/>
          <p:nvPr/>
        </p:nvSpPr>
        <p:spPr>
          <a:xfrm>
            <a:off x="2576814" y="1144293"/>
            <a:ext cx="3014127" cy="4569416"/>
          </a:xfrm>
          <a:prstGeom prst="rect">
            <a:avLst/>
          </a:prstGeom>
          <a:noFill/>
          <a:ln>
            <a:noFill/>
          </a:ln>
        </p:spPr>
        <p:txBody>
          <a:bodyPr spcFirstLastPara="1" wrap="square" lIns="91425" tIns="45700" rIns="91425" bIns="45700" anchor="ctr" anchorCtr="0">
            <a:spAutoFit/>
          </a:bodyPr>
          <a:lstStyle/>
          <a:p>
            <a:pPr marL="0" marR="0" lvl="0" indent="0" rtl="0">
              <a:lnSpc>
                <a:spcPct val="130000"/>
              </a:lnSpc>
              <a:spcAft>
                <a:spcPts val="1600"/>
              </a:spcAft>
              <a:buClr>
                <a:srgbClr val="000000"/>
              </a:buClr>
              <a:buSzPts val="1910"/>
              <a:buFont typeface="Arial"/>
              <a:buNone/>
            </a:pPr>
            <a:r>
              <a:rPr lang="pt-BR" sz="2400" i="1" dirty="0">
                <a:solidFill>
                  <a:schemeClr val="bg2"/>
                </a:solidFill>
                <a:latin typeface="+mj-lt"/>
                <a:ea typeface="Nunito"/>
                <a:cs typeface="Nunito"/>
                <a:sym typeface="Nunito"/>
              </a:rPr>
              <a:t>Dicas práticas</a:t>
            </a:r>
          </a:p>
          <a:p>
            <a:pPr marL="0" marR="0" lvl="0" indent="0" rtl="0">
              <a:lnSpc>
                <a:spcPct val="130000"/>
              </a:lnSpc>
              <a:spcBef>
                <a:spcPts val="1600"/>
              </a:spcBef>
              <a:spcAft>
                <a:spcPts val="1600"/>
              </a:spcAft>
              <a:buClr>
                <a:srgbClr val="000000"/>
              </a:buClr>
              <a:buSzPts val="1910"/>
              <a:buFont typeface="Arial"/>
              <a:buNone/>
            </a:pPr>
            <a:r>
              <a:rPr lang="pt-BR" sz="1600" dirty="0">
                <a:solidFill>
                  <a:schemeClr val="tx1"/>
                </a:solidFill>
                <a:latin typeface="Nunito"/>
                <a:ea typeface="Nunito"/>
                <a:cs typeface="Nunito"/>
                <a:sym typeface="Nunito"/>
              </a:rPr>
              <a:t>Defina muito bem quem</a:t>
            </a:r>
            <a:br>
              <a:rPr lang="pt-BR" sz="1600" dirty="0">
                <a:solidFill>
                  <a:schemeClr val="tx1"/>
                </a:solidFill>
                <a:latin typeface="Nunito"/>
                <a:ea typeface="Nunito"/>
                <a:cs typeface="Nunito"/>
                <a:sym typeface="Nunito"/>
              </a:rPr>
            </a:br>
            <a:r>
              <a:rPr lang="pt-BR" sz="1600" dirty="0">
                <a:solidFill>
                  <a:schemeClr val="tx1"/>
                </a:solidFill>
                <a:latin typeface="Nunito"/>
                <a:ea typeface="Nunito"/>
                <a:cs typeface="Nunito"/>
                <a:sym typeface="Nunito"/>
              </a:rPr>
              <a:t>é seu cliente ideal;</a:t>
            </a:r>
          </a:p>
          <a:p>
            <a:pPr marL="0" marR="0" lvl="0" indent="0" rtl="0">
              <a:lnSpc>
                <a:spcPct val="130000"/>
              </a:lnSpc>
              <a:spcBef>
                <a:spcPts val="1600"/>
              </a:spcBef>
              <a:spcAft>
                <a:spcPts val="1600"/>
              </a:spcAft>
              <a:buClr>
                <a:srgbClr val="000000"/>
              </a:buClr>
              <a:buSzPts val="1910"/>
              <a:buFont typeface="Arial"/>
              <a:buNone/>
            </a:pPr>
            <a:r>
              <a:rPr lang="pt-BR" sz="1600" dirty="0">
                <a:solidFill>
                  <a:schemeClr val="tx1"/>
                </a:solidFill>
                <a:latin typeface="Nunito"/>
                <a:ea typeface="Nunito"/>
                <a:cs typeface="Nunito"/>
                <a:sym typeface="Nunito"/>
              </a:rPr>
              <a:t>Procure saber o que ele procura e adapte suas soluções para a demanda dele;</a:t>
            </a:r>
          </a:p>
          <a:p>
            <a:pPr>
              <a:lnSpc>
                <a:spcPct val="130000"/>
              </a:lnSpc>
              <a:spcBef>
                <a:spcPts val="1600"/>
              </a:spcBef>
              <a:spcAft>
                <a:spcPts val="1600"/>
              </a:spcAft>
              <a:buSzPts val="1910"/>
            </a:pPr>
            <a:r>
              <a:rPr kumimoji="0" lang="pt-BR" sz="1600" b="0" i="0" u="none" strike="noStrike" kern="1200" cap="none" spc="0" normalizeH="0" baseline="0" noProof="0" dirty="0">
                <a:ln>
                  <a:noFill/>
                </a:ln>
                <a:solidFill>
                  <a:srgbClr val="262626"/>
                </a:solidFill>
                <a:effectLst/>
                <a:uLnTx/>
                <a:uFillTx/>
                <a:latin typeface="Nunito"/>
                <a:ea typeface="Nunito"/>
                <a:cs typeface="Nunito"/>
                <a:sym typeface="Nunito"/>
              </a:rPr>
              <a:t>Procure em locais não óbvios, seus potenciais </a:t>
            </a:r>
            <a:r>
              <a:rPr lang="pt-BR" sz="1600" kern="1200" dirty="0">
                <a:solidFill>
                  <a:srgbClr val="262626"/>
                </a:solidFill>
                <a:latin typeface="Nunito"/>
                <a:ea typeface="Nunito"/>
                <a:cs typeface="Nunito"/>
                <a:sym typeface="Nunito"/>
              </a:rPr>
              <a:t>clientes podem estar escondidos.</a:t>
            </a:r>
            <a:r>
              <a:rPr lang="pt-BR" sz="1600" dirty="0">
                <a:solidFill>
                  <a:schemeClr val="tx1"/>
                </a:solidFill>
                <a:latin typeface="Nunito"/>
                <a:ea typeface="Nunito"/>
                <a:cs typeface="Nunito"/>
                <a:sym typeface="Nunito"/>
              </a:rPr>
              <a:t> </a:t>
            </a:r>
          </a:p>
        </p:txBody>
      </p:sp>
      <p:cxnSp>
        <p:nvCxnSpPr>
          <p:cNvPr id="21" name="Conector reto 20">
            <a:extLst>
              <a:ext uri="{FF2B5EF4-FFF2-40B4-BE49-F238E27FC236}">
                <a16:creationId xmlns:a16="http://schemas.microsoft.com/office/drawing/2014/main" id="{08CB531E-35EB-44F4-99C6-080202B6E540}"/>
              </a:ext>
            </a:extLst>
          </p:cNvPr>
          <p:cNvCxnSpPr>
            <a:cxnSpLocks/>
          </p:cNvCxnSpPr>
          <p:nvPr/>
        </p:nvCxnSpPr>
        <p:spPr>
          <a:xfrm>
            <a:off x="2264322" y="2947244"/>
            <a:ext cx="3831678" cy="0"/>
          </a:xfrm>
          <a:prstGeom prst="line">
            <a:avLst/>
          </a:prstGeom>
          <a:ln w="127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22" name="Gráfico 6">
            <a:extLst>
              <a:ext uri="{FF2B5EF4-FFF2-40B4-BE49-F238E27FC236}">
                <a16:creationId xmlns:a16="http://schemas.microsoft.com/office/drawing/2014/main" id="{AB388D3F-F6CE-41E0-9D42-F30EED4AFC16}"/>
              </a:ext>
            </a:extLst>
          </p:cNvPr>
          <p:cNvSpPr/>
          <p:nvPr/>
        </p:nvSpPr>
        <p:spPr>
          <a:xfrm>
            <a:off x="2264322" y="2184672"/>
            <a:ext cx="206476" cy="162124"/>
          </a:xfrm>
          <a:custGeom>
            <a:avLst/>
            <a:gdLst>
              <a:gd name="connsiteX0" fmla="*/ -1004 w 6038099"/>
              <a:gd name="connsiteY0" fmla="*/ 2444405 h 4741078"/>
              <a:gd name="connsiteX1" fmla="*/ 2654944 w 6038099"/>
              <a:gd name="connsiteY1" fmla="*/ 1507579 h 4741078"/>
              <a:gd name="connsiteX2" fmla="*/ 3326171 w 6038099"/>
              <a:gd name="connsiteY2" fmla="*/ 1224278 h 4741078"/>
              <a:gd name="connsiteX3" fmla="*/ 3326171 w 6038099"/>
              <a:gd name="connsiteY3" fmla="*/ 1224278 h 4741078"/>
              <a:gd name="connsiteX4" fmla="*/ 5436450 w 6038099"/>
              <a:gd name="connsiteY4" fmla="*/ 111193 h 4741078"/>
              <a:gd name="connsiteX5" fmla="*/ 5914516 w 6038099"/>
              <a:gd name="connsiteY5" fmla="*/ 44393 h 4741078"/>
              <a:gd name="connsiteX6" fmla="*/ 5859783 w 6038099"/>
              <a:gd name="connsiteY6" fmla="*/ 1042385 h 4741078"/>
              <a:gd name="connsiteX7" fmla="*/ 2865004 w 6038099"/>
              <a:gd name="connsiteY7" fmla="*/ 4740590 h 4741078"/>
              <a:gd name="connsiteX8" fmla="*/ 2865004 w 6038099"/>
              <a:gd name="connsiteY8" fmla="*/ 4740590 h 4741078"/>
              <a:gd name="connsiteX9" fmla="*/ 2213 w 6038099"/>
              <a:gd name="connsiteY9" fmla="*/ 2444405 h 4741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38099" h="4741078">
                <a:moveTo>
                  <a:pt x="-1004" y="2444405"/>
                </a:moveTo>
                <a:cubicBezTo>
                  <a:pt x="896386" y="2160297"/>
                  <a:pt x="1793776" y="1864924"/>
                  <a:pt x="2654944" y="1507579"/>
                </a:cubicBezTo>
                <a:cubicBezTo>
                  <a:pt x="2877078" y="1415023"/>
                  <a:pt x="3129797" y="1312808"/>
                  <a:pt x="3326171" y="1224278"/>
                </a:cubicBezTo>
                <a:lnTo>
                  <a:pt x="3326171" y="1224278"/>
                </a:lnTo>
                <a:cubicBezTo>
                  <a:pt x="4049715" y="891882"/>
                  <a:pt x="4753944" y="520371"/>
                  <a:pt x="5436450" y="111193"/>
                </a:cubicBezTo>
                <a:cubicBezTo>
                  <a:pt x="5640065" y="-12752"/>
                  <a:pt x="5809088" y="-31261"/>
                  <a:pt x="5914516" y="44393"/>
                </a:cubicBezTo>
                <a:cubicBezTo>
                  <a:pt x="6075483" y="160289"/>
                  <a:pt x="6098020" y="498318"/>
                  <a:pt x="5859783" y="1042385"/>
                </a:cubicBezTo>
                <a:cubicBezTo>
                  <a:pt x="5244900" y="2450840"/>
                  <a:pt x="4078698" y="3796523"/>
                  <a:pt x="2865004" y="4740590"/>
                </a:cubicBezTo>
                <a:lnTo>
                  <a:pt x="2865004" y="4740590"/>
                </a:lnTo>
                <a:cubicBezTo>
                  <a:pt x="1722951" y="4244172"/>
                  <a:pt x="734614" y="3451409"/>
                  <a:pt x="2213" y="2444405"/>
                </a:cubicBezTo>
              </a:path>
            </a:pathLst>
          </a:custGeom>
          <a:solidFill>
            <a:schemeClr val="tx2"/>
          </a:solidFill>
          <a:ln w="80391" cap="flat">
            <a:noFill/>
            <a:prstDash val="solid"/>
            <a:miter/>
          </a:ln>
        </p:spPr>
        <p:txBody>
          <a:bodyPr rtlCol="0" anchor="ctr"/>
          <a:lstStyle/>
          <a:p>
            <a:endParaRPr lang="pt-BR" dirty="0"/>
          </a:p>
        </p:txBody>
      </p:sp>
      <p:cxnSp>
        <p:nvCxnSpPr>
          <p:cNvPr id="23" name="Conector reto 22">
            <a:extLst>
              <a:ext uri="{FF2B5EF4-FFF2-40B4-BE49-F238E27FC236}">
                <a16:creationId xmlns:a16="http://schemas.microsoft.com/office/drawing/2014/main" id="{96D4892B-C35D-4C0D-A79C-3D8EDE0184BD}"/>
              </a:ext>
            </a:extLst>
          </p:cNvPr>
          <p:cNvCxnSpPr>
            <a:cxnSpLocks/>
          </p:cNvCxnSpPr>
          <p:nvPr/>
        </p:nvCxnSpPr>
        <p:spPr>
          <a:xfrm>
            <a:off x="2264322" y="4290002"/>
            <a:ext cx="3831678" cy="0"/>
          </a:xfrm>
          <a:prstGeom prst="line">
            <a:avLst/>
          </a:prstGeom>
          <a:ln w="127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24" name="Gráfico 6">
            <a:extLst>
              <a:ext uri="{FF2B5EF4-FFF2-40B4-BE49-F238E27FC236}">
                <a16:creationId xmlns:a16="http://schemas.microsoft.com/office/drawing/2014/main" id="{7B9457DF-45B0-4125-B0A8-688129DAF7FE}"/>
              </a:ext>
            </a:extLst>
          </p:cNvPr>
          <p:cNvSpPr/>
          <p:nvPr/>
        </p:nvSpPr>
        <p:spPr>
          <a:xfrm>
            <a:off x="2264322" y="3210320"/>
            <a:ext cx="206476" cy="162124"/>
          </a:xfrm>
          <a:custGeom>
            <a:avLst/>
            <a:gdLst>
              <a:gd name="connsiteX0" fmla="*/ -1004 w 6038099"/>
              <a:gd name="connsiteY0" fmla="*/ 2444405 h 4741078"/>
              <a:gd name="connsiteX1" fmla="*/ 2654944 w 6038099"/>
              <a:gd name="connsiteY1" fmla="*/ 1507579 h 4741078"/>
              <a:gd name="connsiteX2" fmla="*/ 3326171 w 6038099"/>
              <a:gd name="connsiteY2" fmla="*/ 1224278 h 4741078"/>
              <a:gd name="connsiteX3" fmla="*/ 3326171 w 6038099"/>
              <a:gd name="connsiteY3" fmla="*/ 1224278 h 4741078"/>
              <a:gd name="connsiteX4" fmla="*/ 5436450 w 6038099"/>
              <a:gd name="connsiteY4" fmla="*/ 111193 h 4741078"/>
              <a:gd name="connsiteX5" fmla="*/ 5914516 w 6038099"/>
              <a:gd name="connsiteY5" fmla="*/ 44393 h 4741078"/>
              <a:gd name="connsiteX6" fmla="*/ 5859783 w 6038099"/>
              <a:gd name="connsiteY6" fmla="*/ 1042385 h 4741078"/>
              <a:gd name="connsiteX7" fmla="*/ 2865004 w 6038099"/>
              <a:gd name="connsiteY7" fmla="*/ 4740590 h 4741078"/>
              <a:gd name="connsiteX8" fmla="*/ 2865004 w 6038099"/>
              <a:gd name="connsiteY8" fmla="*/ 4740590 h 4741078"/>
              <a:gd name="connsiteX9" fmla="*/ 2213 w 6038099"/>
              <a:gd name="connsiteY9" fmla="*/ 2444405 h 4741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38099" h="4741078">
                <a:moveTo>
                  <a:pt x="-1004" y="2444405"/>
                </a:moveTo>
                <a:cubicBezTo>
                  <a:pt x="896386" y="2160297"/>
                  <a:pt x="1793776" y="1864924"/>
                  <a:pt x="2654944" y="1507579"/>
                </a:cubicBezTo>
                <a:cubicBezTo>
                  <a:pt x="2877078" y="1415023"/>
                  <a:pt x="3129797" y="1312808"/>
                  <a:pt x="3326171" y="1224278"/>
                </a:cubicBezTo>
                <a:lnTo>
                  <a:pt x="3326171" y="1224278"/>
                </a:lnTo>
                <a:cubicBezTo>
                  <a:pt x="4049715" y="891882"/>
                  <a:pt x="4753944" y="520371"/>
                  <a:pt x="5436450" y="111193"/>
                </a:cubicBezTo>
                <a:cubicBezTo>
                  <a:pt x="5640065" y="-12752"/>
                  <a:pt x="5809088" y="-31261"/>
                  <a:pt x="5914516" y="44393"/>
                </a:cubicBezTo>
                <a:cubicBezTo>
                  <a:pt x="6075483" y="160289"/>
                  <a:pt x="6098020" y="498318"/>
                  <a:pt x="5859783" y="1042385"/>
                </a:cubicBezTo>
                <a:cubicBezTo>
                  <a:pt x="5244900" y="2450840"/>
                  <a:pt x="4078698" y="3796523"/>
                  <a:pt x="2865004" y="4740590"/>
                </a:cubicBezTo>
                <a:lnTo>
                  <a:pt x="2865004" y="4740590"/>
                </a:lnTo>
                <a:cubicBezTo>
                  <a:pt x="1722951" y="4244172"/>
                  <a:pt x="734614" y="3451409"/>
                  <a:pt x="2213" y="2444405"/>
                </a:cubicBezTo>
              </a:path>
            </a:pathLst>
          </a:custGeom>
          <a:solidFill>
            <a:schemeClr val="tx2"/>
          </a:solidFill>
          <a:ln w="80391" cap="flat">
            <a:noFill/>
            <a:prstDash val="solid"/>
            <a:miter/>
          </a:ln>
        </p:spPr>
        <p:txBody>
          <a:bodyPr rtlCol="0" anchor="ctr"/>
          <a:lstStyle/>
          <a:p>
            <a:endParaRPr lang="pt-BR" dirty="0"/>
          </a:p>
        </p:txBody>
      </p:sp>
      <p:sp>
        <p:nvSpPr>
          <p:cNvPr id="25" name="Gráfico 6">
            <a:extLst>
              <a:ext uri="{FF2B5EF4-FFF2-40B4-BE49-F238E27FC236}">
                <a16:creationId xmlns:a16="http://schemas.microsoft.com/office/drawing/2014/main" id="{C3C37AE8-7A37-4A78-ACA0-FAFB44A59010}"/>
              </a:ext>
            </a:extLst>
          </p:cNvPr>
          <p:cNvSpPr/>
          <p:nvPr/>
        </p:nvSpPr>
        <p:spPr>
          <a:xfrm>
            <a:off x="2264322" y="4552722"/>
            <a:ext cx="206476" cy="162124"/>
          </a:xfrm>
          <a:custGeom>
            <a:avLst/>
            <a:gdLst>
              <a:gd name="connsiteX0" fmla="*/ -1004 w 6038099"/>
              <a:gd name="connsiteY0" fmla="*/ 2444405 h 4741078"/>
              <a:gd name="connsiteX1" fmla="*/ 2654944 w 6038099"/>
              <a:gd name="connsiteY1" fmla="*/ 1507579 h 4741078"/>
              <a:gd name="connsiteX2" fmla="*/ 3326171 w 6038099"/>
              <a:gd name="connsiteY2" fmla="*/ 1224278 h 4741078"/>
              <a:gd name="connsiteX3" fmla="*/ 3326171 w 6038099"/>
              <a:gd name="connsiteY3" fmla="*/ 1224278 h 4741078"/>
              <a:gd name="connsiteX4" fmla="*/ 5436450 w 6038099"/>
              <a:gd name="connsiteY4" fmla="*/ 111193 h 4741078"/>
              <a:gd name="connsiteX5" fmla="*/ 5914516 w 6038099"/>
              <a:gd name="connsiteY5" fmla="*/ 44393 h 4741078"/>
              <a:gd name="connsiteX6" fmla="*/ 5859783 w 6038099"/>
              <a:gd name="connsiteY6" fmla="*/ 1042385 h 4741078"/>
              <a:gd name="connsiteX7" fmla="*/ 2865004 w 6038099"/>
              <a:gd name="connsiteY7" fmla="*/ 4740590 h 4741078"/>
              <a:gd name="connsiteX8" fmla="*/ 2865004 w 6038099"/>
              <a:gd name="connsiteY8" fmla="*/ 4740590 h 4741078"/>
              <a:gd name="connsiteX9" fmla="*/ 2213 w 6038099"/>
              <a:gd name="connsiteY9" fmla="*/ 2444405 h 4741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38099" h="4741078">
                <a:moveTo>
                  <a:pt x="-1004" y="2444405"/>
                </a:moveTo>
                <a:cubicBezTo>
                  <a:pt x="896386" y="2160297"/>
                  <a:pt x="1793776" y="1864924"/>
                  <a:pt x="2654944" y="1507579"/>
                </a:cubicBezTo>
                <a:cubicBezTo>
                  <a:pt x="2877078" y="1415023"/>
                  <a:pt x="3129797" y="1312808"/>
                  <a:pt x="3326171" y="1224278"/>
                </a:cubicBezTo>
                <a:lnTo>
                  <a:pt x="3326171" y="1224278"/>
                </a:lnTo>
                <a:cubicBezTo>
                  <a:pt x="4049715" y="891882"/>
                  <a:pt x="4753944" y="520371"/>
                  <a:pt x="5436450" y="111193"/>
                </a:cubicBezTo>
                <a:cubicBezTo>
                  <a:pt x="5640065" y="-12752"/>
                  <a:pt x="5809088" y="-31261"/>
                  <a:pt x="5914516" y="44393"/>
                </a:cubicBezTo>
                <a:cubicBezTo>
                  <a:pt x="6075483" y="160289"/>
                  <a:pt x="6098020" y="498318"/>
                  <a:pt x="5859783" y="1042385"/>
                </a:cubicBezTo>
                <a:cubicBezTo>
                  <a:pt x="5244900" y="2450840"/>
                  <a:pt x="4078698" y="3796523"/>
                  <a:pt x="2865004" y="4740590"/>
                </a:cubicBezTo>
                <a:lnTo>
                  <a:pt x="2865004" y="4740590"/>
                </a:lnTo>
                <a:cubicBezTo>
                  <a:pt x="1722951" y="4244172"/>
                  <a:pt x="734614" y="3451409"/>
                  <a:pt x="2213" y="2444405"/>
                </a:cubicBezTo>
              </a:path>
            </a:pathLst>
          </a:custGeom>
          <a:solidFill>
            <a:schemeClr val="tx2"/>
          </a:solidFill>
          <a:ln w="80391" cap="flat">
            <a:noFill/>
            <a:prstDash val="solid"/>
            <a:miter/>
          </a:ln>
        </p:spPr>
        <p:txBody>
          <a:bodyPr rtlCol="0" anchor="ctr"/>
          <a:lstStyle/>
          <a:p>
            <a:endParaRPr lang="pt-BR" dirty="0"/>
          </a:p>
        </p:txBody>
      </p:sp>
    </p:spTree>
    <p:extLst>
      <p:ext uri="{BB962C8B-B14F-4D97-AF65-F5344CB8AC3E}">
        <p14:creationId xmlns:p14="http://schemas.microsoft.com/office/powerpoint/2010/main" val="149035624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11" name="Gráfico 2">
            <a:extLst>
              <a:ext uri="{FF2B5EF4-FFF2-40B4-BE49-F238E27FC236}">
                <a16:creationId xmlns:a16="http://schemas.microsoft.com/office/drawing/2014/main" id="{A9735FC5-212C-4D58-BB4E-5C6698F7F08D}"/>
              </a:ext>
            </a:extLst>
          </p:cNvPr>
          <p:cNvSpPr/>
          <p:nvPr/>
        </p:nvSpPr>
        <p:spPr>
          <a:xfrm rot="17125115">
            <a:off x="-10112442" y="-3279849"/>
            <a:ext cx="12333706" cy="14181971"/>
          </a:xfrm>
          <a:custGeom>
            <a:avLst/>
            <a:gdLst>
              <a:gd name="connsiteX0" fmla="*/ 0 w 5701176"/>
              <a:gd name="connsiteY0" fmla="*/ 5198879 h 6517995"/>
              <a:gd name="connsiteX1" fmla="*/ 2452116 w 5701176"/>
              <a:gd name="connsiteY1" fmla="*/ 3025083 h 6517995"/>
              <a:gd name="connsiteX2" fmla="*/ 3052001 w 5701176"/>
              <a:gd name="connsiteY2" fmla="*/ 2423865 h 6517995"/>
              <a:gd name="connsiteX3" fmla="*/ 3052096 w 5701176"/>
              <a:gd name="connsiteY3" fmla="*/ 2424341 h 6517995"/>
              <a:gd name="connsiteX4" fmla="*/ 4846320 w 5701176"/>
              <a:gd name="connsiteY4" fmla="*/ 286741 h 6517995"/>
              <a:gd name="connsiteX5" fmla="*/ 5332286 w 5701176"/>
              <a:gd name="connsiteY5" fmla="*/ 8611 h 6517995"/>
              <a:gd name="connsiteX6" fmla="*/ 5698998 w 5701176"/>
              <a:gd name="connsiteY6" fmla="*/ 1137419 h 6517995"/>
              <a:gd name="connsiteX7" fmla="*/ 4057364 w 5701176"/>
              <a:gd name="connsiteY7" fmla="*/ 6517996 h 6517995"/>
              <a:gd name="connsiteX8" fmla="*/ 4053364 w 5701176"/>
              <a:gd name="connsiteY8" fmla="*/ 6508090 h 6517995"/>
              <a:gd name="connsiteX9" fmla="*/ 4057364 w 5701176"/>
              <a:gd name="connsiteY9" fmla="*/ 6517996 h 6517995"/>
              <a:gd name="connsiteX10" fmla="*/ 0 w 5701176"/>
              <a:gd name="connsiteY10" fmla="*/ 5198879 h 6517995"/>
              <a:gd name="connsiteX0" fmla="*/ 0 w 5701176"/>
              <a:gd name="connsiteY0" fmla="*/ 5198879 h 6527879"/>
              <a:gd name="connsiteX1" fmla="*/ 2452116 w 5701176"/>
              <a:gd name="connsiteY1" fmla="*/ 3025083 h 6527879"/>
              <a:gd name="connsiteX2" fmla="*/ 3052001 w 5701176"/>
              <a:gd name="connsiteY2" fmla="*/ 2423865 h 6527879"/>
              <a:gd name="connsiteX3" fmla="*/ 3052096 w 5701176"/>
              <a:gd name="connsiteY3" fmla="*/ 2424341 h 6527879"/>
              <a:gd name="connsiteX4" fmla="*/ 4846320 w 5701176"/>
              <a:gd name="connsiteY4" fmla="*/ 286741 h 6527879"/>
              <a:gd name="connsiteX5" fmla="*/ 5332286 w 5701176"/>
              <a:gd name="connsiteY5" fmla="*/ 8611 h 6527879"/>
              <a:gd name="connsiteX6" fmla="*/ 5698998 w 5701176"/>
              <a:gd name="connsiteY6" fmla="*/ 1137419 h 6527879"/>
              <a:gd name="connsiteX7" fmla="*/ 4057364 w 5701176"/>
              <a:gd name="connsiteY7" fmla="*/ 6517996 h 6527879"/>
              <a:gd name="connsiteX8" fmla="*/ 4053364 w 5701176"/>
              <a:gd name="connsiteY8" fmla="*/ 6508090 h 6527879"/>
              <a:gd name="connsiteX9" fmla="*/ 4072193 w 5701176"/>
              <a:gd name="connsiteY9" fmla="*/ 6527879 h 6527879"/>
              <a:gd name="connsiteX10" fmla="*/ 0 w 5701176"/>
              <a:gd name="connsiteY10" fmla="*/ 5198879 h 6527879"/>
              <a:gd name="connsiteX0" fmla="*/ 0 w 5701176"/>
              <a:gd name="connsiteY0" fmla="*/ 5198879 h 6557702"/>
              <a:gd name="connsiteX1" fmla="*/ 2452116 w 5701176"/>
              <a:gd name="connsiteY1" fmla="*/ 3025083 h 6557702"/>
              <a:gd name="connsiteX2" fmla="*/ 3052001 w 5701176"/>
              <a:gd name="connsiteY2" fmla="*/ 2423865 h 6557702"/>
              <a:gd name="connsiteX3" fmla="*/ 3052096 w 5701176"/>
              <a:gd name="connsiteY3" fmla="*/ 2424341 h 6557702"/>
              <a:gd name="connsiteX4" fmla="*/ 4846320 w 5701176"/>
              <a:gd name="connsiteY4" fmla="*/ 286741 h 6557702"/>
              <a:gd name="connsiteX5" fmla="*/ 5332286 w 5701176"/>
              <a:gd name="connsiteY5" fmla="*/ 8611 h 6557702"/>
              <a:gd name="connsiteX6" fmla="*/ 5698998 w 5701176"/>
              <a:gd name="connsiteY6" fmla="*/ 1137419 h 6557702"/>
              <a:gd name="connsiteX7" fmla="*/ 4057364 w 5701176"/>
              <a:gd name="connsiteY7" fmla="*/ 6517996 h 6557702"/>
              <a:gd name="connsiteX8" fmla="*/ 4053364 w 5701176"/>
              <a:gd name="connsiteY8" fmla="*/ 6508090 h 6557702"/>
              <a:gd name="connsiteX9" fmla="*/ 4035815 w 5701176"/>
              <a:gd name="connsiteY9" fmla="*/ 6557702 h 6557702"/>
              <a:gd name="connsiteX10" fmla="*/ 0 w 5701176"/>
              <a:gd name="connsiteY10" fmla="*/ 5198879 h 6557702"/>
              <a:gd name="connsiteX0" fmla="*/ 0 w 5701176"/>
              <a:gd name="connsiteY0" fmla="*/ 5198879 h 6557702"/>
              <a:gd name="connsiteX1" fmla="*/ 2452116 w 5701176"/>
              <a:gd name="connsiteY1" fmla="*/ 3025083 h 6557702"/>
              <a:gd name="connsiteX2" fmla="*/ 3052001 w 5701176"/>
              <a:gd name="connsiteY2" fmla="*/ 2423865 h 6557702"/>
              <a:gd name="connsiteX3" fmla="*/ 3052096 w 5701176"/>
              <a:gd name="connsiteY3" fmla="*/ 2424341 h 6557702"/>
              <a:gd name="connsiteX4" fmla="*/ 4846320 w 5701176"/>
              <a:gd name="connsiteY4" fmla="*/ 286741 h 6557702"/>
              <a:gd name="connsiteX5" fmla="*/ 5332286 w 5701176"/>
              <a:gd name="connsiteY5" fmla="*/ 8611 h 6557702"/>
              <a:gd name="connsiteX6" fmla="*/ 5698998 w 5701176"/>
              <a:gd name="connsiteY6" fmla="*/ 1137419 h 6557702"/>
              <a:gd name="connsiteX7" fmla="*/ 4057364 w 5701176"/>
              <a:gd name="connsiteY7" fmla="*/ 6517996 h 6557702"/>
              <a:gd name="connsiteX8" fmla="*/ 4051506 w 5701176"/>
              <a:gd name="connsiteY8" fmla="*/ 6541960 h 6557702"/>
              <a:gd name="connsiteX9" fmla="*/ 4035815 w 5701176"/>
              <a:gd name="connsiteY9" fmla="*/ 6557702 h 6557702"/>
              <a:gd name="connsiteX10" fmla="*/ 0 w 5701176"/>
              <a:gd name="connsiteY10" fmla="*/ 5198879 h 6557702"/>
              <a:gd name="connsiteX0" fmla="*/ 0 w 5701176"/>
              <a:gd name="connsiteY0" fmla="*/ 5198879 h 6557702"/>
              <a:gd name="connsiteX1" fmla="*/ 2452116 w 5701176"/>
              <a:gd name="connsiteY1" fmla="*/ 3025083 h 6557702"/>
              <a:gd name="connsiteX2" fmla="*/ 3052001 w 5701176"/>
              <a:gd name="connsiteY2" fmla="*/ 2423865 h 6557702"/>
              <a:gd name="connsiteX3" fmla="*/ 3052096 w 5701176"/>
              <a:gd name="connsiteY3" fmla="*/ 2424341 h 6557702"/>
              <a:gd name="connsiteX4" fmla="*/ 4846320 w 5701176"/>
              <a:gd name="connsiteY4" fmla="*/ 286741 h 6557702"/>
              <a:gd name="connsiteX5" fmla="*/ 5332286 w 5701176"/>
              <a:gd name="connsiteY5" fmla="*/ 8611 h 6557702"/>
              <a:gd name="connsiteX6" fmla="*/ 5698998 w 5701176"/>
              <a:gd name="connsiteY6" fmla="*/ 1137419 h 6557702"/>
              <a:gd name="connsiteX7" fmla="*/ 4054407 w 5701176"/>
              <a:gd name="connsiteY7" fmla="*/ 6520062 h 6557702"/>
              <a:gd name="connsiteX8" fmla="*/ 4051506 w 5701176"/>
              <a:gd name="connsiteY8" fmla="*/ 6541960 h 6557702"/>
              <a:gd name="connsiteX9" fmla="*/ 4035815 w 5701176"/>
              <a:gd name="connsiteY9" fmla="*/ 6557702 h 6557702"/>
              <a:gd name="connsiteX10" fmla="*/ 0 w 5701176"/>
              <a:gd name="connsiteY10" fmla="*/ 5198879 h 6557702"/>
              <a:gd name="connsiteX0" fmla="*/ 0 w 5701176"/>
              <a:gd name="connsiteY0" fmla="*/ 5198879 h 6554261"/>
              <a:gd name="connsiteX1" fmla="*/ 2452116 w 5701176"/>
              <a:gd name="connsiteY1" fmla="*/ 3025083 h 6554261"/>
              <a:gd name="connsiteX2" fmla="*/ 3052001 w 5701176"/>
              <a:gd name="connsiteY2" fmla="*/ 2423865 h 6554261"/>
              <a:gd name="connsiteX3" fmla="*/ 3052096 w 5701176"/>
              <a:gd name="connsiteY3" fmla="*/ 2424341 h 6554261"/>
              <a:gd name="connsiteX4" fmla="*/ 4846320 w 5701176"/>
              <a:gd name="connsiteY4" fmla="*/ 286741 h 6554261"/>
              <a:gd name="connsiteX5" fmla="*/ 5332286 w 5701176"/>
              <a:gd name="connsiteY5" fmla="*/ 8611 h 6554261"/>
              <a:gd name="connsiteX6" fmla="*/ 5698998 w 5701176"/>
              <a:gd name="connsiteY6" fmla="*/ 1137419 h 6554261"/>
              <a:gd name="connsiteX7" fmla="*/ 4054407 w 5701176"/>
              <a:gd name="connsiteY7" fmla="*/ 6520062 h 6554261"/>
              <a:gd name="connsiteX8" fmla="*/ 4051506 w 5701176"/>
              <a:gd name="connsiteY8" fmla="*/ 6541960 h 6554261"/>
              <a:gd name="connsiteX9" fmla="*/ 4019325 w 5701176"/>
              <a:gd name="connsiteY9" fmla="*/ 6554261 h 6554261"/>
              <a:gd name="connsiteX10" fmla="*/ 0 w 5701176"/>
              <a:gd name="connsiteY10" fmla="*/ 5198879 h 6554261"/>
              <a:gd name="connsiteX0" fmla="*/ 0 w 5701176"/>
              <a:gd name="connsiteY0" fmla="*/ 5198879 h 6556492"/>
              <a:gd name="connsiteX1" fmla="*/ 2452116 w 5701176"/>
              <a:gd name="connsiteY1" fmla="*/ 3025083 h 6556492"/>
              <a:gd name="connsiteX2" fmla="*/ 3052001 w 5701176"/>
              <a:gd name="connsiteY2" fmla="*/ 2423865 h 6556492"/>
              <a:gd name="connsiteX3" fmla="*/ 3052096 w 5701176"/>
              <a:gd name="connsiteY3" fmla="*/ 2424341 h 6556492"/>
              <a:gd name="connsiteX4" fmla="*/ 4846320 w 5701176"/>
              <a:gd name="connsiteY4" fmla="*/ 286741 h 6556492"/>
              <a:gd name="connsiteX5" fmla="*/ 5332286 w 5701176"/>
              <a:gd name="connsiteY5" fmla="*/ 8611 h 6556492"/>
              <a:gd name="connsiteX6" fmla="*/ 5698998 w 5701176"/>
              <a:gd name="connsiteY6" fmla="*/ 1137419 h 6556492"/>
              <a:gd name="connsiteX7" fmla="*/ 4054407 w 5701176"/>
              <a:gd name="connsiteY7" fmla="*/ 6520062 h 6556492"/>
              <a:gd name="connsiteX8" fmla="*/ 4051506 w 5701176"/>
              <a:gd name="connsiteY8" fmla="*/ 6541960 h 6556492"/>
              <a:gd name="connsiteX9" fmla="*/ 3999756 w 5701176"/>
              <a:gd name="connsiteY9" fmla="*/ 6556492 h 6556492"/>
              <a:gd name="connsiteX10" fmla="*/ 0 w 5701176"/>
              <a:gd name="connsiteY10" fmla="*/ 5198879 h 6556492"/>
              <a:gd name="connsiteX0" fmla="*/ 0 w 5701176"/>
              <a:gd name="connsiteY0" fmla="*/ 5198879 h 6559191"/>
              <a:gd name="connsiteX1" fmla="*/ 2452116 w 5701176"/>
              <a:gd name="connsiteY1" fmla="*/ 3025083 h 6559191"/>
              <a:gd name="connsiteX2" fmla="*/ 3052001 w 5701176"/>
              <a:gd name="connsiteY2" fmla="*/ 2423865 h 6559191"/>
              <a:gd name="connsiteX3" fmla="*/ 3052096 w 5701176"/>
              <a:gd name="connsiteY3" fmla="*/ 2424341 h 6559191"/>
              <a:gd name="connsiteX4" fmla="*/ 4846320 w 5701176"/>
              <a:gd name="connsiteY4" fmla="*/ 286741 h 6559191"/>
              <a:gd name="connsiteX5" fmla="*/ 5332286 w 5701176"/>
              <a:gd name="connsiteY5" fmla="*/ 8611 h 6559191"/>
              <a:gd name="connsiteX6" fmla="*/ 5698998 w 5701176"/>
              <a:gd name="connsiteY6" fmla="*/ 1137419 h 6559191"/>
              <a:gd name="connsiteX7" fmla="*/ 4054407 w 5701176"/>
              <a:gd name="connsiteY7" fmla="*/ 6520062 h 6559191"/>
              <a:gd name="connsiteX8" fmla="*/ 4039435 w 5701176"/>
              <a:gd name="connsiteY8" fmla="*/ 6557439 h 6559191"/>
              <a:gd name="connsiteX9" fmla="*/ 3999756 w 5701176"/>
              <a:gd name="connsiteY9" fmla="*/ 6556492 h 6559191"/>
              <a:gd name="connsiteX10" fmla="*/ 0 w 5701176"/>
              <a:gd name="connsiteY10" fmla="*/ 5198879 h 6559191"/>
              <a:gd name="connsiteX0" fmla="*/ 0 w 5701176"/>
              <a:gd name="connsiteY0" fmla="*/ 5198879 h 6560738"/>
              <a:gd name="connsiteX1" fmla="*/ 2452116 w 5701176"/>
              <a:gd name="connsiteY1" fmla="*/ 3025083 h 6560738"/>
              <a:gd name="connsiteX2" fmla="*/ 3052001 w 5701176"/>
              <a:gd name="connsiteY2" fmla="*/ 2423865 h 6560738"/>
              <a:gd name="connsiteX3" fmla="*/ 3052096 w 5701176"/>
              <a:gd name="connsiteY3" fmla="*/ 2424341 h 6560738"/>
              <a:gd name="connsiteX4" fmla="*/ 4846320 w 5701176"/>
              <a:gd name="connsiteY4" fmla="*/ 286741 h 6560738"/>
              <a:gd name="connsiteX5" fmla="*/ 5332286 w 5701176"/>
              <a:gd name="connsiteY5" fmla="*/ 8611 h 6560738"/>
              <a:gd name="connsiteX6" fmla="*/ 5698998 w 5701176"/>
              <a:gd name="connsiteY6" fmla="*/ 1137419 h 6560738"/>
              <a:gd name="connsiteX7" fmla="*/ 4066720 w 5701176"/>
              <a:gd name="connsiteY7" fmla="*/ 6497373 h 6560738"/>
              <a:gd name="connsiteX8" fmla="*/ 4039435 w 5701176"/>
              <a:gd name="connsiteY8" fmla="*/ 6557439 h 6560738"/>
              <a:gd name="connsiteX9" fmla="*/ 3999756 w 5701176"/>
              <a:gd name="connsiteY9" fmla="*/ 6556492 h 6560738"/>
              <a:gd name="connsiteX10" fmla="*/ 0 w 5701176"/>
              <a:gd name="connsiteY10" fmla="*/ 5198879 h 6560738"/>
              <a:gd name="connsiteX0" fmla="*/ 0 w 5701176"/>
              <a:gd name="connsiteY0" fmla="*/ 5198879 h 6561432"/>
              <a:gd name="connsiteX1" fmla="*/ 2452116 w 5701176"/>
              <a:gd name="connsiteY1" fmla="*/ 3025083 h 6561432"/>
              <a:gd name="connsiteX2" fmla="*/ 3052001 w 5701176"/>
              <a:gd name="connsiteY2" fmla="*/ 2423865 h 6561432"/>
              <a:gd name="connsiteX3" fmla="*/ 3052096 w 5701176"/>
              <a:gd name="connsiteY3" fmla="*/ 2424341 h 6561432"/>
              <a:gd name="connsiteX4" fmla="*/ 4846320 w 5701176"/>
              <a:gd name="connsiteY4" fmla="*/ 286741 h 6561432"/>
              <a:gd name="connsiteX5" fmla="*/ 5332286 w 5701176"/>
              <a:gd name="connsiteY5" fmla="*/ 8611 h 6561432"/>
              <a:gd name="connsiteX6" fmla="*/ 5698998 w 5701176"/>
              <a:gd name="connsiteY6" fmla="*/ 1137419 h 6561432"/>
              <a:gd name="connsiteX7" fmla="*/ 4095930 w 5701176"/>
              <a:gd name="connsiteY7" fmla="*/ 6487524 h 6561432"/>
              <a:gd name="connsiteX8" fmla="*/ 4039435 w 5701176"/>
              <a:gd name="connsiteY8" fmla="*/ 6557439 h 6561432"/>
              <a:gd name="connsiteX9" fmla="*/ 3999756 w 5701176"/>
              <a:gd name="connsiteY9" fmla="*/ 6556492 h 6561432"/>
              <a:gd name="connsiteX10" fmla="*/ 0 w 5701176"/>
              <a:gd name="connsiteY10" fmla="*/ 5198879 h 6561432"/>
              <a:gd name="connsiteX0" fmla="*/ 0 w 5701176"/>
              <a:gd name="connsiteY0" fmla="*/ 5198879 h 6562035"/>
              <a:gd name="connsiteX1" fmla="*/ 2452116 w 5701176"/>
              <a:gd name="connsiteY1" fmla="*/ 3025083 h 6562035"/>
              <a:gd name="connsiteX2" fmla="*/ 3052001 w 5701176"/>
              <a:gd name="connsiteY2" fmla="*/ 2423865 h 6562035"/>
              <a:gd name="connsiteX3" fmla="*/ 3052096 w 5701176"/>
              <a:gd name="connsiteY3" fmla="*/ 2424341 h 6562035"/>
              <a:gd name="connsiteX4" fmla="*/ 4846320 w 5701176"/>
              <a:gd name="connsiteY4" fmla="*/ 286741 h 6562035"/>
              <a:gd name="connsiteX5" fmla="*/ 5332286 w 5701176"/>
              <a:gd name="connsiteY5" fmla="*/ 8611 h 6562035"/>
              <a:gd name="connsiteX6" fmla="*/ 5698998 w 5701176"/>
              <a:gd name="connsiteY6" fmla="*/ 1137419 h 6562035"/>
              <a:gd name="connsiteX7" fmla="*/ 4080331 w 5701176"/>
              <a:gd name="connsiteY7" fmla="*/ 6479058 h 6562035"/>
              <a:gd name="connsiteX8" fmla="*/ 4039435 w 5701176"/>
              <a:gd name="connsiteY8" fmla="*/ 6557439 h 6562035"/>
              <a:gd name="connsiteX9" fmla="*/ 3999756 w 5701176"/>
              <a:gd name="connsiteY9" fmla="*/ 6556492 h 6562035"/>
              <a:gd name="connsiteX10" fmla="*/ 0 w 5701176"/>
              <a:gd name="connsiteY10" fmla="*/ 5198879 h 6562035"/>
              <a:gd name="connsiteX0" fmla="*/ 0 w 5701176"/>
              <a:gd name="connsiteY0" fmla="*/ 5198879 h 6556492"/>
              <a:gd name="connsiteX1" fmla="*/ 2452116 w 5701176"/>
              <a:gd name="connsiteY1" fmla="*/ 3025083 h 6556492"/>
              <a:gd name="connsiteX2" fmla="*/ 3052001 w 5701176"/>
              <a:gd name="connsiteY2" fmla="*/ 2423865 h 6556492"/>
              <a:gd name="connsiteX3" fmla="*/ 3052096 w 5701176"/>
              <a:gd name="connsiteY3" fmla="*/ 2424341 h 6556492"/>
              <a:gd name="connsiteX4" fmla="*/ 4846320 w 5701176"/>
              <a:gd name="connsiteY4" fmla="*/ 286741 h 6556492"/>
              <a:gd name="connsiteX5" fmla="*/ 5332286 w 5701176"/>
              <a:gd name="connsiteY5" fmla="*/ 8611 h 6556492"/>
              <a:gd name="connsiteX6" fmla="*/ 5698998 w 5701176"/>
              <a:gd name="connsiteY6" fmla="*/ 1137419 h 6556492"/>
              <a:gd name="connsiteX7" fmla="*/ 4080331 w 5701176"/>
              <a:gd name="connsiteY7" fmla="*/ 6479058 h 6556492"/>
              <a:gd name="connsiteX8" fmla="*/ 4041216 w 5701176"/>
              <a:gd name="connsiteY8" fmla="*/ 6547391 h 6556492"/>
              <a:gd name="connsiteX9" fmla="*/ 3999756 w 5701176"/>
              <a:gd name="connsiteY9" fmla="*/ 6556492 h 6556492"/>
              <a:gd name="connsiteX10" fmla="*/ 0 w 5701176"/>
              <a:gd name="connsiteY10" fmla="*/ 5198879 h 6556492"/>
              <a:gd name="connsiteX0" fmla="*/ 0 w 5701176"/>
              <a:gd name="connsiteY0" fmla="*/ 5198879 h 6555524"/>
              <a:gd name="connsiteX1" fmla="*/ 2452116 w 5701176"/>
              <a:gd name="connsiteY1" fmla="*/ 3025083 h 6555524"/>
              <a:gd name="connsiteX2" fmla="*/ 3052001 w 5701176"/>
              <a:gd name="connsiteY2" fmla="*/ 2423865 h 6555524"/>
              <a:gd name="connsiteX3" fmla="*/ 3052096 w 5701176"/>
              <a:gd name="connsiteY3" fmla="*/ 2424341 h 6555524"/>
              <a:gd name="connsiteX4" fmla="*/ 4846320 w 5701176"/>
              <a:gd name="connsiteY4" fmla="*/ 286741 h 6555524"/>
              <a:gd name="connsiteX5" fmla="*/ 5332286 w 5701176"/>
              <a:gd name="connsiteY5" fmla="*/ 8611 h 6555524"/>
              <a:gd name="connsiteX6" fmla="*/ 5698998 w 5701176"/>
              <a:gd name="connsiteY6" fmla="*/ 1137419 h 6555524"/>
              <a:gd name="connsiteX7" fmla="*/ 4080331 w 5701176"/>
              <a:gd name="connsiteY7" fmla="*/ 6479058 h 6555524"/>
              <a:gd name="connsiteX8" fmla="*/ 4041216 w 5701176"/>
              <a:gd name="connsiteY8" fmla="*/ 6547391 h 6555524"/>
              <a:gd name="connsiteX9" fmla="*/ 3970910 w 5701176"/>
              <a:gd name="connsiteY9" fmla="*/ 6555524 h 6555524"/>
              <a:gd name="connsiteX10" fmla="*/ 0 w 5701176"/>
              <a:gd name="connsiteY10" fmla="*/ 5198879 h 6555524"/>
              <a:gd name="connsiteX0" fmla="*/ 0 w 5701176"/>
              <a:gd name="connsiteY0" fmla="*/ 5198879 h 6556808"/>
              <a:gd name="connsiteX1" fmla="*/ 2452116 w 5701176"/>
              <a:gd name="connsiteY1" fmla="*/ 3025083 h 6556808"/>
              <a:gd name="connsiteX2" fmla="*/ 3052001 w 5701176"/>
              <a:gd name="connsiteY2" fmla="*/ 2423865 h 6556808"/>
              <a:gd name="connsiteX3" fmla="*/ 3052096 w 5701176"/>
              <a:gd name="connsiteY3" fmla="*/ 2424341 h 6556808"/>
              <a:gd name="connsiteX4" fmla="*/ 4846320 w 5701176"/>
              <a:gd name="connsiteY4" fmla="*/ 286741 h 6556808"/>
              <a:gd name="connsiteX5" fmla="*/ 5332286 w 5701176"/>
              <a:gd name="connsiteY5" fmla="*/ 8611 h 6556808"/>
              <a:gd name="connsiteX6" fmla="*/ 5698998 w 5701176"/>
              <a:gd name="connsiteY6" fmla="*/ 1137419 h 6556808"/>
              <a:gd name="connsiteX7" fmla="*/ 4080331 w 5701176"/>
              <a:gd name="connsiteY7" fmla="*/ 6479058 h 6556808"/>
              <a:gd name="connsiteX8" fmla="*/ 4041216 w 5701176"/>
              <a:gd name="connsiteY8" fmla="*/ 6547391 h 6556808"/>
              <a:gd name="connsiteX9" fmla="*/ 3970910 w 5701176"/>
              <a:gd name="connsiteY9" fmla="*/ 6555524 h 6556808"/>
              <a:gd name="connsiteX10" fmla="*/ 0 w 5701176"/>
              <a:gd name="connsiteY10" fmla="*/ 5198879 h 6556808"/>
              <a:gd name="connsiteX0" fmla="*/ 0 w 5701176"/>
              <a:gd name="connsiteY0" fmla="*/ 5198879 h 6555524"/>
              <a:gd name="connsiteX1" fmla="*/ 2452116 w 5701176"/>
              <a:gd name="connsiteY1" fmla="*/ 3025083 h 6555524"/>
              <a:gd name="connsiteX2" fmla="*/ 3052001 w 5701176"/>
              <a:gd name="connsiteY2" fmla="*/ 2423865 h 6555524"/>
              <a:gd name="connsiteX3" fmla="*/ 3052096 w 5701176"/>
              <a:gd name="connsiteY3" fmla="*/ 2424341 h 6555524"/>
              <a:gd name="connsiteX4" fmla="*/ 4846320 w 5701176"/>
              <a:gd name="connsiteY4" fmla="*/ 286741 h 6555524"/>
              <a:gd name="connsiteX5" fmla="*/ 5332286 w 5701176"/>
              <a:gd name="connsiteY5" fmla="*/ 8611 h 6555524"/>
              <a:gd name="connsiteX6" fmla="*/ 5698998 w 5701176"/>
              <a:gd name="connsiteY6" fmla="*/ 1137419 h 6555524"/>
              <a:gd name="connsiteX7" fmla="*/ 4080331 w 5701176"/>
              <a:gd name="connsiteY7" fmla="*/ 6479058 h 6555524"/>
              <a:gd name="connsiteX8" fmla="*/ 4040688 w 5701176"/>
              <a:gd name="connsiteY8" fmla="*/ 6541598 h 6555524"/>
              <a:gd name="connsiteX9" fmla="*/ 3970910 w 5701176"/>
              <a:gd name="connsiteY9" fmla="*/ 6555524 h 6555524"/>
              <a:gd name="connsiteX10" fmla="*/ 0 w 5701176"/>
              <a:gd name="connsiteY10" fmla="*/ 5198879 h 6555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701176" h="6555524">
                <a:moveTo>
                  <a:pt x="0" y="5198879"/>
                </a:moveTo>
                <a:cubicBezTo>
                  <a:pt x="842677" y="4500029"/>
                  <a:pt x="1681258" y="3788988"/>
                  <a:pt x="2452116" y="3025083"/>
                </a:cubicBezTo>
                <a:cubicBezTo>
                  <a:pt x="2651284" y="2827820"/>
                  <a:pt x="2879408" y="2606364"/>
                  <a:pt x="3052001" y="2423865"/>
                </a:cubicBezTo>
                <a:cubicBezTo>
                  <a:pt x="3052033" y="2424024"/>
                  <a:pt x="3052064" y="2424182"/>
                  <a:pt x="3052096" y="2424341"/>
                </a:cubicBezTo>
                <a:cubicBezTo>
                  <a:pt x="3687318" y="1739303"/>
                  <a:pt x="4289775" y="1037596"/>
                  <a:pt x="4846320" y="286741"/>
                </a:cubicBezTo>
                <a:cubicBezTo>
                  <a:pt x="5012722" y="62427"/>
                  <a:pt x="5186077" y="-30251"/>
                  <a:pt x="5332286" y="8611"/>
                </a:cubicBezTo>
                <a:cubicBezTo>
                  <a:pt x="5555361" y="67380"/>
                  <a:pt x="5722334" y="433426"/>
                  <a:pt x="5698998" y="1137419"/>
                </a:cubicBezTo>
                <a:cubicBezTo>
                  <a:pt x="5638324" y="2961551"/>
                  <a:pt x="4982540" y="4913148"/>
                  <a:pt x="4080331" y="6479058"/>
                </a:cubicBezTo>
                <a:cubicBezTo>
                  <a:pt x="4078141" y="6474391"/>
                  <a:pt x="4058398" y="6523061"/>
                  <a:pt x="4040688" y="6541598"/>
                </a:cubicBezTo>
                <a:cubicBezTo>
                  <a:pt x="4022978" y="6560135"/>
                  <a:pt x="3968624" y="6550476"/>
                  <a:pt x="3970910" y="6555524"/>
                </a:cubicBezTo>
                <a:cubicBezTo>
                  <a:pt x="2535493" y="6499421"/>
                  <a:pt x="1213104" y="5996883"/>
                  <a:pt x="0" y="5198879"/>
                </a:cubicBezTo>
              </a:path>
            </a:pathLst>
          </a:custGeom>
          <a:solidFill>
            <a:schemeClr val="accent4">
              <a:lumMod val="20000"/>
              <a:lumOff val="80000"/>
            </a:schemeClr>
          </a:solidFill>
          <a:ln w="28575" cap="flat">
            <a:noFill/>
            <a:prstDash val="solid"/>
            <a:miter/>
          </a:ln>
        </p:spPr>
        <p:txBody>
          <a:bodyPr rtlCol="0" anchor="ctr"/>
          <a:lstStyle/>
          <a:p>
            <a:endParaRPr lang="pt-BR" dirty="0">
              <a:latin typeface="Exo 2.0" panose="00000500000000000000" pitchFamily="50" charset="0"/>
            </a:endParaRPr>
          </a:p>
        </p:txBody>
      </p:sp>
      <p:pic>
        <p:nvPicPr>
          <p:cNvPr id="13" name="Gráfico 12" hidden="1">
            <a:extLst>
              <a:ext uri="{FF2B5EF4-FFF2-40B4-BE49-F238E27FC236}">
                <a16:creationId xmlns:a16="http://schemas.microsoft.com/office/drawing/2014/main" id="{55FB881F-A4A9-4EF5-A734-76A4922AC91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67248" y="369000"/>
            <a:ext cx="11457505" cy="6120000"/>
          </a:xfrm>
          <a:prstGeom prst="rect">
            <a:avLst/>
          </a:prstGeom>
        </p:spPr>
      </p:pic>
      <p:sp>
        <p:nvSpPr>
          <p:cNvPr id="12" name="Google Shape;636;p33">
            <a:extLst>
              <a:ext uri="{FF2B5EF4-FFF2-40B4-BE49-F238E27FC236}">
                <a16:creationId xmlns:a16="http://schemas.microsoft.com/office/drawing/2014/main" id="{5D931F6E-5A66-4259-8286-D793A8D119A2}"/>
              </a:ext>
            </a:extLst>
          </p:cNvPr>
          <p:cNvSpPr/>
          <p:nvPr/>
        </p:nvSpPr>
        <p:spPr>
          <a:xfrm rot="18301844">
            <a:off x="-11342985" y="-5434626"/>
            <a:ext cx="13594827" cy="15632075"/>
          </a:xfrm>
          <a:custGeom>
            <a:avLst/>
            <a:gdLst/>
            <a:ahLst/>
            <a:cxnLst/>
            <a:rect l="l" t="t" r="r" b="b"/>
            <a:pathLst>
              <a:path w="5701176" h="6555524" extrusionOk="0">
                <a:moveTo>
                  <a:pt x="0" y="5198879"/>
                </a:moveTo>
                <a:cubicBezTo>
                  <a:pt x="842677" y="4500029"/>
                  <a:pt x="1681258" y="3788988"/>
                  <a:pt x="2452116" y="3025083"/>
                </a:cubicBezTo>
                <a:cubicBezTo>
                  <a:pt x="2651284" y="2827820"/>
                  <a:pt x="2879408" y="2606364"/>
                  <a:pt x="3052001" y="2423865"/>
                </a:cubicBezTo>
                <a:cubicBezTo>
                  <a:pt x="3052033" y="2424024"/>
                  <a:pt x="3052064" y="2424182"/>
                  <a:pt x="3052096" y="2424341"/>
                </a:cubicBezTo>
                <a:cubicBezTo>
                  <a:pt x="3687318" y="1739303"/>
                  <a:pt x="4289775" y="1037596"/>
                  <a:pt x="4846320" y="286741"/>
                </a:cubicBezTo>
                <a:cubicBezTo>
                  <a:pt x="5012722" y="62427"/>
                  <a:pt x="5186077" y="-30251"/>
                  <a:pt x="5332286" y="8611"/>
                </a:cubicBezTo>
                <a:cubicBezTo>
                  <a:pt x="5555361" y="67380"/>
                  <a:pt x="5722334" y="433426"/>
                  <a:pt x="5698998" y="1137419"/>
                </a:cubicBezTo>
                <a:cubicBezTo>
                  <a:pt x="5638324" y="2961551"/>
                  <a:pt x="4982540" y="4913148"/>
                  <a:pt x="4080331" y="6479058"/>
                </a:cubicBezTo>
                <a:cubicBezTo>
                  <a:pt x="4078141" y="6474391"/>
                  <a:pt x="4058398" y="6523061"/>
                  <a:pt x="4040688" y="6541598"/>
                </a:cubicBezTo>
                <a:cubicBezTo>
                  <a:pt x="4022978" y="6560135"/>
                  <a:pt x="3968624" y="6550476"/>
                  <a:pt x="3970910" y="6555524"/>
                </a:cubicBezTo>
                <a:cubicBezTo>
                  <a:pt x="2535493" y="6499421"/>
                  <a:pt x="1213104" y="5996883"/>
                  <a:pt x="0" y="5198879"/>
                </a:cubicBezTo>
              </a:path>
            </a:pathLst>
          </a:custGeom>
          <a:noFill/>
          <a:ln w="28575" cap="flat" cmpd="sng">
            <a:solidFill>
              <a:srgbClr val="FF930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Exo 2.0" panose="00000500000000000000" pitchFamily="50" charset="0"/>
              <a:ea typeface="Calibri"/>
              <a:cs typeface="Calibri"/>
              <a:sym typeface="Calibri"/>
            </a:endParaRPr>
          </a:p>
        </p:txBody>
      </p:sp>
      <p:sp>
        <p:nvSpPr>
          <p:cNvPr id="307" name="Google Shape;307;g14fb97c0659_0_68"/>
          <p:cNvSpPr/>
          <p:nvPr/>
        </p:nvSpPr>
        <p:spPr>
          <a:xfrm rot="3003078">
            <a:off x="10550620" y="4708097"/>
            <a:ext cx="4773446" cy="6001049"/>
          </a:xfrm>
          <a:custGeom>
            <a:avLst/>
            <a:gdLst/>
            <a:ahLst/>
            <a:cxnLst/>
            <a:rect l="l" t="t" r="r" b="b"/>
            <a:pathLst>
              <a:path w="547817" h="688701" extrusionOk="0">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solidFill>
            <a:schemeClr val="dk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Nunito ExtraLight"/>
              <a:ea typeface="Nunito ExtraLight"/>
              <a:cs typeface="Nunito ExtraLight"/>
              <a:sym typeface="Nunito ExtraLight"/>
            </a:endParaRPr>
          </a:p>
        </p:txBody>
      </p:sp>
      <p:sp>
        <p:nvSpPr>
          <p:cNvPr id="308" name="Google Shape;308;g14fb97c0659_0_68"/>
          <p:cNvSpPr txBox="1"/>
          <p:nvPr/>
        </p:nvSpPr>
        <p:spPr>
          <a:xfrm>
            <a:off x="11277600" y="6181222"/>
            <a:ext cx="646222" cy="307736"/>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pt-BR" sz="1400" b="1" i="0" u="none" strike="noStrike" cap="none">
                <a:solidFill>
                  <a:schemeClr val="lt1"/>
                </a:solidFill>
                <a:latin typeface="Exo 2 ExtraBold"/>
                <a:ea typeface="Exo 2 ExtraBold"/>
                <a:cs typeface="Exo 2 ExtraBold"/>
                <a:sym typeface="Exo 2 ExtraBold"/>
              </a:rPr>
              <a:t>14</a:t>
            </a:fld>
            <a:endParaRPr sz="1400" b="1" i="0" u="none" strike="noStrike" cap="none" dirty="0">
              <a:solidFill>
                <a:schemeClr val="lt1"/>
              </a:solidFill>
              <a:latin typeface="Exo 2 ExtraBold"/>
              <a:ea typeface="Exo 2 ExtraBold"/>
              <a:cs typeface="Exo 2 ExtraBold"/>
              <a:sym typeface="Exo 2 ExtraBold"/>
            </a:endParaRPr>
          </a:p>
        </p:txBody>
      </p:sp>
      <p:pic>
        <p:nvPicPr>
          <p:cNvPr id="14" name="Gráfico 13">
            <a:extLst>
              <a:ext uri="{FF2B5EF4-FFF2-40B4-BE49-F238E27FC236}">
                <a16:creationId xmlns:a16="http://schemas.microsoft.com/office/drawing/2014/main" id="{5860B6B8-2E3B-4800-B96D-69CD1A8EE58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18132097">
            <a:off x="11183975" y="-2046754"/>
            <a:ext cx="2537757" cy="3048312"/>
          </a:xfrm>
          <a:prstGeom prst="rect">
            <a:avLst/>
          </a:prstGeom>
        </p:spPr>
      </p:pic>
      <p:sp>
        <p:nvSpPr>
          <p:cNvPr id="20" name="Google Shape;509;g19e32a04c2a_0_177">
            <a:extLst>
              <a:ext uri="{FF2B5EF4-FFF2-40B4-BE49-F238E27FC236}">
                <a16:creationId xmlns:a16="http://schemas.microsoft.com/office/drawing/2014/main" id="{294E722D-DDC4-427E-9E43-489F6727BF24}"/>
              </a:ext>
            </a:extLst>
          </p:cNvPr>
          <p:cNvSpPr txBox="1"/>
          <p:nvPr/>
        </p:nvSpPr>
        <p:spPr>
          <a:xfrm>
            <a:off x="4291207" y="1460366"/>
            <a:ext cx="7185426" cy="1657849"/>
          </a:xfrm>
          <a:prstGeom prst="rect">
            <a:avLst/>
          </a:prstGeom>
          <a:noFill/>
          <a:ln>
            <a:noFill/>
          </a:ln>
        </p:spPr>
        <p:txBody>
          <a:bodyPr spcFirstLastPara="1" wrap="square" lIns="91425" tIns="45700" rIns="91425" bIns="45700" anchor="ctr" anchorCtr="0">
            <a:spAutoFit/>
          </a:bodyPr>
          <a:lstStyle/>
          <a:p>
            <a:pPr marL="0" marR="0" lvl="0" indent="0" rtl="0">
              <a:lnSpc>
                <a:spcPct val="130000"/>
              </a:lnSpc>
              <a:spcAft>
                <a:spcPts val="0"/>
              </a:spcAft>
              <a:buClr>
                <a:srgbClr val="000000"/>
              </a:buClr>
              <a:buSzPts val="1910"/>
              <a:buFont typeface="Arial"/>
              <a:buNone/>
            </a:pPr>
            <a:r>
              <a:rPr lang="pt-BR" sz="3600" i="1" dirty="0">
                <a:solidFill>
                  <a:schemeClr val="bg2"/>
                </a:solidFill>
                <a:latin typeface="+mj-lt"/>
                <a:ea typeface="Nunito"/>
                <a:cs typeface="Nunito"/>
                <a:sym typeface="Nunito"/>
              </a:rPr>
              <a:t>Primeiro contato</a:t>
            </a:r>
          </a:p>
          <a:p>
            <a:pPr marL="0" marR="0" lvl="0" indent="0" rtl="0">
              <a:lnSpc>
                <a:spcPct val="130000"/>
              </a:lnSpc>
              <a:spcBef>
                <a:spcPts val="1600"/>
              </a:spcBef>
              <a:spcAft>
                <a:spcPts val="0"/>
              </a:spcAft>
              <a:buClr>
                <a:srgbClr val="000000"/>
              </a:buClr>
              <a:buSzPts val="1910"/>
              <a:buFont typeface="Arial"/>
              <a:buNone/>
            </a:pPr>
            <a:r>
              <a:rPr lang="pt-BR" sz="1600" dirty="0">
                <a:solidFill>
                  <a:schemeClr val="tx1"/>
                </a:solidFill>
                <a:latin typeface="Nunito"/>
                <a:ea typeface="Nunito"/>
                <a:cs typeface="Nunito"/>
                <a:sym typeface="Nunito"/>
              </a:rPr>
              <a:t>Pode acontecer de várias formas, </a:t>
            </a:r>
            <a:br>
              <a:rPr lang="pt-BR" sz="1600" dirty="0">
                <a:solidFill>
                  <a:schemeClr val="tx1"/>
                </a:solidFill>
                <a:latin typeface="Nunito"/>
                <a:ea typeface="Nunito"/>
                <a:cs typeface="Nunito"/>
                <a:sym typeface="Nunito"/>
              </a:rPr>
            </a:br>
            <a:r>
              <a:rPr lang="pt-BR" sz="1600" dirty="0">
                <a:solidFill>
                  <a:schemeClr val="tx1"/>
                </a:solidFill>
                <a:latin typeface="Nunito"/>
                <a:ea typeface="Nunito"/>
                <a:cs typeface="Nunito"/>
                <a:sym typeface="Nunito"/>
              </a:rPr>
              <a:t>dentre as principais encontramos: </a:t>
            </a:r>
          </a:p>
        </p:txBody>
      </p:sp>
      <p:sp>
        <p:nvSpPr>
          <p:cNvPr id="21" name="CaixaDeTexto 20">
            <a:extLst>
              <a:ext uri="{FF2B5EF4-FFF2-40B4-BE49-F238E27FC236}">
                <a16:creationId xmlns:a16="http://schemas.microsoft.com/office/drawing/2014/main" id="{E5C682CD-ED72-4549-A049-57680A7FB5F4}"/>
              </a:ext>
            </a:extLst>
          </p:cNvPr>
          <p:cNvSpPr txBox="1"/>
          <p:nvPr/>
        </p:nvSpPr>
        <p:spPr>
          <a:xfrm>
            <a:off x="4695034" y="3492943"/>
            <a:ext cx="1956310" cy="919226"/>
          </a:xfrm>
          <a:prstGeom prst="rect">
            <a:avLst/>
          </a:prstGeom>
          <a:noFill/>
        </p:spPr>
        <p:txBody>
          <a:bodyPr wrap="square">
            <a:spAutoFit/>
          </a:bodyPr>
          <a:lstStyle/>
          <a:p>
            <a:pPr marL="0" marR="0" lvl="0" indent="0" rtl="0">
              <a:lnSpc>
                <a:spcPct val="130000"/>
              </a:lnSpc>
              <a:spcBef>
                <a:spcPts val="1600"/>
              </a:spcBef>
              <a:spcAft>
                <a:spcPts val="0"/>
              </a:spcAft>
              <a:buClr>
                <a:srgbClr val="000000"/>
              </a:buClr>
              <a:buSzPts val="1910"/>
              <a:buFont typeface="Arial"/>
              <a:buNone/>
            </a:pPr>
            <a:r>
              <a:rPr lang="pt-BR" sz="1600" dirty="0">
                <a:solidFill>
                  <a:schemeClr val="tx1"/>
                </a:solidFill>
                <a:latin typeface="Nunito"/>
                <a:ea typeface="Nunito"/>
                <a:cs typeface="Nunito"/>
                <a:sym typeface="Nunito"/>
              </a:rPr>
              <a:t>Plataformas online;</a:t>
            </a:r>
          </a:p>
          <a:p>
            <a:pPr marL="0" marR="0" lvl="0" indent="0" rtl="0">
              <a:lnSpc>
                <a:spcPct val="130000"/>
              </a:lnSpc>
              <a:spcBef>
                <a:spcPts val="1600"/>
              </a:spcBef>
              <a:spcAft>
                <a:spcPts val="0"/>
              </a:spcAft>
              <a:buClr>
                <a:srgbClr val="000000"/>
              </a:buClr>
              <a:buSzPts val="1910"/>
              <a:buFont typeface="Arial"/>
              <a:buNone/>
            </a:pPr>
            <a:r>
              <a:rPr lang="pt-BR" sz="1600" dirty="0">
                <a:solidFill>
                  <a:schemeClr val="tx1"/>
                </a:solidFill>
                <a:latin typeface="Nunito"/>
                <a:ea typeface="Nunito"/>
                <a:cs typeface="Nunito"/>
                <a:sym typeface="Nunito"/>
              </a:rPr>
              <a:t>Redes sociais</a:t>
            </a:r>
          </a:p>
        </p:txBody>
      </p:sp>
      <p:sp>
        <p:nvSpPr>
          <p:cNvPr id="23" name="CaixaDeTexto 22">
            <a:extLst>
              <a:ext uri="{FF2B5EF4-FFF2-40B4-BE49-F238E27FC236}">
                <a16:creationId xmlns:a16="http://schemas.microsoft.com/office/drawing/2014/main" id="{FB4CFFC1-C12C-447A-B3DD-CF9BDED2AD7B}"/>
              </a:ext>
            </a:extLst>
          </p:cNvPr>
          <p:cNvSpPr txBox="1"/>
          <p:nvPr/>
        </p:nvSpPr>
        <p:spPr>
          <a:xfrm>
            <a:off x="8088059" y="3492943"/>
            <a:ext cx="3191304" cy="919226"/>
          </a:xfrm>
          <a:prstGeom prst="rect">
            <a:avLst/>
          </a:prstGeom>
          <a:noFill/>
        </p:spPr>
        <p:txBody>
          <a:bodyPr wrap="square">
            <a:spAutoFit/>
          </a:bodyPr>
          <a:lstStyle/>
          <a:p>
            <a:pPr marL="0" marR="0" lvl="0" indent="0" defTabSz="914400" rtl="0" eaLnBrk="1" fontAlgn="auto" latinLnBrk="0" hangingPunct="1">
              <a:lnSpc>
                <a:spcPct val="130000"/>
              </a:lnSpc>
              <a:spcBef>
                <a:spcPts val="1600"/>
              </a:spcBef>
              <a:spcAft>
                <a:spcPts val="0"/>
              </a:spcAft>
              <a:buClr>
                <a:srgbClr val="000000"/>
              </a:buClr>
              <a:buSzPts val="1910"/>
              <a:buFont typeface="Arial"/>
              <a:buNone/>
              <a:tabLst/>
              <a:defRPr/>
            </a:pPr>
            <a:r>
              <a:rPr kumimoji="0" lang="pt-BR" sz="1600" b="0" i="0" u="none" strike="noStrike" kern="0" cap="none" spc="0" normalizeH="0" baseline="0" noProof="0" dirty="0">
                <a:ln>
                  <a:noFill/>
                </a:ln>
                <a:solidFill>
                  <a:srgbClr val="262626"/>
                </a:solidFill>
                <a:effectLst/>
                <a:uLnTx/>
                <a:uFillTx/>
                <a:latin typeface="Nunito"/>
                <a:ea typeface="Nunito"/>
                <a:cs typeface="Nunito"/>
                <a:sym typeface="Nunito"/>
              </a:rPr>
              <a:t>Eventos, </a:t>
            </a:r>
          </a:p>
          <a:p>
            <a:pPr marL="0" marR="0" lvl="0" indent="0" defTabSz="914400" rtl="0" eaLnBrk="1" fontAlgn="auto" latinLnBrk="0" hangingPunct="1">
              <a:lnSpc>
                <a:spcPct val="130000"/>
              </a:lnSpc>
              <a:spcBef>
                <a:spcPts val="1600"/>
              </a:spcBef>
              <a:spcAft>
                <a:spcPts val="0"/>
              </a:spcAft>
              <a:buClr>
                <a:srgbClr val="000000"/>
              </a:buClr>
              <a:buSzPts val="1910"/>
              <a:buFont typeface="Arial"/>
              <a:buNone/>
              <a:tabLst/>
              <a:defRPr/>
            </a:pPr>
            <a:r>
              <a:rPr kumimoji="0" lang="pt-BR" sz="1600" b="0" i="0" u="none" strike="noStrike" kern="0" cap="none" spc="0" normalizeH="0" baseline="0" noProof="0" dirty="0">
                <a:ln>
                  <a:noFill/>
                </a:ln>
                <a:solidFill>
                  <a:srgbClr val="262626"/>
                </a:solidFill>
                <a:effectLst/>
                <a:uLnTx/>
                <a:uFillTx/>
                <a:latin typeface="Nunito"/>
                <a:ea typeface="Nunito"/>
                <a:cs typeface="Nunito"/>
                <a:sym typeface="Nunito"/>
              </a:rPr>
              <a:t>Indicação de outros clientes.</a:t>
            </a:r>
          </a:p>
        </p:txBody>
      </p:sp>
      <p:sp>
        <p:nvSpPr>
          <p:cNvPr id="25" name="CaixaDeTexto 24">
            <a:extLst>
              <a:ext uri="{FF2B5EF4-FFF2-40B4-BE49-F238E27FC236}">
                <a16:creationId xmlns:a16="http://schemas.microsoft.com/office/drawing/2014/main" id="{64BD6B5C-52CD-43D6-9384-7F901DD0D1A2}"/>
              </a:ext>
            </a:extLst>
          </p:cNvPr>
          <p:cNvSpPr txBox="1"/>
          <p:nvPr/>
        </p:nvSpPr>
        <p:spPr>
          <a:xfrm>
            <a:off x="4291207" y="4674528"/>
            <a:ext cx="6986393" cy="714042"/>
          </a:xfrm>
          <a:prstGeom prst="rect">
            <a:avLst/>
          </a:prstGeom>
          <a:noFill/>
        </p:spPr>
        <p:txBody>
          <a:bodyPr wrap="square">
            <a:spAutoFit/>
          </a:bodyPr>
          <a:lstStyle/>
          <a:p>
            <a:pPr marL="0" marR="0" lvl="0" indent="0" defTabSz="914400" rtl="0" eaLnBrk="1" fontAlgn="auto" latinLnBrk="0" hangingPunct="1">
              <a:lnSpc>
                <a:spcPct val="130000"/>
              </a:lnSpc>
              <a:spcBef>
                <a:spcPts val="1600"/>
              </a:spcBef>
              <a:spcAft>
                <a:spcPts val="0"/>
              </a:spcAft>
              <a:buClr>
                <a:srgbClr val="000000"/>
              </a:buClr>
              <a:buSzPts val="1910"/>
              <a:buFont typeface="Arial"/>
              <a:buNone/>
              <a:tabLst/>
              <a:defRPr/>
            </a:pPr>
            <a:r>
              <a:rPr kumimoji="0" lang="pt-BR" sz="1600" b="0" i="1" u="none" strike="noStrike" kern="0" cap="none" spc="0" normalizeH="0" baseline="0" noProof="0" dirty="0">
                <a:ln>
                  <a:noFill/>
                </a:ln>
                <a:solidFill>
                  <a:srgbClr val="262626"/>
                </a:solidFill>
                <a:effectLst/>
                <a:uLnTx/>
                <a:uFillTx/>
                <a:latin typeface="Nunito"/>
                <a:ea typeface="Nunito"/>
                <a:cs typeface="Nunito"/>
                <a:sym typeface="Nunito"/>
              </a:rPr>
              <a:t>*Aqui é muito importante estar preparada para ouvir, esse é o momento em que você entende o que seu cliente realmente precisa. </a:t>
            </a:r>
          </a:p>
        </p:txBody>
      </p:sp>
      <p:sp>
        <p:nvSpPr>
          <p:cNvPr id="30" name="CaixaDeTexto 29">
            <a:extLst>
              <a:ext uri="{FF2B5EF4-FFF2-40B4-BE49-F238E27FC236}">
                <a16:creationId xmlns:a16="http://schemas.microsoft.com/office/drawing/2014/main" id="{0DDDB894-C1FD-4883-98A4-736DD01C199D}"/>
              </a:ext>
            </a:extLst>
          </p:cNvPr>
          <p:cNvSpPr txBox="1"/>
          <p:nvPr/>
        </p:nvSpPr>
        <p:spPr>
          <a:xfrm>
            <a:off x="527349" y="3841355"/>
            <a:ext cx="1545359" cy="923330"/>
          </a:xfrm>
          <a:prstGeom prst="rect">
            <a:avLst/>
          </a:prstGeom>
          <a:noFill/>
        </p:spPr>
        <p:txBody>
          <a:bodyPr wrap="square" rtlCol="0">
            <a:spAutoFit/>
          </a:bodyPr>
          <a:lstStyle/>
          <a:p>
            <a:pPr algn="ctr"/>
            <a:r>
              <a:rPr lang="pt-BR" sz="5400" i="1" dirty="0">
                <a:solidFill>
                  <a:schemeClr val="bg1"/>
                </a:solidFill>
                <a:latin typeface="+mj-lt"/>
              </a:rPr>
              <a:t>02</a:t>
            </a:r>
          </a:p>
        </p:txBody>
      </p:sp>
      <p:sp>
        <p:nvSpPr>
          <p:cNvPr id="31" name="CaixaDeTexto 30">
            <a:extLst>
              <a:ext uri="{FF2B5EF4-FFF2-40B4-BE49-F238E27FC236}">
                <a16:creationId xmlns:a16="http://schemas.microsoft.com/office/drawing/2014/main" id="{85CF3CF9-C9C5-46BA-B0B1-165405B36ED9}"/>
              </a:ext>
            </a:extLst>
          </p:cNvPr>
          <p:cNvSpPr txBox="1"/>
          <p:nvPr/>
        </p:nvSpPr>
        <p:spPr>
          <a:xfrm>
            <a:off x="100093" y="3987779"/>
            <a:ext cx="2399872" cy="338554"/>
          </a:xfrm>
          <a:prstGeom prst="rect">
            <a:avLst/>
          </a:prstGeom>
          <a:noFill/>
        </p:spPr>
        <p:txBody>
          <a:bodyPr wrap="square" rtlCol="0">
            <a:spAutoFit/>
          </a:bodyPr>
          <a:lstStyle/>
          <a:p>
            <a:pPr algn="ctr"/>
            <a:r>
              <a:rPr lang="pt-BR" sz="1600" i="1" dirty="0">
                <a:latin typeface="+mj-lt"/>
              </a:rPr>
              <a:t>PRIMEIRO CONTATO</a:t>
            </a:r>
          </a:p>
        </p:txBody>
      </p:sp>
      <p:sp>
        <p:nvSpPr>
          <p:cNvPr id="32" name="Elipse 31">
            <a:extLst>
              <a:ext uri="{FF2B5EF4-FFF2-40B4-BE49-F238E27FC236}">
                <a16:creationId xmlns:a16="http://schemas.microsoft.com/office/drawing/2014/main" id="{6F59B80C-86A1-48FB-B06C-D8C46A8197C2}"/>
              </a:ext>
            </a:extLst>
          </p:cNvPr>
          <p:cNvSpPr/>
          <p:nvPr/>
        </p:nvSpPr>
        <p:spPr>
          <a:xfrm>
            <a:off x="753052" y="2297828"/>
            <a:ext cx="1132764" cy="1132764"/>
          </a:xfrm>
          <a:prstGeom prst="ellipse">
            <a:avLst/>
          </a:prstGeom>
          <a:solidFill>
            <a:srgbClr val="FF930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3" name="Arco 32">
            <a:extLst>
              <a:ext uri="{FF2B5EF4-FFF2-40B4-BE49-F238E27FC236}">
                <a16:creationId xmlns:a16="http://schemas.microsoft.com/office/drawing/2014/main" id="{6A6863B7-0C30-4F62-BD90-771B72303E83}"/>
              </a:ext>
            </a:extLst>
          </p:cNvPr>
          <p:cNvSpPr/>
          <p:nvPr/>
        </p:nvSpPr>
        <p:spPr>
          <a:xfrm rot="5400000" flipV="1">
            <a:off x="364142" y="1907831"/>
            <a:ext cx="1912762" cy="1912760"/>
          </a:xfrm>
          <a:prstGeom prst="arc">
            <a:avLst>
              <a:gd name="adj1" fmla="val 16464072"/>
              <a:gd name="adj2" fmla="val 5440455"/>
            </a:avLst>
          </a:prstGeom>
          <a:ln w="38100">
            <a:solidFill>
              <a:srgbClr val="FF9307"/>
            </a:solidFil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pic>
        <p:nvPicPr>
          <p:cNvPr id="34" name="Gráfico 33">
            <a:extLst>
              <a:ext uri="{FF2B5EF4-FFF2-40B4-BE49-F238E27FC236}">
                <a16:creationId xmlns:a16="http://schemas.microsoft.com/office/drawing/2014/main" id="{43F91803-BA6D-449B-8D35-92E4B16E449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flipH="1">
            <a:off x="977132" y="2564172"/>
            <a:ext cx="685800" cy="600075"/>
          </a:xfrm>
          <a:prstGeom prst="rect">
            <a:avLst/>
          </a:prstGeom>
        </p:spPr>
      </p:pic>
      <p:sp>
        <p:nvSpPr>
          <p:cNvPr id="35" name="Gráfico 6">
            <a:extLst>
              <a:ext uri="{FF2B5EF4-FFF2-40B4-BE49-F238E27FC236}">
                <a16:creationId xmlns:a16="http://schemas.microsoft.com/office/drawing/2014/main" id="{9306D65E-BE32-4786-BB59-9841032AEEDF}"/>
              </a:ext>
            </a:extLst>
          </p:cNvPr>
          <p:cNvSpPr/>
          <p:nvPr/>
        </p:nvSpPr>
        <p:spPr>
          <a:xfrm>
            <a:off x="4404398" y="3618262"/>
            <a:ext cx="206476" cy="162124"/>
          </a:xfrm>
          <a:custGeom>
            <a:avLst/>
            <a:gdLst>
              <a:gd name="connsiteX0" fmla="*/ -1004 w 6038099"/>
              <a:gd name="connsiteY0" fmla="*/ 2444405 h 4741078"/>
              <a:gd name="connsiteX1" fmla="*/ 2654944 w 6038099"/>
              <a:gd name="connsiteY1" fmla="*/ 1507579 h 4741078"/>
              <a:gd name="connsiteX2" fmla="*/ 3326171 w 6038099"/>
              <a:gd name="connsiteY2" fmla="*/ 1224278 h 4741078"/>
              <a:gd name="connsiteX3" fmla="*/ 3326171 w 6038099"/>
              <a:gd name="connsiteY3" fmla="*/ 1224278 h 4741078"/>
              <a:gd name="connsiteX4" fmla="*/ 5436450 w 6038099"/>
              <a:gd name="connsiteY4" fmla="*/ 111193 h 4741078"/>
              <a:gd name="connsiteX5" fmla="*/ 5914516 w 6038099"/>
              <a:gd name="connsiteY5" fmla="*/ 44393 h 4741078"/>
              <a:gd name="connsiteX6" fmla="*/ 5859783 w 6038099"/>
              <a:gd name="connsiteY6" fmla="*/ 1042385 h 4741078"/>
              <a:gd name="connsiteX7" fmla="*/ 2865004 w 6038099"/>
              <a:gd name="connsiteY7" fmla="*/ 4740590 h 4741078"/>
              <a:gd name="connsiteX8" fmla="*/ 2865004 w 6038099"/>
              <a:gd name="connsiteY8" fmla="*/ 4740590 h 4741078"/>
              <a:gd name="connsiteX9" fmla="*/ 2213 w 6038099"/>
              <a:gd name="connsiteY9" fmla="*/ 2444405 h 4741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38099" h="4741078">
                <a:moveTo>
                  <a:pt x="-1004" y="2444405"/>
                </a:moveTo>
                <a:cubicBezTo>
                  <a:pt x="896386" y="2160297"/>
                  <a:pt x="1793776" y="1864924"/>
                  <a:pt x="2654944" y="1507579"/>
                </a:cubicBezTo>
                <a:cubicBezTo>
                  <a:pt x="2877078" y="1415023"/>
                  <a:pt x="3129797" y="1312808"/>
                  <a:pt x="3326171" y="1224278"/>
                </a:cubicBezTo>
                <a:lnTo>
                  <a:pt x="3326171" y="1224278"/>
                </a:lnTo>
                <a:cubicBezTo>
                  <a:pt x="4049715" y="891882"/>
                  <a:pt x="4753944" y="520371"/>
                  <a:pt x="5436450" y="111193"/>
                </a:cubicBezTo>
                <a:cubicBezTo>
                  <a:pt x="5640065" y="-12752"/>
                  <a:pt x="5809088" y="-31261"/>
                  <a:pt x="5914516" y="44393"/>
                </a:cubicBezTo>
                <a:cubicBezTo>
                  <a:pt x="6075483" y="160289"/>
                  <a:pt x="6098020" y="498318"/>
                  <a:pt x="5859783" y="1042385"/>
                </a:cubicBezTo>
                <a:cubicBezTo>
                  <a:pt x="5244900" y="2450840"/>
                  <a:pt x="4078698" y="3796523"/>
                  <a:pt x="2865004" y="4740590"/>
                </a:cubicBezTo>
                <a:lnTo>
                  <a:pt x="2865004" y="4740590"/>
                </a:lnTo>
                <a:cubicBezTo>
                  <a:pt x="1722951" y="4244172"/>
                  <a:pt x="734614" y="3451409"/>
                  <a:pt x="2213" y="2444405"/>
                </a:cubicBezTo>
              </a:path>
            </a:pathLst>
          </a:custGeom>
          <a:solidFill>
            <a:schemeClr val="tx2"/>
          </a:solidFill>
          <a:ln w="80391" cap="flat">
            <a:noFill/>
            <a:prstDash val="solid"/>
            <a:miter/>
          </a:ln>
        </p:spPr>
        <p:txBody>
          <a:bodyPr rtlCol="0" anchor="ctr"/>
          <a:lstStyle/>
          <a:p>
            <a:endParaRPr lang="pt-BR" dirty="0"/>
          </a:p>
        </p:txBody>
      </p:sp>
      <p:sp>
        <p:nvSpPr>
          <p:cNvPr id="36" name="Gráfico 6">
            <a:extLst>
              <a:ext uri="{FF2B5EF4-FFF2-40B4-BE49-F238E27FC236}">
                <a16:creationId xmlns:a16="http://schemas.microsoft.com/office/drawing/2014/main" id="{D2F0BAAE-140E-4F66-B449-B31E1A89A27C}"/>
              </a:ext>
            </a:extLst>
          </p:cNvPr>
          <p:cNvSpPr/>
          <p:nvPr/>
        </p:nvSpPr>
        <p:spPr>
          <a:xfrm>
            <a:off x="4404398" y="4137676"/>
            <a:ext cx="206476" cy="162124"/>
          </a:xfrm>
          <a:custGeom>
            <a:avLst/>
            <a:gdLst>
              <a:gd name="connsiteX0" fmla="*/ -1004 w 6038099"/>
              <a:gd name="connsiteY0" fmla="*/ 2444405 h 4741078"/>
              <a:gd name="connsiteX1" fmla="*/ 2654944 w 6038099"/>
              <a:gd name="connsiteY1" fmla="*/ 1507579 h 4741078"/>
              <a:gd name="connsiteX2" fmla="*/ 3326171 w 6038099"/>
              <a:gd name="connsiteY2" fmla="*/ 1224278 h 4741078"/>
              <a:gd name="connsiteX3" fmla="*/ 3326171 w 6038099"/>
              <a:gd name="connsiteY3" fmla="*/ 1224278 h 4741078"/>
              <a:gd name="connsiteX4" fmla="*/ 5436450 w 6038099"/>
              <a:gd name="connsiteY4" fmla="*/ 111193 h 4741078"/>
              <a:gd name="connsiteX5" fmla="*/ 5914516 w 6038099"/>
              <a:gd name="connsiteY5" fmla="*/ 44393 h 4741078"/>
              <a:gd name="connsiteX6" fmla="*/ 5859783 w 6038099"/>
              <a:gd name="connsiteY6" fmla="*/ 1042385 h 4741078"/>
              <a:gd name="connsiteX7" fmla="*/ 2865004 w 6038099"/>
              <a:gd name="connsiteY7" fmla="*/ 4740590 h 4741078"/>
              <a:gd name="connsiteX8" fmla="*/ 2865004 w 6038099"/>
              <a:gd name="connsiteY8" fmla="*/ 4740590 h 4741078"/>
              <a:gd name="connsiteX9" fmla="*/ 2213 w 6038099"/>
              <a:gd name="connsiteY9" fmla="*/ 2444405 h 4741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38099" h="4741078">
                <a:moveTo>
                  <a:pt x="-1004" y="2444405"/>
                </a:moveTo>
                <a:cubicBezTo>
                  <a:pt x="896386" y="2160297"/>
                  <a:pt x="1793776" y="1864924"/>
                  <a:pt x="2654944" y="1507579"/>
                </a:cubicBezTo>
                <a:cubicBezTo>
                  <a:pt x="2877078" y="1415023"/>
                  <a:pt x="3129797" y="1312808"/>
                  <a:pt x="3326171" y="1224278"/>
                </a:cubicBezTo>
                <a:lnTo>
                  <a:pt x="3326171" y="1224278"/>
                </a:lnTo>
                <a:cubicBezTo>
                  <a:pt x="4049715" y="891882"/>
                  <a:pt x="4753944" y="520371"/>
                  <a:pt x="5436450" y="111193"/>
                </a:cubicBezTo>
                <a:cubicBezTo>
                  <a:pt x="5640065" y="-12752"/>
                  <a:pt x="5809088" y="-31261"/>
                  <a:pt x="5914516" y="44393"/>
                </a:cubicBezTo>
                <a:cubicBezTo>
                  <a:pt x="6075483" y="160289"/>
                  <a:pt x="6098020" y="498318"/>
                  <a:pt x="5859783" y="1042385"/>
                </a:cubicBezTo>
                <a:cubicBezTo>
                  <a:pt x="5244900" y="2450840"/>
                  <a:pt x="4078698" y="3796523"/>
                  <a:pt x="2865004" y="4740590"/>
                </a:cubicBezTo>
                <a:lnTo>
                  <a:pt x="2865004" y="4740590"/>
                </a:lnTo>
                <a:cubicBezTo>
                  <a:pt x="1722951" y="4244172"/>
                  <a:pt x="734614" y="3451409"/>
                  <a:pt x="2213" y="2444405"/>
                </a:cubicBezTo>
              </a:path>
            </a:pathLst>
          </a:custGeom>
          <a:solidFill>
            <a:schemeClr val="tx2"/>
          </a:solidFill>
          <a:ln w="80391" cap="flat">
            <a:noFill/>
            <a:prstDash val="solid"/>
            <a:miter/>
          </a:ln>
        </p:spPr>
        <p:txBody>
          <a:bodyPr rtlCol="0" anchor="ctr"/>
          <a:lstStyle/>
          <a:p>
            <a:endParaRPr lang="pt-BR" dirty="0"/>
          </a:p>
        </p:txBody>
      </p:sp>
      <p:sp>
        <p:nvSpPr>
          <p:cNvPr id="37" name="Gráfico 6">
            <a:extLst>
              <a:ext uri="{FF2B5EF4-FFF2-40B4-BE49-F238E27FC236}">
                <a16:creationId xmlns:a16="http://schemas.microsoft.com/office/drawing/2014/main" id="{5757752E-B1C8-45C8-B0AE-CD7079057984}"/>
              </a:ext>
            </a:extLst>
          </p:cNvPr>
          <p:cNvSpPr/>
          <p:nvPr/>
        </p:nvSpPr>
        <p:spPr>
          <a:xfrm>
            <a:off x="7781635" y="3618262"/>
            <a:ext cx="206476" cy="162124"/>
          </a:xfrm>
          <a:custGeom>
            <a:avLst/>
            <a:gdLst>
              <a:gd name="connsiteX0" fmla="*/ -1004 w 6038099"/>
              <a:gd name="connsiteY0" fmla="*/ 2444405 h 4741078"/>
              <a:gd name="connsiteX1" fmla="*/ 2654944 w 6038099"/>
              <a:gd name="connsiteY1" fmla="*/ 1507579 h 4741078"/>
              <a:gd name="connsiteX2" fmla="*/ 3326171 w 6038099"/>
              <a:gd name="connsiteY2" fmla="*/ 1224278 h 4741078"/>
              <a:gd name="connsiteX3" fmla="*/ 3326171 w 6038099"/>
              <a:gd name="connsiteY3" fmla="*/ 1224278 h 4741078"/>
              <a:gd name="connsiteX4" fmla="*/ 5436450 w 6038099"/>
              <a:gd name="connsiteY4" fmla="*/ 111193 h 4741078"/>
              <a:gd name="connsiteX5" fmla="*/ 5914516 w 6038099"/>
              <a:gd name="connsiteY5" fmla="*/ 44393 h 4741078"/>
              <a:gd name="connsiteX6" fmla="*/ 5859783 w 6038099"/>
              <a:gd name="connsiteY6" fmla="*/ 1042385 h 4741078"/>
              <a:gd name="connsiteX7" fmla="*/ 2865004 w 6038099"/>
              <a:gd name="connsiteY7" fmla="*/ 4740590 h 4741078"/>
              <a:gd name="connsiteX8" fmla="*/ 2865004 w 6038099"/>
              <a:gd name="connsiteY8" fmla="*/ 4740590 h 4741078"/>
              <a:gd name="connsiteX9" fmla="*/ 2213 w 6038099"/>
              <a:gd name="connsiteY9" fmla="*/ 2444405 h 4741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38099" h="4741078">
                <a:moveTo>
                  <a:pt x="-1004" y="2444405"/>
                </a:moveTo>
                <a:cubicBezTo>
                  <a:pt x="896386" y="2160297"/>
                  <a:pt x="1793776" y="1864924"/>
                  <a:pt x="2654944" y="1507579"/>
                </a:cubicBezTo>
                <a:cubicBezTo>
                  <a:pt x="2877078" y="1415023"/>
                  <a:pt x="3129797" y="1312808"/>
                  <a:pt x="3326171" y="1224278"/>
                </a:cubicBezTo>
                <a:lnTo>
                  <a:pt x="3326171" y="1224278"/>
                </a:lnTo>
                <a:cubicBezTo>
                  <a:pt x="4049715" y="891882"/>
                  <a:pt x="4753944" y="520371"/>
                  <a:pt x="5436450" y="111193"/>
                </a:cubicBezTo>
                <a:cubicBezTo>
                  <a:pt x="5640065" y="-12752"/>
                  <a:pt x="5809088" y="-31261"/>
                  <a:pt x="5914516" y="44393"/>
                </a:cubicBezTo>
                <a:cubicBezTo>
                  <a:pt x="6075483" y="160289"/>
                  <a:pt x="6098020" y="498318"/>
                  <a:pt x="5859783" y="1042385"/>
                </a:cubicBezTo>
                <a:cubicBezTo>
                  <a:pt x="5244900" y="2450840"/>
                  <a:pt x="4078698" y="3796523"/>
                  <a:pt x="2865004" y="4740590"/>
                </a:cubicBezTo>
                <a:lnTo>
                  <a:pt x="2865004" y="4740590"/>
                </a:lnTo>
                <a:cubicBezTo>
                  <a:pt x="1722951" y="4244172"/>
                  <a:pt x="734614" y="3451409"/>
                  <a:pt x="2213" y="2444405"/>
                </a:cubicBezTo>
              </a:path>
            </a:pathLst>
          </a:custGeom>
          <a:solidFill>
            <a:schemeClr val="tx2"/>
          </a:solidFill>
          <a:ln w="80391" cap="flat">
            <a:noFill/>
            <a:prstDash val="solid"/>
            <a:miter/>
          </a:ln>
        </p:spPr>
        <p:txBody>
          <a:bodyPr rtlCol="0" anchor="ctr"/>
          <a:lstStyle/>
          <a:p>
            <a:endParaRPr lang="pt-BR" dirty="0"/>
          </a:p>
        </p:txBody>
      </p:sp>
      <p:sp>
        <p:nvSpPr>
          <p:cNvPr id="38" name="Gráfico 6">
            <a:extLst>
              <a:ext uri="{FF2B5EF4-FFF2-40B4-BE49-F238E27FC236}">
                <a16:creationId xmlns:a16="http://schemas.microsoft.com/office/drawing/2014/main" id="{5B4B7A6B-093A-456F-9D7A-70E834380B47}"/>
              </a:ext>
            </a:extLst>
          </p:cNvPr>
          <p:cNvSpPr/>
          <p:nvPr/>
        </p:nvSpPr>
        <p:spPr>
          <a:xfrm>
            <a:off x="7781635" y="4137676"/>
            <a:ext cx="206476" cy="162124"/>
          </a:xfrm>
          <a:custGeom>
            <a:avLst/>
            <a:gdLst>
              <a:gd name="connsiteX0" fmla="*/ -1004 w 6038099"/>
              <a:gd name="connsiteY0" fmla="*/ 2444405 h 4741078"/>
              <a:gd name="connsiteX1" fmla="*/ 2654944 w 6038099"/>
              <a:gd name="connsiteY1" fmla="*/ 1507579 h 4741078"/>
              <a:gd name="connsiteX2" fmla="*/ 3326171 w 6038099"/>
              <a:gd name="connsiteY2" fmla="*/ 1224278 h 4741078"/>
              <a:gd name="connsiteX3" fmla="*/ 3326171 w 6038099"/>
              <a:gd name="connsiteY3" fmla="*/ 1224278 h 4741078"/>
              <a:gd name="connsiteX4" fmla="*/ 5436450 w 6038099"/>
              <a:gd name="connsiteY4" fmla="*/ 111193 h 4741078"/>
              <a:gd name="connsiteX5" fmla="*/ 5914516 w 6038099"/>
              <a:gd name="connsiteY5" fmla="*/ 44393 h 4741078"/>
              <a:gd name="connsiteX6" fmla="*/ 5859783 w 6038099"/>
              <a:gd name="connsiteY6" fmla="*/ 1042385 h 4741078"/>
              <a:gd name="connsiteX7" fmla="*/ 2865004 w 6038099"/>
              <a:gd name="connsiteY7" fmla="*/ 4740590 h 4741078"/>
              <a:gd name="connsiteX8" fmla="*/ 2865004 w 6038099"/>
              <a:gd name="connsiteY8" fmla="*/ 4740590 h 4741078"/>
              <a:gd name="connsiteX9" fmla="*/ 2213 w 6038099"/>
              <a:gd name="connsiteY9" fmla="*/ 2444405 h 4741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38099" h="4741078">
                <a:moveTo>
                  <a:pt x="-1004" y="2444405"/>
                </a:moveTo>
                <a:cubicBezTo>
                  <a:pt x="896386" y="2160297"/>
                  <a:pt x="1793776" y="1864924"/>
                  <a:pt x="2654944" y="1507579"/>
                </a:cubicBezTo>
                <a:cubicBezTo>
                  <a:pt x="2877078" y="1415023"/>
                  <a:pt x="3129797" y="1312808"/>
                  <a:pt x="3326171" y="1224278"/>
                </a:cubicBezTo>
                <a:lnTo>
                  <a:pt x="3326171" y="1224278"/>
                </a:lnTo>
                <a:cubicBezTo>
                  <a:pt x="4049715" y="891882"/>
                  <a:pt x="4753944" y="520371"/>
                  <a:pt x="5436450" y="111193"/>
                </a:cubicBezTo>
                <a:cubicBezTo>
                  <a:pt x="5640065" y="-12752"/>
                  <a:pt x="5809088" y="-31261"/>
                  <a:pt x="5914516" y="44393"/>
                </a:cubicBezTo>
                <a:cubicBezTo>
                  <a:pt x="6075483" y="160289"/>
                  <a:pt x="6098020" y="498318"/>
                  <a:pt x="5859783" y="1042385"/>
                </a:cubicBezTo>
                <a:cubicBezTo>
                  <a:pt x="5244900" y="2450840"/>
                  <a:pt x="4078698" y="3796523"/>
                  <a:pt x="2865004" y="4740590"/>
                </a:cubicBezTo>
                <a:lnTo>
                  <a:pt x="2865004" y="4740590"/>
                </a:lnTo>
                <a:cubicBezTo>
                  <a:pt x="1722951" y="4244172"/>
                  <a:pt x="734614" y="3451409"/>
                  <a:pt x="2213" y="2444405"/>
                </a:cubicBezTo>
              </a:path>
            </a:pathLst>
          </a:custGeom>
          <a:solidFill>
            <a:schemeClr val="tx2"/>
          </a:solidFill>
          <a:ln w="80391" cap="flat">
            <a:noFill/>
            <a:prstDash val="solid"/>
            <a:miter/>
          </a:ln>
        </p:spPr>
        <p:txBody>
          <a:bodyPr rtlCol="0" anchor="ctr"/>
          <a:lstStyle/>
          <a:p>
            <a:endParaRPr lang="pt-BR" dirty="0"/>
          </a:p>
        </p:txBody>
      </p:sp>
    </p:spTree>
    <p:extLst>
      <p:ext uri="{BB962C8B-B14F-4D97-AF65-F5344CB8AC3E}">
        <p14:creationId xmlns:p14="http://schemas.microsoft.com/office/powerpoint/2010/main" val="40167736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grpSp>
        <p:nvGrpSpPr>
          <p:cNvPr id="2" name="Agrupar 1">
            <a:extLst>
              <a:ext uri="{FF2B5EF4-FFF2-40B4-BE49-F238E27FC236}">
                <a16:creationId xmlns:a16="http://schemas.microsoft.com/office/drawing/2014/main" id="{F37F59FC-272B-4116-8030-304DB4DAFF00}"/>
              </a:ext>
            </a:extLst>
          </p:cNvPr>
          <p:cNvGrpSpPr/>
          <p:nvPr/>
        </p:nvGrpSpPr>
        <p:grpSpPr>
          <a:xfrm flipH="1">
            <a:off x="6975496" y="-4416002"/>
            <a:ext cx="15632075" cy="14393992"/>
            <a:chOff x="-10468423" y="-4416002"/>
            <a:chExt cx="15632075" cy="14393992"/>
          </a:xfrm>
        </p:grpSpPr>
        <p:sp>
          <p:nvSpPr>
            <p:cNvPr id="11" name="Gráfico 2">
              <a:extLst>
                <a:ext uri="{FF2B5EF4-FFF2-40B4-BE49-F238E27FC236}">
                  <a16:creationId xmlns:a16="http://schemas.microsoft.com/office/drawing/2014/main" id="{A9735FC5-212C-4D58-BB4E-5C6698F7F08D}"/>
                </a:ext>
              </a:extLst>
            </p:cNvPr>
            <p:cNvSpPr/>
            <p:nvPr/>
          </p:nvSpPr>
          <p:spPr>
            <a:xfrm rot="17125115">
              <a:off x="-8219256" y="-3279849"/>
              <a:ext cx="12333706" cy="14181971"/>
            </a:xfrm>
            <a:custGeom>
              <a:avLst/>
              <a:gdLst>
                <a:gd name="connsiteX0" fmla="*/ 0 w 5701176"/>
                <a:gd name="connsiteY0" fmla="*/ 5198879 h 6517995"/>
                <a:gd name="connsiteX1" fmla="*/ 2452116 w 5701176"/>
                <a:gd name="connsiteY1" fmla="*/ 3025083 h 6517995"/>
                <a:gd name="connsiteX2" fmla="*/ 3052001 w 5701176"/>
                <a:gd name="connsiteY2" fmla="*/ 2423865 h 6517995"/>
                <a:gd name="connsiteX3" fmla="*/ 3052096 w 5701176"/>
                <a:gd name="connsiteY3" fmla="*/ 2424341 h 6517995"/>
                <a:gd name="connsiteX4" fmla="*/ 4846320 w 5701176"/>
                <a:gd name="connsiteY4" fmla="*/ 286741 h 6517995"/>
                <a:gd name="connsiteX5" fmla="*/ 5332286 w 5701176"/>
                <a:gd name="connsiteY5" fmla="*/ 8611 h 6517995"/>
                <a:gd name="connsiteX6" fmla="*/ 5698998 w 5701176"/>
                <a:gd name="connsiteY6" fmla="*/ 1137419 h 6517995"/>
                <a:gd name="connsiteX7" fmla="*/ 4057364 w 5701176"/>
                <a:gd name="connsiteY7" fmla="*/ 6517996 h 6517995"/>
                <a:gd name="connsiteX8" fmla="*/ 4053364 w 5701176"/>
                <a:gd name="connsiteY8" fmla="*/ 6508090 h 6517995"/>
                <a:gd name="connsiteX9" fmla="*/ 4057364 w 5701176"/>
                <a:gd name="connsiteY9" fmla="*/ 6517996 h 6517995"/>
                <a:gd name="connsiteX10" fmla="*/ 0 w 5701176"/>
                <a:gd name="connsiteY10" fmla="*/ 5198879 h 6517995"/>
                <a:gd name="connsiteX0" fmla="*/ 0 w 5701176"/>
                <a:gd name="connsiteY0" fmla="*/ 5198879 h 6527879"/>
                <a:gd name="connsiteX1" fmla="*/ 2452116 w 5701176"/>
                <a:gd name="connsiteY1" fmla="*/ 3025083 h 6527879"/>
                <a:gd name="connsiteX2" fmla="*/ 3052001 w 5701176"/>
                <a:gd name="connsiteY2" fmla="*/ 2423865 h 6527879"/>
                <a:gd name="connsiteX3" fmla="*/ 3052096 w 5701176"/>
                <a:gd name="connsiteY3" fmla="*/ 2424341 h 6527879"/>
                <a:gd name="connsiteX4" fmla="*/ 4846320 w 5701176"/>
                <a:gd name="connsiteY4" fmla="*/ 286741 h 6527879"/>
                <a:gd name="connsiteX5" fmla="*/ 5332286 w 5701176"/>
                <a:gd name="connsiteY5" fmla="*/ 8611 h 6527879"/>
                <a:gd name="connsiteX6" fmla="*/ 5698998 w 5701176"/>
                <a:gd name="connsiteY6" fmla="*/ 1137419 h 6527879"/>
                <a:gd name="connsiteX7" fmla="*/ 4057364 w 5701176"/>
                <a:gd name="connsiteY7" fmla="*/ 6517996 h 6527879"/>
                <a:gd name="connsiteX8" fmla="*/ 4053364 w 5701176"/>
                <a:gd name="connsiteY8" fmla="*/ 6508090 h 6527879"/>
                <a:gd name="connsiteX9" fmla="*/ 4072193 w 5701176"/>
                <a:gd name="connsiteY9" fmla="*/ 6527879 h 6527879"/>
                <a:gd name="connsiteX10" fmla="*/ 0 w 5701176"/>
                <a:gd name="connsiteY10" fmla="*/ 5198879 h 6527879"/>
                <a:gd name="connsiteX0" fmla="*/ 0 w 5701176"/>
                <a:gd name="connsiteY0" fmla="*/ 5198879 h 6557702"/>
                <a:gd name="connsiteX1" fmla="*/ 2452116 w 5701176"/>
                <a:gd name="connsiteY1" fmla="*/ 3025083 h 6557702"/>
                <a:gd name="connsiteX2" fmla="*/ 3052001 w 5701176"/>
                <a:gd name="connsiteY2" fmla="*/ 2423865 h 6557702"/>
                <a:gd name="connsiteX3" fmla="*/ 3052096 w 5701176"/>
                <a:gd name="connsiteY3" fmla="*/ 2424341 h 6557702"/>
                <a:gd name="connsiteX4" fmla="*/ 4846320 w 5701176"/>
                <a:gd name="connsiteY4" fmla="*/ 286741 h 6557702"/>
                <a:gd name="connsiteX5" fmla="*/ 5332286 w 5701176"/>
                <a:gd name="connsiteY5" fmla="*/ 8611 h 6557702"/>
                <a:gd name="connsiteX6" fmla="*/ 5698998 w 5701176"/>
                <a:gd name="connsiteY6" fmla="*/ 1137419 h 6557702"/>
                <a:gd name="connsiteX7" fmla="*/ 4057364 w 5701176"/>
                <a:gd name="connsiteY7" fmla="*/ 6517996 h 6557702"/>
                <a:gd name="connsiteX8" fmla="*/ 4053364 w 5701176"/>
                <a:gd name="connsiteY8" fmla="*/ 6508090 h 6557702"/>
                <a:gd name="connsiteX9" fmla="*/ 4035815 w 5701176"/>
                <a:gd name="connsiteY9" fmla="*/ 6557702 h 6557702"/>
                <a:gd name="connsiteX10" fmla="*/ 0 w 5701176"/>
                <a:gd name="connsiteY10" fmla="*/ 5198879 h 6557702"/>
                <a:gd name="connsiteX0" fmla="*/ 0 w 5701176"/>
                <a:gd name="connsiteY0" fmla="*/ 5198879 h 6557702"/>
                <a:gd name="connsiteX1" fmla="*/ 2452116 w 5701176"/>
                <a:gd name="connsiteY1" fmla="*/ 3025083 h 6557702"/>
                <a:gd name="connsiteX2" fmla="*/ 3052001 w 5701176"/>
                <a:gd name="connsiteY2" fmla="*/ 2423865 h 6557702"/>
                <a:gd name="connsiteX3" fmla="*/ 3052096 w 5701176"/>
                <a:gd name="connsiteY3" fmla="*/ 2424341 h 6557702"/>
                <a:gd name="connsiteX4" fmla="*/ 4846320 w 5701176"/>
                <a:gd name="connsiteY4" fmla="*/ 286741 h 6557702"/>
                <a:gd name="connsiteX5" fmla="*/ 5332286 w 5701176"/>
                <a:gd name="connsiteY5" fmla="*/ 8611 h 6557702"/>
                <a:gd name="connsiteX6" fmla="*/ 5698998 w 5701176"/>
                <a:gd name="connsiteY6" fmla="*/ 1137419 h 6557702"/>
                <a:gd name="connsiteX7" fmla="*/ 4057364 w 5701176"/>
                <a:gd name="connsiteY7" fmla="*/ 6517996 h 6557702"/>
                <a:gd name="connsiteX8" fmla="*/ 4051506 w 5701176"/>
                <a:gd name="connsiteY8" fmla="*/ 6541960 h 6557702"/>
                <a:gd name="connsiteX9" fmla="*/ 4035815 w 5701176"/>
                <a:gd name="connsiteY9" fmla="*/ 6557702 h 6557702"/>
                <a:gd name="connsiteX10" fmla="*/ 0 w 5701176"/>
                <a:gd name="connsiteY10" fmla="*/ 5198879 h 6557702"/>
                <a:gd name="connsiteX0" fmla="*/ 0 w 5701176"/>
                <a:gd name="connsiteY0" fmla="*/ 5198879 h 6557702"/>
                <a:gd name="connsiteX1" fmla="*/ 2452116 w 5701176"/>
                <a:gd name="connsiteY1" fmla="*/ 3025083 h 6557702"/>
                <a:gd name="connsiteX2" fmla="*/ 3052001 w 5701176"/>
                <a:gd name="connsiteY2" fmla="*/ 2423865 h 6557702"/>
                <a:gd name="connsiteX3" fmla="*/ 3052096 w 5701176"/>
                <a:gd name="connsiteY3" fmla="*/ 2424341 h 6557702"/>
                <a:gd name="connsiteX4" fmla="*/ 4846320 w 5701176"/>
                <a:gd name="connsiteY4" fmla="*/ 286741 h 6557702"/>
                <a:gd name="connsiteX5" fmla="*/ 5332286 w 5701176"/>
                <a:gd name="connsiteY5" fmla="*/ 8611 h 6557702"/>
                <a:gd name="connsiteX6" fmla="*/ 5698998 w 5701176"/>
                <a:gd name="connsiteY6" fmla="*/ 1137419 h 6557702"/>
                <a:gd name="connsiteX7" fmla="*/ 4054407 w 5701176"/>
                <a:gd name="connsiteY7" fmla="*/ 6520062 h 6557702"/>
                <a:gd name="connsiteX8" fmla="*/ 4051506 w 5701176"/>
                <a:gd name="connsiteY8" fmla="*/ 6541960 h 6557702"/>
                <a:gd name="connsiteX9" fmla="*/ 4035815 w 5701176"/>
                <a:gd name="connsiteY9" fmla="*/ 6557702 h 6557702"/>
                <a:gd name="connsiteX10" fmla="*/ 0 w 5701176"/>
                <a:gd name="connsiteY10" fmla="*/ 5198879 h 6557702"/>
                <a:gd name="connsiteX0" fmla="*/ 0 w 5701176"/>
                <a:gd name="connsiteY0" fmla="*/ 5198879 h 6554261"/>
                <a:gd name="connsiteX1" fmla="*/ 2452116 w 5701176"/>
                <a:gd name="connsiteY1" fmla="*/ 3025083 h 6554261"/>
                <a:gd name="connsiteX2" fmla="*/ 3052001 w 5701176"/>
                <a:gd name="connsiteY2" fmla="*/ 2423865 h 6554261"/>
                <a:gd name="connsiteX3" fmla="*/ 3052096 w 5701176"/>
                <a:gd name="connsiteY3" fmla="*/ 2424341 h 6554261"/>
                <a:gd name="connsiteX4" fmla="*/ 4846320 w 5701176"/>
                <a:gd name="connsiteY4" fmla="*/ 286741 h 6554261"/>
                <a:gd name="connsiteX5" fmla="*/ 5332286 w 5701176"/>
                <a:gd name="connsiteY5" fmla="*/ 8611 h 6554261"/>
                <a:gd name="connsiteX6" fmla="*/ 5698998 w 5701176"/>
                <a:gd name="connsiteY6" fmla="*/ 1137419 h 6554261"/>
                <a:gd name="connsiteX7" fmla="*/ 4054407 w 5701176"/>
                <a:gd name="connsiteY7" fmla="*/ 6520062 h 6554261"/>
                <a:gd name="connsiteX8" fmla="*/ 4051506 w 5701176"/>
                <a:gd name="connsiteY8" fmla="*/ 6541960 h 6554261"/>
                <a:gd name="connsiteX9" fmla="*/ 4019325 w 5701176"/>
                <a:gd name="connsiteY9" fmla="*/ 6554261 h 6554261"/>
                <a:gd name="connsiteX10" fmla="*/ 0 w 5701176"/>
                <a:gd name="connsiteY10" fmla="*/ 5198879 h 6554261"/>
                <a:gd name="connsiteX0" fmla="*/ 0 w 5701176"/>
                <a:gd name="connsiteY0" fmla="*/ 5198879 h 6556492"/>
                <a:gd name="connsiteX1" fmla="*/ 2452116 w 5701176"/>
                <a:gd name="connsiteY1" fmla="*/ 3025083 h 6556492"/>
                <a:gd name="connsiteX2" fmla="*/ 3052001 w 5701176"/>
                <a:gd name="connsiteY2" fmla="*/ 2423865 h 6556492"/>
                <a:gd name="connsiteX3" fmla="*/ 3052096 w 5701176"/>
                <a:gd name="connsiteY3" fmla="*/ 2424341 h 6556492"/>
                <a:gd name="connsiteX4" fmla="*/ 4846320 w 5701176"/>
                <a:gd name="connsiteY4" fmla="*/ 286741 h 6556492"/>
                <a:gd name="connsiteX5" fmla="*/ 5332286 w 5701176"/>
                <a:gd name="connsiteY5" fmla="*/ 8611 h 6556492"/>
                <a:gd name="connsiteX6" fmla="*/ 5698998 w 5701176"/>
                <a:gd name="connsiteY6" fmla="*/ 1137419 h 6556492"/>
                <a:gd name="connsiteX7" fmla="*/ 4054407 w 5701176"/>
                <a:gd name="connsiteY7" fmla="*/ 6520062 h 6556492"/>
                <a:gd name="connsiteX8" fmla="*/ 4051506 w 5701176"/>
                <a:gd name="connsiteY8" fmla="*/ 6541960 h 6556492"/>
                <a:gd name="connsiteX9" fmla="*/ 3999756 w 5701176"/>
                <a:gd name="connsiteY9" fmla="*/ 6556492 h 6556492"/>
                <a:gd name="connsiteX10" fmla="*/ 0 w 5701176"/>
                <a:gd name="connsiteY10" fmla="*/ 5198879 h 6556492"/>
                <a:gd name="connsiteX0" fmla="*/ 0 w 5701176"/>
                <a:gd name="connsiteY0" fmla="*/ 5198879 h 6559191"/>
                <a:gd name="connsiteX1" fmla="*/ 2452116 w 5701176"/>
                <a:gd name="connsiteY1" fmla="*/ 3025083 h 6559191"/>
                <a:gd name="connsiteX2" fmla="*/ 3052001 w 5701176"/>
                <a:gd name="connsiteY2" fmla="*/ 2423865 h 6559191"/>
                <a:gd name="connsiteX3" fmla="*/ 3052096 w 5701176"/>
                <a:gd name="connsiteY3" fmla="*/ 2424341 h 6559191"/>
                <a:gd name="connsiteX4" fmla="*/ 4846320 w 5701176"/>
                <a:gd name="connsiteY4" fmla="*/ 286741 h 6559191"/>
                <a:gd name="connsiteX5" fmla="*/ 5332286 w 5701176"/>
                <a:gd name="connsiteY5" fmla="*/ 8611 h 6559191"/>
                <a:gd name="connsiteX6" fmla="*/ 5698998 w 5701176"/>
                <a:gd name="connsiteY6" fmla="*/ 1137419 h 6559191"/>
                <a:gd name="connsiteX7" fmla="*/ 4054407 w 5701176"/>
                <a:gd name="connsiteY7" fmla="*/ 6520062 h 6559191"/>
                <a:gd name="connsiteX8" fmla="*/ 4039435 w 5701176"/>
                <a:gd name="connsiteY8" fmla="*/ 6557439 h 6559191"/>
                <a:gd name="connsiteX9" fmla="*/ 3999756 w 5701176"/>
                <a:gd name="connsiteY9" fmla="*/ 6556492 h 6559191"/>
                <a:gd name="connsiteX10" fmla="*/ 0 w 5701176"/>
                <a:gd name="connsiteY10" fmla="*/ 5198879 h 6559191"/>
                <a:gd name="connsiteX0" fmla="*/ 0 w 5701176"/>
                <a:gd name="connsiteY0" fmla="*/ 5198879 h 6560738"/>
                <a:gd name="connsiteX1" fmla="*/ 2452116 w 5701176"/>
                <a:gd name="connsiteY1" fmla="*/ 3025083 h 6560738"/>
                <a:gd name="connsiteX2" fmla="*/ 3052001 w 5701176"/>
                <a:gd name="connsiteY2" fmla="*/ 2423865 h 6560738"/>
                <a:gd name="connsiteX3" fmla="*/ 3052096 w 5701176"/>
                <a:gd name="connsiteY3" fmla="*/ 2424341 h 6560738"/>
                <a:gd name="connsiteX4" fmla="*/ 4846320 w 5701176"/>
                <a:gd name="connsiteY4" fmla="*/ 286741 h 6560738"/>
                <a:gd name="connsiteX5" fmla="*/ 5332286 w 5701176"/>
                <a:gd name="connsiteY5" fmla="*/ 8611 h 6560738"/>
                <a:gd name="connsiteX6" fmla="*/ 5698998 w 5701176"/>
                <a:gd name="connsiteY6" fmla="*/ 1137419 h 6560738"/>
                <a:gd name="connsiteX7" fmla="*/ 4066720 w 5701176"/>
                <a:gd name="connsiteY7" fmla="*/ 6497373 h 6560738"/>
                <a:gd name="connsiteX8" fmla="*/ 4039435 w 5701176"/>
                <a:gd name="connsiteY8" fmla="*/ 6557439 h 6560738"/>
                <a:gd name="connsiteX9" fmla="*/ 3999756 w 5701176"/>
                <a:gd name="connsiteY9" fmla="*/ 6556492 h 6560738"/>
                <a:gd name="connsiteX10" fmla="*/ 0 w 5701176"/>
                <a:gd name="connsiteY10" fmla="*/ 5198879 h 6560738"/>
                <a:gd name="connsiteX0" fmla="*/ 0 w 5701176"/>
                <a:gd name="connsiteY0" fmla="*/ 5198879 h 6561432"/>
                <a:gd name="connsiteX1" fmla="*/ 2452116 w 5701176"/>
                <a:gd name="connsiteY1" fmla="*/ 3025083 h 6561432"/>
                <a:gd name="connsiteX2" fmla="*/ 3052001 w 5701176"/>
                <a:gd name="connsiteY2" fmla="*/ 2423865 h 6561432"/>
                <a:gd name="connsiteX3" fmla="*/ 3052096 w 5701176"/>
                <a:gd name="connsiteY3" fmla="*/ 2424341 h 6561432"/>
                <a:gd name="connsiteX4" fmla="*/ 4846320 w 5701176"/>
                <a:gd name="connsiteY4" fmla="*/ 286741 h 6561432"/>
                <a:gd name="connsiteX5" fmla="*/ 5332286 w 5701176"/>
                <a:gd name="connsiteY5" fmla="*/ 8611 h 6561432"/>
                <a:gd name="connsiteX6" fmla="*/ 5698998 w 5701176"/>
                <a:gd name="connsiteY6" fmla="*/ 1137419 h 6561432"/>
                <a:gd name="connsiteX7" fmla="*/ 4095930 w 5701176"/>
                <a:gd name="connsiteY7" fmla="*/ 6487524 h 6561432"/>
                <a:gd name="connsiteX8" fmla="*/ 4039435 w 5701176"/>
                <a:gd name="connsiteY8" fmla="*/ 6557439 h 6561432"/>
                <a:gd name="connsiteX9" fmla="*/ 3999756 w 5701176"/>
                <a:gd name="connsiteY9" fmla="*/ 6556492 h 6561432"/>
                <a:gd name="connsiteX10" fmla="*/ 0 w 5701176"/>
                <a:gd name="connsiteY10" fmla="*/ 5198879 h 6561432"/>
                <a:gd name="connsiteX0" fmla="*/ 0 w 5701176"/>
                <a:gd name="connsiteY0" fmla="*/ 5198879 h 6562035"/>
                <a:gd name="connsiteX1" fmla="*/ 2452116 w 5701176"/>
                <a:gd name="connsiteY1" fmla="*/ 3025083 h 6562035"/>
                <a:gd name="connsiteX2" fmla="*/ 3052001 w 5701176"/>
                <a:gd name="connsiteY2" fmla="*/ 2423865 h 6562035"/>
                <a:gd name="connsiteX3" fmla="*/ 3052096 w 5701176"/>
                <a:gd name="connsiteY3" fmla="*/ 2424341 h 6562035"/>
                <a:gd name="connsiteX4" fmla="*/ 4846320 w 5701176"/>
                <a:gd name="connsiteY4" fmla="*/ 286741 h 6562035"/>
                <a:gd name="connsiteX5" fmla="*/ 5332286 w 5701176"/>
                <a:gd name="connsiteY5" fmla="*/ 8611 h 6562035"/>
                <a:gd name="connsiteX6" fmla="*/ 5698998 w 5701176"/>
                <a:gd name="connsiteY6" fmla="*/ 1137419 h 6562035"/>
                <a:gd name="connsiteX7" fmla="*/ 4080331 w 5701176"/>
                <a:gd name="connsiteY7" fmla="*/ 6479058 h 6562035"/>
                <a:gd name="connsiteX8" fmla="*/ 4039435 w 5701176"/>
                <a:gd name="connsiteY8" fmla="*/ 6557439 h 6562035"/>
                <a:gd name="connsiteX9" fmla="*/ 3999756 w 5701176"/>
                <a:gd name="connsiteY9" fmla="*/ 6556492 h 6562035"/>
                <a:gd name="connsiteX10" fmla="*/ 0 w 5701176"/>
                <a:gd name="connsiteY10" fmla="*/ 5198879 h 6562035"/>
                <a:gd name="connsiteX0" fmla="*/ 0 w 5701176"/>
                <a:gd name="connsiteY0" fmla="*/ 5198879 h 6556492"/>
                <a:gd name="connsiteX1" fmla="*/ 2452116 w 5701176"/>
                <a:gd name="connsiteY1" fmla="*/ 3025083 h 6556492"/>
                <a:gd name="connsiteX2" fmla="*/ 3052001 w 5701176"/>
                <a:gd name="connsiteY2" fmla="*/ 2423865 h 6556492"/>
                <a:gd name="connsiteX3" fmla="*/ 3052096 w 5701176"/>
                <a:gd name="connsiteY3" fmla="*/ 2424341 h 6556492"/>
                <a:gd name="connsiteX4" fmla="*/ 4846320 w 5701176"/>
                <a:gd name="connsiteY4" fmla="*/ 286741 h 6556492"/>
                <a:gd name="connsiteX5" fmla="*/ 5332286 w 5701176"/>
                <a:gd name="connsiteY5" fmla="*/ 8611 h 6556492"/>
                <a:gd name="connsiteX6" fmla="*/ 5698998 w 5701176"/>
                <a:gd name="connsiteY6" fmla="*/ 1137419 h 6556492"/>
                <a:gd name="connsiteX7" fmla="*/ 4080331 w 5701176"/>
                <a:gd name="connsiteY7" fmla="*/ 6479058 h 6556492"/>
                <a:gd name="connsiteX8" fmla="*/ 4041216 w 5701176"/>
                <a:gd name="connsiteY8" fmla="*/ 6547391 h 6556492"/>
                <a:gd name="connsiteX9" fmla="*/ 3999756 w 5701176"/>
                <a:gd name="connsiteY9" fmla="*/ 6556492 h 6556492"/>
                <a:gd name="connsiteX10" fmla="*/ 0 w 5701176"/>
                <a:gd name="connsiteY10" fmla="*/ 5198879 h 6556492"/>
                <a:gd name="connsiteX0" fmla="*/ 0 w 5701176"/>
                <a:gd name="connsiteY0" fmla="*/ 5198879 h 6555524"/>
                <a:gd name="connsiteX1" fmla="*/ 2452116 w 5701176"/>
                <a:gd name="connsiteY1" fmla="*/ 3025083 h 6555524"/>
                <a:gd name="connsiteX2" fmla="*/ 3052001 w 5701176"/>
                <a:gd name="connsiteY2" fmla="*/ 2423865 h 6555524"/>
                <a:gd name="connsiteX3" fmla="*/ 3052096 w 5701176"/>
                <a:gd name="connsiteY3" fmla="*/ 2424341 h 6555524"/>
                <a:gd name="connsiteX4" fmla="*/ 4846320 w 5701176"/>
                <a:gd name="connsiteY4" fmla="*/ 286741 h 6555524"/>
                <a:gd name="connsiteX5" fmla="*/ 5332286 w 5701176"/>
                <a:gd name="connsiteY5" fmla="*/ 8611 h 6555524"/>
                <a:gd name="connsiteX6" fmla="*/ 5698998 w 5701176"/>
                <a:gd name="connsiteY6" fmla="*/ 1137419 h 6555524"/>
                <a:gd name="connsiteX7" fmla="*/ 4080331 w 5701176"/>
                <a:gd name="connsiteY7" fmla="*/ 6479058 h 6555524"/>
                <a:gd name="connsiteX8" fmla="*/ 4041216 w 5701176"/>
                <a:gd name="connsiteY8" fmla="*/ 6547391 h 6555524"/>
                <a:gd name="connsiteX9" fmla="*/ 3970910 w 5701176"/>
                <a:gd name="connsiteY9" fmla="*/ 6555524 h 6555524"/>
                <a:gd name="connsiteX10" fmla="*/ 0 w 5701176"/>
                <a:gd name="connsiteY10" fmla="*/ 5198879 h 6555524"/>
                <a:gd name="connsiteX0" fmla="*/ 0 w 5701176"/>
                <a:gd name="connsiteY0" fmla="*/ 5198879 h 6556808"/>
                <a:gd name="connsiteX1" fmla="*/ 2452116 w 5701176"/>
                <a:gd name="connsiteY1" fmla="*/ 3025083 h 6556808"/>
                <a:gd name="connsiteX2" fmla="*/ 3052001 w 5701176"/>
                <a:gd name="connsiteY2" fmla="*/ 2423865 h 6556808"/>
                <a:gd name="connsiteX3" fmla="*/ 3052096 w 5701176"/>
                <a:gd name="connsiteY3" fmla="*/ 2424341 h 6556808"/>
                <a:gd name="connsiteX4" fmla="*/ 4846320 w 5701176"/>
                <a:gd name="connsiteY4" fmla="*/ 286741 h 6556808"/>
                <a:gd name="connsiteX5" fmla="*/ 5332286 w 5701176"/>
                <a:gd name="connsiteY5" fmla="*/ 8611 h 6556808"/>
                <a:gd name="connsiteX6" fmla="*/ 5698998 w 5701176"/>
                <a:gd name="connsiteY6" fmla="*/ 1137419 h 6556808"/>
                <a:gd name="connsiteX7" fmla="*/ 4080331 w 5701176"/>
                <a:gd name="connsiteY7" fmla="*/ 6479058 h 6556808"/>
                <a:gd name="connsiteX8" fmla="*/ 4041216 w 5701176"/>
                <a:gd name="connsiteY8" fmla="*/ 6547391 h 6556808"/>
                <a:gd name="connsiteX9" fmla="*/ 3970910 w 5701176"/>
                <a:gd name="connsiteY9" fmla="*/ 6555524 h 6556808"/>
                <a:gd name="connsiteX10" fmla="*/ 0 w 5701176"/>
                <a:gd name="connsiteY10" fmla="*/ 5198879 h 6556808"/>
                <a:gd name="connsiteX0" fmla="*/ 0 w 5701176"/>
                <a:gd name="connsiteY0" fmla="*/ 5198879 h 6555524"/>
                <a:gd name="connsiteX1" fmla="*/ 2452116 w 5701176"/>
                <a:gd name="connsiteY1" fmla="*/ 3025083 h 6555524"/>
                <a:gd name="connsiteX2" fmla="*/ 3052001 w 5701176"/>
                <a:gd name="connsiteY2" fmla="*/ 2423865 h 6555524"/>
                <a:gd name="connsiteX3" fmla="*/ 3052096 w 5701176"/>
                <a:gd name="connsiteY3" fmla="*/ 2424341 h 6555524"/>
                <a:gd name="connsiteX4" fmla="*/ 4846320 w 5701176"/>
                <a:gd name="connsiteY4" fmla="*/ 286741 h 6555524"/>
                <a:gd name="connsiteX5" fmla="*/ 5332286 w 5701176"/>
                <a:gd name="connsiteY5" fmla="*/ 8611 h 6555524"/>
                <a:gd name="connsiteX6" fmla="*/ 5698998 w 5701176"/>
                <a:gd name="connsiteY6" fmla="*/ 1137419 h 6555524"/>
                <a:gd name="connsiteX7" fmla="*/ 4080331 w 5701176"/>
                <a:gd name="connsiteY7" fmla="*/ 6479058 h 6555524"/>
                <a:gd name="connsiteX8" fmla="*/ 4040688 w 5701176"/>
                <a:gd name="connsiteY8" fmla="*/ 6541598 h 6555524"/>
                <a:gd name="connsiteX9" fmla="*/ 3970910 w 5701176"/>
                <a:gd name="connsiteY9" fmla="*/ 6555524 h 6555524"/>
                <a:gd name="connsiteX10" fmla="*/ 0 w 5701176"/>
                <a:gd name="connsiteY10" fmla="*/ 5198879 h 6555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701176" h="6555524">
                  <a:moveTo>
                    <a:pt x="0" y="5198879"/>
                  </a:moveTo>
                  <a:cubicBezTo>
                    <a:pt x="842677" y="4500029"/>
                    <a:pt x="1681258" y="3788988"/>
                    <a:pt x="2452116" y="3025083"/>
                  </a:cubicBezTo>
                  <a:cubicBezTo>
                    <a:pt x="2651284" y="2827820"/>
                    <a:pt x="2879408" y="2606364"/>
                    <a:pt x="3052001" y="2423865"/>
                  </a:cubicBezTo>
                  <a:cubicBezTo>
                    <a:pt x="3052033" y="2424024"/>
                    <a:pt x="3052064" y="2424182"/>
                    <a:pt x="3052096" y="2424341"/>
                  </a:cubicBezTo>
                  <a:cubicBezTo>
                    <a:pt x="3687318" y="1739303"/>
                    <a:pt x="4289775" y="1037596"/>
                    <a:pt x="4846320" y="286741"/>
                  </a:cubicBezTo>
                  <a:cubicBezTo>
                    <a:pt x="5012722" y="62427"/>
                    <a:pt x="5186077" y="-30251"/>
                    <a:pt x="5332286" y="8611"/>
                  </a:cubicBezTo>
                  <a:cubicBezTo>
                    <a:pt x="5555361" y="67380"/>
                    <a:pt x="5722334" y="433426"/>
                    <a:pt x="5698998" y="1137419"/>
                  </a:cubicBezTo>
                  <a:cubicBezTo>
                    <a:pt x="5638324" y="2961551"/>
                    <a:pt x="4982540" y="4913148"/>
                    <a:pt x="4080331" y="6479058"/>
                  </a:cubicBezTo>
                  <a:cubicBezTo>
                    <a:pt x="4078141" y="6474391"/>
                    <a:pt x="4058398" y="6523061"/>
                    <a:pt x="4040688" y="6541598"/>
                  </a:cubicBezTo>
                  <a:cubicBezTo>
                    <a:pt x="4022978" y="6560135"/>
                    <a:pt x="3968624" y="6550476"/>
                    <a:pt x="3970910" y="6555524"/>
                  </a:cubicBezTo>
                  <a:cubicBezTo>
                    <a:pt x="2535493" y="6499421"/>
                    <a:pt x="1213104" y="5996883"/>
                    <a:pt x="0" y="5198879"/>
                  </a:cubicBezTo>
                </a:path>
              </a:pathLst>
            </a:custGeom>
            <a:solidFill>
              <a:schemeClr val="accent4">
                <a:lumMod val="20000"/>
                <a:lumOff val="80000"/>
              </a:schemeClr>
            </a:solidFill>
            <a:ln w="28575" cap="flat">
              <a:noFill/>
              <a:prstDash val="solid"/>
              <a:miter/>
            </a:ln>
          </p:spPr>
          <p:txBody>
            <a:bodyPr rtlCol="0" anchor="ctr"/>
            <a:lstStyle/>
            <a:p>
              <a:endParaRPr lang="pt-BR" dirty="0">
                <a:latin typeface="Exo 2.0" panose="00000500000000000000" pitchFamily="50" charset="0"/>
              </a:endParaRPr>
            </a:p>
          </p:txBody>
        </p:sp>
        <p:sp>
          <p:nvSpPr>
            <p:cNvPr id="12" name="Google Shape;636;p33">
              <a:extLst>
                <a:ext uri="{FF2B5EF4-FFF2-40B4-BE49-F238E27FC236}">
                  <a16:creationId xmlns:a16="http://schemas.microsoft.com/office/drawing/2014/main" id="{5D931F6E-5A66-4259-8286-D793A8D119A2}"/>
                </a:ext>
              </a:extLst>
            </p:cNvPr>
            <p:cNvSpPr/>
            <p:nvPr/>
          </p:nvSpPr>
          <p:spPr>
            <a:xfrm rot="18301844">
              <a:off x="-9449799" y="-5434626"/>
              <a:ext cx="13594827" cy="15632075"/>
            </a:xfrm>
            <a:custGeom>
              <a:avLst/>
              <a:gdLst/>
              <a:ahLst/>
              <a:cxnLst/>
              <a:rect l="l" t="t" r="r" b="b"/>
              <a:pathLst>
                <a:path w="5701176" h="6555524" extrusionOk="0">
                  <a:moveTo>
                    <a:pt x="0" y="5198879"/>
                  </a:moveTo>
                  <a:cubicBezTo>
                    <a:pt x="842677" y="4500029"/>
                    <a:pt x="1681258" y="3788988"/>
                    <a:pt x="2452116" y="3025083"/>
                  </a:cubicBezTo>
                  <a:cubicBezTo>
                    <a:pt x="2651284" y="2827820"/>
                    <a:pt x="2879408" y="2606364"/>
                    <a:pt x="3052001" y="2423865"/>
                  </a:cubicBezTo>
                  <a:cubicBezTo>
                    <a:pt x="3052033" y="2424024"/>
                    <a:pt x="3052064" y="2424182"/>
                    <a:pt x="3052096" y="2424341"/>
                  </a:cubicBezTo>
                  <a:cubicBezTo>
                    <a:pt x="3687318" y="1739303"/>
                    <a:pt x="4289775" y="1037596"/>
                    <a:pt x="4846320" y="286741"/>
                  </a:cubicBezTo>
                  <a:cubicBezTo>
                    <a:pt x="5012722" y="62427"/>
                    <a:pt x="5186077" y="-30251"/>
                    <a:pt x="5332286" y="8611"/>
                  </a:cubicBezTo>
                  <a:cubicBezTo>
                    <a:pt x="5555361" y="67380"/>
                    <a:pt x="5722334" y="433426"/>
                    <a:pt x="5698998" y="1137419"/>
                  </a:cubicBezTo>
                  <a:cubicBezTo>
                    <a:pt x="5638324" y="2961551"/>
                    <a:pt x="4982540" y="4913148"/>
                    <a:pt x="4080331" y="6479058"/>
                  </a:cubicBezTo>
                  <a:cubicBezTo>
                    <a:pt x="4078141" y="6474391"/>
                    <a:pt x="4058398" y="6523061"/>
                    <a:pt x="4040688" y="6541598"/>
                  </a:cubicBezTo>
                  <a:cubicBezTo>
                    <a:pt x="4022978" y="6560135"/>
                    <a:pt x="3968624" y="6550476"/>
                    <a:pt x="3970910" y="6555524"/>
                  </a:cubicBezTo>
                  <a:cubicBezTo>
                    <a:pt x="2535493" y="6499421"/>
                    <a:pt x="1213104" y="5996883"/>
                    <a:pt x="0" y="5198879"/>
                  </a:cubicBezTo>
                </a:path>
              </a:pathLst>
            </a:custGeom>
            <a:noFill/>
            <a:ln w="28575" cap="flat" cmpd="sng">
              <a:solidFill>
                <a:srgbClr val="FF930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Exo 2.0" panose="00000500000000000000" pitchFamily="50" charset="0"/>
                <a:ea typeface="Calibri"/>
                <a:cs typeface="Calibri"/>
                <a:sym typeface="Calibri"/>
              </a:endParaRPr>
            </a:p>
          </p:txBody>
        </p:sp>
      </p:grpSp>
      <p:pic>
        <p:nvPicPr>
          <p:cNvPr id="13" name="Gráfico 12" hidden="1">
            <a:extLst>
              <a:ext uri="{FF2B5EF4-FFF2-40B4-BE49-F238E27FC236}">
                <a16:creationId xmlns:a16="http://schemas.microsoft.com/office/drawing/2014/main" id="{55FB881F-A4A9-4EF5-A734-76A4922AC91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67248" y="369000"/>
            <a:ext cx="11457505" cy="6120000"/>
          </a:xfrm>
          <a:prstGeom prst="rect">
            <a:avLst/>
          </a:prstGeom>
        </p:spPr>
      </p:pic>
      <p:sp>
        <p:nvSpPr>
          <p:cNvPr id="307" name="Google Shape;307;g14fb97c0659_0_68"/>
          <p:cNvSpPr/>
          <p:nvPr/>
        </p:nvSpPr>
        <p:spPr>
          <a:xfrm rot="18596922" flipH="1">
            <a:off x="-3082084" y="4708099"/>
            <a:ext cx="4773446" cy="6001049"/>
          </a:xfrm>
          <a:custGeom>
            <a:avLst/>
            <a:gdLst/>
            <a:ahLst/>
            <a:cxnLst/>
            <a:rect l="l" t="t" r="r" b="b"/>
            <a:pathLst>
              <a:path w="547817" h="688701" extrusionOk="0">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solidFill>
            <a:schemeClr val="dk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Nunito ExtraLight"/>
              <a:ea typeface="Nunito ExtraLight"/>
              <a:cs typeface="Nunito ExtraLight"/>
              <a:sym typeface="Nunito ExtraLight"/>
            </a:endParaRPr>
          </a:p>
        </p:txBody>
      </p:sp>
      <p:sp>
        <p:nvSpPr>
          <p:cNvPr id="308" name="Google Shape;308;g14fb97c0659_0_68"/>
          <p:cNvSpPr txBox="1"/>
          <p:nvPr/>
        </p:nvSpPr>
        <p:spPr>
          <a:xfrm>
            <a:off x="367247" y="6181222"/>
            <a:ext cx="646222" cy="307736"/>
          </a:xfrm>
          <a:prstGeom prst="rect">
            <a:avLst/>
          </a:prstGeom>
          <a:noFill/>
          <a:ln>
            <a:noFill/>
          </a:ln>
        </p:spPr>
        <p:txBody>
          <a:bodyPr spcFirstLastPara="1" wrap="square" lIns="91425" tIns="45700" rIns="91425" bIns="45700" anchor="t" anchorCtr="0">
            <a:spAutoFit/>
          </a:bodyPr>
          <a:lstStyle/>
          <a:p>
            <a:pPr marL="0" marR="0" lvl="0" indent="0" rtl="0">
              <a:lnSpc>
                <a:spcPct val="100000"/>
              </a:lnSpc>
              <a:spcBef>
                <a:spcPts val="0"/>
              </a:spcBef>
              <a:spcAft>
                <a:spcPts val="0"/>
              </a:spcAft>
              <a:buClr>
                <a:srgbClr val="000000"/>
              </a:buClr>
              <a:buSzPts val="1400"/>
              <a:buFont typeface="Arial"/>
              <a:buNone/>
            </a:pPr>
            <a:fld id="{00000000-1234-1234-1234-123412341234}" type="slidenum">
              <a:rPr lang="pt-BR" sz="1400" b="1" i="0" u="none" strike="noStrike" cap="none">
                <a:solidFill>
                  <a:schemeClr val="lt1"/>
                </a:solidFill>
                <a:latin typeface="Exo 2 ExtraBold"/>
                <a:ea typeface="Exo 2 ExtraBold"/>
                <a:cs typeface="Exo 2 ExtraBold"/>
                <a:sym typeface="Exo 2 ExtraBold"/>
              </a:rPr>
              <a:pPr marL="0" marR="0" lvl="0" indent="0" rtl="0">
                <a:lnSpc>
                  <a:spcPct val="100000"/>
                </a:lnSpc>
                <a:spcBef>
                  <a:spcPts val="0"/>
                </a:spcBef>
                <a:spcAft>
                  <a:spcPts val="0"/>
                </a:spcAft>
                <a:buClr>
                  <a:srgbClr val="000000"/>
                </a:buClr>
                <a:buSzPts val="1400"/>
                <a:buFont typeface="Arial"/>
                <a:buNone/>
              </a:pPr>
              <a:t>15</a:t>
            </a:fld>
            <a:endParaRPr sz="1400" b="1" i="0" u="none" strike="noStrike" cap="none" dirty="0">
              <a:solidFill>
                <a:schemeClr val="lt1"/>
              </a:solidFill>
              <a:latin typeface="Exo 2 ExtraBold"/>
              <a:ea typeface="Exo 2 ExtraBold"/>
              <a:cs typeface="Exo 2 ExtraBold"/>
              <a:sym typeface="Exo 2 ExtraBold"/>
            </a:endParaRPr>
          </a:p>
        </p:txBody>
      </p:sp>
      <p:pic>
        <p:nvPicPr>
          <p:cNvPr id="14" name="Gráfico 13">
            <a:extLst>
              <a:ext uri="{FF2B5EF4-FFF2-40B4-BE49-F238E27FC236}">
                <a16:creationId xmlns:a16="http://schemas.microsoft.com/office/drawing/2014/main" id="{5860B6B8-2E3B-4800-B96D-69CD1A8EE58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3467903" flipH="1">
            <a:off x="-430270" y="-2046754"/>
            <a:ext cx="2537757" cy="3048312"/>
          </a:xfrm>
          <a:prstGeom prst="rect">
            <a:avLst/>
          </a:prstGeom>
        </p:spPr>
      </p:pic>
      <p:sp>
        <p:nvSpPr>
          <p:cNvPr id="20" name="Google Shape;509;g19e32a04c2a_0_177">
            <a:extLst>
              <a:ext uri="{FF2B5EF4-FFF2-40B4-BE49-F238E27FC236}">
                <a16:creationId xmlns:a16="http://schemas.microsoft.com/office/drawing/2014/main" id="{294E722D-DDC4-427E-9E43-489F6727BF24}"/>
              </a:ext>
            </a:extLst>
          </p:cNvPr>
          <p:cNvSpPr txBox="1"/>
          <p:nvPr/>
        </p:nvSpPr>
        <p:spPr>
          <a:xfrm>
            <a:off x="2576814" y="1144293"/>
            <a:ext cx="3278076" cy="4569416"/>
          </a:xfrm>
          <a:prstGeom prst="rect">
            <a:avLst/>
          </a:prstGeom>
          <a:noFill/>
          <a:ln>
            <a:noFill/>
          </a:ln>
        </p:spPr>
        <p:txBody>
          <a:bodyPr spcFirstLastPara="1" wrap="square" lIns="91425" tIns="45700" rIns="91425" bIns="45700" anchor="ctr" anchorCtr="0">
            <a:spAutoFit/>
          </a:bodyPr>
          <a:lstStyle/>
          <a:p>
            <a:pPr marL="0" marR="0" lvl="0" indent="0" rtl="0">
              <a:lnSpc>
                <a:spcPct val="130000"/>
              </a:lnSpc>
              <a:spcAft>
                <a:spcPts val="1600"/>
              </a:spcAft>
              <a:buClr>
                <a:srgbClr val="000000"/>
              </a:buClr>
              <a:buSzPts val="1910"/>
              <a:buFont typeface="Arial"/>
              <a:buNone/>
            </a:pPr>
            <a:r>
              <a:rPr lang="pt-BR" sz="2400" i="1" dirty="0">
                <a:solidFill>
                  <a:schemeClr val="bg2"/>
                </a:solidFill>
                <a:latin typeface="+mj-lt"/>
                <a:ea typeface="Nunito"/>
                <a:cs typeface="Nunito"/>
                <a:sym typeface="Nunito"/>
              </a:rPr>
              <a:t>Dicas práticas</a:t>
            </a:r>
          </a:p>
          <a:p>
            <a:pPr marL="0" marR="0" lvl="0" indent="0" rtl="0">
              <a:lnSpc>
                <a:spcPct val="130000"/>
              </a:lnSpc>
              <a:spcBef>
                <a:spcPts val="1600"/>
              </a:spcBef>
              <a:spcAft>
                <a:spcPts val="1600"/>
              </a:spcAft>
              <a:buClr>
                <a:srgbClr val="000000"/>
              </a:buClr>
              <a:buSzPts val="1910"/>
              <a:buFont typeface="Arial"/>
              <a:buNone/>
            </a:pPr>
            <a:r>
              <a:rPr lang="pt-BR" sz="1600" dirty="0">
                <a:solidFill>
                  <a:schemeClr val="tx1"/>
                </a:solidFill>
                <a:latin typeface="Nunito"/>
                <a:ea typeface="Nunito"/>
                <a:cs typeface="Nunito"/>
                <a:sym typeface="Nunito"/>
              </a:rPr>
              <a:t>Invista em sua</a:t>
            </a:r>
            <a:br>
              <a:rPr lang="pt-BR" sz="1600" dirty="0">
                <a:solidFill>
                  <a:schemeClr val="tx1"/>
                </a:solidFill>
                <a:latin typeface="Nunito"/>
                <a:ea typeface="Nunito"/>
                <a:cs typeface="Nunito"/>
                <a:sym typeface="Nunito"/>
              </a:rPr>
            </a:br>
            <a:r>
              <a:rPr lang="pt-BR" sz="1600" dirty="0">
                <a:solidFill>
                  <a:schemeClr val="tx1"/>
                </a:solidFill>
                <a:latin typeface="Nunito"/>
                <a:ea typeface="Nunito"/>
                <a:cs typeface="Nunito"/>
                <a:sym typeface="Nunito"/>
              </a:rPr>
              <a:t>primeira impressão;</a:t>
            </a:r>
          </a:p>
          <a:p>
            <a:pPr marL="0" marR="0" lvl="0" indent="0" rtl="0">
              <a:lnSpc>
                <a:spcPct val="130000"/>
              </a:lnSpc>
              <a:spcBef>
                <a:spcPts val="1600"/>
              </a:spcBef>
              <a:spcAft>
                <a:spcPts val="1600"/>
              </a:spcAft>
              <a:buClr>
                <a:srgbClr val="000000"/>
              </a:buClr>
              <a:buSzPts val="1910"/>
              <a:buFont typeface="Arial"/>
              <a:buNone/>
            </a:pPr>
            <a:r>
              <a:rPr lang="pt-BR" sz="1600" dirty="0">
                <a:solidFill>
                  <a:schemeClr val="tx1"/>
                </a:solidFill>
                <a:latin typeface="Nunito"/>
                <a:ea typeface="Nunito"/>
                <a:cs typeface="Nunito"/>
                <a:sym typeface="Nunito"/>
              </a:rPr>
              <a:t>Escute seu Cliente.</a:t>
            </a:r>
            <a:br>
              <a:rPr lang="pt-BR" sz="1600" dirty="0">
                <a:solidFill>
                  <a:schemeClr val="tx1"/>
                </a:solidFill>
                <a:latin typeface="Nunito"/>
                <a:ea typeface="Nunito"/>
                <a:cs typeface="Nunito"/>
                <a:sym typeface="Nunito"/>
              </a:rPr>
            </a:br>
            <a:r>
              <a:rPr lang="pt-BR" sz="1600" dirty="0">
                <a:solidFill>
                  <a:schemeClr val="tx1"/>
                </a:solidFill>
                <a:latin typeface="Nunito"/>
                <a:ea typeface="Nunito"/>
                <a:cs typeface="Nunito"/>
                <a:sym typeface="Nunito"/>
              </a:rPr>
              <a:t>Bons negócios resolvem</a:t>
            </a:r>
            <a:br>
              <a:rPr lang="pt-BR" sz="1600" dirty="0">
                <a:solidFill>
                  <a:schemeClr val="tx1"/>
                </a:solidFill>
                <a:latin typeface="Nunito"/>
                <a:ea typeface="Nunito"/>
                <a:cs typeface="Nunito"/>
                <a:sym typeface="Nunito"/>
              </a:rPr>
            </a:br>
            <a:r>
              <a:rPr lang="pt-BR" sz="1600" dirty="0">
                <a:solidFill>
                  <a:schemeClr val="tx1"/>
                </a:solidFill>
                <a:latin typeface="Nunito"/>
                <a:ea typeface="Nunito"/>
                <a:cs typeface="Nunito"/>
                <a:sym typeface="Nunito"/>
              </a:rPr>
              <a:t>reais problemas;</a:t>
            </a:r>
          </a:p>
          <a:p>
            <a:pPr>
              <a:lnSpc>
                <a:spcPct val="130000"/>
              </a:lnSpc>
              <a:spcBef>
                <a:spcPts val="1600"/>
              </a:spcBef>
              <a:spcAft>
                <a:spcPts val="1600"/>
              </a:spcAft>
              <a:buSzPts val="1910"/>
            </a:pPr>
            <a:r>
              <a:rPr kumimoji="0" lang="pt-BR" sz="1600" b="0" i="0" u="none" strike="noStrike" kern="1200" cap="none" spc="0" normalizeH="0" baseline="0" noProof="0" dirty="0">
                <a:ln>
                  <a:noFill/>
                </a:ln>
                <a:solidFill>
                  <a:srgbClr val="262626"/>
                </a:solidFill>
                <a:effectLst/>
                <a:uLnTx/>
                <a:uFillTx/>
                <a:latin typeface="Nunito"/>
                <a:ea typeface="Nunito"/>
                <a:cs typeface="Nunito"/>
                <a:sym typeface="Nunito"/>
              </a:rPr>
              <a:t>Tenha uma apresentação bem estruturada. Ela pode ser em formato PDF, e-mail, ou um </a:t>
            </a:r>
            <a:r>
              <a:rPr kumimoji="0" lang="pt-BR" sz="1600" b="0" i="1" u="none" strike="noStrike" kern="1200" cap="none" spc="0" normalizeH="0" baseline="0" noProof="0" dirty="0" err="1">
                <a:ln>
                  <a:noFill/>
                </a:ln>
                <a:solidFill>
                  <a:srgbClr val="262626"/>
                </a:solidFill>
                <a:effectLst/>
                <a:uLnTx/>
                <a:uFillTx/>
                <a:latin typeface="Nunito"/>
                <a:ea typeface="Nunito"/>
                <a:cs typeface="Nunito"/>
                <a:sym typeface="Nunito"/>
              </a:rPr>
              <a:t>pItch</a:t>
            </a:r>
            <a:r>
              <a:rPr kumimoji="0" lang="pt-BR" sz="1600" b="0" i="1" u="none" strike="noStrike" kern="1200" cap="none" spc="0" normalizeH="0" baseline="0" noProof="0" dirty="0">
                <a:ln>
                  <a:noFill/>
                </a:ln>
                <a:solidFill>
                  <a:srgbClr val="262626"/>
                </a:solidFill>
                <a:effectLst/>
                <a:uLnTx/>
                <a:uFillTx/>
                <a:latin typeface="Nunito"/>
                <a:ea typeface="Nunito"/>
                <a:cs typeface="Nunito"/>
                <a:sym typeface="Nunito"/>
              </a:rPr>
              <a:t>.</a:t>
            </a:r>
          </a:p>
        </p:txBody>
      </p:sp>
      <p:cxnSp>
        <p:nvCxnSpPr>
          <p:cNvPr id="21" name="Conector reto 20">
            <a:extLst>
              <a:ext uri="{FF2B5EF4-FFF2-40B4-BE49-F238E27FC236}">
                <a16:creationId xmlns:a16="http://schemas.microsoft.com/office/drawing/2014/main" id="{08CB531E-35EB-44F4-99C6-080202B6E540}"/>
              </a:ext>
            </a:extLst>
          </p:cNvPr>
          <p:cNvCxnSpPr>
            <a:cxnSpLocks/>
          </p:cNvCxnSpPr>
          <p:nvPr/>
        </p:nvCxnSpPr>
        <p:spPr>
          <a:xfrm>
            <a:off x="2264322" y="2947244"/>
            <a:ext cx="3831678" cy="0"/>
          </a:xfrm>
          <a:prstGeom prst="line">
            <a:avLst/>
          </a:prstGeom>
          <a:ln w="127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22" name="Gráfico 6">
            <a:extLst>
              <a:ext uri="{FF2B5EF4-FFF2-40B4-BE49-F238E27FC236}">
                <a16:creationId xmlns:a16="http://schemas.microsoft.com/office/drawing/2014/main" id="{AB388D3F-F6CE-41E0-9D42-F30EED4AFC16}"/>
              </a:ext>
            </a:extLst>
          </p:cNvPr>
          <p:cNvSpPr/>
          <p:nvPr/>
        </p:nvSpPr>
        <p:spPr>
          <a:xfrm>
            <a:off x="2264322" y="2184672"/>
            <a:ext cx="206476" cy="162124"/>
          </a:xfrm>
          <a:custGeom>
            <a:avLst/>
            <a:gdLst>
              <a:gd name="connsiteX0" fmla="*/ -1004 w 6038099"/>
              <a:gd name="connsiteY0" fmla="*/ 2444405 h 4741078"/>
              <a:gd name="connsiteX1" fmla="*/ 2654944 w 6038099"/>
              <a:gd name="connsiteY1" fmla="*/ 1507579 h 4741078"/>
              <a:gd name="connsiteX2" fmla="*/ 3326171 w 6038099"/>
              <a:gd name="connsiteY2" fmla="*/ 1224278 h 4741078"/>
              <a:gd name="connsiteX3" fmla="*/ 3326171 w 6038099"/>
              <a:gd name="connsiteY3" fmla="*/ 1224278 h 4741078"/>
              <a:gd name="connsiteX4" fmla="*/ 5436450 w 6038099"/>
              <a:gd name="connsiteY4" fmla="*/ 111193 h 4741078"/>
              <a:gd name="connsiteX5" fmla="*/ 5914516 w 6038099"/>
              <a:gd name="connsiteY5" fmla="*/ 44393 h 4741078"/>
              <a:gd name="connsiteX6" fmla="*/ 5859783 w 6038099"/>
              <a:gd name="connsiteY6" fmla="*/ 1042385 h 4741078"/>
              <a:gd name="connsiteX7" fmla="*/ 2865004 w 6038099"/>
              <a:gd name="connsiteY7" fmla="*/ 4740590 h 4741078"/>
              <a:gd name="connsiteX8" fmla="*/ 2865004 w 6038099"/>
              <a:gd name="connsiteY8" fmla="*/ 4740590 h 4741078"/>
              <a:gd name="connsiteX9" fmla="*/ 2213 w 6038099"/>
              <a:gd name="connsiteY9" fmla="*/ 2444405 h 4741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38099" h="4741078">
                <a:moveTo>
                  <a:pt x="-1004" y="2444405"/>
                </a:moveTo>
                <a:cubicBezTo>
                  <a:pt x="896386" y="2160297"/>
                  <a:pt x="1793776" y="1864924"/>
                  <a:pt x="2654944" y="1507579"/>
                </a:cubicBezTo>
                <a:cubicBezTo>
                  <a:pt x="2877078" y="1415023"/>
                  <a:pt x="3129797" y="1312808"/>
                  <a:pt x="3326171" y="1224278"/>
                </a:cubicBezTo>
                <a:lnTo>
                  <a:pt x="3326171" y="1224278"/>
                </a:lnTo>
                <a:cubicBezTo>
                  <a:pt x="4049715" y="891882"/>
                  <a:pt x="4753944" y="520371"/>
                  <a:pt x="5436450" y="111193"/>
                </a:cubicBezTo>
                <a:cubicBezTo>
                  <a:pt x="5640065" y="-12752"/>
                  <a:pt x="5809088" y="-31261"/>
                  <a:pt x="5914516" y="44393"/>
                </a:cubicBezTo>
                <a:cubicBezTo>
                  <a:pt x="6075483" y="160289"/>
                  <a:pt x="6098020" y="498318"/>
                  <a:pt x="5859783" y="1042385"/>
                </a:cubicBezTo>
                <a:cubicBezTo>
                  <a:pt x="5244900" y="2450840"/>
                  <a:pt x="4078698" y="3796523"/>
                  <a:pt x="2865004" y="4740590"/>
                </a:cubicBezTo>
                <a:lnTo>
                  <a:pt x="2865004" y="4740590"/>
                </a:lnTo>
                <a:cubicBezTo>
                  <a:pt x="1722951" y="4244172"/>
                  <a:pt x="734614" y="3451409"/>
                  <a:pt x="2213" y="2444405"/>
                </a:cubicBezTo>
              </a:path>
            </a:pathLst>
          </a:custGeom>
          <a:solidFill>
            <a:schemeClr val="tx2"/>
          </a:solidFill>
          <a:ln w="80391" cap="flat">
            <a:noFill/>
            <a:prstDash val="solid"/>
            <a:miter/>
          </a:ln>
        </p:spPr>
        <p:txBody>
          <a:bodyPr rtlCol="0" anchor="ctr"/>
          <a:lstStyle/>
          <a:p>
            <a:endParaRPr lang="pt-BR" dirty="0"/>
          </a:p>
        </p:txBody>
      </p:sp>
      <p:cxnSp>
        <p:nvCxnSpPr>
          <p:cNvPr id="23" name="Conector reto 22">
            <a:extLst>
              <a:ext uri="{FF2B5EF4-FFF2-40B4-BE49-F238E27FC236}">
                <a16:creationId xmlns:a16="http://schemas.microsoft.com/office/drawing/2014/main" id="{96D4892B-C35D-4C0D-A79C-3D8EDE0184BD}"/>
              </a:ext>
            </a:extLst>
          </p:cNvPr>
          <p:cNvCxnSpPr>
            <a:cxnSpLocks/>
          </p:cNvCxnSpPr>
          <p:nvPr/>
        </p:nvCxnSpPr>
        <p:spPr>
          <a:xfrm>
            <a:off x="2264322" y="4290002"/>
            <a:ext cx="3831678" cy="0"/>
          </a:xfrm>
          <a:prstGeom prst="line">
            <a:avLst/>
          </a:prstGeom>
          <a:ln w="127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24" name="Gráfico 6">
            <a:extLst>
              <a:ext uri="{FF2B5EF4-FFF2-40B4-BE49-F238E27FC236}">
                <a16:creationId xmlns:a16="http://schemas.microsoft.com/office/drawing/2014/main" id="{7B9457DF-45B0-4125-B0A8-688129DAF7FE}"/>
              </a:ext>
            </a:extLst>
          </p:cNvPr>
          <p:cNvSpPr/>
          <p:nvPr/>
        </p:nvSpPr>
        <p:spPr>
          <a:xfrm>
            <a:off x="2264322" y="3210320"/>
            <a:ext cx="206476" cy="162124"/>
          </a:xfrm>
          <a:custGeom>
            <a:avLst/>
            <a:gdLst>
              <a:gd name="connsiteX0" fmla="*/ -1004 w 6038099"/>
              <a:gd name="connsiteY0" fmla="*/ 2444405 h 4741078"/>
              <a:gd name="connsiteX1" fmla="*/ 2654944 w 6038099"/>
              <a:gd name="connsiteY1" fmla="*/ 1507579 h 4741078"/>
              <a:gd name="connsiteX2" fmla="*/ 3326171 w 6038099"/>
              <a:gd name="connsiteY2" fmla="*/ 1224278 h 4741078"/>
              <a:gd name="connsiteX3" fmla="*/ 3326171 w 6038099"/>
              <a:gd name="connsiteY3" fmla="*/ 1224278 h 4741078"/>
              <a:gd name="connsiteX4" fmla="*/ 5436450 w 6038099"/>
              <a:gd name="connsiteY4" fmla="*/ 111193 h 4741078"/>
              <a:gd name="connsiteX5" fmla="*/ 5914516 w 6038099"/>
              <a:gd name="connsiteY5" fmla="*/ 44393 h 4741078"/>
              <a:gd name="connsiteX6" fmla="*/ 5859783 w 6038099"/>
              <a:gd name="connsiteY6" fmla="*/ 1042385 h 4741078"/>
              <a:gd name="connsiteX7" fmla="*/ 2865004 w 6038099"/>
              <a:gd name="connsiteY7" fmla="*/ 4740590 h 4741078"/>
              <a:gd name="connsiteX8" fmla="*/ 2865004 w 6038099"/>
              <a:gd name="connsiteY8" fmla="*/ 4740590 h 4741078"/>
              <a:gd name="connsiteX9" fmla="*/ 2213 w 6038099"/>
              <a:gd name="connsiteY9" fmla="*/ 2444405 h 4741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38099" h="4741078">
                <a:moveTo>
                  <a:pt x="-1004" y="2444405"/>
                </a:moveTo>
                <a:cubicBezTo>
                  <a:pt x="896386" y="2160297"/>
                  <a:pt x="1793776" y="1864924"/>
                  <a:pt x="2654944" y="1507579"/>
                </a:cubicBezTo>
                <a:cubicBezTo>
                  <a:pt x="2877078" y="1415023"/>
                  <a:pt x="3129797" y="1312808"/>
                  <a:pt x="3326171" y="1224278"/>
                </a:cubicBezTo>
                <a:lnTo>
                  <a:pt x="3326171" y="1224278"/>
                </a:lnTo>
                <a:cubicBezTo>
                  <a:pt x="4049715" y="891882"/>
                  <a:pt x="4753944" y="520371"/>
                  <a:pt x="5436450" y="111193"/>
                </a:cubicBezTo>
                <a:cubicBezTo>
                  <a:pt x="5640065" y="-12752"/>
                  <a:pt x="5809088" y="-31261"/>
                  <a:pt x="5914516" y="44393"/>
                </a:cubicBezTo>
                <a:cubicBezTo>
                  <a:pt x="6075483" y="160289"/>
                  <a:pt x="6098020" y="498318"/>
                  <a:pt x="5859783" y="1042385"/>
                </a:cubicBezTo>
                <a:cubicBezTo>
                  <a:pt x="5244900" y="2450840"/>
                  <a:pt x="4078698" y="3796523"/>
                  <a:pt x="2865004" y="4740590"/>
                </a:cubicBezTo>
                <a:lnTo>
                  <a:pt x="2865004" y="4740590"/>
                </a:lnTo>
                <a:cubicBezTo>
                  <a:pt x="1722951" y="4244172"/>
                  <a:pt x="734614" y="3451409"/>
                  <a:pt x="2213" y="2444405"/>
                </a:cubicBezTo>
              </a:path>
            </a:pathLst>
          </a:custGeom>
          <a:solidFill>
            <a:schemeClr val="tx2"/>
          </a:solidFill>
          <a:ln w="80391" cap="flat">
            <a:noFill/>
            <a:prstDash val="solid"/>
            <a:miter/>
          </a:ln>
        </p:spPr>
        <p:txBody>
          <a:bodyPr rtlCol="0" anchor="ctr"/>
          <a:lstStyle/>
          <a:p>
            <a:endParaRPr lang="pt-BR" dirty="0"/>
          </a:p>
        </p:txBody>
      </p:sp>
      <p:sp>
        <p:nvSpPr>
          <p:cNvPr id="25" name="Gráfico 6">
            <a:extLst>
              <a:ext uri="{FF2B5EF4-FFF2-40B4-BE49-F238E27FC236}">
                <a16:creationId xmlns:a16="http://schemas.microsoft.com/office/drawing/2014/main" id="{C3C37AE8-7A37-4A78-ACA0-FAFB44A59010}"/>
              </a:ext>
            </a:extLst>
          </p:cNvPr>
          <p:cNvSpPr/>
          <p:nvPr/>
        </p:nvSpPr>
        <p:spPr>
          <a:xfrm>
            <a:off x="2264322" y="4552722"/>
            <a:ext cx="206476" cy="162124"/>
          </a:xfrm>
          <a:custGeom>
            <a:avLst/>
            <a:gdLst>
              <a:gd name="connsiteX0" fmla="*/ -1004 w 6038099"/>
              <a:gd name="connsiteY0" fmla="*/ 2444405 h 4741078"/>
              <a:gd name="connsiteX1" fmla="*/ 2654944 w 6038099"/>
              <a:gd name="connsiteY1" fmla="*/ 1507579 h 4741078"/>
              <a:gd name="connsiteX2" fmla="*/ 3326171 w 6038099"/>
              <a:gd name="connsiteY2" fmla="*/ 1224278 h 4741078"/>
              <a:gd name="connsiteX3" fmla="*/ 3326171 w 6038099"/>
              <a:gd name="connsiteY3" fmla="*/ 1224278 h 4741078"/>
              <a:gd name="connsiteX4" fmla="*/ 5436450 w 6038099"/>
              <a:gd name="connsiteY4" fmla="*/ 111193 h 4741078"/>
              <a:gd name="connsiteX5" fmla="*/ 5914516 w 6038099"/>
              <a:gd name="connsiteY5" fmla="*/ 44393 h 4741078"/>
              <a:gd name="connsiteX6" fmla="*/ 5859783 w 6038099"/>
              <a:gd name="connsiteY6" fmla="*/ 1042385 h 4741078"/>
              <a:gd name="connsiteX7" fmla="*/ 2865004 w 6038099"/>
              <a:gd name="connsiteY7" fmla="*/ 4740590 h 4741078"/>
              <a:gd name="connsiteX8" fmla="*/ 2865004 w 6038099"/>
              <a:gd name="connsiteY8" fmla="*/ 4740590 h 4741078"/>
              <a:gd name="connsiteX9" fmla="*/ 2213 w 6038099"/>
              <a:gd name="connsiteY9" fmla="*/ 2444405 h 4741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38099" h="4741078">
                <a:moveTo>
                  <a:pt x="-1004" y="2444405"/>
                </a:moveTo>
                <a:cubicBezTo>
                  <a:pt x="896386" y="2160297"/>
                  <a:pt x="1793776" y="1864924"/>
                  <a:pt x="2654944" y="1507579"/>
                </a:cubicBezTo>
                <a:cubicBezTo>
                  <a:pt x="2877078" y="1415023"/>
                  <a:pt x="3129797" y="1312808"/>
                  <a:pt x="3326171" y="1224278"/>
                </a:cubicBezTo>
                <a:lnTo>
                  <a:pt x="3326171" y="1224278"/>
                </a:lnTo>
                <a:cubicBezTo>
                  <a:pt x="4049715" y="891882"/>
                  <a:pt x="4753944" y="520371"/>
                  <a:pt x="5436450" y="111193"/>
                </a:cubicBezTo>
                <a:cubicBezTo>
                  <a:pt x="5640065" y="-12752"/>
                  <a:pt x="5809088" y="-31261"/>
                  <a:pt x="5914516" y="44393"/>
                </a:cubicBezTo>
                <a:cubicBezTo>
                  <a:pt x="6075483" y="160289"/>
                  <a:pt x="6098020" y="498318"/>
                  <a:pt x="5859783" y="1042385"/>
                </a:cubicBezTo>
                <a:cubicBezTo>
                  <a:pt x="5244900" y="2450840"/>
                  <a:pt x="4078698" y="3796523"/>
                  <a:pt x="2865004" y="4740590"/>
                </a:cubicBezTo>
                <a:lnTo>
                  <a:pt x="2865004" y="4740590"/>
                </a:lnTo>
                <a:cubicBezTo>
                  <a:pt x="1722951" y="4244172"/>
                  <a:pt x="734614" y="3451409"/>
                  <a:pt x="2213" y="2444405"/>
                </a:cubicBezTo>
              </a:path>
            </a:pathLst>
          </a:custGeom>
          <a:solidFill>
            <a:schemeClr val="tx2"/>
          </a:solidFill>
          <a:ln w="80391" cap="flat">
            <a:noFill/>
            <a:prstDash val="solid"/>
            <a:miter/>
          </a:ln>
        </p:spPr>
        <p:txBody>
          <a:bodyPr rtlCol="0" anchor="ctr"/>
          <a:lstStyle/>
          <a:p>
            <a:endParaRPr lang="pt-BR" dirty="0"/>
          </a:p>
        </p:txBody>
      </p:sp>
      <p:sp>
        <p:nvSpPr>
          <p:cNvPr id="26" name="CaixaDeTexto 25">
            <a:extLst>
              <a:ext uri="{FF2B5EF4-FFF2-40B4-BE49-F238E27FC236}">
                <a16:creationId xmlns:a16="http://schemas.microsoft.com/office/drawing/2014/main" id="{369B88D9-36E9-4659-B777-7B0700CAF963}"/>
              </a:ext>
            </a:extLst>
          </p:cNvPr>
          <p:cNvSpPr txBox="1"/>
          <p:nvPr/>
        </p:nvSpPr>
        <p:spPr>
          <a:xfrm>
            <a:off x="8160400" y="3841355"/>
            <a:ext cx="1545359" cy="923330"/>
          </a:xfrm>
          <a:prstGeom prst="rect">
            <a:avLst/>
          </a:prstGeom>
          <a:noFill/>
        </p:spPr>
        <p:txBody>
          <a:bodyPr wrap="square" rtlCol="0">
            <a:spAutoFit/>
          </a:bodyPr>
          <a:lstStyle/>
          <a:p>
            <a:pPr algn="ctr"/>
            <a:r>
              <a:rPr lang="pt-BR" sz="5400" i="1" dirty="0">
                <a:solidFill>
                  <a:schemeClr val="bg1"/>
                </a:solidFill>
                <a:latin typeface="+mj-lt"/>
              </a:rPr>
              <a:t>02</a:t>
            </a:r>
          </a:p>
        </p:txBody>
      </p:sp>
      <p:sp>
        <p:nvSpPr>
          <p:cNvPr id="27" name="CaixaDeTexto 26">
            <a:extLst>
              <a:ext uri="{FF2B5EF4-FFF2-40B4-BE49-F238E27FC236}">
                <a16:creationId xmlns:a16="http://schemas.microsoft.com/office/drawing/2014/main" id="{C744CF8A-919A-4239-90DA-DA51119F1DF9}"/>
              </a:ext>
            </a:extLst>
          </p:cNvPr>
          <p:cNvSpPr txBox="1"/>
          <p:nvPr/>
        </p:nvSpPr>
        <p:spPr>
          <a:xfrm>
            <a:off x="7733144" y="3987779"/>
            <a:ext cx="2399872" cy="338554"/>
          </a:xfrm>
          <a:prstGeom prst="rect">
            <a:avLst/>
          </a:prstGeom>
          <a:noFill/>
        </p:spPr>
        <p:txBody>
          <a:bodyPr wrap="square" rtlCol="0">
            <a:spAutoFit/>
          </a:bodyPr>
          <a:lstStyle/>
          <a:p>
            <a:pPr algn="ctr"/>
            <a:r>
              <a:rPr lang="pt-BR" sz="1600" i="1" dirty="0">
                <a:latin typeface="+mj-lt"/>
              </a:rPr>
              <a:t>PRIMEIRO CONTATO</a:t>
            </a:r>
          </a:p>
        </p:txBody>
      </p:sp>
      <p:sp>
        <p:nvSpPr>
          <p:cNvPr id="28" name="Elipse 27">
            <a:extLst>
              <a:ext uri="{FF2B5EF4-FFF2-40B4-BE49-F238E27FC236}">
                <a16:creationId xmlns:a16="http://schemas.microsoft.com/office/drawing/2014/main" id="{6DB24F2D-22DE-4700-A2A3-9E3AB0AD1858}"/>
              </a:ext>
            </a:extLst>
          </p:cNvPr>
          <p:cNvSpPr/>
          <p:nvPr/>
        </p:nvSpPr>
        <p:spPr>
          <a:xfrm>
            <a:off x="8386103" y="2297828"/>
            <a:ext cx="1132764" cy="1132764"/>
          </a:xfrm>
          <a:prstGeom prst="ellipse">
            <a:avLst/>
          </a:prstGeom>
          <a:solidFill>
            <a:srgbClr val="FF930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Arco 28">
            <a:extLst>
              <a:ext uri="{FF2B5EF4-FFF2-40B4-BE49-F238E27FC236}">
                <a16:creationId xmlns:a16="http://schemas.microsoft.com/office/drawing/2014/main" id="{BF8D761A-E592-47A0-8521-48F763BE8C3F}"/>
              </a:ext>
            </a:extLst>
          </p:cNvPr>
          <p:cNvSpPr/>
          <p:nvPr/>
        </p:nvSpPr>
        <p:spPr>
          <a:xfrm rot="5400000" flipV="1">
            <a:off x="7997193" y="1907831"/>
            <a:ext cx="1912762" cy="1912760"/>
          </a:xfrm>
          <a:prstGeom prst="arc">
            <a:avLst>
              <a:gd name="adj1" fmla="val 16464072"/>
              <a:gd name="adj2" fmla="val 5440455"/>
            </a:avLst>
          </a:prstGeom>
          <a:ln w="38100">
            <a:solidFill>
              <a:srgbClr val="FF9307"/>
            </a:solidFil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pic>
        <p:nvPicPr>
          <p:cNvPr id="30" name="Gráfico 29">
            <a:extLst>
              <a:ext uri="{FF2B5EF4-FFF2-40B4-BE49-F238E27FC236}">
                <a16:creationId xmlns:a16="http://schemas.microsoft.com/office/drawing/2014/main" id="{8676923F-6A0F-4D92-8168-FA71CAE92B8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flipH="1">
            <a:off x="8610183" y="2564172"/>
            <a:ext cx="685800" cy="600075"/>
          </a:xfrm>
          <a:prstGeom prst="rect">
            <a:avLst/>
          </a:prstGeom>
        </p:spPr>
      </p:pic>
    </p:spTree>
    <p:extLst>
      <p:ext uri="{BB962C8B-B14F-4D97-AF65-F5344CB8AC3E}">
        <p14:creationId xmlns:p14="http://schemas.microsoft.com/office/powerpoint/2010/main" val="413325957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11" name="Gráfico 2">
            <a:extLst>
              <a:ext uri="{FF2B5EF4-FFF2-40B4-BE49-F238E27FC236}">
                <a16:creationId xmlns:a16="http://schemas.microsoft.com/office/drawing/2014/main" id="{A9735FC5-212C-4D58-BB4E-5C6698F7F08D}"/>
              </a:ext>
            </a:extLst>
          </p:cNvPr>
          <p:cNvSpPr/>
          <p:nvPr/>
        </p:nvSpPr>
        <p:spPr>
          <a:xfrm rot="17125115">
            <a:off x="-10112442" y="-3279849"/>
            <a:ext cx="12333706" cy="14181971"/>
          </a:xfrm>
          <a:custGeom>
            <a:avLst/>
            <a:gdLst>
              <a:gd name="connsiteX0" fmla="*/ 0 w 5701176"/>
              <a:gd name="connsiteY0" fmla="*/ 5198879 h 6517995"/>
              <a:gd name="connsiteX1" fmla="*/ 2452116 w 5701176"/>
              <a:gd name="connsiteY1" fmla="*/ 3025083 h 6517995"/>
              <a:gd name="connsiteX2" fmla="*/ 3052001 w 5701176"/>
              <a:gd name="connsiteY2" fmla="*/ 2423865 h 6517995"/>
              <a:gd name="connsiteX3" fmla="*/ 3052096 w 5701176"/>
              <a:gd name="connsiteY3" fmla="*/ 2424341 h 6517995"/>
              <a:gd name="connsiteX4" fmla="*/ 4846320 w 5701176"/>
              <a:gd name="connsiteY4" fmla="*/ 286741 h 6517995"/>
              <a:gd name="connsiteX5" fmla="*/ 5332286 w 5701176"/>
              <a:gd name="connsiteY5" fmla="*/ 8611 h 6517995"/>
              <a:gd name="connsiteX6" fmla="*/ 5698998 w 5701176"/>
              <a:gd name="connsiteY6" fmla="*/ 1137419 h 6517995"/>
              <a:gd name="connsiteX7" fmla="*/ 4057364 w 5701176"/>
              <a:gd name="connsiteY7" fmla="*/ 6517996 h 6517995"/>
              <a:gd name="connsiteX8" fmla="*/ 4053364 w 5701176"/>
              <a:gd name="connsiteY8" fmla="*/ 6508090 h 6517995"/>
              <a:gd name="connsiteX9" fmla="*/ 4057364 w 5701176"/>
              <a:gd name="connsiteY9" fmla="*/ 6517996 h 6517995"/>
              <a:gd name="connsiteX10" fmla="*/ 0 w 5701176"/>
              <a:gd name="connsiteY10" fmla="*/ 5198879 h 6517995"/>
              <a:gd name="connsiteX0" fmla="*/ 0 w 5701176"/>
              <a:gd name="connsiteY0" fmla="*/ 5198879 h 6527879"/>
              <a:gd name="connsiteX1" fmla="*/ 2452116 w 5701176"/>
              <a:gd name="connsiteY1" fmla="*/ 3025083 h 6527879"/>
              <a:gd name="connsiteX2" fmla="*/ 3052001 w 5701176"/>
              <a:gd name="connsiteY2" fmla="*/ 2423865 h 6527879"/>
              <a:gd name="connsiteX3" fmla="*/ 3052096 w 5701176"/>
              <a:gd name="connsiteY3" fmla="*/ 2424341 h 6527879"/>
              <a:gd name="connsiteX4" fmla="*/ 4846320 w 5701176"/>
              <a:gd name="connsiteY4" fmla="*/ 286741 h 6527879"/>
              <a:gd name="connsiteX5" fmla="*/ 5332286 w 5701176"/>
              <a:gd name="connsiteY5" fmla="*/ 8611 h 6527879"/>
              <a:gd name="connsiteX6" fmla="*/ 5698998 w 5701176"/>
              <a:gd name="connsiteY6" fmla="*/ 1137419 h 6527879"/>
              <a:gd name="connsiteX7" fmla="*/ 4057364 w 5701176"/>
              <a:gd name="connsiteY7" fmla="*/ 6517996 h 6527879"/>
              <a:gd name="connsiteX8" fmla="*/ 4053364 w 5701176"/>
              <a:gd name="connsiteY8" fmla="*/ 6508090 h 6527879"/>
              <a:gd name="connsiteX9" fmla="*/ 4072193 w 5701176"/>
              <a:gd name="connsiteY9" fmla="*/ 6527879 h 6527879"/>
              <a:gd name="connsiteX10" fmla="*/ 0 w 5701176"/>
              <a:gd name="connsiteY10" fmla="*/ 5198879 h 6527879"/>
              <a:gd name="connsiteX0" fmla="*/ 0 w 5701176"/>
              <a:gd name="connsiteY0" fmla="*/ 5198879 h 6557702"/>
              <a:gd name="connsiteX1" fmla="*/ 2452116 w 5701176"/>
              <a:gd name="connsiteY1" fmla="*/ 3025083 h 6557702"/>
              <a:gd name="connsiteX2" fmla="*/ 3052001 w 5701176"/>
              <a:gd name="connsiteY2" fmla="*/ 2423865 h 6557702"/>
              <a:gd name="connsiteX3" fmla="*/ 3052096 w 5701176"/>
              <a:gd name="connsiteY3" fmla="*/ 2424341 h 6557702"/>
              <a:gd name="connsiteX4" fmla="*/ 4846320 w 5701176"/>
              <a:gd name="connsiteY4" fmla="*/ 286741 h 6557702"/>
              <a:gd name="connsiteX5" fmla="*/ 5332286 w 5701176"/>
              <a:gd name="connsiteY5" fmla="*/ 8611 h 6557702"/>
              <a:gd name="connsiteX6" fmla="*/ 5698998 w 5701176"/>
              <a:gd name="connsiteY6" fmla="*/ 1137419 h 6557702"/>
              <a:gd name="connsiteX7" fmla="*/ 4057364 w 5701176"/>
              <a:gd name="connsiteY7" fmla="*/ 6517996 h 6557702"/>
              <a:gd name="connsiteX8" fmla="*/ 4053364 w 5701176"/>
              <a:gd name="connsiteY8" fmla="*/ 6508090 h 6557702"/>
              <a:gd name="connsiteX9" fmla="*/ 4035815 w 5701176"/>
              <a:gd name="connsiteY9" fmla="*/ 6557702 h 6557702"/>
              <a:gd name="connsiteX10" fmla="*/ 0 w 5701176"/>
              <a:gd name="connsiteY10" fmla="*/ 5198879 h 6557702"/>
              <a:gd name="connsiteX0" fmla="*/ 0 w 5701176"/>
              <a:gd name="connsiteY0" fmla="*/ 5198879 h 6557702"/>
              <a:gd name="connsiteX1" fmla="*/ 2452116 w 5701176"/>
              <a:gd name="connsiteY1" fmla="*/ 3025083 h 6557702"/>
              <a:gd name="connsiteX2" fmla="*/ 3052001 w 5701176"/>
              <a:gd name="connsiteY2" fmla="*/ 2423865 h 6557702"/>
              <a:gd name="connsiteX3" fmla="*/ 3052096 w 5701176"/>
              <a:gd name="connsiteY3" fmla="*/ 2424341 h 6557702"/>
              <a:gd name="connsiteX4" fmla="*/ 4846320 w 5701176"/>
              <a:gd name="connsiteY4" fmla="*/ 286741 h 6557702"/>
              <a:gd name="connsiteX5" fmla="*/ 5332286 w 5701176"/>
              <a:gd name="connsiteY5" fmla="*/ 8611 h 6557702"/>
              <a:gd name="connsiteX6" fmla="*/ 5698998 w 5701176"/>
              <a:gd name="connsiteY6" fmla="*/ 1137419 h 6557702"/>
              <a:gd name="connsiteX7" fmla="*/ 4057364 w 5701176"/>
              <a:gd name="connsiteY7" fmla="*/ 6517996 h 6557702"/>
              <a:gd name="connsiteX8" fmla="*/ 4051506 w 5701176"/>
              <a:gd name="connsiteY8" fmla="*/ 6541960 h 6557702"/>
              <a:gd name="connsiteX9" fmla="*/ 4035815 w 5701176"/>
              <a:gd name="connsiteY9" fmla="*/ 6557702 h 6557702"/>
              <a:gd name="connsiteX10" fmla="*/ 0 w 5701176"/>
              <a:gd name="connsiteY10" fmla="*/ 5198879 h 6557702"/>
              <a:gd name="connsiteX0" fmla="*/ 0 w 5701176"/>
              <a:gd name="connsiteY0" fmla="*/ 5198879 h 6557702"/>
              <a:gd name="connsiteX1" fmla="*/ 2452116 w 5701176"/>
              <a:gd name="connsiteY1" fmla="*/ 3025083 h 6557702"/>
              <a:gd name="connsiteX2" fmla="*/ 3052001 w 5701176"/>
              <a:gd name="connsiteY2" fmla="*/ 2423865 h 6557702"/>
              <a:gd name="connsiteX3" fmla="*/ 3052096 w 5701176"/>
              <a:gd name="connsiteY3" fmla="*/ 2424341 h 6557702"/>
              <a:gd name="connsiteX4" fmla="*/ 4846320 w 5701176"/>
              <a:gd name="connsiteY4" fmla="*/ 286741 h 6557702"/>
              <a:gd name="connsiteX5" fmla="*/ 5332286 w 5701176"/>
              <a:gd name="connsiteY5" fmla="*/ 8611 h 6557702"/>
              <a:gd name="connsiteX6" fmla="*/ 5698998 w 5701176"/>
              <a:gd name="connsiteY6" fmla="*/ 1137419 h 6557702"/>
              <a:gd name="connsiteX7" fmla="*/ 4054407 w 5701176"/>
              <a:gd name="connsiteY7" fmla="*/ 6520062 h 6557702"/>
              <a:gd name="connsiteX8" fmla="*/ 4051506 w 5701176"/>
              <a:gd name="connsiteY8" fmla="*/ 6541960 h 6557702"/>
              <a:gd name="connsiteX9" fmla="*/ 4035815 w 5701176"/>
              <a:gd name="connsiteY9" fmla="*/ 6557702 h 6557702"/>
              <a:gd name="connsiteX10" fmla="*/ 0 w 5701176"/>
              <a:gd name="connsiteY10" fmla="*/ 5198879 h 6557702"/>
              <a:gd name="connsiteX0" fmla="*/ 0 w 5701176"/>
              <a:gd name="connsiteY0" fmla="*/ 5198879 h 6554261"/>
              <a:gd name="connsiteX1" fmla="*/ 2452116 w 5701176"/>
              <a:gd name="connsiteY1" fmla="*/ 3025083 h 6554261"/>
              <a:gd name="connsiteX2" fmla="*/ 3052001 w 5701176"/>
              <a:gd name="connsiteY2" fmla="*/ 2423865 h 6554261"/>
              <a:gd name="connsiteX3" fmla="*/ 3052096 w 5701176"/>
              <a:gd name="connsiteY3" fmla="*/ 2424341 h 6554261"/>
              <a:gd name="connsiteX4" fmla="*/ 4846320 w 5701176"/>
              <a:gd name="connsiteY4" fmla="*/ 286741 h 6554261"/>
              <a:gd name="connsiteX5" fmla="*/ 5332286 w 5701176"/>
              <a:gd name="connsiteY5" fmla="*/ 8611 h 6554261"/>
              <a:gd name="connsiteX6" fmla="*/ 5698998 w 5701176"/>
              <a:gd name="connsiteY6" fmla="*/ 1137419 h 6554261"/>
              <a:gd name="connsiteX7" fmla="*/ 4054407 w 5701176"/>
              <a:gd name="connsiteY7" fmla="*/ 6520062 h 6554261"/>
              <a:gd name="connsiteX8" fmla="*/ 4051506 w 5701176"/>
              <a:gd name="connsiteY8" fmla="*/ 6541960 h 6554261"/>
              <a:gd name="connsiteX9" fmla="*/ 4019325 w 5701176"/>
              <a:gd name="connsiteY9" fmla="*/ 6554261 h 6554261"/>
              <a:gd name="connsiteX10" fmla="*/ 0 w 5701176"/>
              <a:gd name="connsiteY10" fmla="*/ 5198879 h 6554261"/>
              <a:gd name="connsiteX0" fmla="*/ 0 w 5701176"/>
              <a:gd name="connsiteY0" fmla="*/ 5198879 h 6556492"/>
              <a:gd name="connsiteX1" fmla="*/ 2452116 w 5701176"/>
              <a:gd name="connsiteY1" fmla="*/ 3025083 h 6556492"/>
              <a:gd name="connsiteX2" fmla="*/ 3052001 w 5701176"/>
              <a:gd name="connsiteY2" fmla="*/ 2423865 h 6556492"/>
              <a:gd name="connsiteX3" fmla="*/ 3052096 w 5701176"/>
              <a:gd name="connsiteY3" fmla="*/ 2424341 h 6556492"/>
              <a:gd name="connsiteX4" fmla="*/ 4846320 w 5701176"/>
              <a:gd name="connsiteY4" fmla="*/ 286741 h 6556492"/>
              <a:gd name="connsiteX5" fmla="*/ 5332286 w 5701176"/>
              <a:gd name="connsiteY5" fmla="*/ 8611 h 6556492"/>
              <a:gd name="connsiteX6" fmla="*/ 5698998 w 5701176"/>
              <a:gd name="connsiteY6" fmla="*/ 1137419 h 6556492"/>
              <a:gd name="connsiteX7" fmla="*/ 4054407 w 5701176"/>
              <a:gd name="connsiteY7" fmla="*/ 6520062 h 6556492"/>
              <a:gd name="connsiteX8" fmla="*/ 4051506 w 5701176"/>
              <a:gd name="connsiteY8" fmla="*/ 6541960 h 6556492"/>
              <a:gd name="connsiteX9" fmla="*/ 3999756 w 5701176"/>
              <a:gd name="connsiteY9" fmla="*/ 6556492 h 6556492"/>
              <a:gd name="connsiteX10" fmla="*/ 0 w 5701176"/>
              <a:gd name="connsiteY10" fmla="*/ 5198879 h 6556492"/>
              <a:gd name="connsiteX0" fmla="*/ 0 w 5701176"/>
              <a:gd name="connsiteY0" fmla="*/ 5198879 h 6559191"/>
              <a:gd name="connsiteX1" fmla="*/ 2452116 w 5701176"/>
              <a:gd name="connsiteY1" fmla="*/ 3025083 h 6559191"/>
              <a:gd name="connsiteX2" fmla="*/ 3052001 w 5701176"/>
              <a:gd name="connsiteY2" fmla="*/ 2423865 h 6559191"/>
              <a:gd name="connsiteX3" fmla="*/ 3052096 w 5701176"/>
              <a:gd name="connsiteY3" fmla="*/ 2424341 h 6559191"/>
              <a:gd name="connsiteX4" fmla="*/ 4846320 w 5701176"/>
              <a:gd name="connsiteY4" fmla="*/ 286741 h 6559191"/>
              <a:gd name="connsiteX5" fmla="*/ 5332286 w 5701176"/>
              <a:gd name="connsiteY5" fmla="*/ 8611 h 6559191"/>
              <a:gd name="connsiteX6" fmla="*/ 5698998 w 5701176"/>
              <a:gd name="connsiteY6" fmla="*/ 1137419 h 6559191"/>
              <a:gd name="connsiteX7" fmla="*/ 4054407 w 5701176"/>
              <a:gd name="connsiteY7" fmla="*/ 6520062 h 6559191"/>
              <a:gd name="connsiteX8" fmla="*/ 4039435 w 5701176"/>
              <a:gd name="connsiteY8" fmla="*/ 6557439 h 6559191"/>
              <a:gd name="connsiteX9" fmla="*/ 3999756 w 5701176"/>
              <a:gd name="connsiteY9" fmla="*/ 6556492 h 6559191"/>
              <a:gd name="connsiteX10" fmla="*/ 0 w 5701176"/>
              <a:gd name="connsiteY10" fmla="*/ 5198879 h 6559191"/>
              <a:gd name="connsiteX0" fmla="*/ 0 w 5701176"/>
              <a:gd name="connsiteY0" fmla="*/ 5198879 h 6560738"/>
              <a:gd name="connsiteX1" fmla="*/ 2452116 w 5701176"/>
              <a:gd name="connsiteY1" fmla="*/ 3025083 h 6560738"/>
              <a:gd name="connsiteX2" fmla="*/ 3052001 w 5701176"/>
              <a:gd name="connsiteY2" fmla="*/ 2423865 h 6560738"/>
              <a:gd name="connsiteX3" fmla="*/ 3052096 w 5701176"/>
              <a:gd name="connsiteY3" fmla="*/ 2424341 h 6560738"/>
              <a:gd name="connsiteX4" fmla="*/ 4846320 w 5701176"/>
              <a:gd name="connsiteY4" fmla="*/ 286741 h 6560738"/>
              <a:gd name="connsiteX5" fmla="*/ 5332286 w 5701176"/>
              <a:gd name="connsiteY5" fmla="*/ 8611 h 6560738"/>
              <a:gd name="connsiteX6" fmla="*/ 5698998 w 5701176"/>
              <a:gd name="connsiteY6" fmla="*/ 1137419 h 6560738"/>
              <a:gd name="connsiteX7" fmla="*/ 4066720 w 5701176"/>
              <a:gd name="connsiteY7" fmla="*/ 6497373 h 6560738"/>
              <a:gd name="connsiteX8" fmla="*/ 4039435 w 5701176"/>
              <a:gd name="connsiteY8" fmla="*/ 6557439 h 6560738"/>
              <a:gd name="connsiteX9" fmla="*/ 3999756 w 5701176"/>
              <a:gd name="connsiteY9" fmla="*/ 6556492 h 6560738"/>
              <a:gd name="connsiteX10" fmla="*/ 0 w 5701176"/>
              <a:gd name="connsiteY10" fmla="*/ 5198879 h 6560738"/>
              <a:gd name="connsiteX0" fmla="*/ 0 w 5701176"/>
              <a:gd name="connsiteY0" fmla="*/ 5198879 h 6561432"/>
              <a:gd name="connsiteX1" fmla="*/ 2452116 w 5701176"/>
              <a:gd name="connsiteY1" fmla="*/ 3025083 h 6561432"/>
              <a:gd name="connsiteX2" fmla="*/ 3052001 w 5701176"/>
              <a:gd name="connsiteY2" fmla="*/ 2423865 h 6561432"/>
              <a:gd name="connsiteX3" fmla="*/ 3052096 w 5701176"/>
              <a:gd name="connsiteY3" fmla="*/ 2424341 h 6561432"/>
              <a:gd name="connsiteX4" fmla="*/ 4846320 w 5701176"/>
              <a:gd name="connsiteY4" fmla="*/ 286741 h 6561432"/>
              <a:gd name="connsiteX5" fmla="*/ 5332286 w 5701176"/>
              <a:gd name="connsiteY5" fmla="*/ 8611 h 6561432"/>
              <a:gd name="connsiteX6" fmla="*/ 5698998 w 5701176"/>
              <a:gd name="connsiteY6" fmla="*/ 1137419 h 6561432"/>
              <a:gd name="connsiteX7" fmla="*/ 4095930 w 5701176"/>
              <a:gd name="connsiteY7" fmla="*/ 6487524 h 6561432"/>
              <a:gd name="connsiteX8" fmla="*/ 4039435 w 5701176"/>
              <a:gd name="connsiteY8" fmla="*/ 6557439 h 6561432"/>
              <a:gd name="connsiteX9" fmla="*/ 3999756 w 5701176"/>
              <a:gd name="connsiteY9" fmla="*/ 6556492 h 6561432"/>
              <a:gd name="connsiteX10" fmla="*/ 0 w 5701176"/>
              <a:gd name="connsiteY10" fmla="*/ 5198879 h 6561432"/>
              <a:gd name="connsiteX0" fmla="*/ 0 w 5701176"/>
              <a:gd name="connsiteY0" fmla="*/ 5198879 h 6562035"/>
              <a:gd name="connsiteX1" fmla="*/ 2452116 w 5701176"/>
              <a:gd name="connsiteY1" fmla="*/ 3025083 h 6562035"/>
              <a:gd name="connsiteX2" fmla="*/ 3052001 w 5701176"/>
              <a:gd name="connsiteY2" fmla="*/ 2423865 h 6562035"/>
              <a:gd name="connsiteX3" fmla="*/ 3052096 w 5701176"/>
              <a:gd name="connsiteY3" fmla="*/ 2424341 h 6562035"/>
              <a:gd name="connsiteX4" fmla="*/ 4846320 w 5701176"/>
              <a:gd name="connsiteY4" fmla="*/ 286741 h 6562035"/>
              <a:gd name="connsiteX5" fmla="*/ 5332286 w 5701176"/>
              <a:gd name="connsiteY5" fmla="*/ 8611 h 6562035"/>
              <a:gd name="connsiteX6" fmla="*/ 5698998 w 5701176"/>
              <a:gd name="connsiteY6" fmla="*/ 1137419 h 6562035"/>
              <a:gd name="connsiteX7" fmla="*/ 4080331 w 5701176"/>
              <a:gd name="connsiteY7" fmla="*/ 6479058 h 6562035"/>
              <a:gd name="connsiteX8" fmla="*/ 4039435 w 5701176"/>
              <a:gd name="connsiteY8" fmla="*/ 6557439 h 6562035"/>
              <a:gd name="connsiteX9" fmla="*/ 3999756 w 5701176"/>
              <a:gd name="connsiteY9" fmla="*/ 6556492 h 6562035"/>
              <a:gd name="connsiteX10" fmla="*/ 0 w 5701176"/>
              <a:gd name="connsiteY10" fmla="*/ 5198879 h 6562035"/>
              <a:gd name="connsiteX0" fmla="*/ 0 w 5701176"/>
              <a:gd name="connsiteY0" fmla="*/ 5198879 h 6556492"/>
              <a:gd name="connsiteX1" fmla="*/ 2452116 w 5701176"/>
              <a:gd name="connsiteY1" fmla="*/ 3025083 h 6556492"/>
              <a:gd name="connsiteX2" fmla="*/ 3052001 w 5701176"/>
              <a:gd name="connsiteY2" fmla="*/ 2423865 h 6556492"/>
              <a:gd name="connsiteX3" fmla="*/ 3052096 w 5701176"/>
              <a:gd name="connsiteY3" fmla="*/ 2424341 h 6556492"/>
              <a:gd name="connsiteX4" fmla="*/ 4846320 w 5701176"/>
              <a:gd name="connsiteY4" fmla="*/ 286741 h 6556492"/>
              <a:gd name="connsiteX5" fmla="*/ 5332286 w 5701176"/>
              <a:gd name="connsiteY5" fmla="*/ 8611 h 6556492"/>
              <a:gd name="connsiteX6" fmla="*/ 5698998 w 5701176"/>
              <a:gd name="connsiteY6" fmla="*/ 1137419 h 6556492"/>
              <a:gd name="connsiteX7" fmla="*/ 4080331 w 5701176"/>
              <a:gd name="connsiteY7" fmla="*/ 6479058 h 6556492"/>
              <a:gd name="connsiteX8" fmla="*/ 4041216 w 5701176"/>
              <a:gd name="connsiteY8" fmla="*/ 6547391 h 6556492"/>
              <a:gd name="connsiteX9" fmla="*/ 3999756 w 5701176"/>
              <a:gd name="connsiteY9" fmla="*/ 6556492 h 6556492"/>
              <a:gd name="connsiteX10" fmla="*/ 0 w 5701176"/>
              <a:gd name="connsiteY10" fmla="*/ 5198879 h 6556492"/>
              <a:gd name="connsiteX0" fmla="*/ 0 w 5701176"/>
              <a:gd name="connsiteY0" fmla="*/ 5198879 h 6555524"/>
              <a:gd name="connsiteX1" fmla="*/ 2452116 w 5701176"/>
              <a:gd name="connsiteY1" fmla="*/ 3025083 h 6555524"/>
              <a:gd name="connsiteX2" fmla="*/ 3052001 w 5701176"/>
              <a:gd name="connsiteY2" fmla="*/ 2423865 h 6555524"/>
              <a:gd name="connsiteX3" fmla="*/ 3052096 w 5701176"/>
              <a:gd name="connsiteY3" fmla="*/ 2424341 h 6555524"/>
              <a:gd name="connsiteX4" fmla="*/ 4846320 w 5701176"/>
              <a:gd name="connsiteY4" fmla="*/ 286741 h 6555524"/>
              <a:gd name="connsiteX5" fmla="*/ 5332286 w 5701176"/>
              <a:gd name="connsiteY5" fmla="*/ 8611 h 6555524"/>
              <a:gd name="connsiteX6" fmla="*/ 5698998 w 5701176"/>
              <a:gd name="connsiteY6" fmla="*/ 1137419 h 6555524"/>
              <a:gd name="connsiteX7" fmla="*/ 4080331 w 5701176"/>
              <a:gd name="connsiteY7" fmla="*/ 6479058 h 6555524"/>
              <a:gd name="connsiteX8" fmla="*/ 4041216 w 5701176"/>
              <a:gd name="connsiteY8" fmla="*/ 6547391 h 6555524"/>
              <a:gd name="connsiteX9" fmla="*/ 3970910 w 5701176"/>
              <a:gd name="connsiteY9" fmla="*/ 6555524 h 6555524"/>
              <a:gd name="connsiteX10" fmla="*/ 0 w 5701176"/>
              <a:gd name="connsiteY10" fmla="*/ 5198879 h 6555524"/>
              <a:gd name="connsiteX0" fmla="*/ 0 w 5701176"/>
              <a:gd name="connsiteY0" fmla="*/ 5198879 h 6556808"/>
              <a:gd name="connsiteX1" fmla="*/ 2452116 w 5701176"/>
              <a:gd name="connsiteY1" fmla="*/ 3025083 h 6556808"/>
              <a:gd name="connsiteX2" fmla="*/ 3052001 w 5701176"/>
              <a:gd name="connsiteY2" fmla="*/ 2423865 h 6556808"/>
              <a:gd name="connsiteX3" fmla="*/ 3052096 w 5701176"/>
              <a:gd name="connsiteY3" fmla="*/ 2424341 h 6556808"/>
              <a:gd name="connsiteX4" fmla="*/ 4846320 w 5701176"/>
              <a:gd name="connsiteY4" fmla="*/ 286741 h 6556808"/>
              <a:gd name="connsiteX5" fmla="*/ 5332286 w 5701176"/>
              <a:gd name="connsiteY5" fmla="*/ 8611 h 6556808"/>
              <a:gd name="connsiteX6" fmla="*/ 5698998 w 5701176"/>
              <a:gd name="connsiteY6" fmla="*/ 1137419 h 6556808"/>
              <a:gd name="connsiteX7" fmla="*/ 4080331 w 5701176"/>
              <a:gd name="connsiteY7" fmla="*/ 6479058 h 6556808"/>
              <a:gd name="connsiteX8" fmla="*/ 4041216 w 5701176"/>
              <a:gd name="connsiteY8" fmla="*/ 6547391 h 6556808"/>
              <a:gd name="connsiteX9" fmla="*/ 3970910 w 5701176"/>
              <a:gd name="connsiteY9" fmla="*/ 6555524 h 6556808"/>
              <a:gd name="connsiteX10" fmla="*/ 0 w 5701176"/>
              <a:gd name="connsiteY10" fmla="*/ 5198879 h 6556808"/>
              <a:gd name="connsiteX0" fmla="*/ 0 w 5701176"/>
              <a:gd name="connsiteY0" fmla="*/ 5198879 h 6555524"/>
              <a:gd name="connsiteX1" fmla="*/ 2452116 w 5701176"/>
              <a:gd name="connsiteY1" fmla="*/ 3025083 h 6555524"/>
              <a:gd name="connsiteX2" fmla="*/ 3052001 w 5701176"/>
              <a:gd name="connsiteY2" fmla="*/ 2423865 h 6555524"/>
              <a:gd name="connsiteX3" fmla="*/ 3052096 w 5701176"/>
              <a:gd name="connsiteY3" fmla="*/ 2424341 h 6555524"/>
              <a:gd name="connsiteX4" fmla="*/ 4846320 w 5701176"/>
              <a:gd name="connsiteY4" fmla="*/ 286741 h 6555524"/>
              <a:gd name="connsiteX5" fmla="*/ 5332286 w 5701176"/>
              <a:gd name="connsiteY5" fmla="*/ 8611 h 6555524"/>
              <a:gd name="connsiteX6" fmla="*/ 5698998 w 5701176"/>
              <a:gd name="connsiteY6" fmla="*/ 1137419 h 6555524"/>
              <a:gd name="connsiteX7" fmla="*/ 4080331 w 5701176"/>
              <a:gd name="connsiteY7" fmla="*/ 6479058 h 6555524"/>
              <a:gd name="connsiteX8" fmla="*/ 4040688 w 5701176"/>
              <a:gd name="connsiteY8" fmla="*/ 6541598 h 6555524"/>
              <a:gd name="connsiteX9" fmla="*/ 3970910 w 5701176"/>
              <a:gd name="connsiteY9" fmla="*/ 6555524 h 6555524"/>
              <a:gd name="connsiteX10" fmla="*/ 0 w 5701176"/>
              <a:gd name="connsiteY10" fmla="*/ 5198879 h 6555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701176" h="6555524">
                <a:moveTo>
                  <a:pt x="0" y="5198879"/>
                </a:moveTo>
                <a:cubicBezTo>
                  <a:pt x="842677" y="4500029"/>
                  <a:pt x="1681258" y="3788988"/>
                  <a:pt x="2452116" y="3025083"/>
                </a:cubicBezTo>
                <a:cubicBezTo>
                  <a:pt x="2651284" y="2827820"/>
                  <a:pt x="2879408" y="2606364"/>
                  <a:pt x="3052001" y="2423865"/>
                </a:cubicBezTo>
                <a:cubicBezTo>
                  <a:pt x="3052033" y="2424024"/>
                  <a:pt x="3052064" y="2424182"/>
                  <a:pt x="3052096" y="2424341"/>
                </a:cubicBezTo>
                <a:cubicBezTo>
                  <a:pt x="3687318" y="1739303"/>
                  <a:pt x="4289775" y="1037596"/>
                  <a:pt x="4846320" y="286741"/>
                </a:cubicBezTo>
                <a:cubicBezTo>
                  <a:pt x="5012722" y="62427"/>
                  <a:pt x="5186077" y="-30251"/>
                  <a:pt x="5332286" y="8611"/>
                </a:cubicBezTo>
                <a:cubicBezTo>
                  <a:pt x="5555361" y="67380"/>
                  <a:pt x="5722334" y="433426"/>
                  <a:pt x="5698998" y="1137419"/>
                </a:cubicBezTo>
                <a:cubicBezTo>
                  <a:pt x="5638324" y="2961551"/>
                  <a:pt x="4982540" y="4913148"/>
                  <a:pt x="4080331" y="6479058"/>
                </a:cubicBezTo>
                <a:cubicBezTo>
                  <a:pt x="4078141" y="6474391"/>
                  <a:pt x="4058398" y="6523061"/>
                  <a:pt x="4040688" y="6541598"/>
                </a:cubicBezTo>
                <a:cubicBezTo>
                  <a:pt x="4022978" y="6560135"/>
                  <a:pt x="3968624" y="6550476"/>
                  <a:pt x="3970910" y="6555524"/>
                </a:cubicBezTo>
                <a:cubicBezTo>
                  <a:pt x="2535493" y="6499421"/>
                  <a:pt x="1213104" y="5996883"/>
                  <a:pt x="0" y="5198879"/>
                </a:cubicBezTo>
              </a:path>
            </a:pathLst>
          </a:custGeom>
          <a:solidFill>
            <a:schemeClr val="accent4">
              <a:lumMod val="20000"/>
              <a:lumOff val="80000"/>
            </a:schemeClr>
          </a:solidFill>
          <a:ln w="28575" cap="flat">
            <a:noFill/>
            <a:prstDash val="solid"/>
            <a:miter/>
          </a:ln>
        </p:spPr>
        <p:txBody>
          <a:bodyPr rtlCol="0" anchor="ctr"/>
          <a:lstStyle/>
          <a:p>
            <a:endParaRPr lang="pt-BR" dirty="0">
              <a:latin typeface="Exo 2.0" panose="00000500000000000000" pitchFamily="50" charset="0"/>
            </a:endParaRPr>
          </a:p>
        </p:txBody>
      </p:sp>
      <p:pic>
        <p:nvPicPr>
          <p:cNvPr id="13" name="Gráfico 12" hidden="1">
            <a:extLst>
              <a:ext uri="{FF2B5EF4-FFF2-40B4-BE49-F238E27FC236}">
                <a16:creationId xmlns:a16="http://schemas.microsoft.com/office/drawing/2014/main" id="{55FB881F-A4A9-4EF5-A734-76A4922AC91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67248" y="369000"/>
            <a:ext cx="11457505" cy="6120000"/>
          </a:xfrm>
          <a:prstGeom prst="rect">
            <a:avLst/>
          </a:prstGeom>
        </p:spPr>
      </p:pic>
      <p:sp>
        <p:nvSpPr>
          <p:cNvPr id="12" name="Google Shape;636;p33">
            <a:extLst>
              <a:ext uri="{FF2B5EF4-FFF2-40B4-BE49-F238E27FC236}">
                <a16:creationId xmlns:a16="http://schemas.microsoft.com/office/drawing/2014/main" id="{5D931F6E-5A66-4259-8286-D793A8D119A2}"/>
              </a:ext>
            </a:extLst>
          </p:cNvPr>
          <p:cNvSpPr/>
          <p:nvPr/>
        </p:nvSpPr>
        <p:spPr>
          <a:xfrm rot="18301844">
            <a:off x="-11342985" y="-5434626"/>
            <a:ext cx="13594827" cy="15632075"/>
          </a:xfrm>
          <a:custGeom>
            <a:avLst/>
            <a:gdLst/>
            <a:ahLst/>
            <a:cxnLst/>
            <a:rect l="l" t="t" r="r" b="b"/>
            <a:pathLst>
              <a:path w="5701176" h="6555524" extrusionOk="0">
                <a:moveTo>
                  <a:pt x="0" y="5198879"/>
                </a:moveTo>
                <a:cubicBezTo>
                  <a:pt x="842677" y="4500029"/>
                  <a:pt x="1681258" y="3788988"/>
                  <a:pt x="2452116" y="3025083"/>
                </a:cubicBezTo>
                <a:cubicBezTo>
                  <a:pt x="2651284" y="2827820"/>
                  <a:pt x="2879408" y="2606364"/>
                  <a:pt x="3052001" y="2423865"/>
                </a:cubicBezTo>
                <a:cubicBezTo>
                  <a:pt x="3052033" y="2424024"/>
                  <a:pt x="3052064" y="2424182"/>
                  <a:pt x="3052096" y="2424341"/>
                </a:cubicBezTo>
                <a:cubicBezTo>
                  <a:pt x="3687318" y="1739303"/>
                  <a:pt x="4289775" y="1037596"/>
                  <a:pt x="4846320" y="286741"/>
                </a:cubicBezTo>
                <a:cubicBezTo>
                  <a:pt x="5012722" y="62427"/>
                  <a:pt x="5186077" y="-30251"/>
                  <a:pt x="5332286" y="8611"/>
                </a:cubicBezTo>
                <a:cubicBezTo>
                  <a:pt x="5555361" y="67380"/>
                  <a:pt x="5722334" y="433426"/>
                  <a:pt x="5698998" y="1137419"/>
                </a:cubicBezTo>
                <a:cubicBezTo>
                  <a:pt x="5638324" y="2961551"/>
                  <a:pt x="4982540" y="4913148"/>
                  <a:pt x="4080331" y="6479058"/>
                </a:cubicBezTo>
                <a:cubicBezTo>
                  <a:pt x="4078141" y="6474391"/>
                  <a:pt x="4058398" y="6523061"/>
                  <a:pt x="4040688" y="6541598"/>
                </a:cubicBezTo>
                <a:cubicBezTo>
                  <a:pt x="4022978" y="6560135"/>
                  <a:pt x="3968624" y="6550476"/>
                  <a:pt x="3970910" y="6555524"/>
                </a:cubicBezTo>
                <a:cubicBezTo>
                  <a:pt x="2535493" y="6499421"/>
                  <a:pt x="1213104" y="5996883"/>
                  <a:pt x="0" y="5198879"/>
                </a:cubicBezTo>
              </a:path>
            </a:pathLst>
          </a:custGeom>
          <a:noFill/>
          <a:ln w="28575" cap="flat" cmpd="sng">
            <a:solidFill>
              <a:srgbClr val="FF640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Exo 2.0" panose="00000500000000000000" pitchFamily="50" charset="0"/>
              <a:ea typeface="Calibri"/>
              <a:cs typeface="Calibri"/>
              <a:sym typeface="Calibri"/>
            </a:endParaRPr>
          </a:p>
        </p:txBody>
      </p:sp>
      <p:sp>
        <p:nvSpPr>
          <p:cNvPr id="307" name="Google Shape;307;g14fb97c0659_0_68"/>
          <p:cNvSpPr/>
          <p:nvPr/>
        </p:nvSpPr>
        <p:spPr>
          <a:xfrm rot="3003078">
            <a:off x="10550620" y="4708097"/>
            <a:ext cx="4773446" cy="6001049"/>
          </a:xfrm>
          <a:custGeom>
            <a:avLst/>
            <a:gdLst/>
            <a:ahLst/>
            <a:cxnLst/>
            <a:rect l="l" t="t" r="r" b="b"/>
            <a:pathLst>
              <a:path w="547817" h="688701" extrusionOk="0">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solidFill>
            <a:schemeClr val="dk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Nunito ExtraLight"/>
              <a:ea typeface="Nunito ExtraLight"/>
              <a:cs typeface="Nunito ExtraLight"/>
              <a:sym typeface="Nunito ExtraLight"/>
            </a:endParaRPr>
          </a:p>
        </p:txBody>
      </p:sp>
      <p:sp>
        <p:nvSpPr>
          <p:cNvPr id="308" name="Google Shape;308;g14fb97c0659_0_68"/>
          <p:cNvSpPr txBox="1"/>
          <p:nvPr/>
        </p:nvSpPr>
        <p:spPr>
          <a:xfrm>
            <a:off x="11277600" y="6181222"/>
            <a:ext cx="646222" cy="307736"/>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pt-BR" sz="1400" b="1" i="0" u="none" strike="noStrike" cap="none">
                <a:solidFill>
                  <a:schemeClr val="lt1"/>
                </a:solidFill>
                <a:latin typeface="Exo 2 ExtraBold"/>
                <a:ea typeface="Exo 2 ExtraBold"/>
                <a:cs typeface="Exo 2 ExtraBold"/>
                <a:sym typeface="Exo 2 ExtraBold"/>
              </a:rPr>
              <a:t>16</a:t>
            </a:fld>
            <a:endParaRPr sz="1400" b="1" i="0" u="none" strike="noStrike" cap="none" dirty="0">
              <a:solidFill>
                <a:schemeClr val="lt1"/>
              </a:solidFill>
              <a:latin typeface="Exo 2 ExtraBold"/>
              <a:ea typeface="Exo 2 ExtraBold"/>
              <a:cs typeface="Exo 2 ExtraBold"/>
              <a:sym typeface="Exo 2 ExtraBold"/>
            </a:endParaRPr>
          </a:p>
        </p:txBody>
      </p:sp>
      <p:pic>
        <p:nvPicPr>
          <p:cNvPr id="14" name="Gráfico 13">
            <a:extLst>
              <a:ext uri="{FF2B5EF4-FFF2-40B4-BE49-F238E27FC236}">
                <a16:creationId xmlns:a16="http://schemas.microsoft.com/office/drawing/2014/main" id="{5860B6B8-2E3B-4800-B96D-69CD1A8EE58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18132097">
            <a:off x="11183975" y="-2046754"/>
            <a:ext cx="2537757" cy="3048312"/>
          </a:xfrm>
          <a:prstGeom prst="rect">
            <a:avLst/>
          </a:prstGeom>
        </p:spPr>
      </p:pic>
      <p:sp>
        <p:nvSpPr>
          <p:cNvPr id="20" name="Google Shape;509;g19e32a04c2a_0_177">
            <a:extLst>
              <a:ext uri="{FF2B5EF4-FFF2-40B4-BE49-F238E27FC236}">
                <a16:creationId xmlns:a16="http://schemas.microsoft.com/office/drawing/2014/main" id="{294E722D-DDC4-427E-9E43-489F6727BF24}"/>
              </a:ext>
            </a:extLst>
          </p:cNvPr>
          <p:cNvSpPr txBox="1"/>
          <p:nvPr/>
        </p:nvSpPr>
        <p:spPr>
          <a:xfrm>
            <a:off x="4092174" y="1230942"/>
            <a:ext cx="6295717" cy="1977937"/>
          </a:xfrm>
          <a:prstGeom prst="rect">
            <a:avLst/>
          </a:prstGeom>
          <a:noFill/>
          <a:ln>
            <a:noFill/>
          </a:ln>
        </p:spPr>
        <p:txBody>
          <a:bodyPr spcFirstLastPara="1" wrap="square" lIns="91425" tIns="45700" rIns="91425" bIns="45700" anchor="ctr" anchorCtr="0">
            <a:spAutoFit/>
          </a:bodyPr>
          <a:lstStyle/>
          <a:p>
            <a:pPr marL="0" marR="0" lvl="0" indent="0" rtl="0">
              <a:lnSpc>
                <a:spcPct val="130000"/>
              </a:lnSpc>
              <a:spcAft>
                <a:spcPts val="0"/>
              </a:spcAft>
              <a:buClr>
                <a:srgbClr val="000000"/>
              </a:buClr>
              <a:buSzPts val="1910"/>
              <a:buFont typeface="Arial"/>
              <a:buNone/>
            </a:pPr>
            <a:r>
              <a:rPr lang="pt-BR" sz="3600" i="1" dirty="0">
                <a:solidFill>
                  <a:schemeClr val="bg2"/>
                </a:solidFill>
                <a:latin typeface="+mj-lt"/>
                <a:ea typeface="Nunito"/>
                <a:cs typeface="Nunito"/>
                <a:sym typeface="Nunito"/>
              </a:rPr>
              <a:t>Apresentação</a:t>
            </a:r>
          </a:p>
          <a:p>
            <a:pPr marL="0" marR="0" lvl="0" indent="0" rtl="0">
              <a:lnSpc>
                <a:spcPct val="130000"/>
              </a:lnSpc>
              <a:spcBef>
                <a:spcPts val="1600"/>
              </a:spcBef>
              <a:spcAft>
                <a:spcPts val="0"/>
              </a:spcAft>
              <a:buClr>
                <a:srgbClr val="000000"/>
              </a:buClr>
              <a:buSzPts val="1910"/>
              <a:buFont typeface="Arial"/>
              <a:buNone/>
            </a:pPr>
            <a:r>
              <a:rPr lang="pt-BR" sz="1600" dirty="0">
                <a:solidFill>
                  <a:schemeClr val="tx1"/>
                </a:solidFill>
                <a:latin typeface="Nunito"/>
                <a:ea typeface="Nunito"/>
                <a:cs typeface="Nunito"/>
                <a:sym typeface="Nunito"/>
              </a:rPr>
              <a:t>Foque em resolver o problema do cliente. Para isso adapte, ajuste, personalize sua apresentação e de o melhor de si, se prepare.</a:t>
            </a:r>
            <a:br>
              <a:rPr lang="pt-BR" sz="1600" dirty="0">
                <a:solidFill>
                  <a:schemeClr val="tx1"/>
                </a:solidFill>
                <a:latin typeface="Nunito"/>
                <a:ea typeface="Nunito"/>
                <a:cs typeface="Nunito"/>
                <a:sym typeface="Nunito"/>
              </a:rPr>
            </a:br>
            <a:r>
              <a:rPr lang="pt-BR" sz="1600" dirty="0">
                <a:solidFill>
                  <a:schemeClr val="tx1"/>
                </a:solidFill>
                <a:latin typeface="Nunito"/>
                <a:ea typeface="Nunito"/>
                <a:cs typeface="Nunito"/>
                <a:sym typeface="Nunito"/>
              </a:rPr>
              <a:t>Elas pode acontecer no formato:</a:t>
            </a:r>
          </a:p>
        </p:txBody>
      </p:sp>
      <p:sp>
        <p:nvSpPr>
          <p:cNvPr id="21" name="CaixaDeTexto 20">
            <a:extLst>
              <a:ext uri="{FF2B5EF4-FFF2-40B4-BE49-F238E27FC236}">
                <a16:creationId xmlns:a16="http://schemas.microsoft.com/office/drawing/2014/main" id="{E5C682CD-ED72-4549-A049-57680A7FB5F4}"/>
              </a:ext>
            </a:extLst>
          </p:cNvPr>
          <p:cNvSpPr txBox="1"/>
          <p:nvPr/>
        </p:nvSpPr>
        <p:spPr>
          <a:xfrm>
            <a:off x="4496000" y="3649122"/>
            <a:ext cx="2876093" cy="919226"/>
          </a:xfrm>
          <a:prstGeom prst="rect">
            <a:avLst/>
          </a:prstGeom>
          <a:noFill/>
        </p:spPr>
        <p:txBody>
          <a:bodyPr wrap="square">
            <a:spAutoFit/>
          </a:bodyPr>
          <a:lstStyle/>
          <a:p>
            <a:pPr marL="0" marR="0" lvl="0" indent="0" rtl="0">
              <a:lnSpc>
                <a:spcPct val="130000"/>
              </a:lnSpc>
              <a:spcBef>
                <a:spcPts val="1600"/>
              </a:spcBef>
              <a:spcAft>
                <a:spcPts val="0"/>
              </a:spcAft>
              <a:buClr>
                <a:srgbClr val="000000"/>
              </a:buClr>
              <a:buSzPts val="1910"/>
              <a:buFont typeface="Arial"/>
              <a:buNone/>
            </a:pPr>
            <a:r>
              <a:rPr lang="pt-BR" sz="1600" dirty="0">
                <a:solidFill>
                  <a:schemeClr val="tx1"/>
                </a:solidFill>
                <a:latin typeface="Nunito"/>
                <a:ea typeface="Nunito"/>
                <a:cs typeface="Nunito"/>
                <a:sym typeface="Nunito"/>
              </a:rPr>
              <a:t>Atendimento direto</a:t>
            </a:r>
          </a:p>
          <a:p>
            <a:pPr marL="0" marR="0" lvl="0" indent="0" rtl="0">
              <a:lnSpc>
                <a:spcPct val="130000"/>
              </a:lnSpc>
              <a:spcBef>
                <a:spcPts val="1600"/>
              </a:spcBef>
              <a:spcAft>
                <a:spcPts val="0"/>
              </a:spcAft>
              <a:buClr>
                <a:srgbClr val="000000"/>
              </a:buClr>
              <a:buSzPts val="1910"/>
              <a:buFont typeface="Arial"/>
              <a:buNone/>
            </a:pPr>
            <a:r>
              <a:rPr lang="pt-BR" sz="1600" dirty="0">
                <a:solidFill>
                  <a:schemeClr val="tx1"/>
                </a:solidFill>
                <a:latin typeface="Nunito"/>
                <a:ea typeface="Nunito"/>
                <a:cs typeface="Nunito"/>
                <a:sym typeface="Nunito"/>
              </a:rPr>
              <a:t>Reunião presencial ou </a:t>
            </a:r>
            <a:r>
              <a:rPr lang="pt-BR" sz="1600" i="1" dirty="0">
                <a:solidFill>
                  <a:schemeClr val="tx1"/>
                </a:solidFill>
                <a:latin typeface="Nunito"/>
                <a:ea typeface="Nunito"/>
                <a:cs typeface="Nunito"/>
                <a:sym typeface="Nunito"/>
              </a:rPr>
              <a:t>online</a:t>
            </a:r>
          </a:p>
        </p:txBody>
      </p:sp>
      <p:sp>
        <p:nvSpPr>
          <p:cNvPr id="23" name="CaixaDeTexto 22">
            <a:extLst>
              <a:ext uri="{FF2B5EF4-FFF2-40B4-BE49-F238E27FC236}">
                <a16:creationId xmlns:a16="http://schemas.microsoft.com/office/drawing/2014/main" id="{FB4CFFC1-C12C-447A-B3DD-CF9BDED2AD7B}"/>
              </a:ext>
            </a:extLst>
          </p:cNvPr>
          <p:cNvSpPr txBox="1"/>
          <p:nvPr/>
        </p:nvSpPr>
        <p:spPr>
          <a:xfrm>
            <a:off x="8289469" y="3649122"/>
            <a:ext cx="1632522" cy="393954"/>
          </a:xfrm>
          <a:prstGeom prst="rect">
            <a:avLst/>
          </a:prstGeom>
          <a:noFill/>
        </p:spPr>
        <p:txBody>
          <a:bodyPr wrap="square">
            <a:spAutoFit/>
          </a:bodyPr>
          <a:lstStyle/>
          <a:p>
            <a:pPr marL="0" marR="0" lvl="0" indent="0" rtl="0">
              <a:lnSpc>
                <a:spcPct val="130000"/>
              </a:lnSpc>
              <a:spcBef>
                <a:spcPts val="1600"/>
              </a:spcBef>
              <a:spcAft>
                <a:spcPts val="0"/>
              </a:spcAft>
              <a:buClr>
                <a:srgbClr val="000000"/>
              </a:buClr>
              <a:buSzPts val="1910"/>
              <a:buFont typeface="Arial"/>
              <a:buNone/>
            </a:pPr>
            <a:r>
              <a:rPr lang="pt-BR" sz="1600" dirty="0">
                <a:solidFill>
                  <a:schemeClr val="tx1"/>
                </a:solidFill>
                <a:latin typeface="Nunito"/>
                <a:ea typeface="Nunito"/>
                <a:cs typeface="Nunito"/>
                <a:sym typeface="Nunito"/>
              </a:rPr>
              <a:t>Telefonema</a:t>
            </a:r>
          </a:p>
        </p:txBody>
      </p:sp>
      <p:sp>
        <p:nvSpPr>
          <p:cNvPr id="25" name="CaixaDeTexto 24">
            <a:extLst>
              <a:ext uri="{FF2B5EF4-FFF2-40B4-BE49-F238E27FC236}">
                <a16:creationId xmlns:a16="http://schemas.microsoft.com/office/drawing/2014/main" id="{64BD6B5C-52CD-43D6-9384-7F901DD0D1A2}"/>
              </a:ext>
            </a:extLst>
          </p:cNvPr>
          <p:cNvSpPr txBox="1"/>
          <p:nvPr/>
        </p:nvSpPr>
        <p:spPr>
          <a:xfrm>
            <a:off x="4092174" y="4830707"/>
            <a:ext cx="7522071" cy="714042"/>
          </a:xfrm>
          <a:prstGeom prst="rect">
            <a:avLst/>
          </a:prstGeom>
          <a:noFill/>
        </p:spPr>
        <p:txBody>
          <a:bodyPr wrap="square">
            <a:spAutoFit/>
          </a:bodyPr>
          <a:lstStyle/>
          <a:p>
            <a:pPr marL="0" marR="0" lvl="0" indent="0" defTabSz="914400" rtl="0" eaLnBrk="1" fontAlgn="auto" latinLnBrk="0" hangingPunct="1">
              <a:lnSpc>
                <a:spcPct val="130000"/>
              </a:lnSpc>
              <a:spcBef>
                <a:spcPts val="1600"/>
              </a:spcBef>
              <a:spcAft>
                <a:spcPts val="0"/>
              </a:spcAft>
              <a:buClr>
                <a:srgbClr val="000000"/>
              </a:buClr>
              <a:buSzPts val="1910"/>
              <a:buFont typeface="Arial"/>
              <a:buNone/>
              <a:tabLst/>
              <a:defRPr/>
            </a:pPr>
            <a:r>
              <a:rPr kumimoji="0" lang="pt-BR" sz="1600" b="0" i="1" u="none" strike="noStrike" kern="0" cap="none" spc="0" normalizeH="0" baseline="0" noProof="0" dirty="0">
                <a:ln>
                  <a:noFill/>
                </a:ln>
                <a:solidFill>
                  <a:srgbClr val="262626"/>
                </a:solidFill>
                <a:effectLst/>
                <a:uLnTx/>
                <a:uFillTx/>
                <a:latin typeface="Nunito"/>
                <a:ea typeface="Nunito"/>
                <a:cs typeface="Nunito"/>
                <a:sym typeface="Nunito"/>
              </a:rPr>
              <a:t>Cuidado com o </a:t>
            </a:r>
            <a:r>
              <a:rPr kumimoji="0" lang="pt-BR" sz="1600" b="0" i="1" u="none" strike="noStrike" kern="0" cap="none" spc="0" normalizeH="0" baseline="0" noProof="0" dirty="0" err="1">
                <a:ln>
                  <a:noFill/>
                </a:ln>
                <a:solidFill>
                  <a:srgbClr val="262626"/>
                </a:solidFill>
                <a:effectLst/>
                <a:uLnTx/>
                <a:uFillTx/>
                <a:latin typeface="Nunito"/>
                <a:ea typeface="Nunito"/>
                <a:cs typeface="Nunito"/>
                <a:sym typeface="Nunito"/>
              </a:rPr>
              <a:t>Oversaling</a:t>
            </a:r>
            <a:r>
              <a:rPr kumimoji="0" lang="pt-BR" sz="1600" b="0" i="1" u="none" strike="noStrike" kern="0" cap="none" spc="0" normalizeH="0" baseline="0" noProof="0" dirty="0">
                <a:ln>
                  <a:noFill/>
                </a:ln>
                <a:solidFill>
                  <a:srgbClr val="262626"/>
                </a:solidFill>
                <a:effectLst/>
                <a:uLnTx/>
                <a:uFillTx/>
                <a:latin typeface="Nunito"/>
                <a:ea typeface="Nunito"/>
                <a:cs typeface="Nunito"/>
                <a:sym typeface="Nunito"/>
              </a:rPr>
              <a:t> (excesso de venda). Muitas vezes nosso cliente já esta conquistado e por querer apresentar mais, corremos o risco de perder tudo.</a:t>
            </a:r>
          </a:p>
        </p:txBody>
      </p:sp>
      <p:sp>
        <p:nvSpPr>
          <p:cNvPr id="35" name="Gráfico 6">
            <a:extLst>
              <a:ext uri="{FF2B5EF4-FFF2-40B4-BE49-F238E27FC236}">
                <a16:creationId xmlns:a16="http://schemas.microsoft.com/office/drawing/2014/main" id="{9306D65E-BE32-4786-BB59-9841032AEEDF}"/>
              </a:ext>
            </a:extLst>
          </p:cNvPr>
          <p:cNvSpPr/>
          <p:nvPr/>
        </p:nvSpPr>
        <p:spPr>
          <a:xfrm>
            <a:off x="4205365" y="3774441"/>
            <a:ext cx="206476" cy="162124"/>
          </a:xfrm>
          <a:custGeom>
            <a:avLst/>
            <a:gdLst>
              <a:gd name="connsiteX0" fmla="*/ -1004 w 6038099"/>
              <a:gd name="connsiteY0" fmla="*/ 2444405 h 4741078"/>
              <a:gd name="connsiteX1" fmla="*/ 2654944 w 6038099"/>
              <a:gd name="connsiteY1" fmla="*/ 1507579 h 4741078"/>
              <a:gd name="connsiteX2" fmla="*/ 3326171 w 6038099"/>
              <a:gd name="connsiteY2" fmla="*/ 1224278 h 4741078"/>
              <a:gd name="connsiteX3" fmla="*/ 3326171 w 6038099"/>
              <a:gd name="connsiteY3" fmla="*/ 1224278 h 4741078"/>
              <a:gd name="connsiteX4" fmla="*/ 5436450 w 6038099"/>
              <a:gd name="connsiteY4" fmla="*/ 111193 h 4741078"/>
              <a:gd name="connsiteX5" fmla="*/ 5914516 w 6038099"/>
              <a:gd name="connsiteY5" fmla="*/ 44393 h 4741078"/>
              <a:gd name="connsiteX6" fmla="*/ 5859783 w 6038099"/>
              <a:gd name="connsiteY6" fmla="*/ 1042385 h 4741078"/>
              <a:gd name="connsiteX7" fmla="*/ 2865004 w 6038099"/>
              <a:gd name="connsiteY7" fmla="*/ 4740590 h 4741078"/>
              <a:gd name="connsiteX8" fmla="*/ 2865004 w 6038099"/>
              <a:gd name="connsiteY8" fmla="*/ 4740590 h 4741078"/>
              <a:gd name="connsiteX9" fmla="*/ 2213 w 6038099"/>
              <a:gd name="connsiteY9" fmla="*/ 2444405 h 4741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38099" h="4741078">
                <a:moveTo>
                  <a:pt x="-1004" y="2444405"/>
                </a:moveTo>
                <a:cubicBezTo>
                  <a:pt x="896386" y="2160297"/>
                  <a:pt x="1793776" y="1864924"/>
                  <a:pt x="2654944" y="1507579"/>
                </a:cubicBezTo>
                <a:cubicBezTo>
                  <a:pt x="2877078" y="1415023"/>
                  <a:pt x="3129797" y="1312808"/>
                  <a:pt x="3326171" y="1224278"/>
                </a:cubicBezTo>
                <a:lnTo>
                  <a:pt x="3326171" y="1224278"/>
                </a:lnTo>
                <a:cubicBezTo>
                  <a:pt x="4049715" y="891882"/>
                  <a:pt x="4753944" y="520371"/>
                  <a:pt x="5436450" y="111193"/>
                </a:cubicBezTo>
                <a:cubicBezTo>
                  <a:pt x="5640065" y="-12752"/>
                  <a:pt x="5809088" y="-31261"/>
                  <a:pt x="5914516" y="44393"/>
                </a:cubicBezTo>
                <a:cubicBezTo>
                  <a:pt x="6075483" y="160289"/>
                  <a:pt x="6098020" y="498318"/>
                  <a:pt x="5859783" y="1042385"/>
                </a:cubicBezTo>
                <a:cubicBezTo>
                  <a:pt x="5244900" y="2450840"/>
                  <a:pt x="4078698" y="3796523"/>
                  <a:pt x="2865004" y="4740590"/>
                </a:cubicBezTo>
                <a:lnTo>
                  <a:pt x="2865004" y="4740590"/>
                </a:lnTo>
                <a:cubicBezTo>
                  <a:pt x="1722951" y="4244172"/>
                  <a:pt x="734614" y="3451409"/>
                  <a:pt x="2213" y="2444405"/>
                </a:cubicBezTo>
              </a:path>
            </a:pathLst>
          </a:custGeom>
          <a:solidFill>
            <a:schemeClr val="tx2"/>
          </a:solidFill>
          <a:ln w="80391" cap="flat">
            <a:noFill/>
            <a:prstDash val="solid"/>
            <a:miter/>
          </a:ln>
        </p:spPr>
        <p:txBody>
          <a:bodyPr rtlCol="0" anchor="ctr"/>
          <a:lstStyle/>
          <a:p>
            <a:endParaRPr lang="pt-BR" dirty="0"/>
          </a:p>
        </p:txBody>
      </p:sp>
      <p:sp>
        <p:nvSpPr>
          <p:cNvPr id="36" name="Gráfico 6">
            <a:extLst>
              <a:ext uri="{FF2B5EF4-FFF2-40B4-BE49-F238E27FC236}">
                <a16:creationId xmlns:a16="http://schemas.microsoft.com/office/drawing/2014/main" id="{D2F0BAAE-140E-4F66-B449-B31E1A89A27C}"/>
              </a:ext>
            </a:extLst>
          </p:cNvPr>
          <p:cNvSpPr/>
          <p:nvPr/>
        </p:nvSpPr>
        <p:spPr>
          <a:xfrm>
            <a:off x="4205365" y="4293855"/>
            <a:ext cx="206476" cy="162124"/>
          </a:xfrm>
          <a:custGeom>
            <a:avLst/>
            <a:gdLst>
              <a:gd name="connsiteX0" fmla="*/ -1004 w 6038099"/>
              <a:gd name="connsiteY0" fmla="*/ 2444405 h 4741078"/>
              <a:gd name="connsiteX1" fmla="*/ 2654944 w 6038099"/>
              <a:gd name="connsiteY1" fmla="*/ 1507579 h 4741078"/>
              <a:gd name="connsiteX2" fmla="*/ 3326171 w 6038099"/>
              <a:gd name="connsiteY2" fmla="*/ 1224278 h 4741078"/>
              <a:gd name="connsiteX3" fmla="*/ 3326171 w 6038099"/>
              <a:gd name="connsiteY3" fmla="*/ 1224278 h 4741078"/>
              <a:gd name="connsiteX4" fmla="*/ 5436450 w 6038099"/>
              <a:gd name="connsiteY4" fmla="*/ 111193 h 4741078"/>
              <a:gd name="connsiteX5" fmla="*/ 5914516 w 6038099"/>
              <a:gd name="connsiteY5" fmla="*/ 44393 h 4741078"/>
              <a:gd name="connsiteX6" fmla="*/ 5859783 w 6038099"/>
              <a:gd name="connsiteY6" fmla="*/ 1042385 h 4741078"/>
              <a:gd name="connsiteX7" fmla="*/ 2865004 w 6038099"/>
              <a:gd name="connsiteY7" fmla="*/ 4740590 h 4741078"/>
              <a:gd name="connsiteX8" fmla="*/ 2865004 w 6038099"/>
              <a:gd name="connsiteY8" fmla="*/ 4740590 h 4741078"/>
              <a:gd name="connsiteX9" fmla="*/ 2213 w 6038099"/>
              <a:gd name="connsiteY9" fmla="*/ 2444405 h 4741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38099" h="4741078">
                <a:moveTo>
                  <a:pt x="-1004" y="2444405"/>
                </a:moveTo>
                <a:cubicBezTo>
                  <a:pt x="896386" y="2160297"/>
                  <a:pt x="1793776" y="1864924"/>
                  <a:pt x="2654944" y="1507579"/>
                </a:cubicBezTo>
                <a:cubicBezTo>
                  <a:pt x="2877078" y="1415023"/>
                  <a:pt x="3129797" y="1312808"/>
                  <a:pt x="3326171" y="1224278"/>
                </a:cubicBezTo>
                <a:lnTo>
                  <a:pt x="3326171" y="1224278"/>
                </a:lnTo>
                <a:cubicBezTo>
                  <a:pt x="4049715" y="891882"/>
                  <a:pt x="4753944" y="520371"/>
                  <a:pt x="5436450" y="111193"/>
                </a:cubicBezTo>
                <a:cubicBezTo>
                  <a:pt x="5640065" y="-12752"/>
                  <a:pt x="5809088" y="-31261"/>
                  <a:pt x="5914516" y="44393"/>
                </a:cubicBezTo>
                <a:cubicBezTo>
                  <a:pt x="6075483" y="160289"/>
                  <a:pt x="6098020" y="498318"/>
                  <a:pt x="5859783" y="1042385"/>
                </a:cubicBezTo>
                <a:cubicBezTo>
                  <a:pt x="5244900" y="2450840"/>
                  <a:pt x="4078698" y="3796523"/>
                  <a:pt x="2865004" y="4740590"/>
                </a:cubicBezTo>
                <a:lnTo>
                  <a:pt x="2865004" y="4740590"/>
                </a:lnTo>
                <a:cubicBezTo>
                  <a:pt x="1722951" y="4244172"/>
                  <a:pt x="734614" y="3451409"/>
                  <a:pt x="2213" y="2444405"/>
                </a:cubicBezTo>
              </a:path>
            </a:pathLst>
          </a:custGeom>
          <a:solidFill>
            <a:schemeClr val="tx2"/>
          </a:solidFill>
          <a:ln w="80391" cap="flat">
            <a:noFill/>
            <a:prstDash val="solid"/>
            <a:miter/>
          </a:ln>
        </p:spPr>
        <p:txBody>
          <a:bodyPr rtlCol="0" anchor="ctr"/>
          <a:lstStyle/>
          <a:p>
            <a:endParaRPr lang="pt-BR" dirty="0"/>
          </a:p>
        </p:txBody>
      </p:sp>
      <p:sp>
        <p:nvSpPr>
          <p:cNvPr id="37" name="Gráfico 6">
            <a:extLst>
              <a:ext uri="{FF2B5EF4-FFF2-40B4-BE49-F238E27FC236}">
                <a16:creationId xmlns:a16="http://schemas.microsoft.com/office/drawing/2014/main" id="{5757752E-B1C8-45C8-B0AE-CD7079057984}"/>
              </a:ext>
            </a:extLst>
          </p:cNvPr>
          <p:cNvSpPr/>
          <p:nvPr/>
        </p:nvSpPr>
        <p:spPr>
          <a:xfrm>
            <a:off x="7983045" y="3774441"/>
            <a:ext cx="206476" cy="162124"/>
          </a:xfrm>
          <a:custGeom>
            <a:avLst/>
            <a:gdLst>
              <a:gd name="connsiteX0" fmla="*/ -1004 w 6038099"/>
              <a:gd name="connsiteY0" fmla="*/ 2444405 h 4741078"/>
              <a:gd name="connsiteX1" fmla="*/ 2654944 w 6038099"/>
              <a:gd name="connsiteY1" fmla="*/ 1507579 h 4741078"/>
              <a:gd name="connsiteX2" fmla="*/ 3326171 w 6038099"/>
              <a:gd name="connsiteY2" fmla="*/ 1224278 h 4741078"/>
              <a:gd name="connsiteX3" fmla="*/ 3326171 w 6038099"/>
              <a:gd name="connsiteY3" fmla="*/ 1224278 h 4741078"/>
              <a:gd name="connsiteX4" fmla="*/ 5436450 w 6038099"/>
              <a:gd name="connsiteY4" fmla="*/ 111193 h 4741078"/>
              <a:gd name="connsiteX5" fmla="*/ 5914516 w 6038099"/>
              <a:gd name="connsiteY5" fmla="*/ 44393 h 4741078"/>
              <a:gd name="connsiteX6" fmla="*/ 5859783 w 6038099"/>
              <a:gd name="connsiteY6" fmla="*/ 1042385 h 4741078"/>
              <a:gd name="connsiteX7" fmla="*/ 2865004 w 6038099"/>
              <a:gd name="connsiteY7" fmla="*/ 4740590 h 4741078"/>
              <a:gd name="connsiteX8" fmla="*/ 2865004 w 6038099"/>
              <a:gd name="connsiteY8" fmla="*/ 4740590 h 4741078"/>
              <a:gd name="connsiteX9" fmla="*/ 2213 w 6038099"/>
              <a:gd name="connsiteY9" fmla="*/ 2444405 h 4741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38099" h="4741078">
                <a:moveTo>
                  <a:pt x="-1004" y="2444405"/>
                </a:moveTo>
                <a:cubicBezTo>
                  <a:pt x="896386" y="2160297"/>
                  <a:pt x="1793776" y="1864924"/>
                  <a:pt x="2654944" y="1507579"/>
                </a:cubicBezTo>
                <a:cubicBezTo>
                  <a:pt x="2877078" y="1415023"/>
                  <a:pt x="3129797" y="1312808"/>
                  <a:pt x="3326171" y="1224278"/>
                </a:cubicBezTo>
                <a:lnTo>
                  <a:pt x="3326171" y="1224278"/>
                </a:lnTo>
                <a:cubicBezTo>
                  <a:pt x="4049715" y="891882"/>
                  <a:pt x="4753944" y="520371"/>
                  <a:pt x="5436450" y="111193"/>
                </a:cubicBezTo>
                <a:cubicBezTo>
                  <a:pt x="5640065" y="-12752"/>
                  <a:pt x="5809088" y="-31261"/>
                  <a:pt x="5914516" y="44393"/>
                </a:cubicBezTo>
                <a:cubicBezTo>
                  <a:pt x="6075483" y="160289"/>
                  <a:pt x="6098020" y="498318"/>
                  <a:pt x="5859783" y="1042385"/>
                </a:cubicBezTo>
                <a:cubicBezTo>
                  <a:pt x="5244900" y="2450840"/>
                  <a:pt x="4078698" y="3796523"/>
                  <a:pt x="2865004" y="4740590"/>
                </a:cubicBezTo>
                <a:lnTo>
                  <a:pt x="2865004" y="4740590"/>
                </a:lnTo>
                <a:cubicBezTo>
                  <a:pt x="1722951" y="4244172"/>
                  <a:pt x="734614" y="3451409"/>
                  <a:pt x="2213" y="2444405"/>
                </a:cubicBezTo>
              </a:path>
            </a:pathLst>
          </a:custGeom>
          <a:solidFill>
            <a:schemeClr val="tx2"/>
          </a:solidFill>
          <a:ln w="80391" cap="flat">
            <a:noFill/>
            <a:prstDash val="solid"/>
            <a:miter/>
          </a:ln>
        </p:spPr>
        <p:txBody>
          <a:bodyPr rtlCol="0" anchor="ctr"/>
          <a:lstStyle/>
          <a:p>
            <a:endParaRPr lang="pt-BR" dirty="0"/>
          </a:p>
        </p:txBody>
      </p:sp>
      <p:sp>
        <p:nvSpPr>
          <p:cNvPr id="22" name="CaixaDeTexto 21">
            <a:extLst>
              <a:ext uri="{FF2B5EF4-FFF2-40B4-BE49-F238E27FC236}">
                <a16:creationId xmlns:a16="http://schemas.microsoft.com/office/drawing/2014/main" id="{698800C5-1335-445A-A3AE-1F84009413F7}"/>
              </a:ext>
            </a:extLst>
          </p:cNvPr>
          <p:cNvSpPr txBox="1"/>
          <p:nvPr/>
        </p:nvSpPr>
        <p:spPr>
          <a:xfrm>
            <a:off x="559109" y="2046558"/>
            <a:ext cx="1545359" cy="923330"/>
          </a:xfrm>
          <a:prstGeom prst="rect">
            <a:avLst/>
          </a:prstGeom>
          <a:noFill/>
        </p:spPr>
        <p:txBody>
          <a:bodyPr wrap="square" rtlCol="0">
            <a:spAutoFit/>
          </a:bodyPr>
          <a:lstStyle/>
          <a:p>
            <a:pPr algn="ctr"/>
            <a:r>
              <a:rPr lang="pt-BR" sz="5400" i="1" dirty="0">
                <a:solidFill>
                  <a:schemeClr val="bg1"/>
                </a:solidFill>
                <a:latin typeface="+mj-lt"/>
              </a:rPr>
              <a:t>03</a:t>
            </a:r>
          </a:p>
        </p:txBody>
      </p:sp>
      <p:sp>
        <p:nvSpPr>
          <p:cNvPr id="24" name="CaixaDeTexto 23">
            <a:extLst>
              <a:ext uri="{FF2B5EF4-FFF2-40B4-BE49-F238E27FC236}">
                <a16:creationId xmlns:a16="http://schemas.microsoft.com/office/drawing/2014/main" id="{96929E3D-3DD9-40EB-8C70-2BF02E5C706A}"/>
              </a:ext>
            </a:extLst>
          </p:cNvPr>
          <p:cNvSpPr txBox="1"/>
          <p:nvPr/>
        </p:nvSpPr>
        <p:spPr>
          <a:xfrm>
            <a:off x="443634" y="2525815"/>
            <a:ext cx="1776311" cy="338554"/>
          </a:xfrm>
          <a:prstGeom prst="rect">
            <a:avLst/>
          </a:prstGeom>
          <a:noFill/>
        </p:spPr>
        <p:txBody>
          <a:bodyPr wrap="square" rtlCol="0" anchor="ctr">
            <a:spAutoFit/>
          </a:bodyPr>
          <a:lstStyle/>
          <a:p>
            <a:pPr algn="ctr"/>
            <a:r>
              <a:rPr lang="pt-BR" sz="1600" i="1" dirty="0">
                <a:latin typeface="+mj-lt"/>
              </a:rPr>
              <a:t>APRESENTAÇÃO</a:t>
            </a:r>
          </a:p>
        </p:txBody>
      </p:sp>
      <p:sp>
        <p:nvSpPr>
          <p:cNvPr id="26" name="Elipse 25">
            <a:extLst>
              <a:ext uri="{FF2B5EF4-FFF2-40B4-BE49-F238E27FC236}">
                <a16:creationId xmlns:a16="http://schemas.microsoft.com/office/drawing/2014/main" id="{C008C786-90AD-43D2-82C5-8D8A2CBCB517}"/>
              </a:ext>
            </a:extLst>
          </p:cNvPr>
          <p:cNvSpPr/>
          <p:nvPr/>
        </p:nvSpPr>
        <p:spPr>
          <a:xfrm>
            <a:off x="765408" y="3457996"/>
            <a:ext cx="1132764" cy="1132764"/>
          </a:xfrm>
          <a:prstGeom prst="ellipse">
            <a:avLst/>
          </a:prstGeom>
          <a:solidFill>
            <a:srgbClr val="FF6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7" name="Arco 26">
            <a:extLst>
              <a:ext uri="{FF2B5EF4-FFF2-40B4-BE49-F238E27FC236}">
                <a16:creationId xmlns:a16="http://schemas.microsoft.com/office/drawing/2014/main" id="{4286DE9C-3735-4256-948F-B4381EC99772}"/>
              </a:ext>
            </a:extLst>
          </p:cNvPr>
          <p:cNvSpPr/>
          <p:nvPr/>
        </p:nvSpPr>
        <p:spPr>
          <a:xfrm rot="16200000" flipV="1">
            <a:off x="377588" y="3067999"/>
            <a:ext cx="1912762" cy="1912760"/>
          </a:xfrm>
          <a:prstGeom prst="arc">
            <a:avLst>
              <a:gd name="adj1" fmla="val 16200000"/>
              <a:gd name="adj2" fmla="val 5059356"/>
            </a:avLst>
          </a:prstGeom>
          <a:ln w="38100">
            <a:solidFill>
              <a:srgbClr val="FF6400"/>
            </a:solidFill>
            <a:headEnd type="arrow"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pic>
        <p:nvPicPr>
          <p:cNvPr id="28" name="Gráfico 27">
            <a:extLst>
              <a:ext uri="{FF2B5EF4-FFF2-40B4-BE49-F238E27FC236}">
                <a16:creationId xmlns:a16="http://schemas.microsoft.com/office/drawing/2014/main" id="{44124CD5-E411-45C6-8B12-3568B168EEC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47715" y="3681477"/>
            <a:ext cx="771525" cy="685800"/>
          </a:xfrm>
          <a:prstGeom prst="rect">
            <a:avLst/>
          </a:prstGeom>
        </p:spPr>
      </p:pic>
    </p:spTree>
    <p:extLst>
      <p:ext uri="{BB962C8B-B14F-4D97-AF65-F5344CB8AC3E}">
        <p14:creationId xmlns:p14="http://schemas.microsoft.com/office/powerpoint/2010/main" val="87967965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grpSp>
        <p:nvGrpSpPr>
          <p:cNvPr id="2" name="Agrupar 1">
            <a:extLst>
              <a:ext uri="{FF2B5EF4-FFF2-40B4-BE49-F238E27FC236}">
                <a16:creationId xmlns:a16="http://schemas.microsoft.com/office/drawing/2014/main" id="{F37F59FC-272B-4116-8030-304DB4DAFF00}"/>
              </a:ext>
            </a:extLst>
          </p:cNvPr>
          <p:cNvGrpSpPr/>
          <p:nvPr/>
        </p:nvGrpSpPr>
        <p:grpSpPr>
          <a:xfrm flipH="1">
            <a:off x="6975496" y="-4416002"/>
            <a:ext cx="15632075" cy="14393992"/>
            <a:chOff x="-10468423" y="-4416002"/>
            <a:chExt cx="15632075" cy="14393992"/>
          </a:xfrm>
        </p:grpSpPr>
        <p:sp>
          <p:nvSpPr>
            <p:cNvPr id="11" name="Gráfico 2">
              <a:extLst>
                <a:ext uri="{FF2B5EF4-FFF2-40B4-BE49-F238E27FC236}">
                  <a16:creationId xmlns:a16="http://schemas.microsoft.com/office/drawing/2014/main" id="{A9735FC5-212C-4D58-BB4E-5C6698F7F08D}"/>
                </a:ext>
              </a:extLst>
            </p:cNvPr>
            <p:cNvSpPr/>
            <p:nvPr/>
          </p:nvSpPr>
          <p:spPr>
            <a:xfrm rot="17125115">
              <a:off x="-8219256" y="-3279849"/>
              <a:ext cx="12333706" cy="14181971"/>
            </a:xfrm>
            <a:custGeom>
              <a:avLst/>
              <a:gdLst>
                <a:gd name="connsiteX0" fmla="*/ 0 w 5701176"/>
                <a:gd name="connsiteY0" fmla="*/ 5198879 h 6517995"/>
                <a:gd name="connsiteX1" fmla="*/ 2452116 w 5701176"/>
                <a:gd name="connsiteY1" fmla="*/ 3025083 h 6517995"/>
                <a:gd name="connsiteX2" fmla="*/ 3052001 w 5701176"/>
                <a:gd name="connsiteY2" fmla="*/ 2423865 h 6517995"/>
                <a:gd name="connsiteX3" fmla="*/ 3052096 w 5701176"/>
                <a:gd name="connsiteY3" fmla="*/ 2424341 h 6517995"/>
                <a:gd name="connsiteX4" fmla="*/ 4846320 w 5701176"/>
                <a:gd name="connsiteY4" fmla="*/ 286741 h 6517995"/>
                <a:gd name="connsiteX5" fmla="*/ 5332286 w 5701176"/>
                <a:gd name="connsiteY5" fmla="*/ 8611 h 6517995"/>
                <a:gd name="connsiteX6" fmla="*/ 5698998 w 5701176"/>
                <a:gd name="connsiteY6" fmla="*/ 1137419 h 6517995"/>
                <a:gd name="connsiteX7" fmla="*/ 4057364 w 5701176"/>
                <a:gd name="connsiteY7" fmla="*/ 6517996 h 6517995"/>
                <a:gd name="connsiteX8" fmla="*/ 4053364 w 5701176"/>
                <a:gd name="connsiteY8" fmla="*/ 6508090 h 6517995"/>
                <a:gd name="connsiteX9" fmla="*/ 4057364 w 5701176"/>
                <a:gd name="connsiteY9" fmla="*/ 6517996 h 6517995"/>
                <a:gd name="connsiteX10" fmla="*/ 0 w 5701176"/>
                <a:gd name="connsiteY10" fmla="*/ 5198879 h 6517995"/>
                <a:gd name="connsiteX0" fmla="*/ 0 w 5701176"/>
                <a:gd name="connsiteY0" fmla="*/ 5198879 h 6527879"/>
                <a:gd name="connsiteX1" fmla="*/ 2452116 w 5701176"/>
                <a:gd name="connsiteY1" fmla="*/ 3025083 h 6527879"/>
                <a:gd name="connsiteX2" fmla="*/ 3052001 w 5701176"/>
                <a:gd name="connsiteY2" fmla="*/ 2423865 h 6527879"/>
                <a:gd name="connsiteX3" fmla="*/ 3052096 w 5701176"/>
                <a:gd name="connsiteY3" fmla="*/ 2424341 h 6527879"/>
                <a:gd name="connsiteX4" fmla="*/ 4846320 w 5701176"/>
                <a:gd name="connsiteY4" fmla="*/ 286741 h 6527879"/>
                <a:gd name="connsiteX5" fmla="*/ 5332286 w 5701176"/>
                <a:gd name="connsiteY5" fmla="*/ 8611 h 6527879"/>
                <a:gd name="connsiteX6" fmla="*/ 5698998 w 5701176"/>
                <a:gd name="connsiteY6" fmla="*/ 1137419 h 6527879"/>
                <a:gd name="connsiteX7" fmla="*/ 4057364 w 5701176"/>
                <a:gd name="connsiteY7" fmla="*/ 6517996 h 6527879"/>
                <a:gd name="connsiteX8" fmla="*/ 4053364 w 5701176"/>
                <a:gd name="connsiteY8" fmla="*/ 6508090 h 6527879"/>
                <a:gd name="connsiteX9" fmla="*/ 4072193 w 5701176"/>
                <a:gd name="connsiteY9" fmla="*/ 6527879 h 6527879"/>
                <a:gd name="connsiteX10" fmla="*/ 0 w 5701176"/>
                <a:gd name="connsiteY10" fmla="*/ 5198879 h 6527879"/>
                <a:gd name="connsiteX0" fmla="*/ 0 w 5701176"/>
                <a:gd name="connsiteY0" fmla="*/ 5198879 h 6557702"/>
                <a:gd name="connsiteX1" fmla="*/ 2452116 w 5701176"/>
                <a:gd name="connsiteY1" fmla="*/ 3025083 h 6557702"/>
                <a:gd name="connsiteX2" fmla="*/ 3052001 w 5701176"/>
                <a:gd name="connsiteY2" fmla="*/ 2423865 h 6557702"/>
                <a:gd name="connsiteX3" fmla="*/ 3052096 w 5701176"/>
                <a:gd name="connsiteY3" fmla="*/ 2424341 h 6557702"/>
                <a:gd name="connsiteX4" fmla="*/ 4846320 w 5701176"/>
                <a:gd name="connsiteY4" fmla="*/ 286741 h 6557702"/>
                <a:gd name="connsiteX5" fmla="*/ 5332286 w 5701176"/>
                <a:gd name="connsiteY5" fmla="*/ 8611 h 6557702"/>
                <a:gd name="connsiteX6" fmla="*/ 5698998 w 5701176"/>
                <a:gd name="connsiteY6" fmla="*/ 1137419 h 6557702"/>
                <a:gd name="connsiteX7" fmla="*/ 4057364 w 5701176"/>
                <a:gd name="connsiteY7" fmla="*/ 6517996 h 6557702"/>
                <a:gd name="connsiteX8" fmla="*/ 4053364 w 5701176"/>
                <a:gd name="connsiteY8" fmla="*/ 6508090 h 6557702"/>
                <a:gd name="connsiteX9" fmla="*/ 4035815 w 5701176"/>
                <a:gd name="connsiteY9" fmla="*/ 6557702 h 6557702"/>
                <a:gd name="connsiteX10" fmla="*/ 0 w 5701176"/>
                <a:gd name="connsiteY10" fmla="*/ 5198879 h 6557702"/>
                <a:gd name="connsiteX0" fmla="*/ 0 w 5701176"/>
                <a:gd name="connsiteY0" fmla="*/ 5198879 h 6557702"/>
                <a:gd name="connsiteX1" fmla="*/ 2452116 w 5701176"/>
                <a:gd name="connsiteY1" fmla="*/ 3025083 h 6557702"/>
                <a:gd name="connsiteX2" fmla="*/ 3052001 w 5701176"/>
                <a:gd name="connsiteY2" fmla="*/ 2423865 h 6557702"/>
                <a:gd name="connsiteX3" fmla="*/ 3052096 w 5701176"/>
                <a:gd name="connsiteY3" fmla="*/ 2424341 h 6557702"/>
                <a:gd name="connsiteX4" fmla="*/ 4846320 w 5701176"/>
                <a:gd name="connsiteY4" fmla="*/ 286741 h 6557702"/>
                <a:gd name="connsiteX5" fmla="*/ 5332286 w 5701176"/>
                <a:gd name="connsiteY5" fmla="*/ 8611 h 6557702"/>
                <a:gd name="connsiteX6" fmla="*/ 5698998 w 5701176"/>
                <a:gd name="connsiteY6" fmla="*/ 1137419 h 6557702"/>
                <a:gd name="connsiteX7" fmla="*/ 4057364 w 5701176"/>
                <a:gd name="connsiteY7" fmla="*/ 6517996 h 6557702"/>
                <a:gd name="connsiteX8" fmla="*/ 4051506 w 5701176"/>
                <a:gd name="connsiteY8" fmla="*/ 6541960 h 6557702"/>
                <a:gd name="connsiteX9" fmla="*/ 4035815 w 5701176"/>
                <a:gd name="connsiteY9" fmla="*/ 6557702 h 6557702"/>
                <a:gd name="connsiteX10" fmla="*/ 0 w 5701176"/>
                <a:gd name="connsiteY10" fmla="*/ 5198879 h 6557702"/>
                <a:gd name="connsiteX0" fmla="*/ 0 w 5701176"/>
                <a:gd name="connsiteY0" fmla="*/ 5198879 h 6557702"/>
                <a:gd name="connsiteX1" fmla="*/ 2452116 w 5701176"/>
                <a:gd name="connsiteY1" fmla="*/ 3025083 h 6557702"/>
                <a:gd name="connsiteX2" fmla="*/ 3052001 w 5701176"/>
                <a:gd name="connsiteY2" fmla="*/ 2423865 h 6557702"/>
                <a:gd name="connsiteX3" fmla="*/ 3052096 w 5701176"/>
                <a:gd name="connsiteY3" fmla="*/ 2424341 h 6557702"/>
                <a:gd name="connsiteX4" fmla="*/ 4846320 w 5701176"/>
                <a:gd name="connsiteY4" fmla="*/ 286741 h 6557702"/>
                <a:gd name="connsiteX5" fmla="*/ 5332286 w 5701176"/>
                <a:gd name="connsiteY5" fmla="*/ 8611 h 6557702"/>
                <a:gd name="connsiteX6" fmla="*/ 5698998 w 5701176"/>
                <a:gd name="connsiteY6" fmla="*/ 1137419 h 6557702"/>
                <a:gd name="connsiteX7" fmla="*/ 4054407 w 5701176"/>
                <a:gd name="connsiteY7" fmla="*/ 6520062 h 6557702"/>
                <a:gd name="connsiteX8" fmla="*/ 4051506 w 5701176"/>
                <a:gd name="connsiteY8" fmla="*/ 6541960 h 6557702"/>
                <a:gd name="connsiteX9" fmla="*/ 4035815 w 5701176"/>
                <a:gd name="connsiteY9" fmla="*/ 6557702 h 6557702"/>
                <a:gd name="connsiteX10" fmla="*/ 0 w 5701176"/>
                <a:gd name="connsiteY10" fmla="*/ 5198879 h 6557702"/>
                <a:gd name="connsiteX0" fmla="*/ 0 w 5701176"/>
                <a:gd name="connsiteY0" fmla="*/ 5198879 h 6554261"/>
                <a:gd name="connsiteX1" fmla="*/ 2452116 w 5701176"/>
                <a:gd name="connsiteY1" fmla="*/ 3025083 h 6554261"/>
                <a:gd name="connsiteX2" fmla="*/ 3052001 w 5701176"/>
                <a:gd name="connsiteY2" fmla="*/ 2423865 h 6554261"/>
                <a:gd name="connsiteX3" fmla="*/ 3052096 w 5701176"/>
                <a:gd name="connsiteY3" fmla="*/ 2424341 h 6554261"/>
                <a:gd name="connsiteX4" fmla="*/ 4846320 w 5701176"/>
                <a:gd name="connsiteY4" fmla="*/ 286741 h 6554261"/>
                <a:gd name="connsiteX5" fmla="*/ 5332286 w 5701176"/>
                <a:gd name="connsiteY5" fmla="*/ 8611 h 6554261"/>
                <a:gd name="connsiteX6" fmla="*/ 5698998 w 5701176"/>
                <a:gd name="connsiteY6" fmla="*/ 1137419 h 6554261"/>
                <a:gd name="connsiteX7" fmla="*/ 4054407 w 5701176"/>
                <a:gd name="connsiteY7" fmla="*/ 6520062 h 6554261"/>
                <a:gd name="connsiteX8" fmla="*/ 4051506 w 5701176"/>
                <a:gd name="connsiteY8" fmla="*/ 6541960 h 6554261"/>
                <a:gd name="connsiteX9" fmla="*/ 4019325 w 5701176"/>
                <a:gd name="connsiteY9" fmla="*/ 6554261 h 6554261"/>
                <a:gd name="connsiteX10" fmla="*/ 0 w 5701176"/>
                <a:gd name="connsiteY10" fmla="*/ 5198879 h 6554261"/>
                <a:gd name="connsiteX0" fmla="*/ 0 w 5701176"/>
                <a:gd name="connsiteY0" fmla="*/ 5198879 h 6556492"/>
                <a:gd name="connsiteX1" fmla="*/ 2452116 w 5701176"/>
                <a:gd name="connsiteY1" fmla="*/ 3025083 h 6556492"/>
                <a:gd name="connsiteX2" fmla="*/ 3052001 w 5701176"/>
                <a:gd name="connsiteY2" fmla="*/ 2423865 h 6556492"/>
                <a:gd name="connsiteX3" fmla="*/ 3052096 w 5701176"/>
                <a:gd name="connsiteY3" fmla="*/ 2424341 h 6556492"/>
                <a:gd name="connsiteX4" fmla="*/ 4846320 w 5701176"/>
                <a:gd name="connsiteY4" fmla="*/ 286741 h 6556492"/>
                <a:gd name="connsiteX5" fmla="*/ 5332286 w 5701176"/>
                <a:gd name="connsiteY5" fmla="*/ 8611 h 6556492"/>
                <a:gd name="connsiteX6" fmla="*/ 5698998 w 5701176"/>
                <a:gd name="connsiteY6" fmla="*/ 1137419 h 6556492"/>
                <a:gd name="connsiteX7" fmla="*/ 4054407 w 5701176"/>
                <a:gd name="connsiteY7" fmla="*/ 6520062 h 6556492"/>
                <a:gd name="connsiteX8" fmla="*/ 4051506 w 5701176"/>
                <a:gd name="connsiteY8" fmla="*/ 6541960 h 6556492"/>
                <a:gd name="connsiteX9" fmla="*/ 3999756 w 5701176"/>
                <a:gd name="connsiteY9" fmla="*/ 6556492 h 6556492"/>
                <a:gd name="connsiteX10" fmla="*/ 0 w 5701176"/>
                <a:gd name="connsiteY10" fmla="*/ 5198879 h 6556492"/>
                <a:gd name="connsiteX0" fmla="*/ 0 w 5701176"/>
                <a:gd name="connsiteY0" fmla="*/ 5198879 h 6559191"/>
                <a:gd name="connsiteX1" fmla="*/ 2452116 w 5701176"/>
                <a:gd name="connsiteY1" fmla="*/ 3025083 h 6559191"/>
                <a:gd name="connsiteX2" fmla="*/ 3052001 w 5701176"/>
                <a:gd name="connsiteY2" fmla="*/ 2423865 h 6559191"/>
                <a:gd name="connsiteX3" fmla="*/ 3052096 w 5701176"/>
                <a:gd name="connsiteY3" fmla="*/ 2424341 h 6559191"/>
                <a:gd name="connsiteX4" fmla="*/ 4846320 w 5701176"/>
                <a:gd name="connsiteY4" fmla="*/ 286741 h 6559191"/>
                <a:gd name="connsiteX5" fmla="*/ 5332286 w 5701176"/>
                <a:gd name="connsiteY5" fmla="*/ 8611 h 6559191"/>
                <a:gd name="connsiteX6" fmla="*/ 5698998 w 5701176"/>
                <a:gd name="connsiteY6" fmla="*/ 1137419 h 6559191"/>
                <a:gd name="connsiteX7" fmla="*/ 4054407 w 5701176"/>
                <a:gd name="connsiteY7" fmla="*/ 6520062 h 6559191"/>
                <a:gd name="connsiteX8" fmla="*/ 4039435 w 5701176"/>
                <a:gd name="connsiteY8" fmla="*/ 6557439 h 6559191"/>
                <a:gd name="connsiteX9" fmla="*/ 3999756 w 5701176"/>
                <a:gd name="connsiteY9" fmla="*/ 6556492 h 6559191"/>
                <a:gd name="connsiteX10" fmla="*/ 0 w 5701176"/>
                <a:gd name="connsiteY10" fmla="*/ 5198879 h 6559191"/>
                <a:gd name="connsiteX0" fmla="*/ 0 w 5701176"/>
                <a:gd name="connsiteY0" fmla="*/ 5198879 h 6560738"/>
                <a:gd name="connsiteX1" fmla="*/ 2452116 w 5701176"/>
                <a:gd name="connsiteY1" fmla="*/ 3025083 h 6560738"/>
                <a:gd name="connsiteX2" fmla="*/ 3052001 w 5701176"/>
                <a:gd name="connsiteY2" fmla="*/ 2423865 h 6560738"/>
                <a:gd name="connsiteX3" fmla="*/ 3052096 w 5701176"/>
                <a:gd name="connsiteY3" fmla="*/ 2424341 h 6560738"/>
                <a:gd name="connsiteX4" fmla="*/ 4846320 w 5701176"/>
                <a:gd name="connsiteY4" fmla="*/ 286741 h 6560738"/>
                <a:gd name="connsiteX5" fmla="*/ 5332286 w 5701176"/>
                <a:gd name="connsiteY5" fmla="*/ 8611 h 6560738"/>
                <a:gd name="connsiteX6" fmla="*/ 5698998 w 5701176"/>
                <a:gd name="connsiteY6" fmla="*/ 1137419 h 6560738"/>
                <a:gd name="connsiteX7" fmla="*/ 4066720 w 5701176"/>
                <a:gd name="connsiteY7" fmla="*/ 6497373 h 6560738"/>
                <a:gd name="connsiteX8" fmla="*/ 4039435 w 5701176"/>
                <a:gd name="connsiteY8" fmla="*/ 6557439 h 6560738"/>
                <a:gd name="connsiteX9" fmla="*/ 3999756 w 5701176"/>
                <a:gd name="connsiteY9" fmla="*/ 6556492 h 6560738"/>
                <a:gd name="connsiteX10" fmla="*/ 0 w 5701176"/>
                <a:gd name="connsiteY10" fmla="*/ 5198879 h 6560738"/>
                <a:gd name="connsiteX0" fmla="*/ 0 w 5701176"/>
                <a:gd name="connsiteY0" fmla="*/ 5198879 h 6561432"/>
                <a:gd name="connsiteX1" fmla="*/ 2452116 w 5701176"/>
                <a:gd name="connsiteY1" fmla="*/ 3025083 h 6561432"/>
                <a:gd name="connsiteX2" fmla="*/ 3052001 w 5701176"/>
                <a:gd name="connsiteY2" fmla="*/ 2423865 h 6561432"/>
                <a:gd name="connsiteX3" fmla="*/ 3052096 w 5701176"/>
                <a:gd name="connsiteY3" fmla="*/ 2424341 h 6561432"/>
                <a:gd name="connsiteX4" fmla="*/ 4846320 w 5701176"/>
                <a:gd name="connsiteY4" fmla="*/ 286741 h 6561432"/>
                <a:gd name="connsiteX5" fmla="*/ 5332286 w 5701176"/>
                <a:gd name="connsiteY5" fmla="*/ 8611 h 6561432"/>
                <a:gd name="connsiteX6" fmla="*/ 5698998 w 5701176"/>
                <a:gd name="connsiteY6" fmla="*/ 1137419 h 6561432"/>
                <a:gd name="connsiteX7" fmla="*/ 4095930 w 5701176"/>
                <a:gd name="connsiteY7" fmla="*/ 6487524 h 6561432"/>
                <a:gd name="connsiteX8" fmla="*/ 4039435 w 5701176"/>
                <a:gd name="connsiteY8" fmla="*/ 6557439 h 6561432"/>
                <a:gd name="connsiteX9" fmla="*/ 3999756 w 5701176"/>
                <a:gd name="connsiteY9" fmla="*/ 6556492 h 6561432"/>
                <a:gd name="connsiteX10" fmla="*/ 0 w 5701176"/>
                <a:gd name="connsiteY10" fmla="*/ 5198879 h 6561432"/>
                <a:gd name="connsiteX0" fmla="*/ 0 w 5701176"/>
                <a:gd name="connsiteY0" fmla="*/ 5198879 h 6562035"/>
                <a:gd name="connsiteX1" fmla="*/ 2452116 w 5701176"/>
                <a:gd name="connsiteY1" fmla="*/ 3025083 h 6562035"/>
                <a:gd name="connsiteX2" fmla="*/ 3052001 w 5701176"/>
                <a:gd name="connsiteY2" fmla="*/ 2423865 h 6562035"/>
                <a:gd name="connsiteX3" fmla="*/ 3052096 w 5701176"/>
                <a:gd name="connsiteY3" fmla="*/ 2424341 h 6562035"/>
                <a:gd name="connsiteX4" fmla="*/ 4846320 w 5701176"/>
                <a:gd name="connsiteY4" fmla="*/ 286741 h 6562035"/>
                <a:gd name="connsiteX5" fmla="*/ 5332286 w 5701176"/>
                <a:gd name="connsiteY5" fmla="*/ 8611 h 6562035"/>
                <a:gd name="connsiteX6" fmla="*/ 5698998 w 5701176"/>
                <a:gd name="connsiteY6" fmla="*/ 1137419 h 6562035"/>
                <a:gd name="connsiteX7" fmla="*/ 4080331 w 5701176"/>
                <a:gd name="connsiteY7" fmla="*/ 6479058 h 6562035"/>
                <a:gd name="connsiteX8" fmla="*/ 4039435 w 5701176"/>
                <a:gd name="connsiteY8" fmla="*/ 6557439 h 6562035"/>
                <a:gd name="connsiteX9" fmla="*/ 3999756 w 5701176"/>
                <a:gd name="connsiteY9" fmla="*/ 6556492 h 6562035"/>
                <a:gd name="connsiteX10" fmla="*/ 0 w 5701176"/>
                <a:gd name="connsiteY10" fmla="*/ 5198879 h 6562035"/>
                <a:gd name="connsiteX0" fmla="*/ 0 w 5701176"/>
                <a:gd name="connsiteY0" fmla="*/ 5198879 h 6556492"/>
                <a:gd name="connsiteX1" fmla="*/ 2452116 w 5701176"/>
                <a:gd name="connsiteY1" fmla="*/ 3025083 h 6556492"/>
                <a:gd name="connsiteX2" fmla="*/ 3052001 w 5701176"/>
                <a:gd name="connsiteY2" fmla="*/ 2423865 h 6556492"/>
                <a:gd name="connsiteX3" fmla="*/ 3052096 w 5701176"/>
                <a:gd name="connsiteY3" fmla="*/ 2424341 h 6556492"/>
                <a:gd name="connsiteX4" fmla="*/ 4846320 w 5701176"/>
                <a:gd name="connsiteY4" fmla="*/ 286741 h 6556492"/>
                <a:gd name="connsiteX5" fmla="*/ 5332286 w 5701176"/>
                <a:gd name="connsiteY5" fmla="*/ 8611 h 6556492"/>
                <a:gd name="connsiteX6" fmla="*/ 5698998 w 5701176"/>
                <a:gd name="connsiteY6" fmla="*/ 1137419 h 6556492"/>
                <a:gd name="connsiteX7" fmla="*/ 4080331 w 5701176"/>
                <a:gd name="connsiteY7" fmla="*/ 6479058 h 6556492"/>
                <a:gd name="connsiteX8" fmla="*/ 4041216 w 5701176"/>
                <a:gd name="connsiteY8" fmla="*/ 6547391 h 6556492"/>
                <a:gd name="connsiteX9" fmla="*/ 3999756 w 5701176"/>
                <a:gd name="connsiteY9" fmla="*/ 6556492 h 6556492"/>
                <a:gd name="connsiteX10" fmla="*/ 0 w 5701176"/>
                <a:gd name="connsiteY10" fmla="*/ 5198879 h 6556492"/>
                <a:gd name="connsiteX0" fmla="*/ 0 w 5701176"/>
                <a:gd name="connsiteY0" fmla="*/ 5198879 h 6555524"/>
                <a:gd name="connsiteX1" fmla="*/ 2452116 w 5701176"/>
                <a:gd name="connsiteY1" fmla="*/ 3025083 h 6555524"/>
                <a:gd name="connsiteX2" fmla="*/ 3052001 w 5701176"/>
                <a:gd name="connsiteY2" fmla="*/ 2423865 h 6555524"/>
                <a:gd name="connsiteX3" fmla="*/ 3052096 w 5701176"/>
                <a:gd name="connsiteY3" fmla="*/ 2424341 h 6555524"/>
                <a:gd name="connsiteX4" fmla="*/ 4846320 w 5701176"/>
                <a:gd name="connsiteY4" fmla="*/ 286741 h 6555524"/>
                <a:gd name="connsiteX5" fmla="*/ 5332286 w 5701176"/>
                <a:gd name="connsiteY5" fmla="*/ 8611 h 6555524"/>
                <a:gd name="connsiteX6" fmla="*/ 5698998 w 5701176"/>
                <a:gd name="connsiteY6" fmla="*/ 1137419 h 6555524"/>
                <a:gd name="connsiteX7" fmla="*/ 4080331 w 5701176"/>
                <a:gd name="connsiteY7" fmla="*/ 6479058 h 6555524"/>
                <a:gd name="connsiteX8" fmla="*/ 4041216 w 5701176"/>
                <a:gd name="connsiteY8" fmla="*/ 6547391 h 6555524"/>
                <a:gd name="connsiteX9" fmla="*/ 3970910 w 5701176"/>
                <a:gd name="connsiteY9" fmla="*/ 6555524 h 6555524"/>
                <a:gd name="connsiteX10" fmla="*/ 0 w 5701176"/>
                <a:gd name="connsiteY10" fmla="*/ 5198879 h 6555524"/>
                <a:gd name="connsiteX0" fmla="*/ 0 w 5701176"/>
                <a:gd name="connsiteY0" fmla="*/ 5198879 h 6556808"/>
                <a:gd name="connsiteX1" fmla="*/ 2452116 w 5701176"/>
                <a:gd name="connsiteY1" fmla="*/ 3025083 h 6556808"/>
                <a:gd name="connsiteX2" fmla="*/ 3052001 w 5701176"/>
                <a:gd name="connsiteY2" fmla="*/ 2423865 h 6556808"/>
                <a:gd name="connsiteX3" fmla="*/ 3052096 w 5701176"/>
                <a:gd name="connsiteY3" fmla="*/ 2424341 h 6556808"/>
                <a:gd name="connsiteX4" fmla="*/ 4846320 w 5701176"/>
                <a:gd name="connsiteY4" fmla="*/ 286741 h 6556808"/>
                <a:gd name="connsiteX5" fmla="*/ 5332286 w 5701176"/>
                <a:gd name="connsiteY5" fmla="*/ 8611 h 6556808"/>
                <a:gd name="connsiteX6" fmla="*/ 5698998 w 5701176"/>
                <a:gd name="connsiteY6" fmla="*/ 1137419 h 6556808"/>
                <a:gd name="connsiteX7" fmla="*/ 4080331 w 5701176"/>
                <a:gd name="connsiteY7" fmla="*/ 6479058 h 6556808"/>
                <a:gd name="connsiteX8" fmla="*/ 4041216 w 5701176"/>
                <a:gd name="connsiteY8" fmla="*/ 6547391 h 6556808"/>
                <a:gd name="connsiteX9" fmla="*/ 3970910 w 5701176"/>
                <a:gd name="connsiteY9" fmla="*/ 6555524 h 6556808"/>
                <a:gd name="connsiteX10" fmla="*/ 0 w 5701176"/>
                <a:gd name="connsiteY10" fmla="*/ 5198879 h 6556808"/>
                <a:gd name="connsiteX0" fmla="*/ 0 w 5701176"/>
                <a:gd name="connsiteY0" fmla="*/ 5198879 h 6555524"/>
                <a:gd name="connsiteX1" fmla="*/ 2452116 w 5701176"/>
                <a:gd name="connsiteY1" fmla="*/ 3025083 h 6555524"/>
                <a:gd name="connsiteX2" fmla="*/ 3052001 w 5701176"/>
                <a:gd name="connsiteY2" fmla="*/ 2423865 h 6555524"/>
                <a:gd name="connsiteX3" fmla="*/ 3052096 w 5701176"/>
                <a:gd name="connsiteY3" fmla="*/ 2424341 h 6555524"/>
                <a:gd name="connsiteX4" fmla="*/ 4846320 w 5701176"/>
                <a:gd name="connsiteY4" fmla="*/ 286741 h 6555524"/>
                <a:gd name="connsiteX5" fmla="*/ 5332286 w 5701176"/>
                <a:gd name="connsiteY5" fmla="*/ 8611 h 6555524"/>
                <a:gd name="connsiteX6" fmla="*/ 5698998 w 5701176"/>
                <a:gd name="connsiteY6" fmla="*/ 1137419 h 6555524"/>
                <a:gd name="connsiteX7" fmla="*/ 4080331 w 5701176"/>
                <a:gd name="connsiteY7" fmla="*/ 6479058 h 6555524"/>
                <a:gd name="connsiteX8" fmla="*/ 4040688 w 5701176"/>
                <a:gd name="connsiteY8" fmla="*/ 6541598 h 6555524"/>
                <a:gd name="connsiteX9" fmla="*/ 3970910 w 5701176"/>
                <a:gd name="connsiteY9" fmla="*/ 6555524 h 6555524"/>
                <a:gd name="connsiteX10" fmla="*/ 0 w 5701176"/>
                <a:gd name="connsiteY10" fmla="*/ 5198879 h 6555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701176" h="6555524">
                  <a:moveTo>
                    <a:pt x="0" y="5198879"/>
                  </a:moveTo>
                  <a:cubicBezTo>
                    <a:pt x="842677" y="4500029"/>
                    <a:pt x="1681258" y="3788988"/>
                    <a:pt x="2452116" y="3025083"/>
                  </a:cubicBezTo>
                  <a:cubicBezTo>
                    <a:pt x="2651284" y="2827820"/>
                    <a:pt x="2879408" y="2606364"/>
                    <a:pt x="3052001" y="2423865"/>
                  </a:cubicBezTo>
                  <a:cubicBezTo>
                    <a:pt x="3052033" y="2424024"/>
                    <a:pt x="3052064" y="2424182"/>
                    <a:pt x="3052096" y="2424341"/>
                  </a:cubicBezTo>
                  <a:cubicBezTo>
                    <a:pt x="3687318" y="1739303"/>
                    <a:pt x="4289775" y="1037596"/>
                    <a:pt x="4846320" y="286741"/>
                  </a:cubicBezTo>
                  <a:cubicBezTo>
                    <a:pt x="5012722" y="62427"/>
                    <a:pt x="5186077" y="-30251"/>
                    <a:pt x="5332286" y="8611"/>
                  </a:cubicBezTo>
                  <a:cubicBezTo>
                    <a:pt x="5555361" y="67380"/>
                    <a:pt x="5722334" y="433426"/>
                    <a:pt x="5698998" y="1137419"/>
                  </a:cubicBezTo>
                  <a:cubicBezTo>
                    <a:pt x="5638324" y="2961551"/>
                    <a:pt x="4982540" y="4913148"/>
                    <a:pt x="4080331" y="6479058"/>
                  </a:cubicBezTo>
                  <a:cubicBezTo>
                    <a:pt x="4078141" y="6474391"/>
                    <a:pt x="4058398" y="6523061"/>
                    <a:pt x="4040688" y="6541598"/>
                  </a:cubicBezTo>
                  <a:cubicBezTo>
                    <a:pt x="4022978" y="6560135"/>
                    <a:pt x="3968624" y="6550476"/>
                    <a:pt x="3970910" y="6555524"/>
                  </a:cubicBezTo>
                  <a:cubicBezTo>
                    <a:pt x="2535493" y="6499421"/>
                    <a:pt x="1213104" y="5996883"/>
                    <a:pt x="0" y="5198879"/>
                  </a:cubicBezTo>
                </a:path>
              </a:pathLst>
            </a:custGeom>
            <a:solidFill>
              <a:schemeClr val="accent4">
                <a:lumMod val="20000"/>
                <a:lumOff val="80000"/>
              </a:schemeClr>
            </a:solidFill>
            <a:ln w="28575" cap="flat">
              <a:noFill/>
              <a:prstDash val="solid"/>
              <a:miter/>
            </a:ln>
          </p:spPr>
          <p:txBody>
            <a:bodyPr rtlCol="0" anchor="ctr"/>
            <a:lstStyle/>
            <a:p>
              <a:endParaRPr lang="pt-BR" dirty="0">
                <a:latin typeface="Exo 2.0" panose="00000500000000000000" pitchFamily="50" charset="0"/>
              </a:endParaRPr>
            </a:p>
          </p:txBody>
        </p:sp>
        <p:sp>
          <p:nvSpPr>
            <p:cNvPr id="12" name="Google Shape;636;p33">
              <a:extLst>
                <a:ext uri="{FF2B5EF4-FFF2-40B4-BE49-F238E27FC236}">
                  <a16:creationId xmlns:a16="http://schemas.microsoft.com/office/drawing/2014/main" id="{5D931F6E-5A66-4259-8286-D793A8D119A2}"/>
                </a:ext>
              </a:extLst>
            </p:cNvPr>
            <p:cNvSpPr/>
            <p:nvPr/>
          </p:nvSpPr>
          <p:spPr>
            <a:xfrm rot="18301844">
              <a:off x="-9449799" y="-5434626"/>
              <a:ext cx="13594827" cy="15632075"/>
            </a:xfrm>
            <a:custGeom>
              <a:avLst/>
              <a:gdLst/>
              <a:ahLst/>
              <a:cxnLst/>
              <a:rect l="l" t="t" r="r" b="b"/>
              <a:pathLst>
                <a:path w="5701176" h="6555524" extrusionOk="0">
                  <a:moveTo>
                    <a:pt x="0" y="5198879"/>
                  </a:moveTo>
                  <a:cubicBezTo>
                    <a:pt x="842677" y="4500029"/>
                    <a:pt x="1681258" y="3788988"/>
                    <a:pt x="2452116" y="3025083"/>
                  </a:cubicBezTo>
                  <a:cubicBezTo>
                    <a:pt x="2651284" y="2827820"/>
                    <a:pt x="2879408" y="2606364"/>
                    <a:pt x="3052001" y="2423865"/>
                  </a:cubicBezTo>
                  <a:cubicBezTo>
                    <a:pt x="3052033" y="2424024"/>
                    <a:pt x="3052064" y="2424182"/>
                    <a:pt x="3052096" y="2424341"/>
                  </a:cubicBezTo>
                  <a:cubicBezTo>
                    <a:pt x="3687318" y="1739303"/>
                    <a:pt x="4289775" y="1037596"/>
                    <a:pt x="4846320" y="286741"/>
                  </a:cubicBezTo>
                  <a:cubicBezTo>
                    <a:pt x="5012722" y="62427"/>
                    <a:pt x="5186077" y="-30251"/>
                    <a:pt x="5332286" y="8611"/>
                  </a:cubicBezTo>
                  <a:cubicBezTo>
                    <a:pt x="5555361" y="67380"/>
                    <a:pt x="5722334" y="433426"/>
                    <a:pt x="5698998" y="1137419"/>
                  </a:cubicBezTo>
                  <a:cubicBezTo>
                    <a:pt x="5638324" y="2961551"/>
                    <a:pt x="4982540" y="4913148"/>
                    <a:pt x="4080331" y="6479058"/>
                  </a:cubicBezTo>
                  <a:cubicBezTo>
                    <a:pt x="4078141" y="6474391"/>
                    <a:pt x="4058398" y="6523061"/>
                    <a:pt x="4040688" y="6541598"/>
                  </a:cubicBezTo>
                  <a:cubicBezTo>
                    <a:pt x="4022978" y="6560135"/>
                    <a:pt x="3968624" y="6550476"/>
                    <a:pt x="3970910" y="6555524"/>
                  </a:cubicBezTo>
                  <a:cubicBezTo>
                    <a:pt x="2535493" y="6499421"/>
                    <a:pt x="1213104" y="5996883"/>
                    <a:pt x="0" y="5198879"/>
                  </a:cubicBezTo>
                </a:path>
              </a:pathLst>
            </a:custGeom>
            <a:noFill/>
            <a:ln w="28575" cap="flat" cmpd="sng">
              <a:solidFill>
                <a:srgbClr val="FF640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Exo 2.0" panose="00000500000000000000" pitchFamily="50" charset="0"/>
                <a:ea typeface="Calibri"/>
                <a:cs typeface="Calibri"/>
                <a:sym typeface="Calibri"/>
              </a:endParaRPr>
            </a:p>
          </p:txBody>
        </p:sp>
      </p:grpSp>
      <p:pic>
        <p:nvPicPr>
          <p:cNvPr id="13" name="Gráfico 12" hidden="1">
            <a:extLst>
              <a:ext uri="{FF2B5EF4-FFF2-40B4-BE49-F238E27FC236}">
                <a16:creationId xmlns:a16="http://schemas.microsoft.com/office/drawing/2014/main" id="{55FB881F-A4A9-4EF5-A734-76A4922AC91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67248" y="369000"/>
            <a:ext cx="11457505" cy="6120000"/>
          </a:xfrm>
          <a:prstGeom prst="rect">
            <a:avLst/>
          </a:prstGeom>
        </p:spPr>
      </p:pic>
      <p:sp>
        <p:nvSpPr>
          <p:cNvPr id="307" name="Google Shape;307;g14fb97c0659_0_68"/>
          <p:cNvSpPr/>
          <p:nvPr/>
        </p:nvSpPr>
        <p:spPr>
          <a:xfrm rot="18596922" flipH="1">
            <a:off x="-3082084" y="4708099"/>
            <a:ext cx="4773446" cy="6001049"/>
          </a:xfrm>
          <a:custGeom>
            <a:avLst/>
            <a:gdLst/>
            <a:ahLst/>
            <a:cxnLst/>
            <a:rect l="l" t="t" r="r" b="b"/>
            <a:pathLst>
              <a:path w="547817" h="688701" extrusionOk="0">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solidFill>
            <a:schemeClr val="dk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Nunito ExtraLight"/>
              <a:ea typeface="Nunito ExtraLight"/>
              <a:cs typeface="Nunito ExtraLight"/>
              <a:sym typeface="Nunito ExtraLight"/>
            </a:endParaRPr>
          </a:p>
        </p:txBody>
      </p:sp>
      <p:sp>
        <p:nvSpPr>
          <p:cNvPr id="308" name="Google Shape;308;g14fb97c0659_0_68"/>
          <p:cNvSpPr txBox="1"/>
          <p:nvPr/>
        </p:nvSpPr>
        <p:spPr>
          <a:xfrm>
            <a:off x="367247" y="6181222"/>
            <a:ext cx="646222" cy="307736"/>
          </a:xfrm>
          <a:prstGeom prst="rect">
            <a:avLst/>
          </a:prstGeom>
          <a:noFill/>
          <a:ln>
            <a:noFill/>
          </a:ln>
        </p:spPr>
        <p:txBody>
          <a:bodyPr spcFirstLastPara="1" wrap="square" lIns="91425" tIns="45700" rIns="91425" bIns="45700" anchor="t" anchorCtr="0">
            <a:spAutoFit/>
          </a:bodyPr>
          <a:lstStyle/>
          <a:p>
            <a:pPr marL="0" marR="0" lvl="0" indent="0" rtl="0">
              <a:lnSpc>
                <a:spcPct val="100000"/>
              </a:lnSpc>
              <a:spcBef>
                <a:spcPts val="0"/>
              </a:spcBef>
              <a:spcAft>
                <a:spcPts val="0"/>
              </a:spcAft>
              <a:buClr>
                <a:srgbClr val="000000"/>
              </a:buClr>
              <a:buSzPts val="1400"/>
              <a:buFont typeface="Arial"/>
              <a:buNone/>
            </a:pPr>
            <a:fld id="{00000000-1234-1234-1234-123412341234}" type="slidenum">
              <a:rPr lang="pt-BR" sz="1400" b="1" i="0" u="none" strike="noStrike" cap="none">
                <a:solidFill>
                  <a:schemeClr val="lt1"/>
                </a:solidFill>
                <a:latin typeface="Exo 2 ExtraBold"/>
                <a:ea typeface="Exo 2 ExtraBold"/>
                <a:cs typeface="Exo 2 ExtraBold"/>
                <a:sym typeface="Exo 2 ExtraBold"/>
              </a:rPr>
              <a:pPr marL="0" marR="0" lvl="0" indent="0" rtl="0">
                <a:lnSpc>
                  <a:spcPct val="100000"/>
                </a:lnSpc>
                <a:spcBef>
                  <a:spcPts val="0"/>
                </a:spcBef>
                <a:spcAft>
                  <a:spcPts val="0"/>
                </a:spcAft>
                <a:buClr>
                  <a:srgbClr val="000000"/>
                </a:buClr>
                <a:buSzPts val="1400"/>
                <a:buFont typeface="Arial"/>
                <a:buNone/>
              </a:pPr>
              <a:t>17</a:t>
            </a:fld>
            <a:endParaRPr sz="1400" b="1" i="0" u="none" strike="noStrike" cap="none" dirty="0">
              <a:solidFill>
                <a:schemeClr val="lt1"/>
              </a:solidFill>
              <a:latin typeface="Exo 2 ExtraBold"/>
              <a:ea typeface="Exo 2 ExtraBold"/>
              <a:cs typeface="Exo 2 ExtraBold"/>
              <a:sym typeface="Exo 2 ExtraBold"/>
            </a:endParaRPr>
          </a:p>
        </p:txBody>
      </p:sp>
      <p:pic>
        <p:nvPicPr>
          <p:cNvPr id="14" name="Gráfico 13">
            <a:extLst>
              <a:ext uri="{FF2B5EF4-FFF2-40B4-BE49-F238E27FC236}">
                <a16:creationId xmlns:a16="http://schemas.microsoft.com/office/drawing/2014/main" id="{5860B6B8-2E3B-4800-B96D-69CD1A8EE58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3467903" flipH="1">
            <a:off x="-430270" y="-2046754"/>
            <a:ext cx="2537757" cy="3048312"/>
          </a:xfrm>
          <a:prstGeom prst="rect">
            <a:avLst/>
          </a:prstGeom>
        </p:spPr>
      </p:pic>
      <p:sp>
        <p:nvSpPr>
          <p:cNvPr id="20" name="Google Shape;509;g19e32a04c2a_0_177">
            <a:extLst>
              <a:ext uri="{FF2B5EF4-FFF2-40B4-BE49-F238E27FC236}">
                <a16:creationId xmlns:a16="http://schemas.microsoft.com/office/drawing/2014/main" id="{294E722D-DDC4-427E-9E43-489F6727BF24}"/>
              </a:ext>
            </a:extLst>
          </p:cNvPr>
          <p:cNvSpPr txBox="1"/>
          <p:nvPr/>
        </p:nvSpPr>
        <p:spPr>
          <a:xfrm>
            <a:off x="2576814" y="1144293"/>
            <a:ext cx="3278076" cy="4569416"/>
          </a:xfrm>
          <a:prstGeom prst="rect">
            <a:avLst/>
          </a:prstGeom>
          <a:noFill/>
          <a:ln>
            <a:noFill/>
          </a:ln>
        </p:spPr>
        <p:txBody>
          <a:bodyPr spcFirstLastPara="1" wrap="square" lIns="91425" tIns="45700" rIns="91425" bIns="45700" anchor="ctr" anchorCtr="0">
            <a:spAutoFit/>
          </a:bodyPr>
          <a:lstStyle/>
          <a:p>
            <a:pPr marL="0" marR="0" lvl="0" indent="0" rtl="0">
              <a:lnSpc>
                <a:spcPct val="130000"/>
              </a:lnSpc>
              <a:spcAft>
                <a:spcPts val="1600"/>
              </a:spcAft>
              <a:buClr>
                <a:srgbClr val="000000"/>
              </a:buClr>
              <a:buSzPts val="1910"/>
              <a:buFont typeface="Arial"/>
              <a:buNone/>
            </a:pPr>
            <a:r>
              <a:rPr lang="pt-BR" sz="2400" i="1" dirty="0">
                <a:solidFill>
                  <a:schemeClr val="bg2"/>
                </a:solidFill>
                <a:latin typeface="+mj-lt"/>
                <a:ea typeface="Nunito"/>
                <a:cs typeface="Nunito"/>
                <a:sym typeface="Nunito"/>
              </a:rPr>
              <a:t>Dicas práticas</a:t>
            </a:r>
          </a:p>
          <a:p>
            <a:pPr marL="0" marR="0" lvl="0" indent="0" rtl="0">
              <a:lnSpc>
                <a:spcPct val="130000"/>
              </a:lnSpc>
              <a:spcBef>
                <a:spcPts val="1600"/>
              </a:spcBef>
              <a:spcAft>
                <a:spcPts val="1600"/>
              </a:spcAft>
              <a:buClr>
                <a:srgbClr val="000000"/>
              </a:buClr>
              <a:buSzPts val="1910"/>
              <a:buFont typeface="Arial"/>
              <a:buNone/>
            </a:pPr>
            <a:r>
              <a:rPr lang="pt-BR" sz="1600" dirty="0">
                <a:solidFill>
                  <a:schemeClr val="tx1"/>
                </a:solidFill>
                <a:latin typeface="Nunito"/>
                <a:ea typeface="Nunito"/>
                <a:cs typeface="Nunito"/>
                <a:sym typeface="Nunito"/>
              </a:rPr>
              <a:t>Se prepare, é o momento do encantamento do cliente;</a:t>
            </a:r>
          </a:p>
          <a:p>
            <a:pPr marL="0" marR="0" lvl="0" indent="0" rtl="0">
              <a:lnSpc>
                <a:spcPct val="130000"/>
              </a:lnSpc>
              <a:spcBef>
                <a:spcPts val="1600"/>
              </a:spcBef>
              <a:spcAft>
                <a:spcPts val="1600"/>
              </a:spcAft>
              <a:buClr>
                <a:srgbClr val="000000"/>
              </a:buClr>
              <a:buSzPts val="1910"/>
              <a:buFont typeface="Arial"/>
              <a:buNone/>
            </a:pPr>
            <a:r>
              <a:rPr lang="pt-BR" sz="1600" dirty="0">
                <a:solidFill>
                  <a:schemeClr val="tx1"/>
                </a:solidFill>
                <a:latin typeface="Nunito"/>
                <a:ea typeface="Nunito"/>
                <a:cs typeface="Nunito"/>
                <a:sym typeface="Nunito"/>
              </a:rPr>
              <a:t>A imagem que você passa é muito importante, lembre-se que comunicar não é só falar; </a:t>
            </a:r>
          </a:p>
          <a:p>
            <a:pPr>
              <a:lnSpc>
                <a:spcPct val="130000"/>
              </a:lnSpc>
              <a:spcBef>
                <a:spcPts val="1600"/>
              </a:spcBef>
              <a:spcAft>
                <a:spcPts val="1600"/>
              </a:spcAft>
              <a:buSzPts val="1910"/>
            </a:pPr>
            <a:r>
              <a:rPr kumimoji="0" lang="pt-BR" sz="1600" b="0" i="0" u="none" strike="noStrike" kern="1200" cap="none" spc="0" normalizeH="0" baseline="0" noProof="0" dirty="0">
                <a:ln>
                  <a:noFill/>
                </a:ln>
                <a:solidFill>
                  <a:srgbClr val="262626"/>
                </a:solidFill>
                <a:effectLst/>
                <a:uLnTx/>
                <a:uFillTx/>
                <a:latin typeface="Nunito"/>
                <a:ea typeface="Nunito"/>
                <a:cs typeface="Nunito"/>
                <a:sym typeface="Nunito"/>
              </a:rPr>
              <a:t>Prepare uma boa apresentação gráfica, conquistar um cliente exige grandes esforços.</a:t>
            </a:r>
          </a:p>
        </p:txBody>
      </p:sp>
      <p:cxnSp>
        <p:nvCxnSpPr>
          <p:cNvPr id="21" name="Conector reto 20">
            <a:extLst>
              <a:ext uri="{FF2B5EF4-FFF2-40B4-BE49-F238E27FC236}">
                <a16:creationId xmlns:a16="http://schemas.microsoft.com/office/drawing/2014/main" id="{08CB531E-35EB-44F4-99C6-080202B6E540}"/>
              </a:ext>
            </a:extLst>
          </p:cNvPr>
          <p:cNvCxnSpPr>
            <a:cxnSpLocks/>
          </p:cNvCxnSpPr>
          <p:nvPr/>
        </p:nvCxnSpPr>
        <p:spPr>
          <a:xfrm>
            <a:off x="2264322" y="2947244"/>
            <a:ext cx="3831678" cy="0"/>
          </a:xfrm>
          <a:prstGeom prst="line">
            <a:avLst/>
          </a:prstGeom>
          <a:ln w="127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22" name="Gráfico 6">
            <a:extLst>
              <a:ext uri="{FF2B5EF4-FFF2-40B4-BE49-F238E27FC236}">
                <a16:creationId xmlns:a16="http://schemas.microsoft.com/office/drawing/2014/main" id="{AB388D3F-F6CE-41E0-9D42-F30EED4AFC16}"/>
              </a:ext>
            </a:extLst>
          </p:cNvPr>
          <p:cNvSpPr/>
          <p:nvPr/>
        </p:nvSpPr>
        <p:spPr>
          <a:xfrm>
            <a:off x="2264322" y="2184672"/>
            <a:ext cx="206476" cy="162124"/>
          </a:xfrm>
          <a:custGeom>
            <a:avLst/>
            <a:gdLst>
              <a:gd name="connsiteX0" fmla="*/ -1004 w 6038099"/>
              <a:gd name="connsiteY0" fmla="*/ 2444405 h 4741078"/>
              <a:gd name="connsiteX1" fmla="*/ 2654944 w 6038099"/>
              <a:gd name="connsiteY1" fmla="*/ 1507579 h 4741078"/>
              <a:gd name="connsiteX2" fmla="*/ 3326171 w 6038099"/>
              <a:gd name="connsiteY2" fmla="*/ 1224278 h 4741078"/>
              <a:gd name="connsiteX3" fmla="*/ 3326171 w 6038099"/>
              <a:gd name="connsiteY3" fmla="*/ 1224278 h 4741078"/>
              <a:gd name="connsiteX4" fmla="*/ 5436450 w 6038099"/>
              <a:gd name="connsiteY4" fmla="*/ 111193 h 4741078"/>
              <a:gd name="connsiteX5" fmla="*/ 5914516 w 6038099"/>
              <a:gd name="connsiteY5" fmla="*/ 44393 h 4741078"/>
              <a:gd name="connsiteX6" fmla="*/ 5859783 w 6038099"/>
              <a:gd name="connsiteY6" fmla="*/ 1042385 h 4741078"/>
              <a:gd name="connsiteX7" fmla="*/ 2865004 w 6038099"/>
              <a:gd name="connsiteY7" fmla="*/ 4740590 h 4741078"/>
              <a:gd name="connsiteX8" fmla="*/ 2865004 w 6038099"/>
              <a:gd name="connsiteY8" fmla="*/ 4740590 h 4741078"/>
              <a:gd name="connsiteX9" fmla="*/ 2213 w 6038099"/>
              <a:gd name="connsiteY9" fmla="*/ 2444405 h 4741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38099" h="4741078">
                <a:moveTo>
                  <a:pt x="-1004" y="2444405"/>
                </a:moveTo>
                <a:cubicBezTo>
                  <a:pt x="896386" y="2160297"/>
                  <a:pt x="1793776" y="1864924"/>
                  <a:pt x="2654944" y="1507579"/>
                </a:cubicBezTo>
                <a:cubicBezTo>
                  <a:pt x="2877078" y="1415023"/>
                  <a:pt x="3129797" y="1312808"/>
                  <a:pt x="3326171" y="1224278"/>
                </a:cubicBezTo>
                <a:lnTo>
                  <a:pt x="3326171" y="1224278"/>
                </a:lnTo>
                <a:cubicBezTo>
                  <a:pt x="4049715" y="891882"/>
                  <a:pt x="4753944" y="520371"/>
                  <a:pt x="5436450" y="111193"/>
                </a:cubicBezTo>
                <a:cubicBezTo>
                  <a:pt x="5640065" y="-12752"/>
                  <a:pt x="5809088" y="-31261"/>
                  <a:pt x="5914516" y="44393"/>
                </a:cubicBezTo>
                <a:cubicBezTo>
                  <a:pt x="6075483" y="160289"/>
                  <a:pt x="6098020" y="498318"/>
                  <a:pt x="5859783" y="1042385"/>
                </a:cubicBezTo>
                <a:cubicBezTo>
                  <a:pt x="5244900" y="2450840"/>
                  <a:pt x="4078698" y="3796523"/>
                  <a:pt x="2865004" y="4740590"/>
                </a:cubicBezTo>
                <a:lnTo>
                  <a:pt x="2865004" y="4740590"/>
                </a:lnTo>
                <a:cubicBezTo>
                  <a:pt x="1722951" y="4244172"/>
                  <a:pt x="734614" y="3451409"/>
                  <a:pt x="2213" y="2444405"/>
                </a:cubicBezTo>
              </a:path>
            </a:pathLst>
          </a:custGeom>
          <a:solidFill>
            <a:schemeClr val="tx2"/>
          </a:solidFill>
          <a:ln w="80391" cap="flat">
            <a:noFill/>
            <a:prstDash val="solid"/>
            <a:miter/>
          </a:ln>
        </p:spPr>
        <p:txBody>
          <a:bodyPr rtlCol="0" anchor="ctr"/>
          <a:lstStyle/>
          <a:p>
            <a:endParaRPr lang="pt-BR" dirty="0"/>
          </a:p>
        </p:txBody>
      </p:sp>
      <p:cxnSp>
        <p:nvCxnSpPr>
          <p:cNvPr id="23" name="Conector reto 22">
            <a:extLst>
              <a:ext uri="{FF2B5EF4-FFF2-40B4-BE49-F238E27FC236}">
                <a16:creationId xmlns:a16="http://schemas.microsoft.com/office/drawing/2014/main" id="{96D4892B-C35D-4C0D-A79C-3D8EDE0184BD}"/>
              </a:ext>
            </a:extLst>
          </p:cNvPr>
          <p:cNvCxnSpPr>
            <a:cxnSpLocks/>
          </p:cNvCxnSpPr>
          <p:nvPr/>
        </p:nvCxnSpPr>
        <p:spPr>
          <a:xfrm>
            <a:off x="2264322" y="4290002"/>
            <a:ext cx="3831678" cy="0"/>
          </a:xfrm>
          <a:prstGeom prst="line">
            <a:avLst/>
          </a:prstGeom>
          <a:ln w="127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24" name="Gráfico 6">
            <a:extLst>
              <a:ext uri="{FF2B5EF4-FFF2-40B4-BE49-F238E27FC236}">
                <a16:creationId xmlns:a16="http://schemas.microsoft.com/office/drawing/2014/main" id="{7B9457DF-45B0-4125-B0A8-688129DAF7FE}"/>
              </a:ext>
            </a:extLst>
          </p:cNvPr>
          <p:cNvSpPr/>
          <p:nvPr/>
        </p:nvSpPr>
        <p:spPr>
          <a:xfrm>
            <a:off x="2264322" y="3210320"/>
            <a:ext cx="206476" cy="162124"/>
          </a:xfrm>
          <a:custGeom>
            <a:avLst/>
            <a:gdLst>
              <a:gd name="connsiteX0" fmla="*/ -1004 w 6038099"/>
              <a:gd name="connsiteY0" fmla="*/ 2444405 h 4741078"/>
              <a:gd name="connsiteX1" fmla="*/ 2654944 w 6038099"/>
              <a:gd name="connsiteY1" fmla="*/ 1507579 h 4741078"/>
              <a:gd name="connsiteX2" fmla="*/ 3326171 w 6038099"/>
              <a:gd name="connsiteY2" fmla="*/ 1224278 h 4741078"/>
              <a:gd name="connsiteX3" fmla="*/ 3326171 w 6038099"/>
              <a:gd name="connsiteY3" fmla="*/ 1224278 h 4741078"/>
              <a:gd name="connsiteX4" fmla="*/ 5436450 w 6038099"/>
              <a:gd name="connsiteY4" fmla="*/ 111193 h 4741078"/>
              <a:gd name="connsiteX5" fmla="*/ 5914516 w 6038099"/>
              <a:gd name="connsiteY5" fmla="*/ 44393 h 4741078"/>
              <a:gd name="connsiteX6" fmla="*/ 5859783 w 6038099"/>
              <a:gd name="connsiteY6" fmla="*/ 1042385 h 4741078"/>
              <a:gd name="connsiteX7" fmla="*/ 2865004 w 6038099"/>
              <a:gd name="connsiteY7" fmla="*/ 4740590 h 4741078"/>
              <a:gd name="connsiteX8" fmla="*/ 2865004 w 6038099"/>
              <a:gd name="connsiteY8" fmla="*/ 4740590 h 4741078"/>
              <a:gd name="connsiteX9" fmla="*/ 2213 w 6038099"/>
              <a:gd name="connsiteY9" fmla="*/ 2444405 h 4741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38099" h="4741078">
                <a:moveTo>
                  <a:pt x="-1004" y="2444405"/>
                </a:moveTo>
                <a:cubicBezTo>
                  <a:pt x="896386" y="2160297"/>
                  <a:pt x="1793776" y="1864924"/>
                  <a:pt x="2654944" y="1507579"/>
                </a:cubicBezTo>
                <a:cubicBezTo>
                  <a:pt x="2877078" y="1415023"/>
                  <a:pt x="3129797" y="1312808"/>
                  <a:pt x="3326171" y="1224278"/>
                </a:cubicBezTo>
                <a:lnTo>
                  <a:pt x="3326171" y="1224278"/>
                </a:lnTo>
                <a:cubicBezTo>
                  <a:pt x="4049715" y="891882"/>
                  <a:pt x="4753944" y="520371"/>
                  <a:pt x="5436450" y="111193"/>
                </a:cubicBezTo>
                <a:cubicBezTo>
                  <a:pt x="5640065" y="-12752"/>
                  <a:pt x="5809088" y="-31261"/>
                  <a:pt x="5914516" y="44393"/>
                </a:cubicBezTo>
                <a:cubicBezTo>
                  <a:pt x="6075483" y="160289"/>
                  <a:pt x="6098020" y="498318"/>
                  <a:pt x="5859783" y="1042385"/>
                </a:cubicBezTo>
                <a:cubicBezTo>
                  <a:pt x="5244900" y="2450840"/>
                  <a:pt x="4078698" y="3796523"/>
                  <a:pt x="2865004" y="4740590"/>
                </a:cubicBezTo>
                <a:lnTo>
                  <a:pt x="2865004" y="4740590"/>
                </a:lnTo>
                <a:cubicBezTo>
                  <a:pt x="1722951" y="4244172"/>
                  <a:pt x="734614" y="3451409"/>
                  <a:pt x="2213" y="2444405"/>
                </a:cubicBezTo>
              </a:path>
            </a:pathLst>
          </a:custGeom>
          <a:solidFill>
            <a:schemeClr val="tx2"/>
          </a:solidFill>
          <a:ln w="80391" cap="flat">
            <a:noFill/>
            <a:prstDash val="solid"/>
            <a:miter/>
          </a:ln>
        </p:spPr>
        <p:txBody>
          <a:bodyPr rtlCol="0" anchor="ctr"/>
          <a:lstStyle/>
          <a:p>
            <a:endParaRPr lang="pt-BR" dirty="0"/>
          </a:p>
        </p:txBody>
      </p:sp>
      <p:sp>
        <p:nvSpPr>
          <p:cNvPr id="25" name="Gráfico 6">
            <a:extLst>
              <a:ext uri="{FF2B5EF4-FFF2-40B4-BE49-F238E27FC236}">
                <a16:creationId xmlns:a16="http://schemas.microsoft.com/office/drawing/2014/main" id="{C3C37AE8-7A37-4A78-ACA0-FAFB44A59010}"/>
              </a:ext>
            </a:extLst>
          </p:cNvPr>
          <p:cNvSpPr/>
          <p:nvPr/>
        </p:nvSpPr>
        <p:spPr>
          <a:xfrm>
            <a:off x="2264322" y="4552722"/>
            <a:ext cx="206476" cy="162124"/>
          </a:xfrm>
          <a:custGeom>
            <a:avLst/>
            <a:gdLst>
              <a:gd name="connsiteX0" fmla="*/ -1004 w 6038099"/>
              <a:gd name="connsiteY0" fmla="*/ 2444405 h 4741078"/>
              <a:gd name="connsiteX1" fmla="*/ 2654944 w 6038099"/>
              <a:gd name="connsiteY1" fmla="*/ 1507579 h 4741078"/>
              <a:gd name="connsiteX2" fmla="*/ 3326171 w 6038099"/>
              <a:gd name="connsiteY2" fmla="*/ 1224278 h 4741078"/>
              <a:gd name="connsiteX3" fmla="*/ 3326171 w 6038099"/>
              <a:gd name="connsiteY3" fmla="*/ 1224278 h 4741078"/>
              <a:gd name="connsiteX4" fmla="*/ 5436450 w 6038099"/>
              <a:gd name="connsiteY4" fmla="*/ 111193 h 4741078"/>
              <a:gd name="connsiteX5" fmla="*/ 5914516 w 6038099"/>
              <a:gd name="connsiteY5" fmla="*/ 44393 h 4741078"/>
              <a:gd name="connsiteX6" fmla="*/ 5859783 w 6038099"/>
              <a:gd name="connsiteY6" fmla="*/ 1042385 h 4741078"/>
              <a:gd name="connsiteX7" fmla="*/ 2865004 w 6038099"/>
              <a:gd name="connsiteY7" fmla="*/ 4740590 h 4741078"/>
              <a:gd name="connsiteX8" fmla="*/ 2865004 w 6038099"/>
              <a:gd name="connsiteY8" fmla="*/ 4740590 h 4741078"/>
              <a:gd name="connsiteX9" fmla="*/ 2213 w 6038099"/>
              <a:gd name="connsiteY9" fmla="*/ 2444405 h 4741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38099" h="4741078">
                <a:moveTo>
                  <a:pt x="-1004" y="2444405"/>
                </a:moveTo>
                <a:cubicBezTo>
                  <a:pt x="896386" y="2160297"/>
                  <a:pt x="1793776" y="1864924"/>
                  <a:pt x="2654944" y="1507579"/>
                </a:cubicBezTo>
                <a:cubicBezTo>
                  <a:pt x="2877078" y="1415023"/>
                  <a:pt x="3129797" y="1312808"/>
                  <a:pt x="3326171" y="1224278"/>
                </a:cubicBezTo>
                <a:lnTo>
                  <a:pt x="3326171" y="1224278"/>
                </a:lnTo>
                <a:cubicBezTo>
                  <a:pt x="4049715" y="891882"/>
                  <a:pt x="4753944" y="520371"/>
                  <a:pt x="5436450" y="111193"/>
                </a:cubicBezTo>
                <a:cubicBezTo>
                  <a:pt x="5640065" y="-12752"/>
                  <a:pt x="5809088" y="-31261"/>
                  <a:pt x="5914516" y="44393"/>
                </a:cubicBezTo>
                <a:cubicBezTo>
                  <a:pt x="6075483" y="160289"/>
                  <a:pt x="6098020" y="498318"/>
                  <a:pt x="5859783" y="1042385"/>
                </a:cubicBezTo>
                <a:cubicBezTo>
                  <a:pt x="5244900" y="2450840"/>
                  <a:pt x="4078698" y="3796523"/>
                  <a:pt x="2865004" y="4740590"/>
                </a:cubicBezTo>
                <a:lnTo>
                  <a:pt x="2865004" y="4740590"/>
                </a:lnTo>
                <a:cubicBezTo>
                  <a:pt x="1722951" y="4244172"/>
                  <a:pt x="734614" y="3451409"/>
                  <a:pt x="2213" y="2444405"/>
                </a:cubicBezTo>
              </a:path>
            </a:pathLst>
          </a:custGeom>
          <a:solidFill>
            <a:schemeClr val="tx2"/>
          </a:solidFill>
          <a:ln w="80391" cap="flat">
            <a:noFill/>
            <a:prstDash val="solid"/>
            <a:miter/>
          </a:ln>
        </p:spPr>
        <p:txBody>
          <a:bodyPr rtlCol="0" anchor="ctr"/>
          <a:lstStyle/>
          <a:p>
            <a:endParaRPr lang="pt-BR" dirty="0"/>
          </a:p>
        </p:txBody>
      </p:sp>
      <p:sp>
        <p:nvSpPr>
          <p:cNvPr id="31" name="CaixaDeTexto 30">
            <a:extLst>
              <a:ext uri="{FF2B5EF4-FFF2-40B4-BE49-F238E27FC236}">
                <a16:creationId xmlns:a16="http://schemas.microsoft.com/office/drawing/2014/main" id="{27F2A610-9A49-4068-B07E-458E911851BD}"/>
              </a:ext>
            </a:extLst>
          </p:cNvPr>
          <p:cNvSpPr txBox="1"/>
          <p:nvPr/>
        </p:nvSpPr>
        <p:spPr>
          <a:xfrm>
            <a:off x="8174594" y="2046558"/>
            <a:ext cx="1545359" cy="923330"/>
          </a:xfrm>
          <a:prstGeom prst="rect">
            <a:avLst/>
          </a:prstGeom>
          <a:noFill/>
        </p:spPr>
        <p:txBody>
          <a:bodyPr wrap="square" rtlCol="0">
            <a:spAutoFit/>
          </a:bodyPr>
          <a:lstStyle/>
          <a:p>
            <a:pPr algn="ctr"/>
            <a:r>
              <a:rPr lang="pt-BR" sz="5400" i="1" dirty="0">
                <a:solidFill>
                  <a:schemeClr val="bg1"/>
                </a:solidFill>
                <a:latin typeface="+mj-lt"/>
              </a:rPr>
              <a:t>03</a:t>
            </a:r>
          </a:p>
        </p:txBody>
      </p:sp>
      <p:sp>
        <p:nvSpPr>
          <p:cNvPr id="32" name="CaixaDeTexto 31">
            <a:extLst>
              <a:ext uri="{FF2B5EF4-FFF2-40B4-BE49-F238E27FC236}">
                <a16:creationId xmlns:a16="http://schemas.microsoft.com/office/drawing/2014/main" id="{1A99D95F-8A1F-48B0-AD86-9F20F49A2F8B}"/>
              </a:ext>
            </a:extLst>
          </p:cNvPr>
          <p:cNvSpPr txBox="1"/>
          <p:nvPr/>
        </p:nvSpPr>
        <p:spPr>
          <a:xfrm>
            <a:off x="8059119" y="2525815"/>
            <a:ext cx="1776311" cy="338554"/>
          </a:xfrm>
          <a:prstGeom prst="rect">
            <a:avLst/>
          </a:prstGeom>
          <a:noFill/>
        </p:spPr>
        <p:txBody>
          <a:bodyPr wrap="square" rtlCol="0" anchor="ctr">
            <a:spAutoFit/>
          </a:bodyPr>
          <a:lstStyle/>
          <a:p>
            <a:pPr algn="ctr"/>
            <a:r>
              <a:rPr lang="pt-BR" sz="1600" i="1" dirty="0">
                <a:latin typeface="+mj-lt"/>
              </a:rPr>
              <a:t>APRESENTAÇÃO</a:t>
            </a:r>
          </a:p>
        </p:txBody>
      </p:sp>
      <p:sp>
        <p:nvSpPr>
          <p:cNvPr id="33" name="Elipse 32">
            <a:extLst>
              <a:ext uri="{FF2B5EF4-FFF2-40B4-BE49-F238E27FC236}">
                <a16:creationId xmlns:a16="http://schemas.microsoft.com/office/drawing/2014/main" id="{42EAB813-1B0F-4BB1-AC39-CAAB9370244A}"/>
              </a:ext>
            </a:extLst>
          </p:cNvPr>
          <p:cNvSpPr/>
          <p:nvPr/>
        </p:nvSpPr>
        <p:spPr>
          <a:xfrm>
            <a:off x="8380893" y="3457996"/>
            <a:ext cx="1132764" cy="1132764"/>
          </a:xfrm>
          <a:prstGeom prst="ellipse">
            <a:avLst/>
          </a:prstGeom>
          <a:solidFill>
            <a:srgbClr val="FF6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4" name="Arco 33">
            <a:extLst>
              <a:ext uri="{FF2B5EF4-FFF2-40B4-BE49-F238E27FC236}">
                <a16:creationId xmlns:a16="http://schemas.microsoft.com/office/drawing/2014/main" id="{9D4EB554-1D35-4F29-912A-B1B49F4A65B1}"/>
              </a:ext>
            </a:extLst>
          </p:cNvPr>
          <p:cNvSpPr/>
          <p:nvPr/>
        </p:nvSpPr>
        <p:spPr>
          <a:xfrm rot="16200000" flipV="1">
            <a:off x="7993073" y="3067999"/>
            <a:ext cx="1912762" cy="1912760"/>
          </a:xfrm>
          <a:prstGeom prst="arc">
            <a:avLst>
              <a:gd name="adj1" fmla="val 16200000"/>
              <a:gd name="adj2" fmla="val 5059356"/>
            </a:avLst>
          </a:prstGeom>
          <a:ln w="38100">
            <a:solidFill>
              <a:srgbClr val="FF6400"/>
            </a:solidFill>
            <a:headEnd type="arrow"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pic>
        <p:nvPicPr>
          <p:cNvPr id="35" name="Gráfico 34">
            <a:extLst>
              <a:ext uri="{FF2B5EF4-FFF2-40B4-BE49-F238E27FC236}">
                <a16:creationId xmlns:a16="http://schemas.microsoft.com/office/drawing/2014/main" id="{4ED0D53A-3621-4F3D-A88B-B7A005AB22E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563200" y="3681477"/>
            <a:ext cx="771525" cy="685800"/>
          </a:xfrm>
          <a:prstGeom prst="rect">
            <a:avLst/>
          </a:prstGeom>
        </p:spPr>
      </p:pic>
    </p:spTree>
    <p:extLst>
      <p:ext uri="{BB962C8B-B14F-4D97-AF65-F5344CB8AC3E}">
        <p14:creationId xmlns:p14="http://schemas.microsoft.com/office/powerpoint/2010/main" val="367055809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11" name="Gráfico 2">
            <a:extLst>
              <a:ext uri="{FF2B5EF4-FFF2-40B4-BE49-F238E27FC236}">
                <a16:creationId xmlns:a16="http://schemas.microsoft.com/office/drawing/2014/main" id="{A9735FC5-212C-4D58-BB4E-5C6698F7F08D}"/>
              </a:ext>
            </a:extLst>
          </p:cNvPr>
          <p:cNvSpPr/>
          <p:nvPr/>
        </p:nvSpPr>
        <p:spPr>
          <a:xfrm rot="17125115">
            <a:off x="-8219256" y="-3279849"/>
            <a:ext cx="12333706" cy="14181971"/>
          </a:xfrm>
          <a:custGeom>
            <a:avLst/>
            <a:gdLst>
              <a:gd name="connsiteX0" fmla="*/ 0 w 5701176"/>
              <a:gd name="connsiteY0" fmla="*/ 5198879 h 6517995"/>
              <a:gd name="connsiteX1" fmla="*/ 2452116 w 5701176"/>
              <a:gd name="connsiteY1" fmla="*/ 3025083 h 6517995"/>
              <a:gd name="connsiteX2" fmla="*/ 3052001 w 5701176"/>
              <a:gd name="connsiteY2" fmla="*/ 2423865 h 6517995"/>
              <a:gd name="connsiteX3" fmla="*/ 3052096 w 5701176"/>
              <a:gd name="connsiteY3" fmla="*/ 2424341 h 6517995"/>
              <a:gd name="connsiteX4" fmla="*/ 4846320 w 5701176"/>
              <a:gd name="connsiteY4" fmla="*/ 286741 h 6517995"/>
              <a:gd name="connsiteX5" fmla="*/ 5332286 w 5701176"/>
              <a:gd name="connsiteY5" fmla="*/ 8611 h 6517995"/>
              <a:gd name="connsiteX6" fmla="*/ 5698998 w 5701176"/>
              <a:gd name="connsiteY6" fmla="*/ 1137419 h 6517995"/>
              <a:gd name="connsiteX7" fmla="*/ 4057364 w 5701176"/>
              <a:gd name="connsiteY7" fmla="*/ 6517996 h 6517995"/>
              <a:gd name="connsiteX8" fmla="*/ 4053364 w 5701176"/>
              <a:gd name="connsiteY8" fmla="*/ 6508090 h 6517995"/>
              <a:gd name="connsiteX9" fmla="*/ 4057364 w 5701176"/>
              <a:gd name="connsiteY9" fmla="*/ 6517996 h 6517995"/>
              <a:gd name="connsiteX10" fmla="*/ 0 w 5701176"/>
              <a:gd name="connsiteY10" fmla="*/ 5198879 h 6517995"/>
              <a:gd name="connsiteX0" fmla="*/ 0 w 5701176"/>
              <a:gd name="connsiteY0" fmla="*/ 5198879 h 6527879"/>
              <a:gd name="connsiteX1" fmla="*/ 2452116 w 5701176"/>
              <a:gd name="connsiteY1" fmla="*/ 3025083 h 6527879"/>
              <a:gd name="connsiteX2" fmla="*/ 3052001 w 5701176"/>
              <a:gd name="connsiteY2" fmla="*/ 2423865 h 6527879"/>
              <a:gd name="connsiteX3" fmla="*/ 3052096 w 5701176"/>
              <a:gd name="connsiteY3" fmla="*/ 2424341 h 6527879"/>
              <a:gd name="connsiteX4" fmla="*/ 4846320 w 5701176"/>
              <a:gd name="connsiteY4" fmla="*/ 286741 h 6527879"/>
              <a:gd name="connsiteX5" fmla="*/ 5332286 w 5701176"/>
              <a:gd name="connsiteY5" fmla="*/ 8611 h 6527879"/>
              <a:gd name="connsiteX6" fmla="*/ 5698998 w 5701176"/>
              <a:gd name="connsiteY6" fmla="*/ 1137419 h 6527879"/>
              <a:gd name="connsiteX7" fmla="*/ 4057364 w 5701176"/>
              <a:gd name="connsiteY7" fmla="*/ 6517996 h 6527879"/>
              <a:gd name="connsiteX8" fmla="*/ 4053364 w 5701176"/>
              <a:gd name="connsiteY8" fmla="*/ 6508090 h 6527879"/>
              <a:gd name="connsiteX9" fmla="*/ 4072193 w 5701176"/>
              <a:gd name="connsiteY9" fmla="*/ 6527879 h 6527879"/>
              <a:gd name="connsiteX10" fmla="*/ 0 w 5701176"/>
              <a:gd name="connsiteY10" fmla="*/ 5198879 h 6527879"/>
              <a:gd name="connsiteX0" fmla="*/ 0 w 5701176"/>
              <a:gd name="connsiteY0" fmla="*/ 5198879 h 6557702"/>
              <a:gd name="connsiteX1" fmla="*/ 2452116 w 5701176"/>
              <a:gd name="connsiteY1" fmla="*/ 3025083 h 6557702"/>
              <a:gd name="connsiteX2" fmla="*/ 3052001 w 5701176"/>
              <a:gd name="connsiteY2" fmla="*/ 2423865 h 6557702"/>
              <a:gd name="connsiteX3" fmla="*/ 3052096 w 5701176"/>
              <a:gd name="connsiteY3" fmla="*/ 2424341 h 6557702"/>
              <a:gd name="connsiteX4" fmla="*/ 4846320 w 5701176"/>
              <a:gd name="connsiteY4" fmla="*/ 286741 h 6557702"/>
              <a:gd name="connsiteX5" fmla="*/ 5332286 w 5701176"/>
              <a:gd name="connsiteY5" fmla="*/ 8611 h 6557702"/>
              <a:gd name="connsiteX6" fmla="*/ 5698998 w 5701176"/>
              <a:gd name="connsiteY6" fmla="*/ 1137419 h 6557702"/>
              <a:gd name="connsiteX7" fmla="*/ 4057364 w 5701176"/>
              <a:gd name="connsiteY7" fmla="*/ 6517996 h 6557702"/>
              <a:gd name="connsiteX8" fmla="*/ 4053364 w 5701176"/>
              <a:gd name="connsiteY8" fmla="*/ 6508090 h 6557702"/>
              <a:gd name="connsiteX9" fmla="*/ 4035815 w 5701176"/>
              <a:gd name="connsiteY9" fmla="*/ 6557702 h 6557702"/>
              <a:gd name="connsiteX10" fmla="*/ 0 w 5701176"/>
              <a:gd name="connsiteY10" fmla="*/ 5198879 h 6557702"/>
              <a:gd name="connsiteX0" fmla="*/ 0 w 5701176"/>
              <a:gd name="connsiteY0" fmla="*/ 5198879 h 6557702"/>
              <a:gd name="connsiteX1" fmla="*/ 2452116 w 5701176"/>
              <a:gd name="connsiteY1" fmla="*/ 3025083 h 6557702"/>
              <a:gd name="connsiteX2" fmla="*/ 3052001 w 5701176"/>
              <a:gd name="connsiteY2" fmla="*/ 2423865 h 6557702"/>
              <a:gd name="connsiteX3" fmla="*/ 3052096 w 5701176"/>
              <a:gd name="connsiteY3" fmla="*/ 2424341 h 6557702"/>
              <a:gd name="connsiteX4" fmla="*/ 4846320 w 5701176"/>
              <a:gd name="connsiteY4" fmla="*/ 286741 h 6557702"/>
              <a:gd name="connsiteX5" fmla="*/ 5332286 w 5701176"/>
              <a:gd name="connsiteY5" fmla="*/ 8611 h 6557702"/>
              <a:gd name="connsiteX6" fmla="*/ 5698998 w 5701176"/>
              <a:gd name="connsiteY6" fmla="*/ 1137419 h 6557702"/>
              <a:gd name="connsiteX7" fmla="*/ 4057364 w 5701176"/>
              <a:gd name="connsiteY7" fmla="*/ 6517996 h 6557702"/>
              <a:gd name="connsiteX8" fmla="*/ 4051506 w 5701176"/>
              <a:gd name="connsiteY8" fmla="*/ 6541960 h 6557702"/>
              <a:gd name="connsiteX9" fmla="*/ 4035815 w 5701176"/>
              <a:gd name="connsiteY9" fmla="*/ 6557702 h 6557702"/>
              <a:gd name="connsiteX10" fmla="*/ 0 w 5701176"/>
              <a:gd name="connsiteY10" fmla="*/ 5198879 h 6557702"/>
              <a:gd name="connsiteX0" fmla="*/ 0 w 5701176"/>
              <a:gd name="connsiteY0" fmla="*/ 5198879 h 6557702"/>
              <a:gd name="connsiteX1" fmla="*/ 2452116 w 5701176"/>
              <a:gd name="connsiteY1" fmla="*/ 3025083 h 6557702"/>
              <a:gd name="connsiteX2" fmla="*/ 3052001 w 5701176"/>
              <a:gd name="connsiteY2" fmla="*/ 2423865 h 6557702"/>
              <a:gd name="connsiteX3" fmla="*/ 3052096 w 5701176"/>
              <a:gd name="connsiteY3" fmla="*/ 2424341 h 6557702"/>
              <a:gd name="connsiteX4" fmla="*/ 4846320 w 5701176"/>
              <a:gd name="connsiteY4" fmla="*/ 286741 h 6557702"/>
              <a:gd name="connsiteX5" fmla="*/ 5332286 w 5701176"/>
              <a:gd name="connsiteY5" fmla="*/ 8611 h 6557702"/>
              <a:gd name="connsiteX6" fmla="*/ 5698998 w 5701176"/>
              <a:gd name="connsiteY6" fmla="*/ 1137419 h 6557702"/>
              <a:gd name="connsiteX7" fmla="*/ 4054407 w 5701176"/>
              <a:gd name="connsiteY7" fmla="*/ 6520062 h 6557702"/>
              <a:gd name="connsiteX8" fmla="*/ 4051506 w 5701176"/>
              <a:gd name="connsiteY8" fmla="*/ 6541960 h 6557702"/>
              <a:gd name="connsiteX9" fmla="*/ 4035815 w 5701176"/>
              <a:gd name="connsiteY9" fmla="*/ 6557702 h 6557702"/>
              <a:gd name="connsiteX10" fmla="*/ 0 w 5701176"/>
              <a:gd name="connsiteY10" fmla="*/ 5198879 h 6557702"/>
              <a:gd name="connsiteX0" fmla="*/ 0 w 5701176"/>
              <a:gd name="connsiteY0" fmla="*/ 5198879 h 6554261"/>
              <a:gd name="connsiteX1" fmla="*/ 2452116 w 5701176"/>
              <a:gd name="connsiteY1" fmla="*/ 3025083 h 6554261"/>
              <a:gd name="connsiteX2" fmla="*/ 3052001 w 5701176"/>
              <a:gd name="connsiteY2" fmla="*/ 2423865 h 6554261"/>
              <a:gd name="connsiteX3" fmla="*/ 3052096 w 5701176"/>
              <a:gd name="connsiteY3" fmla="*/ 2424341 h 6554261"/>
              <a:gd name="connsiteX4" fmla="*/ 4846320 w 5701176"/>
              <a:gd name="connsiteY4" fmla="*/ 286741 h 6554261"/>
              <a:gd name="connsiteX5" fmla="*/ 5332286 w 5701176"/>
              <a:gd name="connsiteY5" fmla="*/ 8611 h 6554261"/>
              <a:gd name="connsiteX6" fmla="*/ 5698998 w 5701176"/>
              <a:gd name="connsiteY6" fmla="*/ 1137419 h 6554261"/>
              <a:gd name="connsiteX7" fmla="*/ 4054407 w 5701176"/>
              <a:gd name="connsiteY7" fmla="*/ 6520062 h 6554261"/>
              <a:gd name="connsiteX8" fmla="*/ 4051506 w 5701176"/>
              <a:gd name="connsiteY8" fmla="*/ 6541960 h 6554261"/>
              <a:gd name="connsiteX9" fmla="*/ 4019325 w 5701176"/>
              <a:gd name="connsiteY9" fmla="*/ 6554261 h 6554261"/>
              <a:gd name="connsiteX10" fmla="*/ 0 w 5701176"/>
              <a:gd name="connsiteY10" fmla="*/ 5198879 h 6554261"/>
              <a:gd name="connsiteX0" fmla="*/ 0 w 5701176"/>
              <a:gd name="connsiteY0" fmla="*/ 5198879 h 6556492"/>
              <a:gd name="connsiteX1" fmla="*/ 2452116 w 5701176"/>
              <a:gd name="connsiteY1" fmla="*/ 3025083 h 6556492"/>
              <a:gd name="connsiteX2" fmla="*/ 3052001 w 5701176"/>
              <a:gd name="connsiteY2" fmla="*/ 2423865 h 6556492"/>
              <a:gd name="connsiteX3" fmla="*/ 3052096 w 5701176"/>
              <a:gd name="connsiteY3" fmla="*/ 2424341 h 6556492"/>
              <a:gd name="connsiteX4" fmla="*/ 4846320 w 5701176"/>
              <a:gd name="connsiteY4" fmla="*/ 286741 h 6556492"/>
              <a:gd name="connsiteX5" fmla="*/ 5332286 w 5701176"/>
              <a:gd name="connsiteY5" fmla="*/ 8611 h 6556492"/>
              <a:gd name="connsiteX6" fmla="*/ 5698998 w 5701176"/>
              <a:gd name="connsiteY6" fmla="*/ 1137419 h 6556492"/>
              <a:gd name="connsiteX7" fmla="*/ 4054407 w 5701176"/>
              <a:gd name="connsiteY7" fmla="*/ 6520062 h 6556492"/>
              <a:gd name="connsiteX8" fmla="*/ 4051506 w 5701176"/>
              <a:gd name="connsiteY8" fmla="*/ 6541960 h 6556492"/>
              <a:gd name="connsiteX9" fmla="*/ 3999756 w 5701176"/>
              <a:gd name="connsiteY9" fmla="*/ 6556492 h 6556492"/>
              <a:gd name="connsiteX10" fmla="*/ 0 w 5701176"/>
              <a:gd name="connsiteY10" fmla="*/ 5198879 h 6556492"/>
              <a:gd name="connsiteX0" fmla="*/ 0 w 5701176"/>
              <a:gd name="connsiteY0" fmla="*/ 5198879 h 6559191"/>
              <a:gd name="connsiteX1" fmla="*/ 2452116 w 5701176"/>
              <a:gd name="connsiteY1" fmla="*/ 3025083 h 6559191"/>
              <a:gd name="connsiteX2" fmla="*/ 3052001 w 5701176"/>
              <a:gd name="connsiteY2" fmla="*/ 2423865 h 6559191"/>
              <a:gd name="connsiteX3" fmla="*/ 3052096 w 5701176"/>
              <a:gd name="connsiteY3" fmla="*/ 2424341 h 6559191"/>
              <a:gd name="connsiteX4" fmla="*/ 4846320 w 5701176"/>
              <a:gd name="connsiteY4" fmla="*/ 286741 h 6559191"/>
              <a:gd name="connsiteX5" fmla="*/ 5332286 w 5701176"/>
              <a:gd name="connsiteY5" fmla="*/ 8611 h 6559191"/>
              <a:gd name="connsiteX6" fmla="*/ 5698998 w 5701176"/>
              <a:gd name="connsiteY6" fmla="*/ 1137419 h 6559191"/>
              <a:gd name="connsiteX7" fmla="*/ 4054407 w 5701176"/>
              <a:gd name="connsiteY7" fmla="*/ 6520062 h 6559191"/>
              <a:gd name="connsiteX8" fmla="*/ 4039435 w 5701176"/>
              <a:gd name="connsiteY8" fmla="*/ 6557439 h 6559191"/>
              <a:gd name="connsiteX9" fmla="*/ 3999756 w 5701176"/>
              <a:gd name="connsiteY9" fmla="*/ 6556492 h 6559191"/>
              <a:gd name="connsiteX10" fmla="*/ 0 w 5701176"/>
              <a:gd name="connsiteY10" fmla="*/ 5198879 h 6559191"/>
              <a:gd name="connsiteX0" fmla="*/ 0 w 5701176"/>
              <a:gd name="connsiteY0" fmla="*/ 5198879 h 6560738"/>
              <a:gd name="connsiteX1" fmla="*/ 2452116 w 5701176"/>
              <a:gd name="connsiteY1" fmla="*/ 3025083 h 6560738"/>
              <a:gd name="connsiteX2" fmla="*/ 3052001 w 5701176"/>
              <a:gd name="connsiteY2" fmla="*/ 2423865 h 6560738"/>
              <a:gd name="connsiteX3" fmla="*/ 3052096 w 5701176"/>
              <a:gd name="connsiteY3" fmla="*/ 2424341 h 6560738"/>
              <a:gd name="connsiteX4" fmla="*/ 4846320 w 5701176"/>
              <a:gd name="connsiteY4" fmla="*/ 286741 h 6560738"/>
              <a:gd name="connsiteX5" fmla="*/ 5332286 w 5701176"/>
              <a:gd name="connsiteY5" fmla="*/ 8611 h 6560738"/>
              <a:gd name="connsiteX6" fmla="*/ 5698998 w 5701176"/>
              <a:gd name="connsiteY6" fmla="*/ 1137419 h 6560738"/>
              <a:gd name="connsiteX7" fmla="*/ 4066720 w 5701176"/>
              <a:gd name="connsiteY7" fmla="*/ 6497373 h 6560738"/>
              <a:gd name="connsiteX8" fmla="*/ 4039435 w 5701176"/>
              <a:gd name="connsiteY8" fmla="*/ 6557439 h 6560738"/>
              <a:gd name="connsiteX9" fmla="*/ 3999756 w 5701176"/>
              <a:gd name="connsiteY9" fmla="*/ 6556492 h 6560738"/>
              <a:gd name="connsiteX10" fmla="*/ 0 w 5701176"/>
              <a:gd name="connsiteY10" fmla="*/ 5198879 h 6560738"/>
              <a:gd name="connsiteX0" fmla="*/ 0 w 5701176"/>
              <a:gd name="connsiteY0" fmla="*/ 5198879 h 6561432"/>
              <a:gd name="connsiteX1" fmla="*/ 2452116 w 5701176"/>
              <a:gd name="connsiteY1" fmla="*/ 3025083 h 6561432"/>
              <a:gd name="connsiteX2" fmla="*/ 3052001 w 5701176"/>
              <a:gd name="connsiteY2" fmla="*/ 2423865 h 6561432"/>
              <a:gd name="connsiteX3" fmla="*/ 3052096 w 5701176"/>
              <a:gd name="connsiteY3" fmla="*/ 2424341 h 6561432"/>
              <a:gd name="connsiteX4" fmla="*/ 4846320 w 5701176"/>
              <a:gd name="connsiteY4" fmla="*/ 286741 h 6561432"/>
              <a:gd name="connsiteX5" fmla="*/ 5332286 w 5701176"/>
              <a:gd name="connsiteY5" fmla="*/ 8611 h 6561432"/>
              <a:gd name="connsiteX6" fmla="*/ 5698998 w 5701176"/>
              <a:gd name="connsiteY6" fmla="*/ 1137419 h 6561432"/>
              <a:gd name="connsiteX7" fmla="*/ 4095930 w 5701176"/>
              <a:gd name="connsiteY7" fmla="*/ 6487524 h 6561432"/>
              <a:gd name="connsiteX8" fmla="*/ 4039435 w 5701176"/>
              <a:gd name="connsiteY8" fmla="*/ 6557439 h 6561432"/>
              <a:gd name="connsiteX9" fmla="*/ 3999756 w 5701176"/>
              <a:gd name="connsiteY9" fmla="*/ 6556492 h 6561432"/>
              <a:gd name="connsiteX10" fmla="*/ 0 w 5701176"/>
              <a:gd name="connsiteY10" fmla="*/ 5198879 h 6561432"/>
              <a:gd name="connsiteX0" fmla="*/ 0 w 5701176"/>
              <a:gd name="connsiteY0" fmla="*/ 5198879 h 6562035"/>
              <a:gd name="connsiteX1" fmla="*/ 2452116 w 5701176"/>
              <a:gd name="connsiteY1" fmla="*/ 3025083 h 6562035"/>
              <a:gd name="connsiteX2" fmla="*/ 3052001 w 5701176"/>
              <a:gd name="connsiteY2" fmla="*/ 2423865 h 6562035"/>
              <a:gd name="connsiteX3" fmla="*/ 3052096 w 5701176"/>
              <a:gd name="connsiteY3" fmla="*/ 2424341 h 6562035"/>
              <a:gd name="connsiteX4" fmla="*/ 4846320 w 5701176"/>
              <a:gd name="connsiteY4" fmla="*/ 286741 h 6562035"/>
              <a:gd name="connsiteX5" fmla="*/ 5332286 w 5701176"/>
              <a:gd name="connsiteY5" fmla="*/ 8611 h 6562035"/>
              <a:gd name="connsiteX6" fmla="*/ 5698998 w 5701176"/>
              <a:gd name="connsiteY6" fmla="*/ 1137419 h 6562035"/>
              <a:gd name="connsiteX7" fmla="*/ 4080331 w 5701176"/>
              <a:gd name="connsiteY7" fmla="*/ 6479058 h 6562035"/>
              <a:gd name="connsiteX8" fmla="*/ 4039435 w 5701176"/>
              <a:gd name="connsiteY8" fmla="*/ 6557439 h 6562035"/>
              <a:gd name="connsiteX9" fmla="*/ 3999756 w 5701176"/>
              <a:gd name="connsiteY9" fmla="*/ 6556492 h 6562035"/>
              <a:gd name="connsiteX10" fmla="*/ 0 w 5701176"/>
              <a:gd name="connsiteY10" fmla="*/ 5198879 h 6562035"/>
              <a:gd name="connsiteX0" fmla="*/ 0 w 5701176"/>
              <a:gd name="connsiteY0" fmla="*/ 5198879 h 6556492"/>
              <a:gd name="connsiteX1" fmla="*/ 2452116 w 5701176"/>
              <a:gd name="connsiteY1" fmla="*/ 3025083 h 6556492"/>
              <a:gd name="connsiteX2" fmla="*/ 3052001 w 5701176"/>
              <a:gd name="connsiteY2" fmla="*/ 2423865 h 6556492"/>
              <a:gd name="connsiteX3" fmla="*/ 3052096 w 5701176"/>
              <a:gd name="connsiteY3" fmla="*/ 2424341 h 6556492"/>
              <a:gd name="connsiteX4" fmla="*/ 4846320 w 5701176"/>
              <a:gd name="connsiteY4" fmla="*/ 286741 h 6556492"/>
              <a:gd name="connsiteX5" fmla="*/ 5332286 w 5701176"/>
              <a:gd name="connsiteY5" fmla="*/ 8611 h 6556492"/>
              <a:gd name="connsiteX6" fmla="*/ 5698998 w 5701176"/>
              <a:gd name="connsiteY6" fmla="*/ 1137419 h 6556492"/>
              <a:gd name="connsiteX7" fmla="*/ 4080331 w 5701176"/>
              <a:gd name="connsiteY7" fmla="*/ 6479058 h 6556492"/>
              <a:gd name="connsiteX8" fmla="*/ 4041216 w 5701176"/>
              <a:gd name="connsiteY8" fmla="*/ 6547391 h 6556492"/>
              <a:gd name="connsiteX9" fmla="*/ 3999756 w 5701176"/>
              <a:gd name="connsiteY9" fmla="*/ 6556492 h 6556492"/>
              <a:gd name="connsiteX10" fmla="*/ 0 w 5701176"/>
              <a:gd name="connsiteY10" fmla="*/ 5198879 h 6556492"/>
              <a:gd name="connsiteX0" fmla="*/ 0 w 5701176"/>
              <a:gd name="connsiteY0" fmla="*/ 5198879 h 6555524"/>
              <a:gd name="connsiteX1" fmla="*/ 2452116 w 5701176"/>
              <a:gd name="connsiteY1" fmla="*/ 3025083 h 6555524"/>
              <a:gd name="connsiteX2" fmla="*/ 3052001 w 5701176"/>
              <a:gd name="connsiteY2" fmla="*/ 2423865 h 6555524"/>
              <a:gd name="connsiteX3" fmla="*/ 3052096 w 5701176"/>
              <a:gd name="connsiteY3" fmla="*/ 2424341 h 6555524"/>
              <a:gd name="connsiteX4" fmla="*/ 4846320 w 5701176"/>
              <a:gd name="connsiteY4" fmla="*/ 286741 h 6555524"/>
              <a:gd name="connsiteX5" fmla="*/ 5332286 w 5701176"/>
              <a:gd name="connsiteY5" fmla="*/ 8611 h 6555524"/>
              <a:gd name="connsiteX6" fmla="*/ 5698998 w 5701176"/>
              <a:gd name="connsiteY6" fmla="*/ 1137419 h 6555524"/>
              <a:gd name="connsiteX7" fmla="*/ 4080331 w 5701176"/>
              <a:gd name="connsiteY7" fmla="*/ 6479058 h 6555524"/>
              <a:gd name="connsiteX8" fmla="*/ 4041216 w 5701176"/>
              <a:gd name="connsiteY8" fmla="*/ 6547391 h 6555524"/>
              <a:gd name="connsiteX9" fmla="*/ 3970910 w 5701176"/>
              <a:gd name="connsiteY9" fmla="*/ 6555524 h 6555524"/>
              <a:gd name="connsiteX10" fmla="*/ 0 w 5701176"/>
              <a:gd name="connsiteY10" fmla="*/ 5198879 h 6555524"/>
              <a:gd name="connsiteX0" fmla="*/ 0 w 5701176"/>
              <a:gd name="connsiteY0" fmla="*/ 5198879 h 6556808"/>
              <a:gd name="connsiteX1" fmla="*/ 2452116 w 5701176"/>
              <a:gd name="connsiteY1" fmla="*/ 3025083 h 6556808"/>
              <a:gd name="connsiteX2" fmla="*/ 3052001 w 5701176"/>
              <a:gd name="connsiteY2" fmla="*/ 2423865 h 6556808"/>
              <a:gd name="connsiteX3" fmla="*/ 3052096 w 5701176"/>
              <a:gd name="connsiteY3" fmla="*/ 2424341 h 6556808"/>
              <a:gd name="connsiteX4" fmla="*/ 4846320 w 5701176"/>
              <a:gd name="connsiteY4" fmla="*/ 286741 h 6556808"/>
              <a:gd name="connsiteX5" fmla="*/ 5332286 w 5701176"/>
              <a:gd name="connsiteY5" fmla="*/ 8611 h 6556808"/>
              <a:gd name="connsiteX6" fmla="*/ 5698998 w 5701176"/>
              <a:gd name="connsiteY6" fmla="*/ 1137419 h 6556808"/>
              <a:gd name="connsiteX7" fmla="*/ 4080331 w 5701176"/>
              <a:gd name="connsiteY7" fmla="*/ 6479058 h 6556808"/>
              <a:gd name="connsiteX8" fmla="*/ 4041216 w 5701176"/>
              <a:gd name="connsiteY8" fmla="*/ 6547391 h 6556808"/>
              <a:gd name="connsiteX9" fmla="*/ 3970910 w 5701176"/>
              <a:gd name="connsiteY9" fmla="*/ 6555524 h 6556808"/>
              <a:gd name="connsiteX10" fmla="*/ 0 w 5701176"/>
              <a:gd name="connsiteY10" fmla="*/ 5198879 h 6556808"/>
              <a:gd name="connsiteX0" fmla="*/ 0 w 5701176"/>
              <a:gd name="connsiteY0" fmla="*/ 5198879 h 6555524"/>
              <a:gd name="connsiteX1" fmla="*/ 2452116 w 5701176"/>
              <a:gd name="connsiteY1" fmla="*/ 3025083 h 6555524"/>
              <a:gd name="connsiteX2" fmla="*/ 3052001 w 5701176"/>
              <a:gd name="connsiteY2" fmla="*/ 2423865 h 6555524"/>
              <a:gd name="connsiteX3" fmla="*/ 3052096 w 5701176"/>
              <a:gd name="connsiteY3" fmla="*/ 2424341 h 6555524"/>
              <a:gd name="connsiteX4" fmla="*/ 4846320 w 5701176"/>
              <a:gd name="connsiteY4" fmla="*/ 286741 h 6555524"/>
              <a:gd name="connsiteX5" fmla="*/ 5332286 w 5701176"/>
              <a:gd name="connsiteY5" fmla="*/ 8611 h 6555524"/>
              <a:gd name="connsiteX6" fmla="*/ 5698998 w 5701176"/>
              <a:gd name="connsiteY6" fmla="*/ 1137419 h 6555524"/>
              <a:gd name="connsiteX7" fmla="*/ 4080331 w 5701176"/>
              <a:gd name="connsiteY7" fmla="*/ 6479058 h 6555524"/>
              <a:gd name="connsiteX8" fmla="*/ 4040688 w 5701176"/>
              <a:gd name="connsiteY8" fmla="*/ 6541598 h 6555524"/>
              <a:gd name="connsiteX9" fmla="*/ 3970910 w 5701176"/>
              <a:gd name="connsiteY9" fmla="*/ 6555524 h 6555524"/>
              <a:gd name="connsiteX10" fmla="*/ 0 w 5701176"/>
              <a:gd name="connsiteY10" fmla="*/ 5198879 h 6555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701176" h="6555524">
                <a:moveTo>
                  <a:pt x="0" y="5198879"/>
                </a:moveTo>
                <a:cubicBezTo>
                  <a:pt x="842677" y="4500029"/>
                  <a:pt x="1681258" y="3788988"/>
                  <a:pt x="2452116" y="3025083"/>
                </a:cubicBezTo>
                <a:cubicBezTo>
                  <a:pt x="2651284" y="2827820"/>
                  <a:pt x="2879408" y="2606364"/>
                  <a:pt x="3052001" y="2423865"/>
                </a:cubicBezTo>
                <a:cubicBezTo>
                  <a:pt x="3052033" y="2424024"/>
                  <a:pt x="3052064" y="2424182"/>
                  <a:pt x="3052096" y="2424341"/>
                </a:cubicBezTo>
                <a:cubicBezTo>
                  <a:pt x="3687318" y="1739303"/>
                  <a:pt x="4289775" y="1037596"/>
                  <a:pt x="4846320" y="286741"/>
                </a:cubicBezTo>
                <a:cubicBezTo>
                  <a:pt x="5012722" y="62427"/>
                  <a:pt x="5186077" y="-30251"/>
                  <a:pt x="5332286" y="8611"/>
                </a:cubicBezTo>
                <a:cubicBezTo>
                  <a:pt x="5555361" y="67380"/>
                  <a:pt x="5722334" y="433426"/>
                  <a:pt x="5698998" y="1137419"/>
                </a:cubicBezTo>
                <a:cubicBezTo>
                  <a:pt x="5638324" y="2961551"/>
                  <a:pt x="4982540" y="4913148"/>
                  <a:pt x="4080331" y="6479058"/>
                </a:cubicBezTo>
                <a:cubicBezTo>
                  <a:pt x="4078141" y="6474391"/>
                  <a:pt x="4058398" y="6523061"/>
                  <a:pt x="4040688" y="6541598"/>
                </a:cubicBezTo>
                <a:cubicBezTo>
                  <a:pt x="4022978" y="6560135"/>
                  <a:pt x="3968624" y="6550476"/>
                  <a:pt x="3970910" y="6555524"/>
                </a:cubicBezTo>
                <a:cubicBezTo>
                  <a:pt x="2535493" y="6499421"/>
                  <a:pt x="1213104" y="5996883"/>
                  <a:pt x="0" y="5198879"/>
                </a:cubicBezTo>
              </a:path>
            </a:pathLst>
          </a:custGeom>
          <a:solidFill>
            <a:schemeClr val="accent4">
              <a:lumMod val="20000"/>
              <a:lumOff val="80000"/>
            </a:schemeClr>
          </a:solidFill>
          <a:ln w="28575" cap="flat">
            <a:noFill/>
            <a:prstDash val="solid"/>
            <a:miter/>
          </a:ln>
        </p:spPr>
        <p:txBody>
          <a:bodyPr rtlCol="0" anchor="ctr"/>
          <a:lstStyle/>
          <a:p>
            <a:endParaRPr lang="pt-BR" dirty="0">
              <a:latin typeface="Exo 2.0" panose="00000500000000000000" pitchFamily="50" charset="0"/>
            </a:endParaRPr>
          </a:p>
        </p:txBody>
      </p:sp>
      <p:pic>
        <p:nvPicPr>
          <p:cNvPr id="13" name="Gráfico 12" hidden="1">
            <a:extLst>
              <a:ext uri="{FF2B5EF4-FFF2-40B4-BE49-F238E27FC236}">
                <a16:creationId xmlns:a16="http://schemas.microsoft.com/office/drawing/2014/main" id="{55FB881F-A4A9-4EF5-A734-76A4922AC91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67248" y="369000"/>
            <a:ext cx="11457505" cy="6120000"/>
          </a:xfrm>
          <a:prstGeom prst="rect">
            <a:avLst/>
          </a:prstGeom>
        </p:spPr>
      </p:pic>
      <p:sp>
        <p:nvSpPr>
          <p:cNvPr id="12" name="Google Shape;636;p33">
            <a:extLst>
              <a:ext uri="{FF2B5EF4-FFF2-40B4-BE49-F238E27FC236}">
                <a16:creationId xmlns:a16="http://schemas.microsoft.com/office/drawing/2014/main" id="{5D931F6E-5A66-4259-8286-D793A8D119A2}"/>
              </a:ext>
            </a:extLst>
          </p:cNvPr>
          <p:cNvSpPr/>
          <p:nvPr/>
        </p:nvSpPr>
        <p:spPr>
          <a:xfrm rot="18301844">
            <a:off x="-9449799" y="-5434626"/>
            <a:ext cx="13594827" cy="15632075"/>
          </a:xfrm>
          <a:custGeom>
            <a:avLst/>
            <a:gdLst/>
            <a:ahLst/>
            <a:cxnLst/>
            <a:rect l="l" t="t" r="r" b="b"/>
            <a:pathLst>
              <a:path w="5701176" h="6555524" extrusionOk="0">
                <a:moveTo>
                  <a:pt x="0" y="5198879"/>
                </a:moveTo>
                <a:cubicBezTo>
                  <a:pt x="842677" y="4500029"/>
                  <a:pt x="1681258" y="3788988"/>
                  <a:pt x="2452116" y="3025083"/>
                </a:cubicBezTo>
                <a:cubicBezTo>
                  <a:pt x="2651284" y="2827820"/>
                  <a:pt x="2879408" y="2606364"/>
                  <a:pt x="3052001" y="2423865"/>
                </a:cubicBezTo>
                <a:cubicBezTo>
                  <a:pt x="3052033" y="2424024"/>
                  <a:pt x="3052064" y="2424182"/>
                  <a:pt x="3052096" y="2424341"/>
                </a:cubicBezTo>
                <a:cubicBezTo>
                  <a:pt x="3687318" y="1739303"/>
                  <a:pt x="4289775" y="1037596"/>
                  <a:pt x="4846320" y="286741"/>
                </a:cubicBezTo>
                <a:cubicBezTo>
                  <a:pt x="5012722" y="62427"/>
                  <a:pt x="5186077" y="-30251"/>
                  <a:pt x="5332286" y="8611"/>
                </a:cubicBezTo>
                <a:cubicBezTo>
                  <a:pt x="5555361" y="67380"/>
                  <a:pt x="5722334" y="433426"/>
                  <a:pt x="5698998" y="1137419"/>
                </a:cubicBezTo>
                <a:cubicBezTo>
                  <a:pt x="5638324" y="2961551"/>
                  <a:pt x="4982540" y="4913148"/>
                  <a:pt x="4080331" y="6479058"/>
                </a:cubicBezTo>
                <a:cubicBezTo>
                  <a:pt x="4078141" y="6474391"/>
                  <a:pt x="4058398" y="6523061"/>
                  <a:pt x="4040688" y="6541598"/>
                </a:cubicBezTo>
                <a:cubicBezTo>
                  <a:pt x="4022978" y="6560135"/>
                  <a:pt x="3968624" y="6550476"/>
                  <a:pt x="3970910" y="6555524"/>
                </a:cubicBezTo>
                <a:cubicBezTo>
                  <a:pt x="2535493" y="6499421"/>
                  <a:pt x="1213104" y="5996883"/>
                  <a:pt x="0" y="5198879"/>
                </a:cubicBezTo>
              </a:path>
            </a:pathLst>
          </a:custGeom>
          <a:noFill/>
          <a:ln w="28575" cap="flat" cmpd="sng">
            <a:solidFill>
              <a:srgbClr val="FA612A"/>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Exo 2.0" panose="00000500000000000000" pitchFamily="50" charset="0"/>
              <a:ea typeface="Calibri"/>
              <a:cs typeface="Calibri"/>
              <a:sym typeface="Calibri"/>
            </a:endParaRPr>
          </a:p>
        </p:txBody>
      </p:sp>
      <p:sp>
        <p:nvSpPr>
          <p:cNvPr id="307" name="Google Shape;307;g14fb97c0659_0_68"/>
          <p:cNvSpPr/>
          <p:nvPr/>
        </p:nvSpPr>
        <p:spPr>
          <a:xfrm rot="3003078">
            <a:off x="10550620" y="4708097"/>
            <a:ext cx="4773446" cy="6001049"/>
          </a:xfrm>
          <a:custGeom>
            <a:avLst/>
            <a:gdLst/>
            <a:ahLst/>
            <a:cxnLst/>
            <a:rect l="l" t="t" r="r" b="b"/>
            <a:pathLst>
              <a:path w="547817" h="688701" extrusionOk="0">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solidFill>
            <a:schemeClr val="dk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Nunito ExtraLight"/>
              <a:ea typeface="Nunito ExtraLight"/>
              <a:cs typeface="Nunito ExtraLight"/>
              <a:sym typeface="Nunito ExtraLight"/>
            </a:endParaRPr>
          </a:p>
        </p:txBody>
      </p:sp>
      <p:sp>
        <p:nvSpPr>
          <p:cNvPr id="308" name="Google Shape;308;g14fb97c0659_0_68"/>
          <p:cNvSpPr txBox="1"/>
          <p:nvPr/>
        </p:nvSpPr>
        <p:spPr>
          <a:xfrm>
            <a:off x="11277600" y="6181222"/>
            <a:ext cx="646222" cy="307736"/>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pt-BR" sz="1400" b="1" i="0" u="none" strike="noStrike" cap="none">
                <a:solidFill>
                  <a:schemeClr val="lt1"/>
                </a:solidFill>
                <a:latin typeface="Exo 2 ExtraBold"/>
                <a:ea typeface="Exo 2 ExtraBold"/>
                <a:cs typeface="Exo 2 ExtraBold"/>
                <a:sym typeface="Exo 2 ExtraBold"/>
              </a:rPr>
              <a:t>18</a:t>
            </a:fld>
            <a:endParaRPr sz="1400" b="1" i="0" u="none" strike="noStrike" cap="none" dirty="0">
              <a:solidFill>
                <a:schemeClr val="lt1"/>
              </a:solidFill>
              <a:latin typeface="Exo 2 ExtraBold"/>
              <a:ea typeface="Exo 2 ExtraBold"/>
              <a:cs typeface="Exo 2 ExtraBold"/>
              <a:sym typeface="Exo 2 ExtraBold"/>
            </a:endParaRPr>
          </a:p>
        </p:txBody>
      </p:sp>
      <p:pic>
        <p:nvPicPr>
          <p:cNvPr id="14" name="Gráfico 13">
            <a:extLst>
              <a:ext uri="{FF2B5EF4-FFF2-40B4-BE49-F238E27FC236}">
                <a16:creationId xmlns:a16="http://schemas.microsoft.com/office/drawing/2014/main" id="{5860B6B8-2E3B-4800-B96D-69CD1A8EE58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18132097">
            <a:off x="11183975" y="-2046754"/>
            <a:ext cx="2537757" cy="3048312"/>
          </a:xfrm>
          <a:prstGeom prst="rect">
            <a:avLst/>
          </a:prstGeom>
        </p:spPr>
      </p:pic>
      <p:sp>
        <p:nvSpPr>
          <p:cNvPr id="20" name="Google Shape;509;g19e32a04c2a_0_177">
            <a:extLst>
              <a:ext uri="{FF2B5EF4-FFF2-40B4-BE49-F238E27FC236}">
                <a16:creationId xmlns:a16="http://schemas.microsoft.com/office/drawing/2014/main" id="{294E722D-DDC4-427E-9E43-489F6727BF24}"/>
              </a:ext>
            </a:extLst>
          </p:cNvPr>
          <p:cNvSpPr txBox="1"/>
          <p:nvPr/>
        </p:nvSpPr>
        <p:spPr>
          <a:xfrm>
            <a:off x="6296966" y="671623"/>
            <a:ext cx="3931787" cy="5269094"/>
          </a:xfrm>
          <a:prstGeom prst="rect">
            <a:avLst/>
          </a:prstGeom>
          <a:noFill/>
          <a:ln>
            <a:noFill/>
          </a:ln>
        </p:spPr>
        <p:txBody>
          <a:bodyPr spcFirstLastPara="1" wrap="square" lIns="91425" tIns="45700" rIns="91425" bIns="45700" anchor="ctr" anchorCtr="0">
            <a:spAutoFit/>
          </a:bodyPr>
          <a:lstStyle/>
          <a:p>
            <a:pPr marL="0" marR="0" lvl="0" indent="0" algn="r" rtl="0">
              <a:lnSpc>
                <a:spcPct val="130000"/>
              </a:lnSpc>
              <a:spcAft>
                <a:spcPts val="0"/>
              </a:spcAft>
              <a:buClr>
                <a:srgbClr val="000000"/>
              </a:buClr>
              <a:buSzPts val="1910"/>
              <a:buFont typeface="Arial"/>
              <a:buNone/>
            </a:pPr>
            <a:r>
              <a:rPr lang="pt-BR" sz="3600" i="1" dirty="0">
                <a:solidFill>
                  <a:schemeClr val="bg2"/>
                </a:solidFill>
                <a:latin typeface="+mj-lt"/>
                <a:ea typeface="Nunito"/>
                <a:cs typeface="Nunito"/>
                <a:sym typeface="Nunito"/>
              </a:rPr>
              <a:t>Negociação</a:t>
            </a:r>
          </a:p>
          <a:p>
            <a:pPr marL="0" marR="0" lvl="0" indent="0" algn="r" rtl="0">
              <a:lnSpc>
                <a:spcPct val="130000"/>
              </a:lnSpc>
              <a:spcBef>
                <a:spcPts val="1600"/>
              </a:spcBef>
              <a:spcAft>
                <a:spcPts val="0"/>
              </a:spcAft>
              <a:buClr>
                <a:srgbClr val="000000"/>
              </a:buClr>
              <a:buSzPts val="1910"/>
              <a:buFont typeface="Arial"/>
              <a:buNone/>
            </a:pPr>
            <a:r>
              <a:rPr lang="pt-BR" sz="1600" dirty="0">
                <a:solidFill>
                  <a:schemeClr val="tx1"/>
                </a:solidFill>
                <a:latin typeface="Nunito"/>
                <a:ea typeface="Nunito"/>
                <a:cs typeface="Nunito"/>
                <a:sym typeface="Nunito"/>
              </a:rPr>
              <a:t>Cliente conquistado, agora é hora de alinhar as expectativas e ajustar a proposta. É o momento em que o valor que estou vendendo deve ser percebido pelo cliente. Também é a hora de alinhar preço, prazos, entregas, condições de pagamentos entre outras.</a:t>
            </a:r>
          </a:p>
          <a:p>
            <a:pPr marL="0" marR="0" lvl="0" indent="0" algn="r" rtl="0">
              <a:lnSpc>
                <a:spcPct val="130000"/>
              </a:lnSpc>
              <a:spcBef>
                <a:spcPts val="1600"/>
              </a:spcBef>
              <a:spcAft>
                <a:spcPts val="0"/>
              </a:spcAft>
              <a:buClr>
                <a:srgbClr val="000000"/>
              </a:buClr>
              <a:buSzPts val="1910"/>
              <a:buFont typeface="Arial"/>
              <a:buNone/>
            </a:pPr>
            <a:r>
              <a:rPr lang="pt-BR" sz="1600" dirty="0">
                <a:solidFill>
                  <a:schemeClr val="tx1"/>
                </a:solidFill>
                <a:latin typeface="Nunito"/>
                <a:ea typeface="Nunito"/>
                <a:cs typeface="Nunito"/>
                <a:sym typeface="Nunito"/>
              </a:rPr>
              <a:t>Lembre-se que seu cliente já foi conquistado e nesse momento o</a:t>
            </a:r>
            <a:br>
              <a:rPr lang="pt-BR" sz="1600" dirty="0">
                <a:solidFill>
                  <a:schemeClr val="tx1"/>
                </a:solidFill>
                <a:latin typeface="Nunito"/>
                <a:ea typeface="Nunito"/>
                <a:cs typeface="Nunito"/>
                <a:sym typeface="Nunito"/>
              </a:rPr>
            </a:br>
            <a:r>
              <a:rPr lang="pt-BR" sz="1600" dirty="0">
                <a:solidFill>
                  <a:schemeClr val="tx1"/>
                </a:solidFill>
                <a:latin typeface="Nunito"/>
                <a:ea typeface="Nunito"/>
                <a:cs typeface="Nunito"/>
                <a:sym typeface="Nunito"/>
              </a:rPr>
              <a:t>ideal é que todos saiam ganhando.</a:t>
            </a:r>
          </a:p>
          <a:p>
            <a:pPr marL="0" marR="0" lvl="0" indent="0" algn="r" rtl="0">
              <a:lnSpc>
                <a:spcPct val="130000"/>
              </a:lnSpc>
              <a:spcBef>
                <a:spcPts val="1600"/>
              </a:spcBef>
              <a:spcAft>
                <a:spcPts val="0"/>
              </a:spcAft>
              <a:buClr>
                <a:srgbClr val="000000"/>
              </a:buClr>
              <a:buSzPts val="1910"/>
              <a:buFont typeface="Arial"/>
              <a:buNone/>
            </a:pPr>
            <a:r>
              <a:rPr lang="pt-BR" sz="1600" dirty="0">
                <a:solidFill>
                  <a:schemeClr val="tx1"/>
                </a:solidFill>
                <a:latin typeface="Nunito"/>
                <a:ea typeface="Nunito"/>
                <a:cs typeface="Nunito"/>
                <a:sym typeface="Nunito"/>
              </a:rPr>
              <a:t>Teremos um módulo inteiro sobre esse assunto, não deixe de conferir.</a:t>
            </a:r>
          </a:p>
        </p:txBody>
      </p:sp>
      <p:sp>
        <p:nvSpPr>
          <p:cNvPr id="21" name="CaixaDeTexto 20">
            <a:extLst>
              <a:ext uri="{FF2B5EF4-FFF2-40B4-BE49-F238E27FC236}">
                <a16:creationId xmlns:a16="http://schemas.microsoft.com/office/drawing/2014/main" id="{6161ED71-61DD-4C98-BA50-313FE11CEB89}"/>
              </a:ext>
            </a:extLst>
          </p:cNvPr>
          <p:cNvSpPr txBox="1"/>
          <p:nvPr/>
        </p:nvSpPr>
        <p:spPr>
          <a:xfrm>
            <a:off x="2426863" y="3814710"/>
            <a:ext cx="1545359" cy="923330"/>
          </a:xfrm>
          <a:prstGeom prst="rect">
            <a:avLst/>
          </a:prstGeom>
          <a:noFill/>
        </p:spPr>
        <p:txBody>
          <a:bodyPr wrap="square" rtlCol="0">
            <a:spAutoFit/>
          </a:bodyPr>
          <a:lstStyle/>
          <a:p>
            <a:pPr algn="ctr"/>
            <a:r>
              <a:rPr lang="pt-BR" sz="5400" i="1" dirty="0">
                <a:solidFill>
                  <a:schemeClr val="bg1"/>
                </a:solidFill>
                <a:latin typeface="+mj-lt"/>
              </a:rPr>
              <a:t>04</a:t>
            </a:r>
          </a:p>
        </p:txBody>
      </p:sp>
      <p:sp>
        <p:nvSpPr>
          <p:cNvPr id="22" name="CaixaDeTexto 21">
            <a:extLst>
              <a:ext uri="{FF2B5EF4-FFF2-40B4-BE49-F238E27FC236}">
                <a16:creationId xmlns:a16="http://schemas.microsoft.com/office/drawing/2014/main" id="{ECE4EB5E-28E9-4A9D-BE1D-78949E89FB13}"/>
              </a:ext>
            </a:extLst>
          </p:cNvPr>
          <p:cNvSpPr txBox="1"/>
          <p:nvPr/>
        </p:nvSpPr>
        <p:spPr>
          <a:xfrm>
            <a:off x="2311388" y="3961134"/>
            <a:ext cx="1776311" cy="338554"/>
          </a:xfrm>
          <a:prstGeom prst="rect">
            <a:avLst/>
          </a:prstGeom>
          <a:noFill/>
        </p:spPr>
        <p:txBody>
          <a:bodyPr wrap="square" rtlCol="0" anchor="ctr">
            <a:spAutoFit/>
          </a:bodyPr>
          <a:lstStyle/>
          <a:p>
            <a:pPr algn="ctr"/>
            <a:r>
              <a:rPr lang="pt-BR" sz="1600" i="1" dirty="0">
                <a:latin typeface="+mj-lt"/>
              </a:rPr>
              <a:t>NEGOCIAÇÃO</a:t>
            </a:r>
          </a:p>
        </p:txBody>
      </p:sp>
      <p:sp>
        <p:nvSpPr>
          <p:cNvPr id="23" name="Elipse 22">
            <a:extLst>
              <a:ext uri="{FF2B5EF4-FFF2-40B4-BE49-F238E27FC236}">
                <a16:creationId xmlns:a16="http://schemas.microsoft.com/office/drawing/2014/main" id="{F3894CFF-3CAA-4DD1-9714-9129AE8E7A93}"/>
              </a:ext>
            </a:extLst>
          </p:cNvPr>
          <p:cNvSpPr/>
          <p:nvPr/>
        </p:nvSpPr>
        <p:spPr>
          <a:xfrm>
            <a:off x="2633162" y="2271183"/>
            <a:ext cx="1132764" cy="1132764"/>
          </a:xfrm>
          <a:prstGeom prst="ellipse">
            <a:avLst/>
          </a:prstGeom>
          <a:solidFill>
            <a:srgbClr val="FA61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4" name="Arco 23">
            <a:extLst>
              <a:ext uri="{FF2B5EF4-FFF2-40B4-BE49-F238E27FC236}">
                <a16:creationId xmlns:a16="http://schemas.microsoft.com/office/drawing/2014/main" id="{4F36DBEF-D208-491B-8E48-2C1A12684844}"/>
              </a:ext>
            </a:extLst>
          </p:cNvPr>
          <p:cNvSpPr/>
          <p:nvPr/>
        </p:nvSpPr>
        <p:spPr>
          <a:xfrm rot="5400000" flipV="1">
            <a:off x="2246432" y="1881186"/>
            <a:ext cx="1912762" cy="1912760"/>
          </a:xfrm>
          <a:prstGeom prst="arc">
            <a:avLst>
              <a:gd name="adj1" fmla="val 16609321"/>
              <a:gd name="adj2" fmla="val 5440455"/>
            </a:avLst>
          </a:prstGeom>
          <a:ln w="38100">
            <a:solidFill>
              <a:srgbClr val="FA612A"/>
            </a:solidFil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pic>
        <p:nvPicPr>
          <p:cNvPr id="25" name="Gráfico 24">
            <a:extLst>
              <a:ext uri="{FF2B5EF4-FFF2-40B4-BE49-F238E27FC236}">
                <a16:creationId xmlns:a16="http://schemas.microsoft.com/office/drawing/2014/main" id="{DF1FA4CB-1E66-48FE-A08B-F8ADF11267B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875692" y="2509375"/>
            <a:ext cx="647700" cy="647700"/>
          </a:xfrm>
          <a:prstGeom prst="rect">
            <a:avLst/>
          </a:prstGeom>
        </p:spPr>
      </p:pic>
    </p:spTree>
    <p:extLst>
      <p:ext uri="{BB962C8B-B14F-4D97-AF65-F5344CB8AC3E}">
        <p14:creationId xmlns:p14="http://schemas.microsoft.com/office/powerpoint/2010/main" val="265433203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grpSp>
        <p:nvGrpSpPr>
          <p:cNvPr id="2" name="Agrupar 1">
            <a:extLst>
              <a:ext uri="{FF2B5EF4-FFF2-40B4-BE49-F238E27FC236}">
                <a16:creationId xmlns:a16="http://schemas.microsoft.com/office/drawing/2014/main" id="{F37F59FC-272B-4116-8030-304DB4DAFF00}"/>
              </a:ext>
            </a:extLst>
          </p:cNvPr>
          <p:cNvGrpSpPr/>
          <p:nvPr/>
        </p:nvGrpSpPr>
        <p:grpSpPr>
          <a:xfrm flipH="1">
            <a:off x="6975496" y="-4416002"/>
            <a:ext cx="15632075" cy="14393992"/>
            <a:chOff x="-10468423" y="-4416002"/>
            <a:chExt cx="15632075" cy="14393992"/>
          </a:xfrm>
        </p:grpSpPr>
        <p:sp>
          <p:nvSpPr>
            <p:cNvPr id="11" name="Gráfico 2">
              <a:extLst>
                <a:ext uri="{FF2B5EF4-FFF2-40B4-BE49-F238E27FC236}">
                  <a16:creationId xmlns:a16="http://schemas.microsoft.com/office/drawing/2014/main" id="{A9735FC5-212C-4D58-BB4E-5C6698F7F08D}"/>
                </a:ext>
              </a:extLst>
            </p:cNvPr>
            <p:cNvSpPr/>
            <p:nvPr/>
          </p:nvSpPr>
          <p:spPr>
            <a:xfrm rot="17125115">
              <a:off x="-8219256" y="-3279849"/>
              <a:ext cx="12333706" cy="14181971"/>
            </a:xfrm>
            <a:custGeom>
              <a:avLst/>
              <a:gdLst>
                <a:gd name="connsiteX0" fmla="*/ 0 w 5701176"/>
                <a:gd name="connsiteY0" fmla="*/ 5198879 h 6517995"/>
                <a:gd name="connsiteX1" fmla="*/ 2452116 w 5701176"/>
                <a:gd name="connsiteY1" fmla="*/ 3025083 h 6517995"/>
                <a:gd name="connsiteX2" fmla="*/ 3052001 w 5701176"/>
                <a:gd name="connsiteY2" fmla="*/ 2423865 h 6517995"/>
                <a:gd name="connsiteX3" fmla="*/ 3052096 w 5701176"/>
                <a:gd name="connsiteY3" fmla="*/ 2424341 h 6517995"/>
                <a:gd name="connsiteX4" fmla="*/ 4846320 w 5701176"/>
                <a:gd name="connsiteY4" fmla="*/ 286741 h 6517995"/>
                <a:gd name="connsiteX5" fmla="*/ 5332286 w 5701176"/>
                <a:gd name="connsiteY5" fmla="*/ 8611 h 6517995"/>
                <a:gd name="connsiteX6" fmla="*/ 5698998 w 5701176"/>
                <a:gd name="connsiteY6" fmla="*/ 1137419 h 6517995"/>
                <a:gd name="connsiteX7" fmla="*/ 4057364 w 5701176"/>
                <a:gd name="connsiteY7" fmla="*/ 6517996 h 6517995"/>
                <a:gd name="connsiteX8" fmla="*/ 4053364 w 5701176"/>
                <a:gd name="connsiteY8" fmla="*/ 6508090 h 6517995"/>
                <a:gd name="connsiteX9" fmla="*/ 4057364 w 5701176"/>
                <a:gd name="connsiteY9" fmla="*/ 6517996 h 6517995"/>
                <a:gd name="connsiteX10" fmla="*/ 0 w 5701176"/>
                <a:gd name="connsiteY10" fmla="*/ 5198879 h 6517995"/>
                <a:gd name="connsiteX0" fmla="*/ 0 w 5701176"/>
                <a:gd name="connsiteY0" fmla="*/ 5198879 h 6527879"/>
                <a:gd name="connsiteX1" fmla="*/ 2452116 w 5701176"/>
                <a:gd name="connsiteY1" fmla="*/ 3025083 h 6527879"/>
                <a:gd name="connsiteX2" fmla="*/ 3052001 w 5701176"/>
                <a:gd name="connsiteY2" fmla="*/ 2423865 h 6527879"/>
                <a:gd name="connsiteX3" fmla="*/ 3052096 w 5701176"/>
                <a:gd name="connsiteY3" fmla="*/ 2424341 h 6527879"/>
                <a:gd name="connsiteX4" fmla="*/ 4846320 w 5701176"/>
                <a:gd name="connsiteY4" fmla="*/ 286741 h 6527879"/>
                <a:gd name="connsiteX5" fmla="*/ 5332286 w 5701176"/>
                <a:gd name="connsiteY5" fmla="*/ 8611 h 6527879"/>
                <a:gd name="connsiteX6" fmla="*/ 5698998 w 5701176"/>
                <a:gd name="connsiteY6" fmla="*/ 1137419 h 6527879"/>
                <a:gd name="connsiteX7" fmla="*/ 4057364 w 5701176"/>
                <a:gd name="connsiteY7" fmla="*/ 6517996 h 6527879"/>
                <a:gd name="connsiteX8" fmla="*/ 4053364 w 5701176"/>
                <a:gd name="connsiteY8" fmla="*/ 6508090 h 6527879"/>
                <a:gd name="connsiteX9" fmla="*/ 4072193 w 5701176"/>
                <a:gd name="connsiteY9" fmla="*/ 6527879 h 6527879"/>
                <a:gd name="connsiteX10" fmla="*/ 0 w 5701176"/>
                <a:gd name="connsiteY10" fmla="*/ 5198879 h 6527879"/>
                <a:gd name="connsiteX0" fmla="*/ 0 w 5701176"/>
                <a:gd name="connsiteY0" fmla="*/ 5198879 h 6557702"/>
                <a:gd name="connsiteX1" fmla="*/ 2452116 w 5701176"/>
                <a:gd name="connsiteY1" fmla="*/ 3025083 h 6557702"/>
                <a:gd name="connsiteX2" fmla="*/ 3052001 w 5701176"/>
                <a:gd name="connsiteY2" fmla="*/ 2423865 h 6557702"/>
                <a:gd name="connsiteX3" fmla="*/ 3052096 w 5701176"/>
                <a:gd name="connsiteY3" fmla="*/ 2424341 h 6557702"/>
                <a:gd name="connsiteX4" fmla="*/ 4846320 w 5701176"/>
                <a:gd name="connsiteY4" fmla="*/ 286741 h 6557702"/>
                <a:gd name="connsiteX5" fmla="*/ 5332286 w 5701176"/>
                <a:gd name="connsiteY5" fmla="*/ 8611 h 6557702"/>
                <a:gd name="connsiteX6" fmla="*/ 5698998 w 5701176"/>
                <a:gd name="connsiteY6" fmla="*/ 1137419 h 6557702"/>
                <a:gd name="connsiteX7" fmla="*/ 4057364 w 5701176"/>
                <a:gd name="connsiteY7" fmla="*/ 6517996 h 6557702"/>
                <a:gd name="connsiteX8" fmla="*/ 4053364 w 5701176"/>
                <a:gd name="connsiteY8" fmla="*/ 6508090 h 6557702"/>
                <a:gd name="connsiteX9" fmla="*/ 4035815 w 5701176"/>
                <a:gd name="connsiteY9" fmla="*/ 6557702 h 6557702"/>
                <a:gd name="connsiteX10" fmla="*/ 0 w 5701176"/>
                <a:gd name="connsiteY10" fmla="*/ 5198879 h 6557702"/>
                <a:gd name="connsiteX0" fmla="*/ 0 w 5701176"/>
                <a:gd name="connsiteY0" fmla="*/ 5198879 h 6557702"/>
                <a:gd name="connsiteX1" fmla="*/ 2452116 w 5701176"/>
                <a:gd name="connsiteY1" fmla="*/ 3025083 h 6557702"/>
                <a:gd name="connsiteX2" fmla="*/ 3052001 w 5701176"/>
                <a:gd name="connsiteY2" fmla="*/ 2423865 h 6557702"/>
                <a:gd name="connsiteX3" fmla="*/ 3052096 w 5701176"/>
                <a:gd name="connsiteY3" fmla="*/ 2424341 h 6557702"/>
                <a:gd name="connsiteX4" fmla="*/ 4846320 w 5701176"/>
                <a:gd name="connsiteY4" fmla="*/ 286741 h 6557702"/>
                <a:gd name="connsiteX5" fmla="*/ 5332286 w 5701176"/>
                <a:gd name="connsiteY5" fmla="*/ 8611 h 6557702"/>
                <a:gd name="connsiteX6" fmla="*/ 5698998 w 5701176"/>
                <a:gd name="connsiteY6" fmla="*/ 1137419 h 6557702"/>
                <a:gd name="connsiteX7" fmla="*/ 4057364 w 5701176"/>
                <a:gd name="connsiteY7" fmla="*/ 6517996 h 6557702"/>
                <a:gd name="connsiteX8" fmla="*/ 4051506 w 5701176"/>
                <a:gd name="connsiteY8" fmla="*/ 6541960 h 6557702"/>
                <a:gd name="connsiteX9" fmla="*/ 4035815 w 5701176"/>
                <a:gd name="connsiteY9" fmla="*/ 6557702 h 6557702"/>
                <a:gd name="connsiteX10" fmla="*/ 0 w 5701176"/>
                <a:gd name="connsiteY10" fmla="*/ 5198879 h 6557702"/>
                <a:gd name="connsiteX0" fmla="*/ 0 w 5701176"/>
                <a:gd name="connsiteY0" fmla="*/ 5198879 h 6557702"/>
                <a:gd name="connsiteX1" fmla="*/ 2452116 w 5701176"/>
                <a:gd name="connsiteY1" fmla="*/ 3025083 h 6557702"/>
                <a:gd name="connsiteX2" fmla="*/ 3052001 w 5701176"/>
                <a:gd name="connsiteY2" fmla="*/ 2423865 h 6557702"/>
                <a:gd name="connsiteX3" fmla="*/ 3052096 w 5701176"/>
                <a:gd name="connsiteY3" fmla="*/ 2424341 h 6557702"/>
                <a:gd name="connsiteX4" fmla="*/ 4846320 w 5701176"/>
                <a:gd name="connsiteY4" fmla="*/ 286741 h 6557702"/>
                <a:gd name="connsiteX5" fmla="*/ 5332286 w 5701176"/>
                <a:gd name="connsiteY5" fmla="*/ 8611 h 6557702"/>
                <a:gd name="connsiteX6" fmla="*/ 5698998 w 5701176"/>
                <a:gd name="connsiteY6" fmla="*/ 1137419 h 6557702"/>
                <a:gd name="connsiteX7" fmla="*/ 4054407 w 5701176"/>
                <a:gd name="connsiteY7" fmla="*/ 6520062 h 6557702"/>
                <a:gd name="connsiteX8" fmla="*/ 4051506 w 5701176"/>
                <a:gd name="connsiteY8" fmla="*/ 6541960 h 6557702"/>
                <a:gd name="connsiteX9" fmla="*/ 4035815 w 5701176"/>
                <a:gd name="connsiteY9" fmla="*/ 6557702 h 6557702"/>
                <a:gd name="connsiteX10" fmla="*/ 0 w 5701176"/>
                <a:gd name="connsiteY10" fmla="*/ 5198879 h 6557702"/>
                <a:gd name="connsiteX0" fmla="*/ 0 w 5701176"/>
                <a:gd name="connsiteY0" fmla="*/ 5198879 h 6554261"/>
                <a:gd name="connsiteX1" fmla="*/ 2452116 w 5701176"/>
                <a:gd name="connsiteY1" fmla="*/ 3025083 h 6554261"/>
                <a:gd name="connsiteX2" fmla="*/ 3052001 w 5701176"/>
                <a:gd name="connsiteY2" fmla="*/ 2423865 h 6554261"/>
                <a:gd name="connsiteX3" fmla="*/ 3052096 w 5701176"/>
                <a:gd name="connsiteY3" fmla="*/ 2424341 h 6554261"/>
                <a:gd name="connsiteX4" fmla="*/ 4846320 w 5701176"/>
                <a:gd name="connsiteY4" fmla="*/ 286741 h 6554261"/>
                <a:gd name="connsiteX5" fmla="*/ 5332286 w 5701176"/>
                <a:gd name="connsiteY5" fmla="*/ 8611 h 6554261"/>
                <a:gd name="connsiteX6" fmla="*/ 5698998 w 5701176"/>
                <a:gd name="connsiteY6" fmla="*/ 1137419 h 6554261"/>
                <a:gd name="connsiteX7" fmla="*/ 4054407 w 5701176"/>
                <a:gd name="connsiteY7" fmla="*/ 6520062 h 6554261"/>
                <a:gd name="connsiteX8" fmla="*/ 4051506 w 5701176"/>
                <a:gd name="connsiteY8" fmla="*/ 6541960 h 6554261"/>
                <a:gd name="connsiteX9" fmla="*/ 4019325 w 5701176"/>
                <a:gd name="connsiteY9" fmla="*/ 6554261 h 6554261"/>
                <a:gd name="connsiteX10" fmla="*/ 0 w 5701176"/>
                <a:gd name="connsiteY10" fmla="*/ 5198879 h 6554261"/>
                <a:gd name="connsiteX0" fmla="*/ 0 w 5701176"/>
                <a:gd name="connsiteY0" fmla="*/ 5198879 h 6556492"/>
                <a:gd name="connsiteX1" fmla="*/ 2452116 w 5701176"/>
                <a:gd name="connsiteY1" fmla="*/ 3025083 h 6556492"/>
                <a:gd name="connsiteX2" fmla="*/ 3052001 w 5701176"/>
                <a:gd name="connsiteY2" fmla="*/ 2423865 h 6556492"/>
                <a:gd name="connsiteX3" fmla="*/ 3052096 w 5701176"/>
                <a:gd name="connsiteY3" fmla="*/ 2424341 h 6556492"/>
                <a:gd name="connsiteX4" fmla="*/ 4846320 w 5701176"/>
                <a:gd name="connsiteY4" fmla="*/ 286741 h 6556492"/>
                <a:gd name="connsiteX5" fmla="*/ 5332286 w 5701176"/>
                <a:gd name="connsiteY5" fmla="*/ 8611 h 6556492"/>
                <a:gd name="connsiteX6" fmla="*/ 5698998 w 5701176"/>
                <a:gd name="connsiteY6" fmla="*/ 1137419 h 6556492"/>
                <a:gd name="connsiteX7" fmla="*/ 4054407 w 5701176"/>
                <a:gd name="connsiteY7" fmla="*/ 6520062 h 6556492"/>
                <a:gd name="connsiteX8" fmla="*/ 4051506 w 5701176"/>
                <a:gd name="connsiteY8" fmla="*/ 6541960 h 6556492"/>
                <a:gd name="connsiteX9" fmla="*/ 3999756 w 5701176"/>
                <a:gd name="connsiteY9" fmla="*/ 6556492 h 6556492"/>
                <a:gd name="connsiteX10" fmla="*/ 0 w 5701176"/>
                <a:gd name="connsiteY10" fmla="*/ 5198879 h 6556492"/>
                <a:gd name="connsiteX0" fmla="*/ 0 w 5701176"/>
                <a:gd name="connsiteY0" fmla="*/ 5198879 h 6559191"/>
                <a:gd name="connsiteX1" fmla="*/ 2452116 w 5701176"/>
                <a:gd name="connsiteY1" fmla="*/ 3025083 h 6559191"/>
                <a:gd name="connsiteX2" fmla="*/ 3052001 w 5701176"/>
                <a:gd name="connsiteY2" fmla="*/ 2423865 h 6559191"/>
                <a:gd name="connsiteX3" fmla="*/ 3052096 w 5701176"/>
                <a:gd name="connsiteY3" fmla="*/ 2424341 h 6559191"/>
                <a:gd name="connsiteX4" fmla="*/ 4846320 w 5701176"/>
                <a:gd name="connsiteY4" fmla="*/ 286741 h 6559191"/>
                <a:gd name="connsiteX5" fmla="*/ 5332286 w 5701176"/>
                <a:gd name="connsiteY5" fmla="*/ 8611 h 6559191"/>
                <a:gd name="connsiteX6" fmla="*/ 5698998 w 5701176"/>
                <a:gd name="connsiteY6" fmla="*/ 1137419 h 6559191"/>
                <a:gd name="connsiteX7" fmla="*/ 4054407 w 5701176"/>
                <a:gd name="connsiteY7" fmla="*/ 6520062 h 6559191"/>
                <a:gd name="connsiteX8" fmla="*/ 4039435 w 5701176"/>
                <a:gd name="connsiteY8" fmla="*/ 6557439 h 6559191"/>
                <a:gd name="connsiteX9" fmla="*/ 3999756 w 5701176"/>
                <a:gd name="connsiteY9" fmla="*/ 6556492 h 6559191"/>
                <a:gd name="connsiteX10" fmla="*/ 0 w 5701176"/>
                <a:gd name="connsiteY10" fmla="*/ 5198879 h 6559191"/>
                <a:gd name="connsiteX0" fmla="*/ 0 w 5701176"/>
                <a:gd name="connsiteY0" fmla="*/ 5198879 h 6560738"/>
                <a:gd name="connsiteX1" fmla="*/ 2452116 w 5701176"/>
                <a:gd name="connsiteY1" fmla="*/ 3025083 h 6560738"/>
                <a:gd name="connsiteX2" fmla="*/ 3052001 w 5701176"/>
                <a:gd name="connsiteY2" fmla="*/ 2423865 h 6560738"/>
                <a:gd name="connsiteX3" fmla="*/ 3052096 w 5701176"/>
                <a:gd name="connsiteY3" fmla="*/ 2424341 h 6560738"/>
                <a:gd name="connsiteX4" fmla="*/ 4846320 w 5701176"/>
                <a:gd name="connsiteY4" fmla="*/ 286741 h 6560738"/>
                <a:gd name="connsiteX5" fmla="*/ 5332286 w 5701176"/>
                <a:gd name="connsiteY5" fmla="*/ 8611 h 6560738"/>
                <a:gd name="connsiteX6" fmla="*/ 5698998 w 5701176"/>
                <a:gd name="connsiteY6" fmla="*/ 1137419 h 6560738"/>
                <a:gd name="connsiteX7" fmla="*/ 4066720 w 5701176"/>
                <a:gd name="connsiteY7" fmla="*/ 6497373 h 6560738"/>
                <a:gd name="connsiteX8" fmla="*/ 4039435 w 5701176"/>
                <a:gd name="connsiteY8" fmla="*/ 6557439 h 6560738"/>
                <a:gd name="connsiteX9" fmla="*/ 3999756 w 5701176"/>
                <a:gd name="connsiteY9" fmla="*/ 6556492 h 6560738"/>
                <a:gd name="connsiteX10" fmla="*/ 0 w 5701176"/>
                <a:gd name="connsiteY10" fmla="*/ 5198879 h 6560738"/>
                <a:gd name="connsiteX0" fmla="*/ 0 w 5701176"/>
                <a:gd name="connsiteY0" fmla="*/ 5198879 h 6561432"/>
                <a:gd name="connsiteX1" fmla="*/ 2452116 w 5701176"/>
                <a:gd name="connsiteY1" fmla="*/ 3025083 h 6561432"/>
                <a:gd name="connsiteX2" fmla="*/ 3052001 w 5701176"/>
                <a:gd name="connsiteY2" fmla="*/ 2423865 h 6561432"/>
                <a:gd name="connsiteX3" fmla="*/ 3052096 w 5701176"/>
                <a:gd name="connsiteY3" fmla="*/ 2424341 h 6561432"/>
                <a:gd name="connsiteX4" fmla="*/ 4846320 w 5701176"/>
                <a:gd name="connsiteY4" fmla="*/ 286741 h 6561432"/>
                <a:gd name="connsiteX5" fmla="*/ 5332286 w 5701176"/>
                <a:gd name="connsiteY5" fmla="*/ 8611 h 6561432"/>
                <a:gd name="connsiteX6" fmla="*/ 5698998 w 5701176"/>
                <a:gd name="connsiteY6" fmla="*/ 1137419 h 6561432"/>
                <a:gd name="connsiteX7" fmla="*/ 4095930 w 5701176"/>
                <a:gd name="connsiteY7" fmla="*/ 6487524 h 6561432"/>
                <a:gd name="connsiteX8" fmla="*/ 4039435 w 5701176"/>
                <a:gd name="connsiteY8" fmla="*/ 6557439 h 6561432"/>
                <a:gd name="connsiteX9" fmla="*/ 3999756 w 5701176"/>
                <a:gd name="connsiteY9" fmla="*/ 6556492 h 6561432"/>
                <a:gd name="connsiteX10" fmla="*/ 0 w 5701176"/>
                <a:gd name="connsiteY10" fmla="*/ 5198879 h 6561432"/>
                <a:gd name="connsiteX0" fmla="*/ 0 w 5701176"/>
                <a:gd name="connsiteY0" fmla="*/ 5198879 h 6562035"/>
                <a:gd name="connsiteX1" fmla="*/ 2452116 w 5701176"/>
                <a:gd name="connsiteY1" fmla="*/ 3025083 h 6562035"/>
                <a:gd name="connsiteX2" fmla="*/ 3052001 w 5701176"/>
                <a:gd name="connsiteY2" fmla="*/ 2423865 h 6562035"/>
                <a:gd name="connsiteX3" fmla="*/ 3052096 w 5701176"/>
                <a:gd name="connsiteY3" fmla="*/ 2424341 h 6562035"/>
                <a:gd name="connsiteX4" fmla="*/ 4846320 w 5701176"/>
                <a:gd name="connsiteY4" fmla="*/ 286741 h 6562035"/>
                <a:gd name="connsiteX5" fmla="*/ 5332286 w 5701176"/>
                <a:gd name="connsiteY5" fmla="*/ 8611 h 6562035"/>
                <a:gd name="connsiteX6" fmla="*/ 5698998 w 5701176"/>
                <a:gd name="connsiteY6" fmla="*/ 1137419 h 6562035"/>
                <a:gd name="connsiteX7" fmla="*/ 4080331 w 5701176"/>
                <a:gd name="connsiteY7" fmla="*/ 6479058 h 6562035"/>
                <a:gd name="connsiteX8" fmla="*/ 4039435 w 5701176"/>
                <a:gd name="connsiteY8" fmla="*/ 6557439 h 6562035"/>
                <a:gd name="connsiteX9" fmla="*/ 3999756 w 5701176"/>
                <a:gd name="connsiteY9" fmla="*/ 6556492 h 6562035"/>
                <a:gd name="connsiteX10" fmla="*/ 0 w 5701176"/>
                <a:gd name="connsiteY10" fmla="*/ 5198879 h 6562035"/>
                <a:gd name="connsiteX0" fmla="*/ 0 w 5701176"/>
                <a:gd name="connsiteY0" fmla="*/ 5198879 h 6556492"/>
                <a:gd name="connsiteX1" fmla="*/ 2452116 w 5701176"/>
                <a:gd name="connsiteY1" fmla="*/ 3025083 h 6556492"/>
                <a:gd name="connsiteX2" fmla="*/ 3052001 w 5701176"/>
                <a:gd name="connsiteY2" fmla="*/ 2423865 h 6556492"/>
                <a:gd name="connsiteX3" fmla="*/ 3052096 w 5701176"/>
                <a:gd name="connsiteY3" fmla="*/ 2424341 h 6556492"/>
                <a:gd name="connsiteX4" fmla="*/ 4846320 w 5701176"/>
                <a:gd name="connsiteY4" fmla="*/ 286741 h 6556492"/>
                <a:gd name="connsiteX5" fmla="*/ 5332286 w 5701176"/>
                <a:gd name="connsiteY5" fmla="*/ 8611 h 6556492"/>
                <a:gd name="connsiteX6" fmla="*/ 5698998 w 5701176"/>
                <a:gd name="connsiteY6" fmla="*/ 1137419 h 6556492"/>
                <a:gd name="connsiteX7" fmla="*/ 4080331 w 5701176"/>
                <a:gd name="connsiteY7" fmla="*/ 6479058 h 6556492"/>
                <a:gd name="connsiteX8" fmla="*/ 4041216 w 5701176"/>
                <a:gd name="connsiteY8" fmla="*/ 6547391 h 6556492"/>
                <a:gd name="connsiteX9" fmla="*/ 3999756 w 5701176"/>
                <a:gd name="connsiteY9" fmla="*/ 6556492 h 6556492"/>
                <a:gd name="connsiteX10" fmla="*/ 0 w 5701176"/>
                <a:gd name="connsiteY10" fmla="*/ 5198879 h 6556492"/>
                <a:gd name="connsiteX0" fmla="*/ 0 w 5701176"/>
                <a:gd name="connsiteY0" fmla="*/ 5198879 h 6555524"/>
                <a:gd name="connsiteX1" fmla="*/ 2452116 w 5701176"/>
                <a:gd name="connsiteY1" fmla="*/ 3025083 h 6555524"/>
                <a:gd name="connsiteX2" fmla="*/ 3052001 w 5701176"/>
                <a:gd name="connsiteY2" fmla="*/ 2423865 h 6555524"/>
                <a:gd name="connsiteX3" fmla="*/ 3052096 w 5701176"/>
                <a:gd name="connsiteY3" fmla="*/ 2424341 h 6555524"/>
                <a:gd name="connsiteX4" fmla="*/ 4846320 w 5701176"/>
                <a:gd name="connsiteY4" fmla="*/ 286741 h 6555524"/>
                <a:gd name="connsiteX5" fmla="*/ 5332286 w 5701176"/>
                <a:gd name="connsiteY5" fmla="*/ 8611 h 6555524"/>
                <a:gd name="connsiteX6" fmla="*/ 5698998 w 5701176"/>
                <a:gd name="connsiteY6" fmla="*/ 1137419 h 6555524"/>
                <a:gd name="connsiteX7" fmla="*/ 4080331 w 5701176"/>
                <a:gd name="connsiteY7" fmla="*/ 6479058 h 6555524"/>
                <a:gd name="connsiteX8" fmla="*/ 4041216 w 5701176"/>
                <a:gd name="connsiteY8" fmla="*/ 6547391 h 6555524"/>
                <a:gd name="connsiteX9" fmla="*/ 3970910 w 5701176"/>
                <a:gd name="connsiteY9" fmla="*/ 6555524 h 6555524"/>
                <a:gd name="connsiteX10" fmla="*/ 0 w 5701176"/>
                <a:gd name="connsiteY10" fmla="*/ 5198879 h 6555524"/>
                <a:gd name="connsiteX0" fmla="*/ 0 w 5701176"/>
                <a:gd name="connsiteY0" fmla="*/ 5198879 h 6556808"/>
                <a:gd name="connsiteX1" fmla="*/ 2452116 w 5701176"/>
                <a:gd name="connsiteY1" fmla="*/ 3025083 h 6556808"/>
                <a:gd name="connsiteX2" fmla="*/ 3052001 w 5701176"/>
                <a:gd name="connsiteY2" fmla="*/ 2423865 h 6556808"/>
                <a:gd name="connsiteX3" fmla="*/ 3052096 w 5701176"/>
                <a:gd name="connsiteY3" fmla="*/ 2424341 h 6556808"/>
                <a:gd name="connsiteX4" fmla="*/ 4846320 w 5701176"/>
                <a:gd name="connsiteY4" fmla="*/ 286741 h 6556808"/>
                <a:gd name="connsiteX5" fmla="*/ 5332286 w 5701176"/>
                <a:gd name="connsiteY5" fmla="*/ 8611 h 6556808"/>
                <a:gd name="connsiteX6" fmla="*/ 5698998 w 5701176"/>
                <a:gd name="connsiteY6" fmla="*/ 1137419 h 6556808"/>
                <a:gd name="connsiteX7" fmla="*/ 4080331 w 5701176"/>
                <a:gd name="connsiteY7" fmla="*/ 6479058 h 6556808"/>
                <a:gd name="connsiteX8" fmla="*/ 4041216 w 5701176"/>
                <a:gd name="connsiteY8" fmla="*/ 6547391 h 6556808"/>
                <a:gd name="connsiteX9" fmla="*/ 3970910 w 5701176"/>
                <a:gd name="connsiteY9" fmla="*/ 6555524 h 6556808"/>
                <a:gd name="connsiteX10" fmla="*/ 0 w 5701176"/>
                <a:gd name="connsiteY10" fmla="*/ 5198879 h 6556808"/>
                <a:gd name="connsiteX0" fmla="*/ 0 w 5701176"/>
                <a:gd name="connsiteY0" fmla="*/ 5198879 h 6555524"/>
                <a:gd name="connsiteX1" fmla="*/ 2452116 w 5701176"/>
                <a:gd name="connsiteY1" fmla="*/ 3025083 h 6555524"/>
                <a:gd name="connsiteX2" fmla="*/ 3052001 w 5701176"/>
                <a:gd name="connsiteY2" fmla="*/ 2423865 h 6555524"/>
                <a:gd name="connsiteX3" fmla="*/ 3052096 w 5701176"/>
                <a:gd name="connsiteY3" fmla="*/ 2424341 h 6555524"/>
                <a:gd name="connsiteX4" fmla="*/ 4846320 w 5701176"/>
                <a:gd name="connsiteY4" fmla="*/ 286741 h 6555524"/>
                <a:gd name="connsiteX5" fmla="*/ 5332286 w 5701176"/>
                <a:gd name="connsiteY5" fmla="*/ 8611 h 6555524"/>
                <a:gd name="connsiteX6" fmla="*/ 5698998 w 5701176"/>
                <a:gd name="connsiteY6" fmla="*/ 1137419 h 6555524"/>
                <a:gd name="connsiteX7" fmla="*/ 4080331 w 5701176"/>
                <a:gd name="connsiteY7" fmla="*/ 6479058 h 6555524"/>
                <a:gd name="connsiteX8" fmla="*/ 4040688 w 5701176"/>
                <a:gd name="connsiteY8" fmla="*/ 6541598 h 6555524"/>
                <a:gd name="connsiteX9" fmla="*/ 3970910 w 5701176"/>
                <a:gd name="connsiteY9" fmla="*/ 6555524 h 6555524"/>
                <a:gd name="connsiteX10" fmla="*/ 0 w 5701176"/>
                <a:gd name="connsiteY10" fmla="*/ 5198879 h 6555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701176" h="6555524">
                  <a:moveTo>
                    <a:pt x="0" y="5198879"/>
                  </a:moveTo>
                  <a:cubicBezTo>
                    <a:pt x="842677" y="4500029"/>
                    <a:pt x="1681258" y="3788988"/>
                    <a:pt x="2452116" y="3025083"/>
                  </a:cubicBezTo>
                  <a:cubicBezTo>
                    <a:pt x="2651284" y="2827820"/>
                    <a:pt x="2879408" y="2606364"/>
                    <a:pt x="3052001" y="2423865"/>
                  </a:cubicBezTo>
                  <a:cubicBezTo>
                    <a:pt x="3052033" y="2424024"/>
                    <a:pt x="3052064" y="2424182"/>
                    <a:pt x="3052096" y="2424341"/>
                  </a:cubicBezTo>
                  <a:cubicBezTo>
                    <a:pt x="3687318" y="1739303"/>
                    <a:pt x="4289775" y="1037596"/>
                    <a:pt x="4846320" y="286741"/>
                  </a:cubicBezTo>
                  <a:cubicBezTo>
                    <a:pt x="5012722" y="62427"/>
                    <a:pt x="5186077" y="-30251"/>
                    <a:pt x="5332286" y="8611"/>
                  </a:cubicBezTo>
                  <a:cubicBezTo>
                    <a:pt x="5555361" y="67380"/>
                    <a:pt x="5722334" y="433426"/>
                    <a:pt x="5698998" y="1137419"/>
                  </a:cubicBezTo>
                  <a:cubicBezTo>
                    <a:pt x="5638324" y="2961551"/>
                    <a:pt x="4982540" y="4913148"/>
                    <a:pt x="4080331" y="6479058"/>
                  </a:cubicBezTo>
                  <a:cubicBezTo>
                    <a:pt x="4078141" y="6474391"/>
                    <a:pt x="4058398" y="6523061"/>
                    <a:pt x="4040688" y="6541598"/>
                  </a:cubicBezTo>
                  <a:cubicBezTo>
                    <a:pt x="4022978" y="6560135"/>
                    <a:pt x="3968624" y="6550476"/>
                    <a:pt x="3970910" y="6555524"/>
                  </a:cubicBezTo>
                  <a:cubicBezTo>
                    <a:pt x="2535493" y="6499421"/>
                    <a:pt x="1213104" y="5996883"/>
                    <a:pt x="0" y="5198879"/>
                  </a:cubicBezTo>
                </a:path>
              </a:pathLst>
            </a:custGeom>
            <a:solidFill>
              <a:schemeClr val="accent4">
                <a:lumMod val="20000"/>
                <a:lumOff val="80000"/>
              </a:schemeClr>
            </a:solidFill>
            <a:ln w="28575" cap="flat">
              <a:noFill/>
              <a:prstDash val="solid"/>
              <a:miter/>
            </a:ln>
          </p:spPr>
          <p:txBody>
            <a:bodyPr rtlCol="0" anchor="ctr"/>
            <a:lstStyle/>
            <a:p>
              <a:endParaRPr lang="pt-BR" dirty="0">
                <a:latin typeface="Exo 2.0" panose="00000500000000000000" pitchFamily="50" charset="0"/>
              </a:endParaRPr>
            </a:p>
          </p:txBody>
        </p:sp>
        <p:sp>
          <p:nvSpPr>
            <p:cNvPr id="12" name="Google Shape;636;p33">
              <a:extLst>
                <a:ext uri="{FF2B5EF4-FFF2-40B4-BE49-F238E27FC236}">
                  <a16:creationId xmlns:a16="http://schemas.microsoft.com/office/drawing/2014/main" id="{5D931F6E-5A66-4259-8286-D793A8D119A2}"/>
                </a:ext>
              </a:extLst>
            </p:cNvPr>
            <p:cNvSpPr/>
            <p:nvPr/>
          </p:nvSpPr>
          <p:spPr>
            <a:xfrm rot="18301844">
              <a:off x="-9449799" y="-5434626"/>
              <a:ext cx="13594827" cy="15632075"/>
            </a:xfrm>
            <a:custGeom>
              <a:avLst/>
              <a:gdLst/>
              <a:ahLst/>
              <a:cxnLst/>
              <a:rect l="l" t="t" r="r" b="b"/>
              <a:pathLst>
                <a:path w="5701176" h="6555524" extrusionOk="0">
                  <a:moveTo>
                    <a:pt x="0" y="5198879"/>
                  </a:moveTo>
                  <a:cubicBezTo>
                    <a:pt x="842677" y="4500029"/>
                    <a:pt x="1681258" y="3788988"/>
                    <a:pt x="2452116" y="3025083"/>
                  </a:cubicBezTo>
                  <a:cubicBezTo>
                    <a:pt x="2651284" y="2827820"/>
                    <a:pt x="2879408" y="2606364"/>
                    <a:pt x="3052001" y="2423865"/>
                  </a:cubicBezTo>
                  <a:cubicBezTo>
                    <a:pt x="3052033" y="2424024"/>
                    <a:pt x="3052064" y="2424182"/>
                    <a:pt x="3052096" y="2424341"/>
                  </a:cubicBezTo>
                  <a:cubicBezTo>
                    <a:pt x="3687318" y="1739303"/>
                    <a:pt x="4289775" y="1037596"/>
                    <a:pt x="4846320" y="286741"/>
                  </a:cubicBezTo>
                  <a:cubicBezTo>
                    <a:pt x="5012722" y="62427"/>
                    <a:pt x="5186077" y="-30251"/>
                    <a:pt x="5332286" y="8611"/>
                  </a:cubicBezTo>
                  <a:cubicBezTo>
                    <a:pt x="5555361" y="67380"/>
                    <a:pt x="5722334" y="433426"/>
                    <a:pt x="5698998" y="1137419"/>
                  </a:cubicBezTo>
                  <a:cubicBezTo>
                    <a:pt x="5638324" y="2961551"/>
                    <a:pt x="4982540" y="4913148"/>
                    <a:pt x="4080331" y="6479058"/>
                  </a:cubicBezTo>
                  <a:cubicBezTo>
                    <a:pt x="4078141" y="6474391"/>
                    <a:pt x="4058398" y="6523061"/>
                    <a:pt x="4040688" y="6541598"/>
                  </a:cubicBezTo>
                  <a:cubicBezTo>
                    <a:pt x="4022978" y="6560135"/>
                    <a:pt x="3968624" y="6550476"/>
                    <a:pt x="3970910" y="6555524"/>
                  </a:cubicBezTo>
                  <a:cubicBezTo>
                    <a:pt x="2535493" y="6499421"/>
                    <a:pt x="1213104" y="5996883"/>
                    <a:pt x="0" y="5198879"/>
                  </a:cubicBezTo>
                </a:path>
              </a:pathLst>
            </a:custGeom>
            <a:noFill/>
            <a:ln w="28575" cap="flat" cmpd="sng">
              <a:solidFill>
                <a:srgbClr val="FF640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Exo 2.0" panose="00000500000000000000" pitchFamily="50" charset="0"/>
                <a:ea typeface="Calibri"/>
                <a:cs typeface="Calibri"/>
                <a:sym typeface="Calibri"/>
              </a:endParaRPr>
            </a:p>
          </p:txBody>
        </p:sp>
      </p:grpSp>
      <p:pic>
        <p:nvPicPr>
          <p:cNvPr id="13" name="Gráfico 12" hidden="1">
            <a:extLst>
              <a:ext uri="{FF2B5EF4-FFF2-40B4-BE49-F238E27FC236}">
                <a16:creationId xmlns:a16="http://schemas.microsoft.com/office/drawing/2014/main" id="{55FB881F-A4A9-4EF5-A734-76A4922AC91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67248" y="369000"/>
            <a:ext cx="11457505" cy="6120000"/>
          </a:xfrm>
          <a:prstGeom prst="rect">
            <a:avLst/>
          </a:prstGeom>
        </p:spPr>
      </p:pic>
      <p:sp>
        <p:nvSpPr>
          <p:cNvPr id="307" name="Google Shape;307;g14fb97c0659_0_68"/>
          <p:cNvSpPr/>
          <p:nvPr/>
        </p:nvSpPr>
        <p:spPr>
          <a:xfrm rot="18596922" flipH="1">
            <a:off x="-3082084" y="4708099"/>
            <a:ext cx="4773446" cy="6001049"/>
          </a:xfrm>
          <a:custGeom>
            <a:avLst/>
            <a:gdLst/>
            <a:ahLst/>
            <a:cxnLst/>
            <a:rect l="l" t="t" r="r" b="b"/>
            <a:pathLst>
              <a:path w="547817" h="688701" extrusionOk="0">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solidFill>
            <a:schemeClr val="dk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Nunito ExtraLight"/>
              <a:ea typeface="Nunito ExtraLight"/>
              <a:cs typeface="Nunito ExtraLight"/>
              <a:sym typeface="Nunito ExtraLight"/>
            </a:endParaRPr>
          </a:p>
        </p:txBody>
      </p:sp>
      <p:sp>
        <p:nvSpPr>
          <p:cNvPr id="308" name="Google Shape;308;g14fb97c0659_0_68"/>
          <p:cNvSpPr txBox="1"/>
          <p:nvPr/>
        </p:nvSpPr>
        <p:spPr>
          <a:xfrm>
            <a:off x="367247" y="6181222"/>
            <a:ext cx="646222" cy="307736"/>
          </a:xfrm>
          <a:prstGeom prst="rect">
            <a:avLst/>
          </a:prstGeom>
          <a:noFill/>
          <a:ln>
            <a:noFill/>
          </a:ln>
        </p:spPr>
        <p:txBody>
          <a:bodyPr spcFirstLastPara="1" wrap="square" lIns="91425" tIns="45700" rIns="91425" bIns="45700" anchor="t" anchorCtr="0">
            <a:spAutoFit/>
          </a:bodyPr>
          <a:lstStyle/>
          <a:p>
            <a:pPr marL="0" marR="0" lvl="0" indent="0" rtl="0">
              <a:lnSpc>
                <a:spcPct val="100000"/>
              </a:lnSpc>
              <a:spcBef>
                <a:spcPts val="0"/>
              </a:spcBef>
              <a:spcAft>
                <a:spcPts val="0"/>
              </a:spcAft>
              <a:buClr>
                <a:srgbClr val="000000"/>
              </a:buClr>
              <a:buSzPts val="1400"/>
              <a:buFont typeface="Arial"/>
              <a:buNone/>
            </a:pPr>
            <a:fld id="{00000000-1234-1234-1234-123412341234}" type="slidenum">
              <a:rPr lang="pt-BR" sz="1400" b="1" i="0" u="none" strike="noStrike" cap="none">
                <a:solidFill>
                  <a:schemeClr val="lt1"/>
                </a:solidFill>
                <a:latin typeface="Exo 2 ExtraBold"/>
                <a:ea typeface="Exo 2 ExtraBold"/>
                <a:cs typeface="Exo 2 ExtraBold"/>
                <a:sym typeface="Exo 2 ExtraBold"/>
              </a:rPr>
              <a:pPr marL="0" marR="0" lvl="0" indent="0" rtl="0">
                <a:lnSpc>
                  <a:spcPct val="100000"/>
                </a:lnSpc>
                <a:spcBef>
                  <a:spcPts val="0"/>
                </a:spcBef>
                <a:spcAft>
                  <a:spcPts val="0"/>
                </a:spcAft>
                <a:buClr>
                  <a:srgbClr val="000000"/>
                </a:buClr>
                <a:buSzPts val="1400"/>
                <a:buFont typeface="Arial"/>
                <a:buNone/>
              </a:pPr>
              <a:t>19</a:t>
            </a:fld>
            <a:endParaRPr sz="1400" b="1" i="0" u="none" strike="noStrike" cap="none" dirty="0">
              <a:solidFill>
                <a:schemeClr val="lt1"/>
              </a:solidFill>
              <a:latin typeface="Exo 2 ExtraBold"/>
              <a:ea typeface="Exo 2 ExtraBold"/>
              <a:cs typeface="Exo 2 ExtraBold"/>
              <a:sym typeface="Exo 2 ExtraBold"/>
            </a:endParaRPr>
          </a:p>
        </p:txBody>
      </p:sp>
      <p:pic>
        <p:nvPicPr>
          <p:cNvPr id="14" name="Gráfico 13">
            <a:extLst>
              <a:ext uri="{FF2B5EF4-FFF2-40B4-BE49-F238E27FC236}">
                <a16:creationId xmlns:a16="http://schemas.microsoft.com/office/drawing/2014/main" id="{5860B6B8-2E3B-4800-B96D-69CD1A8EE58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3467903" flipH="1">
            <a:off x="-430270" y="-2046754"/>
            <a:ext cx="2537757" cy="3048312"/>
          </a:xfrm>
          <a:prstGeom prst="rect">
            <a:avLst/>
          </a:prstGeom>
        </p:spPr>
      </p:pic>
      <p:sp>
        <p:nvSpPr>
          <p:cNvPr id="20" name="Google Shape;509;g19e32a04c2a_0_177">
            <a:extLst>
              <a:ext uri="{FF2B5EF4-FFF2-40B4-BE49-F238E27FC236}">
                <a16:creationId xmlns:a16="http://schemas.microsoft.com/office/drawing/2014/main" id="{294E722D-DDC4-427E-9E43-489F6727BF24}"/>
              </a:ext>
            </a:extLst>
          </p:cNvPr>
          <p:cNvSpPr txBox="1"/>
          <p:nvPr/>
        </p:nvSpPr>
        <p:spPr>
          <a:xfrm>
            <a:off x="2576813" y="1144293"/>
            <a:ext cx="3701493" cy="4569416"/>
          </a:xfrm>
          <a:prstGeom prst="rect">
            <a:avLst/>
          </a:prstGeom>
          <a:noFill/>
          <a:ln>
            <a:noFill/>
          </a:ln>
        </p:spPr>
        <p:txBody>
          <a:bodyPr spcFirstLastPara="1" wrap="square" lIns="91425" tIns="45700" rIns="91425" bIns="45700" anchor="ctr" anchorCtr="0">
            <a:spAutoFit/>
          </a:bodyPr>
          <a:lstStyle/>
          <a:p>
            <a:pPr marL="0" marR="0" lvl="0" indent="0" rtl="0">
              <a:lnSpc>
                <a:spcPct val="130000"/>
              </a:lnSpc>
              <a:spcAft>
                <a:spcPts val="1600"/>
              </a:spcAft>
              <a:buClr>
                <a:srgbClr val="000000"/>
              </a:buClr>
              <a:buSzPts val="1910"/>
              <a:buFont typeface="Arial"/>
              <a:buNone/>
            </a:pPr>
            <a:r>
              <a:rPr lang="pt-BR" sz="2400" i="1" dirty="0">
                <a:solidFill>
                  <a:schemeClr val="bg2"/>
                </a:solidFill>
                <a:latin typeface="+mj-lt"/>
                <a:ea typeface="Nunito"/>
                <a:cs typeface="Nunito"/>
                <a:sym typeface="Nunito"/>
              </a:rPr>
              <a:t>Dicas práticas</a:t>
            </a:r>
          </a:p>
          <a:p>
            <a:pPr marL="0" marR="0" lvl="0" indent="0" rtl="0">
              <a:lnSpc>
                <a:spcPct val="130000"/>
              </a:lnSpc>
              <a:spcBef>
                <a:spcPts val="1600"/>
              </a:spcBef>
              <a:spcAft>
                <a:spcPts val="1600"/>
              </a:spcAft>
              <a:buClr>
                <a:srgbClr val="000000"/>
              </a:buClr>
              <a:buSzPts val="1910"/>
              <a:buFont typeface="Arial"/>
              <a:buNone/>
            </a:pPr>
            <a:r>
              <a:rPr lang="pt-BR" sz="1600" dirty="0">
                <a:solidFill>
                  <a:schemeClr val="tx1"/>
                </a:solidFill>
                <a:latin typeface="Nunito"/>
                <a:ea typeface="Nunito"/>
                <a:cs typeface="Nunito"/>
                <a:sym typeface="Nunito"/>
              </a:rPr>
              <a:t>Não pense em prejudicar o</a:t>
            </a:r>
            <a:br>
              <a:rPr lang="pt-BR" sz="1600" dirty="0">
                <a:solidFill>
                  <a:schemeClr val="tx1"/>
                </a:solidFill>
                <a:latin typeface="Nunito"/>
                <a:ea typeface="Nunito"/>
                <a:cs typeface="Nunito"/>
                <a:sym typeface="Nunito"/>
              </a:rPr>
            </a:br>
            <a:r>
              <a:rPr lang="pt-BR" sz="1600" dirty="0">
                <a:solidFill>
                  <a:schemeClr val="tx1"/>
                </a:solidFill>
                <a:latin typeface="Nunito"/>
                <a:ea typeface="Nunito"/>
                <a:cs typeface="Nunito"/>
                <a:sym typeface="Nunito"/>
              </a:rPr>
              <a:t>cliente, reconquista-lo será</a:t>
            </a:r>
            <a:br>
              <a:rPr lang="pt-BR" sz="1600" dirty="0">
                <a:solidFill>
                  <a:schemeClr val="tx1"/>
                </a:solidFill>
                <a:latin typeface="Nunito"/>
                <a:ea typeface="Nunito"/>
                <a:cs typeface="Nunito"/>
                <a:sym typeface="Nunito"/>
              </a:rPr>
            </a:br>
            <a:r>
              <a:rPr lang="pt-BR" sz="1600" dirty="0">
                <a:solidFill>
                  <a:schemeClr val="tx1"/>
                </a:solidFill>
                <a:latin typeface="Nunito"/>
                <a:ea typeface="Nunito"/>
                <a:cs typeface="Nunito"/>
                <a:sym typeface="Nunito"/>
              </a:rPr>
              <a:t>muito mais trabalhoso.</a:t>
            </a:r>
          </a:p>
          <a:p>
            <a:pPr marL="0" marR="0" lvl="0" indent="0" rtl="0">
              <a:lnSpc>
                <a:spcPct val="130000"/>
              </a:lnSpc>
              <a:spcBef>
                <a:spcPts val="1600"/>
              </a:spcBef>
              <a:spcAft>
                <a:spcPts val="1600"/>
              </a:spcAft>
              <a:buClr>
                <a:srgbClr val="000000"/>
              </a:buClr>
              <a:buSzPts val="1910"/>
              <a:buFont typeface="Arial"/>
              <a:buNone/>
            </a:pPr>
            <a:r>
              <a:rPr lang="pt-BR" sz="1600" dirty="0">
                <a:solidFill>
                  <a:schemeClr val="tx1"/>
                </a:solidFill>
                <a:latin typeface="Nunito"/>
                <a:ea typeface="Nunito"/>
                <a:cs typeface="Nunito"/>
                <a:sym typeface="Nunito"/>
              </a:rPr>
              <a:t>Boas negociações acontecem quando </a:t>
            </a:r>
            <a:r>
              <a:rPr lang="pt-BR" sz="1600" b="1" dirty="0">
                <a:solidFill>
                  <a:schemeClr val="bg2"/>
                </a:solidFill>
                <a:latin typeface="Nunito"/>
                <a:ea typeface="Nunito"/>
                <a:cs typeface="Nunito"/>
                <a:sym typeface="Nunito"/>
              </a:rPr>
              <a:t>todo mundo ganha</a:t>
            </a:r>
            <a:r>
              <a:rPr lang="pt-BR" sz="1600" dirty="0">
                <a:solidFill>
                  <a:schemeClr val="tx1"/>
                </a:solidFill>
                <a:latin typeface="Nunito"/>
                <a:ea typeface="Nunito"/>
                <a:cs typeface="Nunito"/>
                <a:sym typeface="Nunito"/>
              </a:rPr>
              <a:t>. O cliente recebe seu melhor e você é pago por isso. </a:t>
            </a:r>
          </a:p>
          <a:p>
            <a:pPr>
              <a:lnSpc>
                <a:spcPct val="130000"/>
              </a:lnSpc>
              <a:spcBef>
                <a:spcPts val="1600"/>
              </a:spcBef>
              <a:spcAft>
                <a:spcPts val="1600"/>
              </a:spcAft>
              <a:buSzPts val="1910"/>
            </a:pPr>
            <a:r>
              <a:rPr kumimoji="0" lang="pt-BR" sz="1600" b="0" i="0" u="none" strike="noStrike" kern="1200" cap="none" spc="0" normalizeH="0" baseline="0" noProof="0" dirty="0">
                <a:ln>
                  <a:noFill/>
                </a:ln>
                <a:solidFill>
                  <a:srgbClr val="262626"/>
                </a:solidFill>
                <a:effectLst/>
                <a:uLnTx/>
                <a:uFillTx/>
                <a:latin typeface="Nunito"/>
                <a:ea typeface="Nunito"/>
                <a:cs typeface="Nunito"/>
                <a:sym typeface="Nunito"/>
              </a:rPr>
              <a:t>Certifique-se que o cliente entendeu exatamente o que irá receber.</a:t>
            </a:r>
          </a:p>
        </p:txBody>
      </p:sp>
      <p:cxnSp>
        <p:nvCxnSpPr>
          <p:cNvPr id="21" name="Conector reto 20">
            <a:extLst>
              <a:ext uri="{FF2B5EF4-FFF2-40B4-BE49-F238E27FC236}">
                <a16:creationId xmlns:a16="http://schemas.microsoft.com/office/drawing/2014/main" id="{08CB531E-35EB-44F4-99C6-080202B6E540}"/>
              </a:ext>
            </a:extLst>
          </p:cNvPr>
          <p:cNvCxnSpPr>
            <a:cxnSpLocks/>
          </p:cNvCxnSpPr>
          <p:nvPr/>
        </p:nvCxnSpPr>
        <p:spPr>
          <a:xfrm>
            <a:off x="2264322" y="3261143"/>
            <a:ext cx="3831678" cy="0"/>
          </a:xfrm>
          <a:prstGeom prst="line">
            <a:avLst/>
          </a:prstGeom>
          <a:ln w="127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22" name="Gráfico 6">
            <a:extLst>
              <a:ext uri="{FF2B5EF4-FFF2-40B4-BE49-F238E27FC236}">
                <a16:creationId xmlns:a16="http://schemas.microsoft.com/office/drawing/2014/main" id="{AB388D3F-F6CE-41E0-9D42-F30EED4AFC16}"/>
              </a:ext>
            </a:extLst>
          </p:cNvPr>
          <p:cNvSpPr/>
          <p:nvPr/>
        </p:nvSpPr>
        <p:spPr>
          <a:xfrm>
            <a:off x="2264322" y="2184672"/>
            <a:ext cx="206476" cy="162124"/>
          </a:xfrm>
          <a:custGeom>
            <a:avLst/>
            <a:gdLst>
              <a:gd name="connsiteX0" fmla="*/ -1004 w 6038099"/>
              <a:gd name="connsiteY0" fmla="*/ 2444405 h 4741078"/>
              <a:gd name="connsiteX1" fmla="*/ 2654944 w 6038099"/>
              <a:gd name="connsiteY1" fmla="*/ 1507579 h 4741078"/>
              <a:gd name="connsiteX2" fmla="*/ 3326171 w 6038099"/>
              <a:gd name="connsiteY2" fmla="*/ 1224278 h 4741078"/>
              <a:gd name="connsiteX3" fmla="*/ 3326171 w 6038099"/>
              <a:gd name="connsiteY3" fmla="*/ 1224278 h 4741078"/>
              <a:gd name="connsiteX4" fmla="*/ 5436450 w 6038099"/>
              <a:gd name="connsiteY4" fmla="*/ 111193 h 4741078"/>
              <a:gd name="connsiteX5" fmla="*/ 5914516 w 6038099"/>
              <a:gd name="connsiteY5" fmla="*/ 44393 h 4741078"/>
              <a:gd name="connsiteX6" fmla="*/ 5859783 w 6038099"/>
              <a:gd name="connsiteY6" fmla="*/ 1042385 h 4741078"/>
              <a:gd name="connsiteX7" fmla="*/ 2865004 w 6038099"/>
              <a:gd name="connsiteY7" fmla="*/ 4740590 h 4741078"/>
              <a:gd name="connsiteX8" fmla="*/ 2865004 w 6038099"/>
              <a:gd name="connsiteY8" fmla="*/ 4740590 h 4741078"/>
              <a:gd name="connsiteX9" fmla="*/ 2213 w 6038099"/>
              <a:gd name="connsiteY9" fmla="*/ 2444405 h 4741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38099" h="4741078">
                <a:moveTo>
                  <a:pt x="-1004" y="2444405"/>
                </a:moveTo>
                <a:cubicBezTo>
                  <a:pt x="896386" y="2160297"/>
                  <a:pt x="1793776" y="1864924"/>
                  <a:pt x="2654944" y="1507579"/>
                </a:cubicBezTo>
                <a:cubicBezTo>
                  <a:pt x="2877078" y="1415023"/>
                  <a:pt x="3129797" y="1312808"/>
                  <a:pt x="3326171" y="1224278"/>
                </a:cubicBezTo>
                <a:lnTo>
                  <a:pt x="3326171" y="1224278"/>
                </a:lnTo>
                <a:cubicBezTo>
                  <a:pt x="4049715" y="891882"/>
                  <a:pt x="4753944" y="520371"/>
                  <a:pt x="5436450" y="111193"/>
                </a:cubicBezTo>
                <a:cubicBezTo>
                  <a:pt x="5640065" y="-12752"/>
                  <a:pt x="5809088" y="-31261"/>
                  <a:pt x="5914516" y="44393"/>
                </a:cubicBezTo>
                <a:cubicBezTo>
                  <a:pt x="6075483" y="160289"/>
                  <a:pt x="6098020" y="498318"/>
                  <a:pt x="5859783" y="1042385"/>
                </a:cubicBezTo>
                <a:cubicBezTo>
                  <a:pt x="5244900" y="2450840"/>
                  <a:pt x="4078698" y="3796523"/>
                  <a:pt x="2865004" y="4740590"/>
                </a:cubicBezTo>
                <a:lnTo>
                  <a:pt x="2865004" y="4740590"/>
                </a:lnTo>
                <a:cubicBezTo>
                  <a:pt x="1722951" y="4244172"/>
                  <a:pt x="734614" y="3451409"/>
                  <a:pt x="2213" y="2444405"/>
                </a:cubicBezTo>
              </a:path>
            </a:pathLst>
          </a:custGeom>
          <a:solidFill>
            <a:schemeClr val="tx2"/>
          </a:solidFill>
          <a:ln w="80391" cap="flat">
            <a:noFill/>
            <a:prstDash val="solid"/>
            <a:miter/>
          </a:ln>
        </p:spPr>
        <p:txBody>
          <a:bodyPr rtlCol="0" anchor="ctr"/>
          <a:lstStyle/>
          <a:p>
            <a:endParaRPr lang="pt-BR" dirty="0"/>
          </a:p>
        </p:txBody>
      </p:sp>
      <p:cxnSp>
        <p:nvCxnSpPr>
          <p:cNvPr id="23" name="Conector reto 22">
            <a:extLst>
              <a:ext uri="{FF2B5EF4-FFF2-40B4-BE49-F238E27FC236}">
                <a16:creationId xmlns:a16="http://schemas.microsoft.com/office/drawing/2014/main" id="{96D4892B-C35D-4C0D-A79C-3D8EDE0184BD}"/>
              </a:ext>
            </a:extLst>
          </p:cNvPr>
          <p:cNvCxnSpPr>
            <a:cxnSpLocks/>
          </p:cNvCxnSpPr>
          <p:nvPr/>
        </p:nvCxnSpPr>
        <p:spPr>
          <a:xfrm>
            <a:off x="2264322" y="4590760"/>
            <a:ext cx="3831678" cy="0"/>
          </a:xfrm>
          <a:prstGeom prst="line">
            <a:avLst/>
          </a:prstGeom>
          <a:ln w="127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24" name="Gráfico 6">
            <a:extLst>
              <a:ext uri="{FF2B5EF4-FFF2-40B4-BE49-F238E27FC236}">
                <a16:creationId xmlns:a16="http://schemas.microsoft.com/office/drawing/2014/main" id="{7B9457DF-45B0-4125-B0A8-688129DAF7FE}"/>
              </a:ext>
            </a:extLst>
          </p:cNvPr>
          <p:cNvSpPr/>
          <p:nvPr/>
        </p:nvSpPr>
        <p:spPr>
          <a:xfrm>
            <a:off x="2264322" y="3519353"/>
            <a:ext cx="206476" cy="162124"/>
          </a:xfrm>
          <a:custGeom>
            <a:avLst/>
            <a:gdLst>
              <a:gd name="connsiteX0" fmla="*/ -1004 w 6038099"/>
              <a:gd name="connsiteY0" fmla="*/ 2444405 h 4741078"/>
              <a:gd name="connsiteX1" fmla="*/ 2654944 w 6038099"/>
              <a:gd name="connsiteY1" fmla="*/ 1507579 h 4741078"/>
              <a:gd name="connsiteX2" fmla="*/ 3326171 w 6038099"/>
              <a:gd name="connsiteY2" fmla="*/ 1224278 h 4741078"/>
              <a:gd name="connsiteX3" fmla="*/ 3326171 w 6038099"/>
              <a:gd name="connsiteY3" fmla="*/ 1224278 h 4741078"/>
              <a:gd name="connsiteX4" fmla="*/ 5436450 w 6038099"/>
              <a:gd name="connsiteY4" fmla="*/ 111193 h 4741078"/>
              <a:gd name="connsiteX5" fmla="*/ 5914516 w 6038099"/>
              <a:gd name="connsiteY5" fmla="*/ 44393 h 4741078"/>
              <a:gd name="connsiteX6" fmla="*/ 5859783 w 6038099"/>
              <a:gd name="connsiteY6" fmla="*/ 1042385 h 4741078"/>
              <a:gd name="connsiteX7" fmla="*/ 2865004 w 6038099"/>
              <a:gd name="connsiteY7" fmla="*/ 4740590 h 4741078"/>
              <a:gd name="connsiteX8" fmla="*/ 2865004 w 6038099"/>
              <a:gd name="connsiteY8" fmla="*/ 4740590 h 4741078"/>
              <a:gd name="connsiteX9" fmla="*/ 2213 w 6038099"/>
              <a:gd name="connsiteY9" fmla="*/ 2444405 h 4741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38099" h="4741078">
                <a:moveTo>
                  <a:pt x="-1004" y="2444405"/>
                </a:moveTo>
                <a:cubicBezTo>
                  <a:pt x="896386" y="2160297"/>
                  <a:pt x="1793776" y="1864924"/>
                  <a:pt x="2654944" y="1507579"/>
                </a:cubicBezTo>
                <a:cubicBezTo>
                  <a:pt x="2877078" y="1415023"/>
                  <a:pt x="3129797" y="1312808"/>
                  <a:pt x="3326171" y="1224278"/>
                </a:cubicBezTo>
                <a:lnTo>
                  <a:pt x="3326171" y="1224278"/>
                </a:lnTo>
                <a:cubicBezTo>
                  <a:pt x="4049715" y="891882"/>
                  <a:pt x="4753944" y="520371"/>
                  <a:pt x="5436450" y="111193"/>
                </a:cubicBezTo>
                <a:cubicBezTo>
                  <a:pt x="5640065" y="-12752"/>
                  <a:pt x="5809088" y="-31261"/>
                  <a:pt x="5914516" y="44393"/>
                </a:cubicBezTo>
                <a:cubicBezTo>
                  <a:pt x="6075483" y="160289"/>
                  <a:pt x="6098020" y="498318"/>
                  <a:pt x="5859783" y="1042385"/>
                </a:cubicBezTo>
                <a:cubicBezTo>
                  <a:pt x="5244900" y="2450840"/>
                  <a:pt x="4078698" y="3796523"/>
                  <a:pt x="2865004" y="4740590"/>
                </a:cubicBezTo>
                <a:lnTo>
                  <a:pt x="2865004" y="4740590"/>
                </a:lnTo>
                <a:cubicBezTo>
                  <a:pt x="1722951" y="4244172"/>
                  <a:pt x="734614" y="3451409"/>
                  <a:pt x="2213" y="2444405"/>
                </a:cubicBezTo>
              </a:path>
            </a:pathLst>
          </a:custGeom>
          <a:solidFill>
            <a:schemeClr val="tx2"/>
          </a:solidFill>
          <a:ln w="80391" cap="flat">
            <a:noFill/>
            <a:prstDash val="solid"/>
            <a:miter/>
          </a:ln>
        </p:spPr>
        <p:txBody>
          <a:bodyPr rtlCol="0" anchor="ctr"/>
          <a:lstStyle/>
          <a:p>
            <a:endParaRPr lang="pt-BR" dirty="0"/>
          </a:p>
        </p:txBody>
      </p:sp>
      <p:sp>
        <p:nvSpPr>
          <p:cNvPr id="25" name="Gráfico 6">
            <a:extLst>
              <a:ext uri="{FF2B5EF4-FFF2-40B4-BE49-F238E27FC236}">
                <a16:creationId xmlns:a16="http://schemas.microsoft.com/office/drawing/2014/main" id="{C3C37AE8-7A37-4A78-ACA0-FAFB44A59010}"/>
              </a:ext>
            </a:extLst>
          </p:cNvPr>
          <p:cNvSpPr/>
          <p:nvPr/>
        </p:nvSpPr>
        <p:spPr>
          <a:xfrm>
            <a:off x="2264322" y="4865548"/>
            <a:ext cx="206476" cy="162124"/>
          </a:xfrm>
          <a:custGeom>
            <a:avLst/>
            <a:gdLst>
              <a:gd name="connsiteX0" fmla="*/ -1004 w 6038099"/>
              <a:gd name="connsiteY0" fmla="*/ 2444405 h 4741078"/>
              <a:gd name="connsiteX1" fmla="*/ 2654944 w 6038099"/>
              <a:gd name="connsiteY1" fmla="*/ 1507579 h 4741078"/>
              <a:gd name="connsiteX2" fmla="*/ 3326171 w 6038099"/>
              <a:gd name="connsiteY2" fmla="*/ 1224278 h 4741078"/>
              <a:gd name="connsiteX3" fmla="*/ 3326171 w 6038099"/>
              <a:gd name="connsiteY3" fmla="*/ 1224278 h 4741078"/>
              <a:gd name="connsiteX4" fmla="*/ 5436450 w 6038099"/>
              <a:gd name="connsiteY4" fmla="*/ 111193 h 4741078"/>
              <a:gd name="connsiteX5" fmla="*/ 5914516 w 6038099"/>
              <a:gd name="connsiteY5" fmla="*/ 44393 h 4741078"/>
              <a:gd name="connsiteX6" fmla="*/ 5859783 w 6038099"/>
              <a:gd name="connsiteY6" fmla="*/ 1042385 h 4741078"/>
              <a:gd name="connsiteX7" fmla="*/ 2865004 w 6038099"/>
              <a:gd name="connsiteY7" fmla="*/ 4740590 h 4741078"/>
              <a:gd name="connsiteX8" fmla="*/ 2865004 w 6038099"/>
              <a:gd name="connsiteY8" fmla="*/ 4740590 h 4741078"/>
              <a:gd name="connsiteX9" fmla="*/ 2213 w 6038099"/>
              <a:gd name="connsiteY9" fmla="*/ 2444405 h 4741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38099" h="4741078">
                <a:moveTo>
                  <a:pt x="-1004" y="2444405"/>
                </a:moveTo>
                <a:cubicBezTo>
                  <a:pt x="896386" y="2160297"/>
                  <a:pt x="1793776" y="1864924"/>
                  <a:pt x="2654944" y="1507579"/>
                </a:cubicBezTo>
                <a:cubicBezTo>
                  <a:pt x="2877078" y="1415023"/>
                  <a:pt x="3129797" y="1312808"/>
                  <a:pt x="3326171" y="1224278"/>
                </a:cubicBezTo>
                <a:lnTo>
                  <a:pt x="3326171" y="1224278"/>
                </a:lnTo>
                <a:cubicBezTo>
                  <a:pt x="4049715" y="891882"/>
                  <a:pt x="4753944" y="520371"/>
                  <a:pt x="5436450" y="111193"/>
                </a:cubicBezTo>
                <a:cubicBezTo>
                  <a:pt x="5640065" y="-12752"/>
                  <a:pt x="5809088" y="-31261"/>
                  <a:pt x="5914516" y="44393"/>
                </a:cubicBezTo>
                <a:cubicBezTo>
                  <a:pt x="6075483" y="160289"/>
                  <a:pt x="6098020" y="498318"/>
                  <a:pt x="5859783" y="1042385"/>
                </a:cubicBezTo>
                <a:cubicBezTo>
                  <a:pt x="5244900" y="2450840"/>
                  <a:pt x="4078698" y="3796523"/>
                  <a:pt x="2865004" y="4740590"/>
                </a:cubicBezTo>
                <a:lnTo>
                  <a:pt x="2865004" y="4740590"/>
                </a:lnTo>
                <a:cubicBezTo>
                  <a:pt x="1722951" y="4244172"/>
                  <a:pt x="734614" y="3451409"/>
                  <a:pt x="2213" y="2444405"/>
                </a:cubicBezTo>
              </a:path>
            </a:pathLst>
          </a:custGeom>
          <a:solidFill>
            <a:schemeClr val="tx2"/>
          </a:solidFill>
          <a:ln w="80391" cap="flat">
            <a:noFill/>
            <a:prstDash val="solid"/>
            <a:miter/>
          </a:ln>
        </p:spPr>
        <p:txBody>
          <a:bodyPr rtlCol="0" anchor="ctr"/>
          <a:lstStyle/>
          <a:p>
            <a:endParaRPr lang="pt-BR" dirty="0"/>
          </a:p>
        </p:txBody>
      </p:sp>
      <p:sp>
        <p:nvSpPr>
          <p:cNvPr id="26" name="CaixaDeTexto 25">
            <a:extLst>
              <a:ext uri="{FF2B5EF4-FFF2-40B4-BE49-F238E27FC236}">
                <a16:creationId xmlns:a16="http://schemas.microsoft.com/office/drawing/2014/main" id="{EBB68D9D-E718-46C5-8DB8-1D54F3C01370}"/>
              </a:ext>
            </a:extLst>
          </p:cNvPr>
          <p:cNvSpPr txBox="1"/>
          <p:nvPr/>
        </p:nvSpPr>
        <p:spPr>
          <a:xfrm>
            <a:off x="8173504" y="3814710"/>
            <a:ext cx="1545359" cy="923330"/>
          </a:xfrm>
          <a:prstGeom prst="rect">
            <a:avLst/>
          </a:prstGeom>
          <a:noFill/>
        </p:spPr>
        <p:txBody>
          <a:bodyPr wrap="square" rtlCol="0">
            <a:spAutoFit/>
          </a:bodyPr>
          <a:lstStyle/>
          <a:p>
            <a:pPr algn="ctr"/>
            <a:r>
              <a:rPr lang="pt-BR" sz="5400" i="1" dirty="0">
                <a:solidFill>
                  <a:schemeClr val="bg1"/>
                </a:solidFill>
                <a:latin typeface="+mj-lt"/>
              </a:rPr>
              <a:t>04</a:t>
            </a:r>
          </a:p>
        </p:txBody>
      </p:sp>
      <p:sp>
        <p:nvSpPr>
          <p:cNvPr id="27" name="CaixaDeTexto 26">
            <a:extLst>
              <a:ext uri="{FF2B5EF4-FFF2-40B4-BE49-F238E27FC236}">
                <a16:creationId xmlns:a16="http://schemas.microsoft.com/office/drawing/2014/main" id="{BFA85414-67C5-4974-B077-C246C688DE1C}"/>
              </a:ext>
            </a:extLst>
          </p:cNvPr>
          <p:cNvSpPr txBox="1"/>
          <p:nvPr/>
        </p:nvSpPr>
        <p:spPr>
          <a:xfrm>
            <a:off x="8058029" y="3961134"/>
            <a:ext cx="1776311" cy="338554"/>
          </a:xfrm>
          <a:prstGeom prst="rect">
            <a:avLst/>
          </a:prstGeom>
          <a:noFill/>
        </p:spPr>
        <p:txBody>
          <a:bodyPr wrap="square" rtlCol="0" anchor="ctr">
            <a:spAutoFit/>
          </a:bodyPr>
          <a:lstStyle/>
          <a:p>
            <a:pPr algn="ctr"/>
            <a:r>
              <a:rPr lang="pt-BR" sz="1600" i="1" dirty="0">
                <a:latin typeface="+mj-lt"/>
              </a:rPr>
              <a:t>NEGOCIAÇÃO</a:t>
            </a:r>
          </a:p>
        </p:txBody>
      </p:sp>
      <p:sp>
        <p:nvSpPr>
          <p:cNvPr id="28" name="Elipse 27">
            <a:extLst>
              <a:ext uri="{FF2B5EF4-FFF2-40B4-BE49-F238E27FC236}">
                <a16:creationId xmlns:a16="http://schemas.microsoft.com/office/drawing/2014/main" id="{FB09E0F6-10F8-4049-8449-68E728350082}"/>
              </a:ext>
            </a:extLst>
          </p:cNvPr>
          <p:cNvSpPr/>
          <p:nvPr/>
        </p:nvSpPr>
        <p:spPr>
          <a:xfrm>
            <a:off x="8379803" y="2271183"/>
            <a:ext cx="1132764" cy="1132764"/>
          </a:xfrm>
          <a:prstGeom prst="ellipse">
            <a:avLst/>
          </a:prstGeom>
          <a:solidFill>
            <a:srgbClr val="FA61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Arco 28">
            <a:extLst>
              <a:ext uri="{FF2B5EF4-FFF2-40B4-BE49-F238E27FC236}">
                <a16:creationId xmlns:a16="http://schemas.microsoft.com/office/drawing/2014/main" id="{0BCEEA41-A30F-41A8-88C7-26B047B1EE74}"/>
              </a:ext>
            </a:extLst>
          </p:cNvPr>
          <p:cNvSpPr/>
          <p:nvPr/>
        </p:nvSpPr>
        <p:spPr>
          <a:xfrm rot="5400000" flipV="1">
            <a:off x="7993073" y="1881186"/>
            <a:ext cx="1912762" cy="1912760"/>
          </a:xfrm>
          <a:prstGeom prst="arc">
            <a:avLst>
              <a:gd name="adj1" fmla="val 16609321"/>
              <a:gd name="adj2" fmla="val 5440455"/>
            </a:avLst>
          </a:prstGeom>
          <a:ln w="38100">
            <a:solidFill>
              <a:srgbClr val="FA612A"/>
            </a:solidFil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pic>
        <p:nvPicPr>
          <p:cNvPr id="30" name="Gráfico 29">
            <a:extLst>
              <a:ext uri="{FF2B5EF4-FFF2-40B4-BE49-F238E27FC236}">
                <a16:creationId xmlns:a16="http://schemas.microsoft.com/office/drawing/2014/main" id="{332069C9-E455-4343-B19D-4D70152AE39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622333" y="2509375"/>
            <a:ext cx="647700" cy="647700"/>
          </a:xfrm>
          <a:prstGeom prst="rect">
            <a:avLst/>
          </a:prstGeom>
        </p:spPr>
      </p:pic>
    </p:spTree>
    <p:extLst>
      <p:ext uri="{BB962C8B-B14F-4D97-AF65-F5344CB8AC3E}">
        <p14:creationId xmlns:p14="http://schemas.microsoft.com/office/powerpoint/2010/main" val="318251635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pic>
        <p:nvPicPr>
          <p:cNvPr id="4" name="Imagem 3">
            <a:extLst>
              <a:ext uri="{FF2B5EF4-FFF2-40B4-BE49-F238E27FC236}">
                <a16:creationId xmlns:a16="http://schemas.microsoft.com/office/drawing/2014/main" id="{57C0441B-A33B-0813-65AD-DE0B8C7F1395}"/>
              </a:ext>
            </a:extLst>
          </p:cNvPr>
          <p:cNvPicPr>
            <a:picLocks noChangeAspect="1"/>
          </p:cNvPicPr>
          <p:nvPr/>
        </p:nvPicPr>
        <p:blipFill rotWithShape="1">
          <a:blip r:embed="rId3"/>
          <a:srcRect t="6392" r="13551" b="6453"/>
          <a:stretch/>
        </p:blipFill>
        <p:spPr>
          <a:xfrm flipH="1">
            <a:off x="-600543" y="0"/>
            <a:ext cx="10647462" cy="7160219"/>
          </a:xfrm>
          <a:prstGeom prst="rect">
            <a:avLst/>
          </a:prstGeom>
        </p:spPr>
      </p:pic>
      <p:sp>
        <p:nvSpPr>
          <p:cNvPr id="190" name="Google Shape;190;p2"/>
          <p:cNvSpPr/>
          <p:nvPr/>
        </p:nvSpPr>
        <p:spPr>
          <a:xfrm flipH="1">
            <a:off x="2474658" y="-2"/>
            <a:ext cx="9999975" cy="6968505"/>
          </a:xfrm>
          <a:custGeom>
            <a:avLst/>
            <a:gdLst/>
            <a:ahLst/>
            <a:cxnLst/>
            <a:rect l="l" t="t" r="r" b="b"/>
            <a:pathLst>
              <a:path w="8038065" h="6913640" extrusionOk="0">
                <a:moveTo>
                  <a:pt x="4844560" y="4303720"/>
                </a:moveTo>
                <a:cubicBezTo>
                  <a:pt x="5516134" y="5306541"/>
                  <a:pt x="6353324" y="6189016"/>
                  <a:pt x="7318614" y="6913640"/>
                </a:cubicBezTo>
                <a:lnTo>
                  <a:pt x="24411" y="6913640"/>
                </a:lnTo>
                <a:cubicBezTo>
                  <a:pt x="28421" y="4609093"/>
                  <a:pt x="-3663" y="2304547"/>
                  <a:pt x="347" y="0"/>
                </a:cubicBezTo>
                <a:lnTo>
                  <a:pt x="8038065" y="0"/>
                </a:lnTo>
                <a:cubicBezTo>
                  <a:pt x="6751858" y="1256045"/>
                  <a:pt x="5673994" y="2708775"/>
                  <a:pt x="4844560" y="4303720"/>
                </a:cubicBezTo>
                <a:close/>
              </a:path>
            </a:pathLst>
          </a:custGeom>
          <a:gradFill>
            <a:gsLst>
              <a:gs pos="0">
                <a:schemeClr val="dk2"/>
              </a:gs>
              <a:gs pos="50000">
                <a:schemeClr val="dk2"/>
              </a:gs>
              <a:gs pos="100000">
                <a:schemeClr val="accent1"/>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Nunito"/>
              <a:buNone/>
            </a:pPr>
            <a:endParaRPr sz="1800" b="0" i="0" u="none" strike="noStrike" cap="none">
              <a:solidFill>
                <a:schemeClr val="dk1"/>
              </a:solidFill>
              <a:latin typeface="Nunito ExtraLight"/>
              <a:ea typeface="Nunito ExtraLight"/>
              <a:cs typeface="Nunito ExtraLight"/>
              <a:sym typeface="Nunito ExtraLight"/>
            </a:endParaRPr>
          </a:p>
        </p:txBody>
      </p:sp>
      <p:sp>
        <p:nvSpPr>
          <p:cNvPr id="191" name="Google Shape;191;p2"/>
          <p:cNvSpPr txBox="1"/>
          <p:nvPr/>
        </p:nvSpPr>
        <p:spPr>
          <a:xfrm>
            <a:off x="6208984" y="4743147"/>
            <a:ext cx="5030400" cy="585000"/>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chemeClr val="lt1"/>
              </a:buClr>
              <a:buSzPts val="3200"/>
              <a:buFont typeface="Exo 2"/>
              <a:buNone/>
            </a:pPr>
            <a:r>
              <a:rPr lang="pt-BR" sz="3200" b="0" i="0" u="none" strike="noStrike" cap="none" dirty="0">
                <a:solidFill>
                  <a:schemeClr val="lt1"/>
                </a:solidFill>
                <a:latin typeface="Exo 2"/>
                <a:ea typeface="Exo 2"/>
                <a:cs typeface="Exo 2"/>
                <a:sym typeface="Exo 2"/>
              </a:rPr>
              <a:t>Pilar </a:t>
            </a:r>
            <a:r>
              <a:rPr lang="pt-BR" sz="3200" dirty="0">
                <a:solidFill>
                  <a:schemeClr val="lt1"/>
                </a:solidFill>
                <a:latin typeface="Exo 2"/>
                <a:ea typeface="Exo 2"/>
                <a:cs typeface="Exo 2"/>
                <a:sym typeface="Exo 2"/>
              </a:rPr>
              <a:t>Comunicação</a:t>
            </a:r>
            <a:endParaRPr sz="1800" b="0" i="0" u="none" strike="noStrike" cap="none" dirty="0">
              <a:solidFill>
                <a:schemeClr val="lt1"/>
              </a:solidFill>
              <a:latin typeface="Exo 2"/>
              <a:ea typeface="Exo 2"/>
              <a:cs typeface="Exo 2"/>
              <a:sym typeface="Exo 2"/>
            </a:endParaRPr>
          </a:p>
        </p:txBody>
      </p:sp>
      <p:sp>
        <p:nvSpPr>
          <p:cNvPr id="192" name="Google Shape;192;p2"/>
          <p:cNvSpPr txBox="1"/>
          <p:nvPr/>
        </p:nvSpPr>
        <p:spPr>
          <a:xfrm>
            <a:off x="5754354" y="2031819"/>
            <a:ext cx="5939660" cy="2585283"/>
          </a:xfrm>
          <a:prstGeom prst="rect">
            <a:avLst/>
          </a:prstGeom>
          <a:noFill/>
          <a:ln>
            <a:noFill/>
          </a:ln>
        </p:spPr>
        <p:txBody>
          <a:bodyPr spcFirstLastPara="1" wrap="square" lIns="91425" tIns="45700" rIns="91425" bIns="45700" anchor="b" anchorCtr="0">
            <a:spAutoFit/>
          </a:bodyPr>
          <a:lstStyle/>
          <a:p>
            <a:pPr marL="0" marR="0" lvl="0" indent="0" algn="ctr" rtl="0">
              <a:lnSpc>
                <a:spcPct val="100000"/>
              </a:lnSpc>
              <a:spcBef>
                <a:spcPts val="0"/>
              </a:spcBef>
              <a:spcAft>
                <a:spcPts val="0"/>
              </a:spcAft>
              <a:buNone/>
            </a:pPr>
            <a:r>
              <a:rPr lang="pt-BR" sz="5400" b="1" i="1" dirty="0">
                <a:solidFill>
                  <a:schemeClr val="lt1"/>
                </a:solidFill>
                <a:latin typeface="Exo 2 ExtraBold"/>
                <a:ea typeface="Exo 2 ExtraBold"/>
                <a:cs typeface="Exo 2 ExtraBold"/>
                <a:sym typeface="Exo 2 ExtraBold"/>
              </a:rPr>
              <a:t>Formas de comunicar e vender</a:t>
            </a:r>
            <a:endParaRPr sz="5400" b="1" i="1" dirty="0">
              <a:solidFill>
                <a:schemeClr val="lt1"/>
              </a:solidFill>
              <a:latin typeface="Exo 2 ExtraBold"/>
              <a:ea typeface="Exo 2 ExtraBold"/>
              <a:cs typeface="Exo 2 ExtraBold"/>
              <a:sym typeface="Exo 2 ExtraBold"/>
            </a:endParaRPr>
          </a:p>
        </p:txBody>
      </p:sp>
      <p:pic>
        <p:nvPicPr>
          <p:cNvPr id="193" name="Google Shape;193;p2"/>
          <p:cNvPicPr preferRelativeResize="0"/>
          <p:nvPr/>
        </p:nvPicPr>
        <p:blipFill rotWithShape="1">
          <a:blip r:embed="rId4">
            <a:alphaModFix/>
          </a:blip>
          <a:srcRect/>
          <a:stretch/>
        </p:blipFill>
        <p:spPr>
          <a:xfrm rot="9572297">
            <a:off x="9941435" y="-771043"/>
            <a:ext cx="2149677" cy="2582157"/>
          </a:xfrm>
          <a:prstGeom prst="rect">
            <a:avLst/>
          </a:prstGeom>
          <a:noFill/>
          <a:ln>
            <a:noFill/>
          </a:ln>
        </p:spPr>
      </p:pic>
      <p:grpSp>
        <p:nvGrpSpPr>
          <p:cNvPr id="194" name="Google Shape;194;p2"/>
          <p:cNvGrpSpPr/>
          <p:nvPr/>
        </p:nvGrpSpPr>
        <p:grpSpPr>
          <a:xfrm>
            <a:off x="7911326" y="1045953"/>
            <a:ext cx="1561658" cy="917056"/>
            <a:chOff x="5434011" y="3038318"/>
            <a:chExt cx="1326071" cy="779206"/>
          </a:xfrm>
        </p:grpSpPr>
        <p:sp>
          <p:nvSpPr>
            <p:cNvPr id="195" name="Google Shape;195;p2"/>
            <p:cNvSpPr/>
            <p:nvPr/>
          </p:nvSpPr>
          <p:spPr>
            <a:xfrm>
              <a:off x="5434011" y="3273252"/>
              <a:ext cx="635839" cy="544272"/>
            </a:xfrm>
            <a:custGeom>
              <a:avLst/>
              <a:gdLst/>
              <a:ahLst/>
              <a:cxnLst/>
              <a:rect l="l" t="t" r="r" b="b"/>
              <a:pathLst>
                <a:path w="635839" h="544272" extrusionOk="0">
                  <a:moveTo>
                    <a:pt x="530600" y="543195"/>
                  </a:moveTo>
                  <a:cubicBezTo>
                    <a:pt x="458209" y="463185"/>
                    <a:pt x="384677" y="383652"/>
                    <a:pt x="306477" y="311166"/>
                  </a:cubicBezTo>
                  <a:cubicBezTo>
                    <a:pt x="286285" y="292116"/>
                    <a:pt x="263519" y="270971"/>
                    <a:pt x="244945" y="254778"/>
                  </a:cubicBezTo>
                  <a:lnTo>
                    <a:pt x="244945" y="254778"/>
                  </a:lnTo>
                  <a:cubicBezTo>
                    <a:pt x="175794" y="195151"/>
                    <a:pt x="103403" y="139335"/>
                    <a:pt x="28156" y="87615"/>
                  </a:cubicBezTo>
                  <a:cubicBezTo>
                    <a:pt x="5582" y="72279"/>
                    <a:pt x="-4420" y="55515"/>
                    <a:pt x="-1562" y="40942"/>
                  </a:cubicBezTo>
                  <a:cubicBezTo>
                    <a:pt x="2820" y="18559"/>
                    <a:pt x="37109" y="175"/>
                    <a:pt x="105119" y="-968"/>
                  </a:cubicBezTo>
                  <a:cubicBezTo>
                    <a:pt x="281332" y="-3921"/>
                    <a:pt x="477355" y="53515"/>
                    <a:pt x="633661" y="135145"/>
                  </a:cubicBezTo>
                  <a:lnTo>
                    <a:pt x="632231" y="135811"/>
                  </a:lnTo>
                  <a:lnTo>
                    <a:pt x="633661" y="135145"/>
                  </a:lnTo>
                  <a:cubicBezTo>
                    <a:pt x="636329" y="277924"/>
                    <a:pt x="600801" y="418798"/>
                    <a:pt x="530600" y="543195"/>
                  </a:cubicBezTo>
                </a:path>
              </a:pathLst>
            </a:custGeom>
            <a:noFill/>
            <a:ln w="1270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Nunito"/>
                <a:ea typeface="Nunito"/>
                <a:cs typeface="Nunito"/>
                <a:sym typeface="Nunito"/>
              </a:endParaRPr>
            </a:p>
          </p:txBody>
        </p:sp>
        <p:sp>
          <p:nvSpPr>
            <p:cNvPr id="196" name="Google Shape;196;p2"/>
            <p:cNvSpPr/>
            <p:nvPr/>
          </p:nvSpPr>
          <p:spPr>
            <a:xfrm>
              <a:off x="5531171" y="3038318"/>
              <a:ext cx="538825" cy="695576"/>
            </a:xfrm>
            <a:custGeom>
              <a:avLst/>
              <a:gdLst/>
              <a:ahLst/>
              <a:cxnLst/>
              <a:rect l="l" t="t" r="r" b="b"/>
              <a:pathLst>
                <a:path w="538825" h="695576" extrusionOk="0">
                  <a:moveTo>
                    <a:pt x="268371" y="694500"/>
                  </a:moveTo>
                  <a:cubicBezTo>
                    <a:pt x="237319" y="591249"/>
                    <a:pt x="204935" y="487903"/>
                    <a:pt x="165407" y="388747"/>
                  </a:cubicBezTo>
                  <a:cubicBezTo>
                    <a:pt x="155120" y="363220"/>
                    <a:pt x="143881" y="334074"/>
                    <a:pt x="133975" y="311405"/>
                  </a:cubicBezTo>
                  <a:lnTo>
                    <a:pt x="133975" y="311405"/>
                  </a:lnTo>
                  <a:cubicBezTo>
                    <a:pt x="97207" y="227870"/>
                    <a:pt x="55870" y="146431"/>
                    <a:pt x="10149" y="67469"/>
                  </a:cubicBezTo>
                  <a:cubicBezTo>
                    <a:pt x="-3661" y="43848"/>
                    <a:pt x="-5473" y="24512"/>
                    <a:pt x="3387" y="12510"/>
                  </a:cubicBezTo>
                  <a:cubicBezTo>
                    <a:pt x="16912" y="-5874"/>
                    <a:pt x="55775" y="-7778"/>
                    <a:pt x="117687" y="20415"/>
                  </a:cubicBezTo>
                  <a:cubicBezTo>
                    <a:pt x="278182" y="93282"/>
                    <a:pt x="430582" y="229204"/>
                    <a:pt x="536787" y="369983"/>
                  </a:cubicBezTo>
                  <a:lnTo>
                    <a:pt x="536787" y="369983"/>
                  </a:lnTo>
                  <a:cubicBezTo>
                    <a:pt x="477921" y="500094"/>
                    <a:pt x="385338" y="612108"/>
                    <a:pt x="268657" y="694404"/>
                  </a:cubicBezTo>
                </a:path>
              </a:pathLst>
            </a:custGeom>
            <a:noFill/>
            <a:ln w="1270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Nunito"/>
                <a:ea typeface="Nunito"/>
                <a:cs typeface="Nunito"/>
                <a:sym typeface="Nunito"/>
              </a:endParaRPr>
            </a:p>
          </p:txBody>
        </p:sp>
        <p:sp>
          <p:nvSpPr>
            <p:cNvPr id="197" name="Google Shape;197;p2"/>
            <p:cNvSpPr/>
            <p:nvPr/>
          </p:nvSpPr>
          <p:spPr>
            <a:xfrm>
              <a:off x="6124244" y="3273252"/>
              <a:ext cx="635838" cy="544272"/>
            </a:xfrm>
            <a:custGeom>
              <a:avLst/>
              <a:gdLst/>
              <a:ahLst/>
              <a:cxnLst/>
              <a:rect l="l" t="t" r="r" b="b"/>
              <a:pathLst>
                <a:path w="635838" h="544272" extrusionOk="0">
                  <a:moveTo>
                    <a:pt x="101160" y="543195"/>
                  </a:moveTo>
                  <a:cubicBezTo>
                    <a:pt x="173551" y="463185"/>
                    <a:pt x="247084" y="383652"/>
                    <a:pt x="325284" y="311166"/>
                  </a:cubicBezTo>
                  <a:cubicBezTo>
                    <a:pt x="345478" y="292116"/>
                    <a:pt x="368242" y="270971"/>
                    <a:pt x="386817" y="254778"/>
                  </a:cubicBezTo>
                  <a:lnTo>
                    <a:pt x="386817" y="254778"/>
                  </a:lnTo>
                  <a:cubicBezTo>
                    <a:pt x="455967" y="195151"/>
                    <a:pt x="528358" y="139335"/>
                    <a:pt x="603604" y="87615"/>
                  </a:cubicBezTo>
                  <a:cubicBezTo>
                    <a:pt x="626179" y="72279"/>
                    <a:pt x="636181" y="55515"/>
                    <a:pt x="633323" y="40942"/>
                  </a:cubicBezTo>
                  <a:cubicBezTo>
                    <a:pt x="628942" y="18559"/>
                    <a:pt x="594651" y="175"/>
                    <a:pt x="526644" y="-968"/>
                  </a:cubicBezTo>
                  <a:cubicBezTo>
                    <a:pt x="350431" y="-3921"/>
                    <a:pt x="154406" y="53515"/>
                    <a:pt x="-1994" y="135145"/>
                  </a:cubicBezTo>
                  <a:lnTo>
                    <a:pt x="-471" y="135811"/>
                  </a:lnTo>
                  <a:lnTo>
                    <a:pt x="-1898" y="135145"/>
                  </a:lnTo>
                  <a:cubicBezTo>
                    <a:pt x="-4566" y="277924"/>
                    <a:pt x="30962" y="418798"/>
                    <a:pt x="101160" y="543195"/>
                  </a:cubicBezTo>
                </a:path>
              </a:pathLst>
            </a:custGeom>
            <a:noFill/>
            <a:ln w="1270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Nunito"/>
                <a:ea typeface="Nunito"/>
                <a:cs typeface="Nunito"/>
                <a:sym typeface="Nunito"/>
              </a:endParaRPr>
            </a:p>
          </p:txBody>
        </p:sp>
        <p:sp>
          <p:nvSpPr>
            <p:cNvPr id="198" name="Google Shape;198;p2"/>
            <p:cNvSpPr/>
            <p:nvPr/>
          </p:nvSpPr>
          <p:spPr>
            <a:xfrm>
              <a:off x="6124479" y="3038318"/>
              <a:ext cx="538824" cy="695576"/>
            </a:xfrm>
            <a:custGeom>
              <a:avLst/>
              <a:gdLst/>
              <a:ahLst/>
              <a:cxnLst/>
              <a:rect l="l" t="t" r="r" b="b"/>
              <a:pathLst>
                <a:path w="538824" h="695576" extrusionOk="0">
                  <a:moveTo>
                    <a:pt x="266376" y="694500"/>
                  </a:moveTo>
                  <a:cubicBezTo>
                    <a:pt x="297427" y="591249"/>
                    <a:pt x="329811" y="487903"/>
                    <a:pt x="369341" y="388747"/>
                  </a:cubicBezTo>
                  <a:cubicBezTo>
                    <a:pt x="379627" y="363220"/>
                    <a:pt x="390868" y="334074"/>
                    <a:pt x="400774" y="311405"/>
                  </a:cubicBezTo>
                  <a:lnTo>
                    <a:pt x="400774" y="311405"/>
                  </a:lnTo>
                  <a:cubicBezTo>
                    <a:pt x="437540" y="227870"/>
                    <a:pt x="478879" y="146431"/>
                    <a:pt x="524599" y="67469"/>
                  </a:cubicBezTo>
                  <a:cubicBezTo>
                    <a:pt x="538410" y="43848"/>
                    <a:pt x="540219" y="24512"/>
                    <a:pt x="531362" y="12510"/>
                  </a:cubicBezTo>
                  <a:cubicBezTo>
                    <a:pt x="517835" y="-5874"/>
                    <a:pt x="478974" y="-7778"/>
                    <a:pt x="417062" y="20415"/>
                  </a:cubicBezTo>
                  <a:cubicBezTo>
                    <a:pt x="256564" y="93282"/>
                    <a:pt x="104164" y="229204"/>
                    <a:pt x="-2038" y="369983"/>
                  </a:cubicBezTo>
                  <a:lnTo>
                    <a:pt x="-2038" y="369983"/>
                  </a:lnTo>
                  <a:cubicBezTo>
                    <a:pt x="56826" y="500094"/>
                    <a:pt x="149408" y="612108"/>
                    <a:pt x="266090" y="694404"/>
                  </a:cubicBezTo>
                </a:path>
              </a:pathLst>
            </a:custGeom>
            <a:noFill/>
            <a:ln w="1270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Nunito"/>
                <a:ea typeface="Nunito"/>
                <a:cs typeface="Nunito"/>
                <a:sym typeface="Nunito"/>
              </a:endParaRPr>
            </a:p>
          </p:txBody>
        </p:sp>
      </p:grpSp>
      <p:sp>
        <p:nvSpPr>
          <p:cNvPr id="200" name="Google Shape;200;p2"/>
          <p:cNvSpPr txBox="1"/>
          <p:nvPr/>
        </p:nvSpPr>
        <p:spPr>
          <a:xfrm>
            <a:off x="10535925" y="1361450"/>
            <a:ext cx="16713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Nunito"/>
              <a:ea typeface="Nunito"/>
              <a:cs typeface="Nunito"/>
              <a:sym typeface="Nunito"/>
            </a:endParaRPr>
          </a:p>
        </p:txBody>
      </p:sp>
    </p:spTree>
  </p:cSld>
  <p:clrMapOvr>
    <a:masterClrMapping/>
  </p:clrMapOvr>
  <p:transition spd="slow">
    <p:wipe dir="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11" name="Gráfico 2">
            <a:extLst>
              <a:ext uri="{FF2B5EF4-FFF2-40B4-BE49-F238E27FC236}">
                <a16:creationId xmlns:a16="http://schemas.microsoft.com/office/drawing/2014/main" id="{A9735FC5-212C-4D58-BB4E-5C6698F7F08D}"/>
              </a:ext>
            </a:extLst>
          </p:cNvPr>
          <p:cNvSpPr/>
          <p:nvPr/>
        </p:nvSpPr>
        <p:spPr>
          <a:xfrm rot="17125115">
            <a:off x="-8219256" y="-3279849"/>
            <a:ext cx="12333706" cy="14181971"/>
          </a:xfrm>
          <a:custGeom>
            <a:avLst/>
            <a:gdLst>
              <a:gd name="connsiteX0" fmla="*/ 0 w 5701176"/>
              <a:gd name="connsiteY0" fmla="*/ 5198879 h 6517995"/>
              <a:gd name="connsiteX1" fmla="*/ 2452116 w 5701176"/>
              <a:gd name="connsiteY1" fmla="*/ 3025083 h 6517995"/>
              <a:gd name="connsiteX2" fmla="*/ 3052001 w 5701176"/>
              <a:gd name="connsiteY2" fmla="*/ 2423865 h 6517995"/>
              <a:gd name="connsiteX3" fmla="*/ 3052096 w 5701176"/>
              <a:gd name="connsiteY3" fmla="*/ 2424341 h 6517995"/>
              <a:gd name="connsiteX4" fmla="*/ 4846320 w 5701176"/>
              <a:gd name="connsiteY4" fmla="*/ 286741 h 6517995"/>
              <a:gd name="connsiteX5" fmla="*/ 5332286 w 5701176"/>
              <a:gd name="connsiteY5" fmla="*/ 8611 h 6517995"/>
              <a:gd name="connsiteX6" fmla="*/ 5698998 w 5701176"/>
              <a:gd name="connsiteY6" fmla="*/ 1137419 h 6517995"/>
              <a:gd name="connsiteX7" fmla="*/ 4057364 w 5701176"/>
              <a:gd name="connsiteY7" fmla="*/ 6517996 h 6517995"/>
              <a:gd name="connsiteX8" fmla="*/ 4053364 w 5701176"/>
              <a:gd name="connsiteY8" fmla="*/ 6508090 h 6517995"/>
              <a:gd name="connsiteX9" fmla="*/ 4057364 w 5701176"/>
              <a:gd name="connsiteY9" fmla="*/ 6517996 h 6517995"/>
              <a:gd name="connsiteX10" fmla="*/ 0 w 5701176"/>
              <a:gd name="connsiteY10" fmla="*/ 5198879 h 6517995"/>
              <a:gd name="connsiteX0" fmla="*/ 0 w 5701176"/>
              <a:gd name="connsiteY0" fmla="*/ 5198879 h 6527879"/>
              <a:gd name="connsiteX1" fmla="*/ 2452116 w 5701176"/>
              <a:gd name="connsiteY1" fmla="*/ 3025083 h 6527879"/>
              <a:gd name="connsiteX2" fmla="*/ 3052001 w 5701176"/>
              <a:gd name="connsiteY2" fmla="*/ 2423865 h 6527879"/>
              <a:gd name="connsiteX3" fmla="*/ 3052096 w 5701176"/>
              <a:gd name="connsiteY3" fmla="*/ 2424341 h 6527879"/>
              <a:gd name="connsiteX4" fmla="*/ 4846320 w 5701176"/>
              <a:gd name="connsiteY4" fmla="*/ 286741 h 6527879"/>
              <a:gd name="connsiteX5" fmla="*/ 5332286 w 5701176"/>
              <a:gd name="connsiteY5" fmla="*/ 8611 h 6527879"/>
              <a:gd name="connsiteX6" fmla="*/ 5698998 w 5701176"/>
              <a:gd name="connsiteY6" fmla="*/ 1137419 h 6527879"/>
              <a:gd name="connsiteX7" fmla="*/ 4057364 w 5701176"/>
              <a:gd name="connsiteY7" fmla="*/ 6517996 h 6527879"/>
              <a:gd name="connsiteX8" fmla="*/ 4053364 w 5701176"/>
              <a:gd name="connsiteY8" fmla="*/ 6508090 h 6527879"/>
              <a:gd name="connsiteX9" fmla="*/ 4072193 w 5701176"/>
              <a:gd name="connsiteY9" fmla="*/ 6527879 h 6527879"/>
              <a:gd name="connsiteX10" fmla="*/ 0 w 5701176"/>
              <a:gd name="connsiteY10" fmla="*/ 5198879 h 6527879"/>
              <a:gd name="connsiteX0" fmla="*/ 0 w 5701176"/>
              <a:gd name="connsiteY0" fmla="*/ 5198879 h 6557702"/>
              <a:gd name="connsiteX1" fmla="*/ 2452116 w 5701176"/>
              <a:gd name="connsiteY1" fmla="*/ 3025083 h 6557702"/>
              <a:gd name="connsiteX2" fmla="*/ 3052001 w 5701176"/>
              <a:gd name="connsiteY2" fmla="*/ 2423865 h 6557702"/>
              <a:gd name="connsiteX3" fmla="*/ 3052096 w 5701176"/>
              <a:gd name="connsiteY3" fmla="*/ 2424341 h 6557702"/>
              <a:gd name="connsiteX4" fmla="*/ 4846320 w 5701176"/>
              <a:gd name="connsiteY4" fmla="*/ 286741 h 6557702"/>
              <a:gd name="connsiteX5" fmla="*/ 5332286 w 5701176"/>
              <a:gd name="connsiteY5" fmla="*/ 8611 h 6557702"/>
              <a:gd name="connsiteX6" fmla="*/ 5698998 w 5701176"/>
              <a:gd name="connsiteY6" fmla="*/ 1137419 h 6557702"/>
              <a:gd name="connsiteX7" fmla="*/ 4057364 w 5701176"/>
              <a:gd name="connsiteY7" fmla="*/ 6517996 h 6557702"/>
              <a:gd name="connsiteX8" fmla="*/ 4053364 w 5701176"/>
              <a:gd name="connsiteY8" fmla="*/ 6508090 h 6557702"/>
              <a:gd name="connsiteX9" fmla="*/ 4035815 w 5701176"/>
              <a:gd name="connsiteY9" fmla="*/ 6557702 h 6557702"/>
              <a:gd name="connsiteX10" fmla="*/ 0 w 5701176"/>
              <a:gd name="connsiteY10" fmla="*/ 5198879 h 6557702"/>
              <a:gd name="connsiteX0" fmla="*/ 0 w 5701176"/>
              <a:gd name="connsiteY0" fmla="*/ 5198879 h 6557702"/>
              <a:gd name="connsiteX1" fmla="*/ 2452116 w 5701176"/>
              <a:gd name="connsiteY1" fmla="*/ 3025083 h 6557702"/>
              <a:gd name="connsiteX2" fmla="*/ 3052001 w 5701176"/>
              <a:gd name="connsiteY2" fmla="*/ 2423865 h 6557702"/>
              <a:gd name="connsiteX3" fmla="*/ 3052096 w 5701176"/>
              <a:gd name="connsiteY3" fmla="*/ 2424341 h 6557702"/>
              <a:gd name="connsiteX4" fmla="*/ 4846320 w 5701176"/>
              <a:gd name="connsiteY4" fmla="*/ 286741 h 6557702"/>
              <a:gd name="connsiteX5" fmla="*/ 5332286 w 5701176"/>
              <a:gd name="connsiteY5" fmla="*/ 8611 h 6557702"/>
              <a:gd name="connsiteX6" fmla="*/ 5698998 w 5701176"/>
              <a:gd name="connsiteY6" fmla="*/ 1137419 h 6557702"/>
              <a:gd name="connsiteX7" fmla="*/ 4057364 w 5701176"/>
              <a:gd name="connsiteY7" fmla="*/ 6517996 h 6557702"/>
              <a:gd name="connsiteX8" fmla="*/ 4051506 w 5701176"/>
              <a:gd name="connsiteY8" fmla="*/ 6541960 h 6557702"/>
              <a:gd name="connsiteX9" fmla="*/ 4035815 w 5701176"/>
              <a:gd name="connsiteY9" fmla="*/ 6557702 h 6557702"/>
              <a:gd name="connsiteX10" fmla="*/ 0 w 5701176"/>
              <a:gd name="connsiteY10" fmla="*/ 5198879 h 6557702"/>
              <a:gd name="connsiteX0" fmla="*/ 0 w 5701176"/>
              <a:gd name="connsiteY0" fmla="*/ 5198879 h 6557702"/>
              <a:gd name="connsiteX1" fmla="*/ 2452116 w 5701176"/>
              <a:gd name="connsiteY1" fmla="*/ 3025083 h 6557702"/>
              <a:gd name="connsiteX2" fmla="*/ 3052001 w 5701176"/>
              <a:gd name="connsiteY2" fmla="*/ 2423865 h 6557702"/>
              <a:gd name="connsiteX3" fmla="*/ 3052096 w 5701176"/>
              <a:gd name="connsiteY3" fmla="*/ 2424341 h 6557702"/>
              <a:gd name="connsiteX4" fmla="*/ 4846320 w 5701176"/>
              <a:gd name="connsiteY4" fmla="*/ 286741 h 6557702"/>
              <a:gd name="connsiteX5" fmla="*/ 5332286 w 5701176"/>
              <a:gd name="connsiteY5" fmla="*/ 8611 h 6557702"/>
              <a:gd name="connsiteX6" fmla="*/ 5698998 w 5701176"/>
              <a:gd name="connsiteY6" fmla="*/ 1137419 h 6557702"/>
              <a:gd name="connsiteX7" fmla="*/ 4054407 w 5701176"/>
              <a:gd name="connsiteY7" fmla="*/ 6520062 h 6557702"/>
              <a:gd name="connsiteX8" fmla="*/ 4051506 w 5701176"/>
              <a:gd name="connsiteY8" fmla="*/ 6541960 h 6557702"/>
              <a:gd name="connsiteX9" fmla="*/ 4035815 w 5701176"/>
              <a:gd name="connsiteY9" fmla="*/ 6557702 h 6557702"/>
              <a:gd name="connsiteX10" fmla="*/ 0 w 5701176"/>
              <a:gd name="connsiteY10" fmla="*/ 5198879 h 6557702"/>
              <a:gd name="connsiteX0" fmla="*/ 0 w 5701176"/>
              <a:gd name="connsiteY0" fmla="*/ 5198879 h 6554261"/>
              <a:gd name="connsiteX1" fmla="*/ 2452116 w 5701176"/>
              <a:gd name="connsiteY1" fmla="*/ 3025083 h 6554261"/>
              <a:gd name="connsiteX2" fmla="*/ 3052001 w 5701176"/>
              <a:gd name="connsiteY2" fmla="*/ 2423865 h 6554261"/>
              <a:gd name="connsiteX3" fmla="*/ 3052096 w 5701176"/>
              <a:gd name="connsiteY3" fmla="*/ 2424341 h 6554261"/>
              <a:gd name="connsiteX4" fmla="*/ 4846320 w 5701176"/>
              <a:gd name="connsiteY4" fmla="*/ 286741 h 6554261"/>
              <a:gd name="connsiteX5" fmla="*/ 5332286 w 5701176"/>
              <a:gd name="connsiteY5" fmla="*/ 8611 h 6554261"/>
              <a:gd name="connsiteX6" fmla="*/ 5698998 w 5701176"/>
              <a:gd name="connsiteY6" fmla="*/ 1137419 h 6554261"/>
              <a:gd name="connsiteX7" fmla="*/ 4054407 w 5701176"/>
              <a:gd name="connsiteY7" fmla="*/ 6520062 h 6554261"/>
              <a:gd name="connsiteX8" fmla="*/ 4051506 w 5701176"/>
              <a:gd name="connsiteY8" fmla="*/ 6541960 h 6554261"/>
              <a:gd name="connsiteX9" fmla="*/ 4019325 w 5701176"/>
              <a:gd name="connsiteY9" fmla="*/ 6554261 h 6554261"/>
              <a:gd name="connsiteX10" fmla="*/ 0 w 5701176"/>
              <a:gd name="connsiteY10" fmla="*/ 5198879 h 6554261"/>
              <a:gd name="connsiteX0" fmla="*/ 0 w 5701176"/>
              <a:gd name="connsiteY0" fmla="*/ 5198879 h 6556492"/>
              <a:gd name="connsiteX1" fmla="*/ 2452116 w 5701176"/>
              <a:gd name="connsiteY1" fmla="*/ 3025083 h 6556492"/>
              <a:gd name="connsiteX2" fmla="*/ 3052001 w 5701176"/>
              <a:gd name="connsiteY2" fmla="*/ 2423865 h 6556492"/>
              <a:gd name="connsiteX3" fmla="*/ 3052096 w 5701176"/>
              <a:gd name="connsiteY3" fmla="*/ 2424341 h 6556492"/>
              <a:gd name="connsiteX4" fmla="*/ 4846320 w 5701176"/>
              <a:gd name="connsiteY4" fmla="*/ 286741 h 6556492"/>
              <a:gd name="connsiteX5" fmla="*/ 5332286 w 5701176"/>
              <a:gd name="connsiteY5" fmla="*/ 8611 h 6556492"/>
              <a:gd name="connsiteX6" fmla="*/ 5698998 w 5701176"/>
              <a:gd name="connsiteY6" fmla="*/ 1137419 h 6556492"/>
              <a:gd name="connsiteX7" fmla="*/ 4054407 w 5701176"/>
              <a:gd name="connsiteY7" fmla="*/ 6520062 h 6556492"/>
              <a:gd name="connsiteX8" fmla="*/ 4051506 w 5701176"/>
              <a:gd name="connsiteY8" fmla="*/ 6541960 h 6556492"/>
              <a:gd name="connsiteX9" fmla="*/ 3999756 w 5701176"/>
              <a:gd name="connsiteY9" fmla="*/ 6556492 h 6556492"/>
              <a:gd name="connsiteX10" fmla="*/ 0 w 5701176"/>
              <a:gd name="connsiteY10" fmla="*/ 5198879 h 6556492"/>
              <a:gd name="connsiteX0" fmla="*/ 0 w 5701176"/>
              <a:gd name="connsiteY0" fmla="*/ 5198879 h 6559191"/>
              <a:gd name="connsiteX1" fmla="*/ 2452116 w 5701176"/>
              <a:gd name="connsiteY1" fmla="*/ 3025083 h 6559191"/>
              <a:gd name="connsiteX2" fmla="*/ 3052001 w 5701176"/>
              <a:gd name="connsiteY2" fmla="*/ 2423865 h 6559191"/>
              <a:gd name="connsiteX3" fmla="*/ 3052096 w 5701176"/>
              <a:gd name="connsiteY3" fmla="*/ 2424341 h 6559191"/>
              <a:gd name="connsiteX4" fmla="*/ 4846320 w 5701176"/>
              <a:gd name="connsiteY4" fmla="*/ 286741 h 6559191"/>
              <a:gd name="connsiteX5" fmla="*/ 5332286 w 5701176"/>
              <a:gd name="connsiteY5" fmla="*/ 8611 h 6559191"/>
              <a:gd name="connsiteX6" fmla="*/ 5698998 w 5701176"/>
              <a:gd name="connsiteY6" fmla="*/ 1137419 h 6559191"/>
              <a:gd name="connsiteX7" fmla="*/ 4054407 w 5701176"/>
              <a:gd name="connsiteY7" fmla="*/ 6520062 h 6559191"/>
              <a:gd name="connsiteX8" fmla="*/ 4039435 w 5701176"/>
              <a:gd name="connsiteY8" fmla="*/ 6557439 h 6559191"/>
              <a:gd name="connsiteX9" fmla="*/ 3999756 w 5701176"/>
              <a:gd name="connsiteY9" fmla="*/ 6556492 h 6559191"/>
              <a:gd name="connsiteX10" fmla="*/ 0 w 5701176"/>
              <a:gd name="connsiteY10" fmla="*/ 5198879 h 6559191"/>
              <a:gd name="connsiteX0" fmla="*/ 0 w 5701176"/>
              <a:gd name="connsiteY0" fmla="*/ 5198879 h 6560738"/>
              <a:gd name="connsiteX1" fmla="*/ 2452116 w 5701176"/>
              <a:gd name="connsiteY1" fmla="*/ 3025083 h 6560738"/>
              <a:gd name="connsiteX2" fmla="*/ 3052001 w 5701176"/>
              <a:gd name="connsiteY2" fmla="*/ 2423865 h 6560738"/>
              <a:gd name="connsiteX3" fmla="*/ 3052096 w 5701176"/>
              <a:gd name="connsiteY3" fmla="*/ 2424341 h 6560738"/>
              <a:gd name="connsiteX4" fmla="*/ 4846320 w 5701176"/>
              <a:gd name="connsiteY4" fmla="*/ 286741 h 6560738"/>
              <a:gd name="connsiteX5" fmla="*/ 5332286 w 5701176"/>
              <a:gd name="connsiteY5" fmla="*/ 8611 h 6560738"/>
              <a:gd name="connsiteX6" fmla="*/ 5698998 w 5701176"/>
              <a:gd name="connsiteY6" fmla="*/ 1137419 h 6560738"/>
              <a:gd name="connsiteX7" fmla="*/ 4066720 w 5701176"/>
              <a:gd name="connsiteY7" fmla="*/ 6497373 h 6560738"/>
              <a:gd name="connsiteX8" fmla="*/ 4039435 w 5701176"/>
              <a:gd name="connsiteY8" fmla="*/ 6557439 h 6560738"/>
              <a:gd name="connsiteX9" fmla="*/ 3999756 w 5701176"/>
              <a:gd name="connsiteY9" fmla="*/ 6556492 h 6560738"/>
              <a:gd name="connsiteX10" fmla="*/ 0 w 5701176"/>
              <a:gd name="connsiteY10" fmla="*/ 5198879 h 6560738"/>
              <a:gd name="connsiteX0" fmla="*/ 0 w 5701176"/>
              <a:gd name="connsiteY0" fmla="*/ 5198879 h 6561432"/>
              <a:gd name="connsiteX1" fmla="*/ 2452116 w 5701176"/>
              <a:gd name="connsiteY1" fmla="*/ 3025083 h 6561432"/>
              <a:gd name="connsiteX2" fmla="*/ 3052001 w 5701176"/>
              <a:gd name="connsiteY2" fmla="*/ 2423865 h 6561432"/>
              <a:gd name="connsiteX3" fmla="*/ 3052096 w 5701176"/>
              <a:gd name="connsiteY3" fmla="*/ 2424341 h 6561432"/>
              <a:gd name="connsiteX4" fmla="*/ 4846320 w 5701176"/>
              <a:gd name="connsiteY4" fmla="*/ 286741 h 6561432"/>
              <a:gd name="connsiteX5" fmla="*/ 5332286 w 5701176"/>
              <a:gd name="connsiteY5" fmla="*/ 8611 h 6561432"/>
              <a:gd name="connsiteX6" fmla="*/ 5698998 w 5701176"/>
              <a:gd name="connsiteY6" fmla="*/ 1137419 h 6561432"/>
              <a:gd name="connsiteX7" fmla="*/ 4095930 w 5701176"/>
              <a:gd name="connsiteY7" fmla="*/ 6487524 h 6561432"/>
              <a:gd name="connsiteX8" fmla="*/ 4039435 w 5701176"/>
              <a:gd name="connsiteY8" fmla="*/ 6557439 h 6561432"/>
              <a:gd name="connsiteX9" fmla="*/ 3999756 w 5701176"/>
              <a:gd name="connsiteY9" fmla="*/ 6556492 h 6561432"/>
              <a:gd name="connsiteX10" fmla="*/ 0 w 5701176"/>
              <a:gd name="connsiteY10" fmla="*/ 5198879 h 6561432"/>
              <a:gd name="connsiteX0" fmla="*/ 0 w 5701176"/>
              <a:gd name="connsiteY0" fmla="*/ 5198879 h 6562035"/>
              <a:gd name="connsiteX1" fmla="*/ 2452116 w 5701176"/>
              <a:gd name="connsiteY1" fmla="*/ 3025083 h 6562035"/>
              <a:gd name="connsiteX2" fmla="*/ 3052001 w 5701176"/>
              <a:gd name="connsiteY2" fmla="*/ 2423865 h 6562035"/>
              <a:gd name="connsiteX3" fmla="*/ 3052096 w 5701176"/>
              <a:gd name="connsiteY3" fmla="*/ 2424341 h 6562035"/>
              <a:gd name="connsiteX4" fmla="*/ 4846320 w 5701176"/>
              <a:gd name="connsiteY4" fmla="*/ 286741 h 6562035"/>
              <a:gd name="connsiteX5" fmla="*/ 5332286 w 5701176"/>
              <a:gd name="connsiteY5" fmla="*/ 8611 h 6562035"/>
              <a:gd name="connsiteX6" fmla="*/ 5698998 w 5701176"/>
              <a:gd name="connsiteY6" fmla="*/ 1137419 h 6562035"/>
              <a:gd name="connsiteX7" fmla="*/ 4080331 w 5701176"/>
              <a:gd name="connsiteY7" fmla="*/ 6479058 h 6562035"/>
              <a:gd name="connsiteX8" fmla="*/ 4039435 w 5701176"/>
              <a:gd name="connsiteY8" fmla="*/ 6557439 h 6562035"/>
              <a:gd name="connsiteX9" fmla="*/ 3999756 w 5701176"/>
              <a:gd name="connsiteY9" fmla="*/ 6556492 h 6562035"/>
              <a:gd name="connsiteX10" fmla="*/ 0 w 5701176"/>
              <a:gd name="connsiteY10" fmla="*/ 5198879 h 6562035"/>
              <a:gd name="connsiteX0" fmla="*/ 0 w 5701176"/>
              <a:gd name="connsiteY0" fmla="*/ 5198879 h 6556492"/>
              <a:gd name="connsiteX1" fmla="*/ 2452116 w 5701176"/>
              <a:gd name="connsiteY1" fmla="*/ 3025083 h 6556492"/>
              <a:gd name="connsiteX2" fmla="*/ 3052001 w 5701176"/>
              <a:gd name="connsiteY2" fmla="*/ 2423865 h 6556492"/>
              <a:gd name="connsiteX3" fmla="*/ 3052096 w 5701176"/>
              <a:gd name="connsiteY3" fmla="*/ 2424341 h 6556492"/>
              <a:gd name="connsiteX4" fmla="*/ 4846320 w 5701176"/>
              <a:gd name="connsiteY4" fmla="*/ 286741 h 6556492"/>
              <a:gd name="connsiteX5" fmla="*/ 5332286 w 5701176"/>
              <a:gd name="connsiteY5" fmla="*/ 8611 h 6556492"/>
              <a:gd name="connsiteX6" fmla="*/ 5698998 w 5701176"/>
              <a:gd name="connsiteY6" fmla="*/ 1137419 h 6556492"/>
              <a:gd name="connsiteX7" fmla="*/ 4080331 w 5701176"/>
              <a:gd name="connsiteY7" fmla="*/ 6479058 h 6556492"/>
              <a:gd name="connsiteX8" fmla="*/ 4041216 w 5701176"/>
              <a:gd name="connsiteY8" fmla="*/ 6547391 h 6556492"/>
              <a:gd name="connsiteX9" fmla="*/ 3999756 w 5701176"/>
              <a:gd name="connsiteY9" fmla="*/ 6556492 h 6556492"/>
              <a:gd name="connsiteX10" fmla="*/ 0 w 5701176"/>
              <a:gd name="connsiteY10" fmla="*/ 5198879 h 6556492"/>
              <a:gd name="connsiteX0" fmla="*/ 0 w 5701176"/>
              <a:gd name="connsiteY0" fmla="*/ 5198879 h 6555524"/>
              <a:gd name="connsiteX1" fmla="*/ 2452116 w 5701176"/>
              <a:gd name="connsiteY1" fmla="*/ 3025083 h 6555524"/>
              <a:gd name="connsiteX2" fmla="*/ 3052001 w 5701176"/>
              <a:gd name="connsiteY2" fmla="*/ 2423865 h 6555524"/>
              <a:gd name="connsiteX3" fmla="*/ 3052096 w 5701176"/>
              <a:gd name="connsiteY3" fmla="*/ 2424341 h 6555524"/>
              <a:gd name="connsiteX4" fmla="*/ 4846320 w 5701176"/>
              <a:gd name="connsiteY4" fmla="*/ 286741 h 6555524"/>
              <a:gd name="connsiteX5" fmla="*/ 5332286 w 5701176"/>
              <a:gd name="connsiteY5" fmla="*/ 8611 h 6555524"/>
              <a:gd name="connsiteX6" fmla="*/ 5698998 w 5701176"/>
              <a:gd name="connsiteY6" fmla="*/ 1137419 h 6555524"/>
              <a:gd name="connsiteX7" fmla="*/ 4080331 w 5701176"/>
              <a:gd name="connsiteY7" fmla="*/ 6479058 h 6555524"/>
              <a:gd name="connsiteX8" fmla="*/ 4041216 w 5701176"/>
              <a:gd name="connsiteY8" fmla="*/ 6547391 h 6555524"/>
              <a:gd name="connsiteX9" fmla="*/ 3970910 w 5701176"/>
              <a:gd name="connsiteY9" fmla="*/ 6555524 h 6555524"/>
              <a:gd name="connsiteX10" fmla="*/ 0 w 5701176"/>
              <a:gd name="connsiteY10" fmla="*/ 5198879 h 6555524"/>
              <a:gd name="connsiteX0" fmla="*/ 0 w 5701176"/>
              <a:gd name="connsiteY0" fmla="*/ 5198879 h 6556808"/>
              <a:gd name="connsiteX1" fmla="*/ 2452116 w 5701176"/>
              <a:gd name="connsiteY1" fmla="*/ 3025083 h 6556808"/>
              <a:gd name="connsiteX2" fmla="*/ 3052001 w 5701176"/>
              <a:gd name="connsiteY2" fmla="*/ 2423865 h 6556808"/>
              <a:gd name="connsiteX3" fmla="*/ 3052096 w 5701176"/>
              <a:gd name="connsiteY3" fmla="*/ 2424341 h 6556808"/>
              <a:gd name="connsiteX4" fmla="*/ 4846320 w 5701176"/>
              <a:gd name="connsiteY4" fmla="*/ 286741 h 6556808"/>
              <a:gd name="connsiteX5" fmla="*/ 5332286 w 5701176"/>
              <a:gd name="connsiteY5" fmla="*/ 8611 h 6556808"/>
              <a:gd name="connsiteX6" fmla="*/ 5698998 w 5701176"/>
              <a:gd name="connsiteY6" fmla="*/ 1137419 h 6556808"/>
              <a:gd name="connsiteX7" fmla="*/ 4080331 w 5701176"/>
              <a:gd name="connsiteY7" fmla="*/ 6479058 h 6556808"/>
              <a:gd name="connsiteX8" fmla="*/ 4041216 w 5701176"/>
              <a:gd name="connsiteY8" fmla="*/ 6547391 h 6556808"/>
              <a:gd name="connsiteX9" fmla="*/ 3970910 w 5701176"/>
              <a:gd name="connsiteY9" fmla="*/ 6555524 h 6556808"/>
              <a:gd name="connsiteX10" fmla="*/ 0 w 5701176"/>
              <a:gd name="connsiteY10" fmla="*/ 5198879 h 6556808"/>
              <a:gd name="connsiteX0" fmla="*/ 0 w 5701176"/>
              <a:gd name="connsiteY0" fmla="*/ 5198879 h 6555524"/>
              <a:gd name="connsiteX1" fmla="*/ 2452116 w 5701176"/>
              <a:gd name="connsiteY1" fmla="*/ 3025083 h 6555524"/>
              <a:gd name="connsiteX2" fmla="*/ 3052001 w 5701176"/>
              <a:gd name="connsiteY2" fmla="*/ 2423865 h 6555524"/>
              <a:gd name="connsiteX3" fmla="*/ 3052096 w 5701176"/>
              <a:gd name="connsiteY3" fmla="*/ 2424341 h 6555524"/>
              <a:gd name="connsiteX4" fmla="*/ 4846320 w 5701176"/>
              <a:gd name="connsiteY4" fmla="*/ 286741 h 6555524"/>
              <a:gd name="connsiteX5" fmla="*/ 5332286 w 5701176"/>
              <a:gd name="connsiteY5" fmla="*/ 8611 h 6555524"/>
              <a:gd name="connsiteX6" fmla="*/ 5698998 w 5701176"/>
              <a:gd name="connsiteY6" fmla="*/ 1137419 h 6555524"/>
              <a:gd name="connsiteX7" fmla="*/ 4080331 w 5701176"/>
              <a:gd name="connsiteY7" fmla="*/ 6479058 h 6555524"/>
              <a:gd name="connsiteX8" fmla="*/ 4040688 w 5701176"/>
              <a:gd name="connsiteY8" fmla="*/ 6541598 h 6555524"/>
              <a:gd name="connsiteX9" fmla="*/ 3970910 w 5701176"/>
              <a:gd name="connsiteY9" fmla="*/ 6555524 h 6555524"/>
              <a:gd name="connsiteX10" fmla="*/ 0 w 5701176"/>
              <a:gd name="connsiteY10" fmla="*/ 5198879 h 6555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701176" h="6555524">
                <a:moveTo>
                  <a:pt x="0" y="5198879"/>
                </a:moveTo>
                <a:cubicBezTo>
                  <a:pt x="842677" y="4500029"/>
                  <a:pt x="1681258" y="3788988"/>
                  <a:pt x="2452116" y="3025083"/>
                </a:cubicBezTo>
                <a:cubicBezTo>
                  <a:pt x="2651284" y="2827820"/>
                  <a:pt x="2879408" y="2606364"/>
                  <a:pt x="3052001" y="2423865"/>
                </a:cubicBezTo>
                <a:cubicBezTo>
                  <a:pt x="3052033" y="2424024"/>
                  <a:pt x="3052064" y="2424182"/>
                  <a:pt x="3052096" y="2424341"/>
                </a:cubicBezTo>
                <a:cubicBezTo>
                  <a:pt x="3687318" y="1739303"/>
                  <a:pt x="4289775" y="1037596"/>
                  <a:pt x="4846320" y="286741"/>
                </a:cubicBezTo>
                <a:cubicBezTo>
                  <a:pt x="5012722" y="62427"/>
                  <a:pt x="5186077" y="-30251"/>
                  <a:pt x="5332286" y="8611"/>
                </a:cubicBezTo>
                <a:cubicBezTo>
                  <a:pt x="5555361" y="67380"/>
                  <a:pt x="5722334" y="433426"/>
                  <a:pt x="5698998" y="1137419"/>
                </a:cubicBezTo>
                <a:cubicBezTo>
                  <a:pt x="5638324" y="2961551"/>
                  <a:pt x="4982540" y="4913148"/>
                  <a:pt x="4080331" y="6479058"/>
                </a:cubicBezTo>
                <a:cubicBezTo>
                  <a:pt x="4078141" y="6474391"/>
                  <a:pt x="4058398" y="6523061"/>
                  <a:pt x="4040688" y="6541598"/>
                </a:cubicBezTo>
                <a:cubicBezTo>
                  <a:pt x="4022978" y="6560135"/>
                  <a:pt x="3968624" y="6550476"/>
                  <a:pt x="3970910" y="6555524"/>
                </a:cubicBezTo>
                <a:cubicBezTo>
                  <a:pt x="2535493" y="6499421"/>
                  <a:pt x="1213104" y="5996883"/>
                  <a:pt x="0" y="5198879"/>
                </a:cubicBezTo>
              </a:path>
            </a:pathLst>
          </a:custGeom>
          <a:solidFill>
            <a:schemeClr val="accent4">
              <a:lumMod val="20000"/>
              <a:lumOff val="80000"/>
            </a:schemeClr>
          </a:solidFill>
          <a:ln w="28575" cap="flat">
            <a:noFill/>
            <a:prstDash val="solid"/>
            <a:miter/>
          </a:ln>
        </p:spPr>
        <p:txBody>
          <a:bodyPr rtlCol="0" anchor="ctr"/>
          <a:lstStyle/>
          <a:p>
            <a:endParaRPr lang="pt-BR" dirty="0">
              <a:latin typeface="Exo 2.0" panose="00000500000000000000" pitchFamily="50" charset="0"/>
            </a:endParaRPr>
          </a:p>
        </p:txBody>
      </p:sp>
      <p:pic>
        <p:nvPicPr>
          <p:cNvPr id="13" name="Gráfico 12" hidden="1">
            <a:extLst>
              <a:ext uri="{FF2B5EF4-FFF2-40B4-BE49-F238E27FC236}">
                <a16:creationId xmlns:a16="http://schemas.microsoft.com/office/drawing/2014/main" id="{55FB881F-A4A9-4EF5-A734-76A4922AC91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67248" y="369000"/>
            <a:ext cx="11457505" cy="6120000"/>
          </a:xfrm>
          <a:prstGeom prst="rect">
            <a:avLst/>
          </a:prstGeom>
        </p:spPr>
      </p:pic>
      <p:sp>
        <p:nvSpPr>
          <p:cNvPr id="12" name="Google Shape;636;p33">
            <a:extLst>
              <a:ext uri="{FF2B5EF4-FFF2-40B4-BE49-F238E27FC236}">
                <a16:creationId xmlns:a16="http://schemas.microsoft.com/office/drawing/2014/main" id="{5D931F6E-5A66-4259-8286-D793A8D119A2}"/>
              </a:ext>
            </a:extLst>
          </p:cNvPr>
          <p:cNvSpPr/>
          <p:nvPr/>
        </p:nvSpPr>
        <p:spPr>
          <a:xfrm rot="18301844">
            <a:off x="-9449799" y="-5434626"/>
            <a:ext cx="13594827" cy="15632075"/>
          </a:xfrm>
          <a:custGeom>
            <a:avLst/>
            <a:gdLst/>
            <a:ahLst/>
            <a:cxnLst/>
            <a:rect l="l" t="t" r="r" b="b"/>
            <a:pathLst>
              <a:path w="5701176" h="6555524" extrusionOk="0">
                <a:moveTo>
                  <a:pt x="0" y="5198879"/>
                </a:moveTo>
                <a:cubicBezTo>
                  <a:pt x="842677" y="4500029"/>
                  <a:pt x="1681258" y="3788988"/>
                  <a:pt x="2452116" y="3025083"/>
                </a:cubicBezTo>
                <a:cubicBezTo>
                  <a:pt x="2651284" y="2827820"/>
                  <a:pt x="2879408" y="2606364"/>
                  <a:pt x="3052001" y="2423865"/>
                </a:cubicBezTo>
                <a:cubicBezTo>
                  <a:pt x="3052033" y="2424024"/>
                  <a:pt x="3052064" y="2424182"/>
                  <a:pt x="3052096" y="2424341"/>
                </a:cubicBezTo>
                <a:cubicBezTo>
                  <a:pt x="3687318" y="1739303"/>
                  <a:pt x="4289775" y="1037596"/>
                  <a:pt x="4846320" y="286741"/>
                </a:cubicBezTo>
                <a:cubicBezTo>
                  <a:pt x="5012722" y="62427"/>
                  <a:pt x="5186077" y="-30251"/>
                  <a:pt x="5332286" y="8611"/>
                </a:cubicBezTo>
                <a:cubicBezTo>
                  <a:pt x="5555361" y="67380"/>
                  <a:pt x="5722334" y="433426"/>
                  <a:pt x="5698998" y="1137419"/>
                </a:cubicBezTo>
                <a:cubicBezTo>
                  <a:pt x="5638324" y="2961551"/>
                  <a:pt x="4982540" y="4913148"/>
                  <a:pt x="4080331" y="6479058"/>
                </a:cubicBezTo>
                <a:cubicBezTo>
                  <a:pt x="4078141" y="6474391"/>
                  <a:pt x="4058398" y="6523061"/>
                  <a:pt x="4040688" y="6541598"/>
                </a:cubicBezTo>
                <a:cubicBezTo>
                  <a:pt x="4022978" y="6560135"/>
                  <a:pt x="3968624" y="6550476"/>
                  <a:pt x="3970910" y="6555524"/>
                </a:cubicBezTo>
                <a:cubicBezTo>
                  <a:pt x="2535493" y="6499421"/>
                  <a:pt x="1213104" y="5996883"/>
                  <a:pt x="0" y="5198879"/>
                </a:cubicBezTo>
              </a:path>
            </a:pathLst>
          </a:custGeom>
          <a:noFill/>
          <a:ln w="28575" cap="flat" cmpd="sng">
            <a:solidFill>
              <a:srgbClr val="F55E53"/>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Exo 2.0" panose="00000500000000000000" pitchFamily="50" charset="0"/>
              <a:ea typeface="Calibri"/>
              <a:cs typeface="Calibri"/>
              <a:sym typeface="Calibri"/>
            </a:endParaRPr>
          </a:p>
        </p:txBody>
      </p:sp>
      <p:sp>
        <p:nvSpPr>
          <p:cNvPr id="307" name="Google Shape;307;g14fb97c0659_0_68"/>
          <p:cNvSpPr/>
          <p:nvPr/>
        </p:nvSpPr>
        <p:spPr>
          <a:xfrm rot="3003078">
            <a:off x="10550620" y="4708097"/>
            <a:ext cx="4773446" cy="6001049"/>
          </a:xfrm>
          <a:custGeom>
            <a:avLst/>
            <a:gdLst/>
            <a:ahLst/>
            <a:cxnLst/>
            <a:rect l="l" t="t" r="r" b="b"/>
            <a:pathLst>
              <a:path w="547817" h="688701" extrusionOk="0">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solidFill>
            <a:schemeClr val="dk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Nunito ExtraLight"/>
              <a:ea typeface="Nunito ExtraLight"/>
              <a:cs typeface="Nunito ExtraLight"/>
              <a:sym typeface="Nunito ExtraLight"/>
            </a:endParaRPr>
          </a:p>
        </p:txBody>
      </p:sp>
      <p:sp>
        <p:nvSpPr>
          <p:cNvPr id="308" name="Google Shape;308;g14fb97c0659_0_68"/>
          <p:cNvSpPr txBox="1"/>
          <p:nvPr/>
        </p:nvSpPr>
        <p:spPr>
          <a:xfrm>
            <a:off x="11277600" y="6181222"/>
            <a:ext cx="646222" cy="307736"/>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pt-BR" sz="1400" b="1" i="0" u="none" strike="noStrike" cap="none">
                <a:solidFill>
                  <a:schemeClr val="lt1"/>
                </a:solidFill>
                <a:latin typeface="Exo 2 ExtraBold"/>
                <a:ea typeface="Exo 2 ExtraBold"/>
                <a:cs typeface="Exo 2 ExtraBold"/>
                <a:sym typeface="Exo 2 ExtraBold"/>
              </a:rPr>
              <a:t>20</a:t>
            </a:fld>
            <a:endParaRPr sz="1400" b="1" i="0" u="none" strike="noStrike" cap="none" dirty="0">
              <a:solidFill>
                <a:schemeClr val="lt1"/>
              </a:solidFill>
              <a:latin typeface="Exo 2 ExtraBold"/>
              <a:ea typeface="Exo 2 ExtraBold"/>
              <a:cs typeface="Exo 2 ExtraBold"/>
              <a:sym typeface="Exo 2 ExtraBold"/>
            </a:endParaRPr>
          </a:p>
        </p:txBody>
      </p:sp>
      <p:pic>
        <p:nvPicPr>
          <p:cNvPr id="14" name="Gráfico 13">
            <a:extLst>
              <a:ext uri="{FF2B5EF4-FFF2-40B4-BE49-F238E27FC236}">
                <a16:creationId xmlns:a16="http://schemas.microsoft.com/office/drawing/2014/main" id="{5860B6B8-2E3B-4800-B96D-69CD1A8EE58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18132097">
            <a:off x="11183975" y="-2046754"/>
            <a:ext cx="2537757" cy="3048312"/>
          </a:xfrm>
          <a:prstGeom prst="rect">
            <a:avLst/>
          </a:prstGeom>
        </p:spPr>
      </p:pic>
      <p:sp>
        <p:nvSpPr>
          <p:cNvPr id="20" name="Google Shape;509;g19e32a04c2a_0_177">
            <a:extLst>
              <a:ext uri="{FF2B5EF4-FFF2-40B4-BE49-F238E27FC236}">
                <a16:creationId xmlns:a16="http://schemas.microsoft.com/office/drawing/2014/main" id="{294E722D-DDC4-427E-9E43-489F6727BF24}"/>
              </a:ext>
            </a:extLst>
          </p:cNvPr>
          <p:cNvSpPr txBox="1"/>
          <p:nvPr/>
        </p:nvSpPr>
        <p:spPr>
          <a:xfrm>
            <a:off x="5977719" y="991711"/>
            <a:ext cx="3632908" cy="4628919"/>
          </a:xfrm>
          <a:prstGeom prst="rect">
            <a:avLst/>
          </a:prstGeom>
          <a:noFill/>
          <a:ln>
            <a:noFill/>
          </a:ln>
        </p:spPr>
        <p:txBody>
          <a:bodyPr spcFirstLastPara="1" wrap="square" lIns="91425" tIns="45700" rIns="91425" bIns="45700" anchor="ctr" anchorCtr="0">
            <a:spAutoFit/>
          </a:bodyPr>
          <a:lstStyle/>
          <a:p>
            <a:pPr marL="0" marR="0" lvl="0" indent="0" algn="r" rtl="0">
              <a:lnSpc>
                <a:spcPct val="130000"/>
              </a:lnSpc>
              <a:spcAft>
                <a:spcPts val="0"/>
              </a:spcAft>
              <a:buClr>
                <a:srgbClr val="000000"/>
              </a:buClr>
              <a:buSzPts val="1910"/>
              <a:buFont typeface="Arial"/>
              <a:buNone/>
            </a:pPr>
            <a:r>
              <a:rPr lang="pt-BR" sz="3600" i="1" dirty="0">
                <a:solidFill>
                  <a:schemeClr val="bg2"/>
                </a:solidFill>
                <a:latin typeface="+mj-lt"/>
                <a:ea typeface="Nunito"/>
                <a:cs typeface="Nunito"/>
                <a:sym typeface="Nunito"/>
              </a:rPr>
              <a:t>Fechamento</a:t>
            </a:r>
          </a:p>
          <a:p>
            <a:pPr marL="0" marR="0" lvl="0" indent="0" algn="r" rtl="0">
              <a:lnSpc>
                <a:spcPct val="130000"/>
              </a:lnSpc>
              <a:spcBef>
                <a:spcPts val="1600"/>
              </a:spcBef>
              <a:spcAft>
                <a:spcPts val="0"/>
              </a:spcAft>
              <a:buClr>
                <a:srgbClr val="000000"/>
              </a:buClr>
              <a:buSzPts val="1910"/>
              <a:buFont typeface="Arial"/>
              <a:buNone/>
            </a:pPr>
            <a:r>
              <a:rPr lang="pt-BR" sz="1600" dirty="0">
                <a:solidFill>
                  <a:schemeClr val="tx1"/>
                </a:solidFill>
                <a:latin typeface="Nunito"/>
                <a:ea typeface="Nunito"/>
                <a:cs typeface="Nunito"/>
                <a:sym typeface="Nunito"/>
              </a:rPr>
              <a:t>Ufa! Agora sim. Negócio fechado. Venda realizada. Após alinhar todas as expectativas, sai todo mundo feliz.</a:t>
            </a:r>
          </a:p>
          <a:p>
            <a:pPr marL="0" marR="0" lvl="0" indent="0" algn="r" rtl="0">
              <a:lnSpc>
                <a:spcPct val="130000"/>
              </a:lnSpc>
              <a:spcBef>
                <a:spcPts val="1600"/>
              </a:spcBef>
              <a:spcAft>
                <a:spcPts val="0"/>
              </a:spcAft>
              <a:buClr>
                <a:srgbClr val="000000"/>
              </a:buClr>
              <a:buSzPts val="1910"/>
              <a:buFont typeface="Arial"/>
              <a:buNone/>
            </a:pPr>
            <a:r>
              <a:rPr lang="pt-BR" sz="1600" dirty="0">
                <a:solidFill>
                  <a:schemeClr val="tx1"/>
                </a:solidFill>
                <a:latin typeface="Nunito"/>
                <a:ea typeface="Nunito"/>
                <a:cs typeface="Nunito"/>
                <a:sym typeface="Nunito"/>
              </a:rPr>
              <a:t>Você entrega seu produto ou serviço.</a:t>
            </a:r>
          </a:p>
          <a:p>
            <a:pPr marL="0" marR="0" lvl="0" indent="0" algn="r" rtl="0">
              <a:lnSpc>
                <a:spcPct val="130000"/>
              </a:lnSpc>
              <a:spcBef>
                <a:spcPts val="1600"/>
              </a:spcBef>
              <a:spcAft>
                <a:spcPts val="0"/>
              </a:spcAft>
              <a:buClr>
                <a:srgbClr val="000000"/>
              </a:buClr>
              <a:buSzPts val="1910"/>
              <a:buFont typeface="Arial"/>
              <a:buNone/>
            </a:pPr>
            <a:r>
              <a:rPr lang="pt-BR" sz="1600" dirty="0">
                <a:solidFill>
                  <a:schemeClr val="tx1"/>
                </a:solidFill>
                <a:latin typeface="Nunito"/>
                <a:ea typeface="Nunito"/>
                <a:cs typeface="Nunito"/>
                <a:sym typeface="Nunito"/>
              </a:rPr>
              <a:t>Mas para você que é uma </a:t>
            </a:r>
            <a:r>
              <a:rPr lang="pt-BR" sz="1600" b="1" dirty="0">
                <a:solidFill>
                  <a:schemeClr val="bg2"/>
                </a:solidFill>
                <a:latin typeface="Nunito"/>
                <a:ea typeface="Nunito"/>
                <a:cs typeface="Nunito"/>
                <a:sym typeface="Nunito"/>
              </a:rPr>
              <a:t>empreendedora diferenciada</a:t>
            </a:r>
            <a:r>
              <a:rPr lang="pt-BR" sz="1600" dirty="0">
                <a:solidFill>
                  <a:schemeClr val="tx1"/>
                </a:solidFill>
                <a:latin typeface="Nunito"/>
                <a:ea typeface="Nunito"/>
                <a:cs typeface="Nunito"/>
                <a:sym typeface="Nunito"/>
              </a:rPr>
              <a:t>, sua venda não pode para por aqui. E por isso trouxemos um dos passos mais importante e que muito deixam de lado. O pós venda.</a:t>
            </a:r>
          </a:p>
        </p:txBody>
      </p:sp>
      <p:sp>
        <p:nvSpPr>
          <p:cNvPr id="15" name="CaixaDeTexto 14">
            <a:extLst>
              <a:ext uri="{FF2B5EF4-FFF2-40B4-BE49-F238E27FC236}">
                <a16:creationId xmlns:a16="http://schemas.microsoft.com/office/drawing/2014/main" id="{BBB35336-BFA3-4563-9CE7-C635AA2A193C}"/>
              </a:ext>
            </a:extLst>
          </p:cNvPr>
          <p:cNvSpPr txBox="1"/>
          <p:nvPr/>
        </p:nvSpPr>
        <p:spPr>
          <a:xfrm>
            <a:off x="2439420" y="2001746"/>
            <a:ext cx="1545359" cy="923330"/>
          </a:xfrm>
          <a:prstGeom prst="rect">
            <a:avLst/>
          </a:prstGeom>
          <a:noFill/>
        </p:spPr>
        <p:txBody>
          <a:bodyPr wrap="square" rtlCol="0">
            <a:spAutoFit/>
          </a:bodyPr>
          <a:lstStyle/>
          <a:p>
            <a:pPr algn="ctr"/>
            <a:r>
              <a:rPr lang="pt-BR" sz="5400" i="1" dirty="0">
                <a:solidFill>
                  <a:schemeClr val="bg1"/>
                </a:solidFill>
                <a:latin typeface="+mj-lt"/>
              </a:rPr>
              <a:t>05</a:t>
            </a:r>
          </a:p>
        </p:txBody>
      </p:sp>
      <p:sp>
        <p:nvSpPr>
          <p:cNvPr id="16" name="CaixaDeTexto 15">
            <a:extLst>
              <a:ext uri="{FF2B5EF4-FFF2-40B4-BE49-F238E27FC236}">
                <a16:creationId xmlns:a16="http://schemas.microsoft.com/office/drawing/2014/main" id="{143B0467-5DDD-414C-94A7-B0BE881AEB6B}"/>
              </a:ext>
            </a:extLst>
          </p:cNvPr>
          <p:cNvSpPr txBox="1"/>
          <p:nvPr/>
        </p:nvSpPr>
        <p:spPr>
          <a:xfrm>
            <a:off x="2323946" y="2492914"/>
            <a:ext cx="1776311" cy="338554"/>
          </a:xfrm>
          <a:prstGeom prst="rect">
            <a:avLst/>
          </a:prstGeom>
          <a:noFill/>
        </p:spPr>
        <p:txBody>
          <a:bodyPr wrap="square" rtlCol="0" anchor="ctr">
            <a:spAutoFit/>
          </a:bodyPr>
          <a:lstStyle/>
          <a:p>
            <a:pPr algn="ctr"/>
            <a:r>
              <a:rPr lang="pt-BR" sz="1600" i="1" dirty="0">
                <a:latin typeface="+mj-lt"/>
              </a:rPr>
              <a:t>FECHAMENTO</a:t>
            </a:r>
          </a:p>
        </p:txBody>
      </p:sp>
      <p:sp>
        <p:nvSpPr>
          <p:cNvPr id="17" name="Elipse 16">
            <a:extLst>
              <a:ext uri="{FF2B5EF4-FFF2-40B4-BE49-F238E27FC236}">
                <a16:creationId xmlns:a16="http://schemas.microsoft.com/office/drawing/2014/main" id="{0C9C7D82-3AE6-473F-9D74-9A815F78DD39}"/>
              </a:ext>
            </a:extLst>
          </p:cNvPr>
          <p:cNvSpPr/>
          <p:nvPr/>
        </p:nvSpPr>
        <p:spPr>
          <a:xfrm>
            <a:off x="2645720" y="3413184"/>
            <a:ext cx="1132764" cy="1132764"/>
          </a:xfrm>
          <a:prstGeom prst="ellipse">
            <a:avLst/>
          </a:prstGeom>
          <a:solidFill>
            <a:srgbClr val="F55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8" name="Arco 17">
            <a:extLst>
              <a:ext uri="{FF2B5EF4-FFF2-40B4-BE49-F238E27FC236}">
                <a16:creationId xmlns:a16="http://schemas.microsoft.com/office/drawing/2014/main" id="{28BCF0E9-3191-44F1-907D-5AF0E81D5384}"/>
              </a:ext>
            </a:extLst>
          </p:cNvPr>
          <p:cNvSpPr/>
          <p:nvPr/>
        </p:nvSpPr>
        <p:spPr>
          <a:xfrm rot="16200000" flipV="1">
            <a:off x="2260080" y="3023187"/>
            <a:ext cx="1912762" cy="1912760"/>
          </a:xfrm>
          <a:prstGeom prst="arc">
            <a:avLst>
              <a:gd name="adj1" fmla="val 16200000"/>
              <a:gd name="adj2" fmla="val 4946227"/>
            </a:avLst>
          </a:prstGeom>
          <a:ln w="38100">
            <a:solidFill>
              <a:srgbClr val="F55E53"/>
            </a:solidFill>
            <a:headEnd type="arrow"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pic>
        <p:nvPicPr>
          <p:cNvPr id="19" name="Gráfico 18">
            <a:extLst>
              <a:ext uri="{FF2B5EF4-FFF2-40B4-BE49-F238E27FC236}">
                <a16:creationId xmlns:a16="http://schemas.microsoft.com/office/drawing/2014/main" id="{4C2B290D-9989-4A87-9C0E-9A049BE0F33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793202" y="3718051"/>
            <a:ext cx="857250" cy="514350"/>
          </a:xfrm>
          <a:prstGeom prst="rect">
            <a:avLst/>
          </a:prstGeom>
        </p:spPr>
      </p:pic>
    </p:spTree>
    <p:extLst>
      <p:ext uri="{BB962C8B-B14F-4D97-AF65-F5344CB8AC3E}">
        <p14:creationId xmlns:p14="http://schemas.microsoft.com/office/powerpoint/2010/main" val="42088925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grpSp>
        <p:nvGrpSpPr>
          <p:cNvPr id="2" name="Agrupar 1">
            <a:extLst>
              <a:ext uri="{FF2B5EF4-FFF2-40B4-BE49-F238E27FC236}">
                <a16:creationId xmlns:a16="http://schemas.microsoft.com/office/drawing/2014/main" id="{F37F59FC-272B-4116-8030-304DB4DAFF00}"/>
              </a:ext>
            </a:extLst>
          </p:cNvPr>
          <p:cNvGrpSpPr/>
          <p:nvPr/>
        </p:nvGrpSpPr>
        <p:grpSpPr>
          <a:xfrm flipH="1">
            <a:off x="6975496" y="-4416002"/>
            <a:ext cx="15632075" cy="14393992"/>
            <a:chOff x="-10468423" y="-4416002"/>
            <a:chExt cx="15632075" cy="14393992"/>
          </a:xfrm>
        </p:grpSpPr>
        <p:sp>
          <p:nvSpPr>
            <p:cNvPr id="11" name="Gráfico 2">
              <a:extLst>
                <a:ext uri="{FF2B5EF4-FFF2-40B4-BE49-F238E27FC236}">
                  <a16:creationId xmlns:a16="http://schemas.microsoft.com/office/drawing/2014/main" id="{A9735FC5-212C-4D58-BB4E-5C6698F7F08D}"/>
                </a:ext>
              </a:extLst>
            </p:cNvPr>
            <p:cNvSpPr/>
            <p:nvPr/>
          </p:nvSpPr>
          <p:spPr>
            <a:xfrm rot="17125115">
              <a:off x="-8219256" y="-3279849"/>
              <a:ext cx="12333706" cy="14181971"/>
            </a:xfrm>
            <a:custGeom>
              <a:avLst/>
              <a:gdLst>
                <a:gd name="connsiteX0" fmla="*/ 0 w 5701176"/>
                <a:gd name="connsiteY0" fmla="*/ 5198879 h 6517995"/>
                <a:gd name="connsiteX1" fmla="*/ 2452116 w 5701176"/>
                <a:gd name="connsiteY1" fmla="*/ 3025083 h 6517995"/>
                <a:gd name="connsiteX2" fmla="*/ 3052001 w 5701176"/>
                <a:gd name="connsiteY2" fmla="*/ 2423865 h 6517995"/>
                <a:gd name="connsiteX3" fmla="*/ 3052096 w 5701176"/>
                <a:gd name="connsiteY3" fmla="*/ 2424341 h 6517995"/>
                <a:gd name="connsiteX4" fmla="*/ 4846320 w 5701176"/>
                <a:gd name="connsiteY4" fmla="*/ 286741 h 6517995"/>
                <a:gd name="connsiteX5" fmla="*/ 5332286 w 5701176"/>
                <a:gd name="connsiteY5" fmla="*/ 8611 h 6517995"/>
                <a:gd name="connsiteX6" fmla="*/ 5698998 w 5701176"/>
                <a:gd name="connsiteY6" fmla="*/ 1137419 h 6517995"/>
                <a:gd name="connsiteX7" fmla="*/ 4057364 w 5701176"/>
                <a:gd name="connsiteY7" fmla="*/ 6517996 h 6517995"/>
                <a:gd name="connsiteX8" fmla="*/ 4053364 w 5701176"/>
                <a:gd name="connsiteY8" fmla="*/ 6508090 h 6517995"/>
                <a:gd name="connsiteX9" fmla="*/ 4057364 w 5701176"/>
                <a:gd name="connsiteY9" fmla="*/ 6517996 h 6517995"/>
                <a:gd name="connsiteX10" fmla="*/ 0 w 5701176"/>
                <a:gd name="connsiteY10" fmla="*/ 5198879 h 6517995"/>
                <a:gd name="connsiteX0" fmla="*/ 0 w 5701176"/>
                <a:gd name="connsiteY0" fmla="*/ 5198879 h 6527879"/>
                <a:gd name="connsiteX1" fmla="*/ 2452116 w 5701176"/>
                <a:gd name="connsiteY1" fmla="*/ 3025083 h 6527879"/>
                <a:gd name="connsiteX2" fmla="*/ 3052001 w 5701176"/>
                <a:gd name="connsiteY2" fmla="*/ 2423865 h 6527879"/>
                <a:gd name="connsiteX3" fmla="*/ 3052096 w 5701176"/>
                <a:gd name="connsiteY3" fmla="*/ 2424341 h 6527879"/>
                <a:gd name="connsiteX4" fmla="*/ 4846320 w 5701176"/>
                <a:gd name="connsiteY4" fmla="*/ 286741 h 6527879"/>
                <a:gd name="connsiteX5" fmla="*/ 5332286 w 5701176"/>
                <a:gd name="connsiteY5" fmla="*/ 8611 h 6527879"/>
                <a:gd name="connsiteX6" fmla="*/ 5698998 w 5701176"/>
                <a:gd name="connsiteY6" fmla="*/ 1137419 h 6527879"/>
                <a:gd name="connsiteX7" fmla="*/ 4057364 w 5701176"/>
                <a:gd name="connsiteY7" fmla="*/ 6517996 h 6527879"/>
                <a:gd name="connsiteX8" fmla="*/ 4053364 w 5701176"/>
                <a:gd name="connsiteY8" fmla="*/ 6508090 h 6527879"/>
                <a:gd name="connsiteX9" fmla="*/ 4072193 w 5701176"/>
                <a:gd name="connsiteY9" fmla="*/ 6527879 h 6527879"/>
                <a:gd name="connsiteX10" fmla="*/ 0 w 5701176"/>
                <a:gd name="connsiteY10" fmla="*/ 5198879 h 6527879"/>
                <a:gd name="connsiteX0" fmla="*/ 0 w 5701176"/>
                <a:gd name="connsiteY0" fmla="*/ 5198879 h 6557702"/>
                <a:gd name="connsiteX1" fmla="*/ 2452116 w 5701176"/>
                <a:gd name="connsiteY1" fmla="*/ 3025083 h 6557702"/>
                <a:gd name="connsiteX2" fmla="*/ 3052001 w 5701176"/>
                <a:gd name="connsiteY2" fmla="*/ 2423865 h 6557702"/>
                <a:gd name="connsiteX3" fmla="*/ 3052096 w 5701176"/>
                <a:gd name="connsiteY3" fmla="*/ 2424341 h 6557702"/>
                <a:gd name="connsiteX4" fmla="*/ 4846320 w 5701176"/>
                <a:gd name="connsiteY4" fmla="*/ 286741 h 6557702"/>
                <a:gd name="connsiteX5" fmla="*/ 5332286 w 5701176"/>
                <a:gd name="connsiteY5" fmla="*/ 8611 h 6557702"/>
                <a:gd name="connsiteX6" fmla="*/ 5698998 w 5701176"/>
                <a:gd name="connsiteY6" fmla="*/ 1137419 h 6557702"/>
                <a:gd name="connsiteX7" fmla="*/ 4057364 w 5701176"/>
                <a:gd name="connsiteY7" fmla="*/ 6517996 h 6557702"/>
                <a:gd name="connsiteX8" fmla="*/ 4053364 w 5701176"/>
                <a:gd name="connsiteY8" fmla="*/ 6508090 h 6557702"/>
                <a:gd name="connsiteX9" fmla="*/ 4035815 w 5701176"/>
                <a:gd name="connsiteY9" fmla="*/ 6557702 h 6557702"/>
                <a:gd name="connsiteX10" fmla="*/ 0 w 5701176"/>
                <a:gd name="connsiteY10" fmla="*/ 5198879 h 6557702"/>
                <a:gd name="connsiteX0" fmla="*/ 0 w 5701176"/>
                <a:gd name="connsiteY0" fmla="*/ 5198879 h 6557702"/>
                <a:gd name="connsiteX1" fmla="*/ 2452116 w 5701176"/>
                <a:gd name="connsiteY1" fmla="*/ 3025083 h 6557702"/>
                <a:gd name="connsiteX2" fmla="*/ 3052001 w 5701176"/>
                <a:gd name="connsiteY2" fmla="*/ 2423865 h 6557702"/>
                <a:gd name="connsiteX3" fmla="*/ 3052096 w 5701176"/>
                <a:gd name="connsiteY3" fmla="*/ 2424341 h 6557702"/>
                <a:gd name="connsiteX4" fmla="*/ 4846320 w 5701176"/>
                <a:gd name="connsiteY4" fmla="*/ 286741 h 6557702"/>
                <a:gd name="connsiteX5" fmla="*/ 5332286 w 5701176"/>
                <a:gd name="connsiteY5" fmla="*/ 8611 h 6557702"/>
                <a:gd name="connsiteX6" fmla="*/ 5698998 w 5701176"/>
                <a:gd name="connsiteY6" fmla="*/ 1137419 h 6557702"/>
                <a:gd name="connsiteX7" fmla="*/ 4057364 w 5701176"/>
                <a:gd name="connsiteY7" fmla="*/ 6517996 h 6557702"/>
                <a:gd name="connsiteX8" fmla="*/ 4051506 w 5701176"/>
                <a:gd name="connsiteY8" fmla="*/ 6541960 h 6557702"/>
                <a:gd name="connsiteX9" fmla="*/ 4035815 w 5701176"/>
                <a:gd name="connsiteY9" fmla="*/ 6557702 h 6557702"/>
                <a:gd name="connsiteX10" fmla="*/ 0 w 5701176"/>
                <a:gd name="connsiteY10" fmla="*/ 5198879 h 6557702"/>
                <a:gd name="connsiteX0" fmla="*/ 0 w 5701176"/>
                <a:gd name="connsiteY0" fmla="*/ 5198879 h 6557702"/>
                <a:gd name="connsiteX1" fmla="*/ 2452116 w 5701176"/>
                <a:gd name="connsiteY1" fmla="*/ 3025083 h 6557702"/>
                <a:gd name="connsiteX2" fmla="*/ 3052001 w 5701176"/>
                <a:gd name="connsiteY2" fmla="*/ 2423865 h 6557702"/>
                <a:gd name="connsiteX3" fmla="*/ 3052096 w 5701176"/>
                <a:gd name="connsiteY3" fmla="*/ 2424341 h 6557702"/>
                <a:gd name="connsiteX4" fmla="*/ 4846320 w 5701176"/>
                <a:gd name="connsiteY4" fmla="*/ 286741 h 6557702"/>
                <a:gd name="connsiteX5" fmla="*/ 5332286 w 5701176"/>
                <a:gd name="connsiteY5" fmla="*/ 8611 h 6557702"/>
                <a:gd name="connsiteX6" fmla="*/ 5698998 w 5701176"/>
                <a:gd name="connsiteY6" fmla="*/ 1137419 h 6557702"/>
                <a:gd name="connsiteX7" fmla="*/ 4054407 w 5701176"/>
                <a:gd name="connsiteY7" fmla="*/ 6520062 h 6557702"/>
                <a:gd name="connsiteX8" fmla="*/ 4051506 w 5701176"/>
                <a:gd name="connsiteY8" fmla="*/ 6541960 h 6557702"/>
                <a:gd name="connsiteX9" fmla="*/ 4035815 w 5701176"/>
                <a:gd name="connsiteY9" fmla="*/ 6557702 h 6557702"/>
                <a:gd name="connsiteX10" fmla="*/ 0 w 5701176"/>
                <a:gd name="connsiteY10" fmla="*/ 5198879 h 6557702"/>
                <a:gd name="connsiteX0" fmla="*/ 0 w 5701176"/>
                <a:gd name="connsiteY0" fmla="*/ 5198879 h 6554261"/>
                <a:gd name="connsiteX1" fmla="*/ 2452116 w 5701176"/>
                <a:gd name="connsiteY1" fmla="*/ 3025083 h 6554261"/>
                <a:gd name="connsiteX2" fmla="*/ 3052001 w 5701176"/>
                <a:gd name="connsiteY2" fmla="*/ 2423865 h 6554261"/>
                <a:gd name="connsiteX3" fmla="*/ 3052096 w 5701176"/>
                <a:gd name="connsiteY3" fmla="*/ 2424341 h 6554261"/>
                <a:gd name="connsiteX4" fmla="*/ 4846320 w 5701176"/>
                <a:gd name="connsiteY4" fmla="*/ 286741 h 6554261"/>
                <a:gd name="connsiteX5" fmla="*/ 5332286 w 5701176"/>
                <a:gd name="connsiteY5" fmla="*/ 8611 h 6554261"/>
                <a:gd name="connsiteX6" fmla="*/ 5698998 w 5701176"/>
                <a:gd name="connsiteY6" fmla="*/ 1137419 h 6554261"/>
                <a:gd name="connsiteX7" fmla="*/ 4054407 w 5701176"/>
                <a:gd name="connsiteY7" fmla="*/ 6520062 h 6554261"/>
                <a:gd name="connsiteX8" fmla="*/ 4051506 w 5701176"/>
                <a:gd name="connsiteY8" fmla="*/ 6541960 h 6554261"/>
                <a:gd name="connsiteX9" fmla="*/ 4019325 w 5701176"/>
                <a:gd name="connsiteY9" fmla="*/ 6554261 h 6554261"/>
                <a:gd name="connsiteX10" fmla="*/ 0 w 5701176"/>
                <a:gd name="connsiteY10" fmla="*/ 5198879 h 6554261"/>
                <a:gd name="connsiteX0" fmla="*/ 0 w 5701176"/>
                <a:gd name="connsiteY0" fmla="*/ 5198879 h 6556492"/>
                <a:gd name="connsiteX1" fmla="*/ 2452116 w 5701176"/>
                <a:gd name="connsiteY1" fmla="*/ 3025083 h 6556492"/>
                <a:gd name="connsiteX2" fmla="*/ 3052001 w 5701176"/>
                <a:gd name="connsiteY2" fmla="*/ 2423865 h 6556492"/>
                <a:gd name="connsiteX3" fmla="*/ 3052096 w 5701176"/>
                <a:gd name="connsiteY3" fmla="*/ 2424341 h 6556492"/>
                <a:gd name="connsiteX4" fmla="*/ 4846320 w 5701176"/>
                <a:gd name="connsiteY4" fmla="*/ 286741 h 6556492"/>
                <a:gd name="connsiteX5" fmla="*/ 5332286 w 5701176"/>
                <a:gd name="connsiteY5" fmla="*/ 8611 h 6556492"/>
                <a:gd name="connsiteX6" fmla="*/ 5698998 w 5701176"/>
                <a:gd name="connsiteY6" fmla="*/ 1137419 h 6556492"/>
                <a:gd name="connsiteX7" fmla="*/ 4054407 w 5701176"/>
                <a:gd name="connsiteY7" fmla="*/ 6520062 h 6556492"/>
                <a:gd name="connsiteX8" fmla="*/ 4051506 w 5701176"/>
                <a:gd name="connsiteY8" fmla="*/ 6541960 h 6556492"/>
                <a:gd name="connsiteX9" fmla="*/ 3999756 w 5701176"/>
                <a:gd name="connsiteY9" fmla="*/ 6556492 h 6556492"/>
                <a:gd name="connsiteX10" fmla="*/ 0 w 5701176"/>
                <a:gd name="connsiteY10" fmla="*/ 5198879 h 6556492"/>
                <a:gd name="connsiteX0" fmla="*/ 0 w 5701176"/>
                <a:gd name="connsiteY0" fmla="*/ 5198879 h 6559191"/>
                <a:gd name="connsiteX1" fmla="*/ 2452116 w 5701176"/>
                <a:gd name="connsiteY1" fmla="*/ 3025083 h 6559191"/>
                <a:gd name="connsiteX2" fmla="*/ 3052001 w 5701176"/>
                <a:gd name="connsiteY2" fmla="*/ 2423865 h 6559191"/>
                <a:gd name="connsiteX3" fmla="*/ 3052096 w 5701176"/>
                <a:gd name="connsiteY3" fmla="*/ 2424341 h 6559191"/>
                <a:gd name="connsiteX4" fmla="*/ 4846320 w 5701176"/>
                <a:gd name="connsiteY4" fmla="*/ 286741 h 6559191"/>
                <a:gd name="connsiteX5" fmla="*/ 5332286 w 5701176"/>
                <a:gd name="connsiteY5" fmla="*/ 8611 h 6559191"/>
                <a:gd name="connsiteX6" fmla="*/ 5698998 w 5701176"/>
                <a:gd name="connsiteY6" fmla="*/ 1137419 h 6559191"/>
                <a:gd name="connsiteX7" fmla="*/ 4054407 w 5701176"/>
                <a:gd name="connsiteY7" fmla="*/ 6520062 h 6559191"/>
                <a:gd name="connsiteX8" fmla="*/ 4039435 w 5701176"/>
                <a:gd name="connsiteY8" fmla="*/ 6557439 h 6559191"/>
                <a:gd name="connsiteX9" fmla="*/ 3999756 w 5701176"/>
                <a:gd name="connsiteY9" fmla="*/ 6556492 h 6559191"/>
                <a:gd name="connsiteX10" fmla="*/ 0 w 5701176"/>
                <a:gd name="connsiteY10" fmla="*/ 5198879 h 6559191"/>
                <a:gd name="connsiteX0" fmla="*/ 0 w 5701176"/>
                <a:gd name="connsiteY0" fmla="*/ 5198879 h 6560738"/>
                <a:gd name="connsiteX1" fmla="*/ 2452116 w 5701176"/>
                <a:gd name="connsiteY1" fmla="*/ 3025083 h 6560738"/>
                <a:gd name="connsiteX2" fmla="*/ 3052001 w 5701176"/>
                <a:gd name="connsiteY2" fmla="*/ 2423865 h 6560738"/>
                <a:gd name="connsiteX3" fmla="*/ 3052096 w 5701176"/>
                <a:gd name="connsiteY3" fmla="*/ 2424341 h 6560738"/>
                <a:gd name="connsiteX4" fmla="*/ 4846320 w 5701176"/>
                <a:gd name="connsiteY4" fmla="*/ 286741 h 6560738"/>
                <a:gd name="connsiteX5" fmla="*/ 5332286 w 5701176"/>
                <a:gd name="connsiteY5" fmla="*/ 8611 h 6560738"/>
                <a:gd name="connsiteX6" fmla="*/ 5698998 w 5701176"/>
                <a:gd name="connsiteY6" fmla="*/ 1137419 h 6560738"/>
                <a:gd name="connsiteX7" fmla="*/ 4066720 w 5701176"/>
                <a:gd name="connsiteY7" fmla="*/ 6497373 h 6560738"/>
                <a:gd name="connsiteX8" fmla="*/ 4039435 w 5701176"/>
                <a:gd name="connsiteY8" fmla="*/ 6557439 h 6560738"/>
                <a:gd name="connsiteX9" fmla="*/ 3999756 w 5701176"/>
                <a:gd name="connsiteY9" fmla="*/ 6556492 h 6560738"/>
                <a:gd name="connsiteX10" fmla="*/ 0 w 5701176"/>
                <a:gd name="connsiteY10" fmla="*/ 5198879 h 6560738"/>
                <a:gd name="connsiteX0" fmla="*/ 0 w 5701176"/>
                <a:gd name="connsiteY0" fmla="*/ 5198879 h 6561432"/>
                <a:gd name="connsiteX1" fmla="*/ 2452116 w 5701176"/>
                <a:gd name="connsiteY1" fmla="*/ 3025083 h 6561432"/>
                <a:gd name="connsiteX2" fmla="*/ 3052001 w 5701176"/>
                <a:gd name="connsiteY2" fmla="*/ 2423865 h 6561432"/>
                <a:gd name="connsiteX3" fmla="*/ 3052096 w 5701176"/>
                <a:gd name="connsiteY3" fmla="*/ 2424341 h 6561432"/>
                <a:gd name="connsiteX4" fmla="*/ 4846320 w 5701176"/>
                <a:gd name="connsiteY4" fmla="*/ 286741 h 6561432"/>
                <a:gd name="connsiteX5" fmla="*/ 5332286 w 5701176"/>
                <a:gd name="connsiteY5" fmla="*/ 8611 h 6561432"/>
                <a:gd name="connsiteX6" fmla="*/ 5698998 w 5701176"/>
                <a:gd name="connsiteY6" fmla="*/ 1137419 h 6561432"/>
                <a:gd name="connsiteX7" fmla="*/ 4095930 w 5701176"/>
                <a:gd name="connsiteY7" fmla="*/ 6487524 h 6561432"/>
                <a:gd name="connsiteX8" fmla="*/ 4039435 w 5701176"/>
                <a:gd name="connsiteY8" fmla="*/ 6557439 h 6561432"/>
                <a:gd name="connsiteX9" fmla="*/ 3999756 w 5701176"/>
                <a:gd name="connsiteY9" fmla="*/ 6556492 h 6561432"/>
                <a:gd name="connsiteX10" fmla="*/ 0 w 5701176"/>
                <a:gd name="connsiteY10" fmla="*/ 5198879 h 6561432"/>
                <a:gd name="connsiteX0" fmla="*/ 0 w 5701176"/>
                <a:gd name="connsiteY0" fmla="*/ 5198879 h 6562035"/>
                <a:gd name="connsiteX1" fmla="*/ 2452116 w 5701176"/>
                <a:gd name="connsiteY1" fmla="*/ 3025083 h 6562035"/>
                <a:gd name="connsiteX2" fmla="*/ 3052001 w 5701176"/>
                <a:gd name="connsiteY2" fmla="*/ 2423865 h 6562035"/>
                <a:gd name="connsiteX3" fmla="*/ 3052096 w 5701176"/>
                <a:gd name="connsiteY3" fmla="*/ 2424341 h 6562035"/>
                <a:gd name="connsiteX4" fmla="*/ 4846320 w 5701176"/>
                <a:gd name="connsiteY4" fmla="*/ 286741 h 6562035"/>
                <a:gd name="connsiteX5" fmla="*/ 5332286 w 5701176"/>
                <a:gd name="connsiteY5" fmla="*/ 8611 h 6562035"/>
                <a:gd name="connsiteX6" fmla="*/ 5698998 w 5701176"/>
                <a:gd name="connsiteY6" fmla="*/ 1137419 h 6562035"/>
                <a:gd name="connsiteX7" fmla="*/ 4080331 w 5701176"/>
                <a:gd name="connsiteY7" fmla="*/ 6479058 h 6562035"/>
                <a:gd name="connsiteX8" fmla="*/ 4039435 w 5701176"/>
                <a:gd name="connsiteY8" fmla="*/ 6557439 h 6562035"/>
                <a:gd name="connsiteX9" fmla="*/ 3999756 w 5701176"/>
                <a:gd name="connsiteY9" fmla="*/ 6556492 h 6562035"/>
                <a:gd name="connsiteX10" fmla="*/ 0 w 5701176"/>
                <a:gd name="connsiteY10" fmla="*/ 5198879 h 6562035"/>
                <a:gd name="connsiteX0" fmla="*/ 0 w 5701176"/>
                <a:gd name="connsiteY0" fmla="*/ 5198879 h 6556492"/>
                <a:gd name="connsiteX1" fmla="*/ 2452116 w 5701176"/>
                <a:gd name="connsiteY1" fmla="*/ 3025083 h 6556492"/>
                <a:gd name="connsiteX2" fmla="*/ 3052001 w 5701176"/>
                <a:gd name="connsiteY2" fmla="*/ 2423865 h 6556492"/>
                <a:gd name="connsiteX3" fmla="*/ 3052096 w 5701176"/>
                <a:gd name="connsiteY3" fmla="*/ 2424341 h 6556492"/>
                <a:gd name="connsiteX4" fmla="*/ 4846320 w 5701176"/>
                <a:gd name="connsiteY4" fmla="*/ 286741 h 6556492"/>
                <a:gd name="connsiteX5" fmla="*/ 5332286 w 5701176"/>
                <a:gd name="connsiteY5" fmla="*/ 8611 h 6556492"/>
                <a:gd name="connsiteX6" fmla="*/ 5698998 w 5701176"/>
                <a:gd name="connsiteY6" fmla="*/ 1137419 h 6556492"/>
                <a:gd name="connsiteX7" fmla="*/ 4080331 w 5701176"/>
                <a:gd name="connsiteY7" fmla="*/ 6479058 h 6556492"/>
                <a:gd name="connsiteX8" fmla="*/ 4041216 w 5701176"/>
                <a:gd name="connsiteY8" fmla="*/ 6547391 h 6556492"/>
                <a:gd name="connsiteX9" fmla="*/ 3999756 w 5701176"/>
                <a:gd name="connsiteY9" fmla="*/ 6556492 h 6556492"/>
                <a:gd name="connsiteX10" fmla="*/ 0 w 5701176"/>
                <a:gd name="connsiteY10" fmla="*/ 5198879 h 6556492"/>
                <a:gd name="connsiteX0" fmla="*/ 0 w 5701176"/>
                <a:gd name="connsiteY0" fmla="*/ 5198879 h 6555524"/>
                <a:gd name="connsiteX1" fmla="*/ 2452116 w 5701176"/>
                <a:gd name="connsiteY1" fmla="*/ 3025083 h 6555524"/>
                <a:gd name="connsiteX2" fmla="*/ 3052001 w 5701176"/>
                <a:gd name="connsiteY2" fmla="*/ 2423865 h 6555524"/>
                <a:gd name="connsiteX3" fmla="*/ 3052096 w 5701176"/>
                <a:gd name="connsiteY3" fmla="*/ 2424341 h 6555524"/>
                <a:gd name="connsiteX4" fmla="*/ 4846320 w 5701176"/>
                <a:gd name="connsiteY4" fmla="*/ 286741 h 6555524"/>
                <a:gd name="connsiteX5" fmla="*/ 5332286 w 5701176"/>
                <a:gd name="connsiteY5" fmla="*/ 8611 h 6555524"/>
                <a:gd name="connsiteX6" fmla="*/ 5698998 w 5701176"/>
                <a:gd name="connsiteY6" fmla="*/ 1137419 h 6555524"/>
                <a:gd name="connsiteX7" fmla="*/ 4080331 w 5701176"/>
                <a:gd name="connsiteY7" fmla="*/ 6479058 h 6555524"/>
                <a:gd name="connsiteX8" fmla="*/ 4041216 w 5701176"/>
                <a:gd name="connsiteY8" fmla="*/ 6547391 h 6555524"/>
                <a:gd name="connsiteX9" fmla="*/ 3970910 w 5701176"/>
                <a:gd name="connsiteY9" fmla="*/ 6555524 h 6555524"/>
                <a:gd name="connsiteX10" fmla="*/ 0 w 5701176"/>
                <a:gd name="connsiteY10" fmla="*/ 5198879 h 6555524"/>
                <a:gd name="connsiteX0" fmla="*/ 0 w 5701176"/>
                <a:gd name="connsiteY0" fmla="*/ 5198879 h 6556808"/>
                <a:gd name="connsiteX1" fmla="*/ 2452116 w 5701176"/>
                <a:gd name="connsiteY1" fmla="*/ 3025083 h 6556808"/>
                <a:gd name="connsiteX2" fmla="*/ 3052001 w 5701176"/>
                <a:gd name="connsiteY2" fmla="*/ 2423865 h 6556808"/>
                <a:gd name="connsiteX3" fmla="*/ 3052096 w 5701176"/>
                <a:gd name="connsiteY3" fmla="*/ 2424341 h 6556808"/>
                <a:gd name="connsiteX4" fmla="*/ 4846320 w 5701176"/>
                <a:gd name="connsiteY4" fmla="*/ 286741 h 6556808"/>
                <a:gd name="connsiteX5" fmla="*/ 5332286 w 5701176"/>
                <a:gd name="connsiteY5" fmla="*/ 8611 h 6556808"/>
                <a:gd name="connsiteX6" fmla="*/ 5698998 w 5701176"/>
                <a:gd name="connsiteY6" fmla="*/ 1137419 h 6556808"/>
                <a:gd name="connsiteX7" fmla="*/ 4080331 w 5701176"/>
                <a:gd name="connsiteY7" fmla="*/ 6479058 h 6556808"/>
                <a:gd name="connsiteX8" fmla="*/ 4041216 w 5701176"/>
                <a:gd name="connsiteY8" fmla="*/ 6547391 h 6556808"/>
                <a:gd name="connsiteX9" fmla="*/ 3970910 w 5701176"/>
                <a:gd name="connsiteY9" fmla="*/ 6555524 h 6556808"/>
                <a:gd name="connsiteX10" fmla="*/ 0 w 5701176"/>
                <a:gd name="connsiteY10" fmla="*/ 5198879 h 6556808"/>
                <a:gd name="connsiteX0" fmla="*/ 0 w 5701176"/>
                <a:gd name="connsiteY0" fmla="*/ 5198879 h 6555524"/>
                <a:gd name="connsiteX1" fmla="*/ 2452116 w 5701176"/>
                <a:gd name="connsiteY1" fmla="*/ 3025083 h 6555524"/>
                <a:gd name="connsiteX2" fmla="*/ 3052001 w 5701176"/>
                <a:gd name="connsiteY2" fmla="*/ 2423865 h 6555524"/>
                <a:gd name="connsiteX3" fmla="*/ 3052096 w 5701176"/>
                <a:gd name="connsiteY3" fmla="*/ 2424341 h 6555524"/>
                <a:gd name="connsiteX4" fmla="*/ 4846320 w 5701176"/>
                <a:gd name="connsiteY4" fmla="*/ 286741 h 6555524"/>
                <a:gd name="connsiteX5" fmla="*/ 5332286 w 5701176"/>
                <a:gd name="connsiteY5" fmla="*/ 8611 h 6555524"/>
                <a:gd name="connsiteX6" fmla="*/ 5698998 w 5701176"/>
                <a:gd name="connsiteY6" fmla="*/ 1137419 h 6555524"/>
                <a:gd name="connsiteX7" fmla="*/ 4080331 w 5701176"/>
                <a:gd name="connsiteY7" fmla="*/ 6479058 h 6555524"/>
                <a:gd name="connsiteX8" fmla="*/ 4040688 w 5701176"/>
                <a:gd name="connsiteY8" fmla="*/ 6541598 h 6555524"/>
                <a:gd name="connsiteX9" fmla="*/ 3970910 w 5701176"/>
                <a:gd name="connsiteY9" fmla="*/ 6555524 h 6555524"/>
                <a:gd name="connsiteX10" fmla="*/ 0 w 5701176"/>
                <a:gd name="connsiteY10" fmla="*/ 5198879 h 6555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701176" h="6555524">
                  <a:moveTo>
                    <a:pt x="0" y="5198879"/>
                  </a:moveTo>
                  <a:cubicBezTo>
                    <a:pt x="842677" y="4500029"/>
                    <a:pt x="1681258" y="3788988"/>
                    <a:pt x="2452116" y="3025083"/>
                  </a:cubicBezTo>
                  <a:cubicBezTo>
                    <a:pt x="2651284" y="2827820"/>
                    <a:pt x="2879408" y="2606364"/>
                    <a:pt x="3052001" y="2423865"/>
                  </a:cubicBezTo>
                  <a:cubicBezTo>
                    <a:pt x="3052033" y="2424024"/>
                    <a:pt x="3052064" y="2424182"/>
                    <a:pt x="3052096" y="2424341"/>
                  </a:cubicBezTo>
                  <a:cubicBezTo>
                    <a:pt x="3687318" y="1739303"/>
                    <a:pt x="4289775" y="1037596"/>
                    <a:pt x="4846320" y="286741"/>
                  </a:cubicBezTo>
                  <a:cubicBezTo>
                    <a:pt x="5012722" y="62427"/>
                    <a:pt x="5186077" y="-30251"/>
                    <a:pt x="5332286" y="8611"/>
                  </a:cubicBezTo>
                  <a:cubicBezTo>
                    <a:pt x="5555361" y="67380"/>
                    <a:pt x="5722334" y="433426"/>
                    <a:pt x="5698998" y="1137419"/>
                  </a:cubicBezTo>
                  <a:cubicBezTo>
                    <a:pt x="5638324" y="2961551"/>
                    <a:pt x="4982540" y="4913148"/>
                    <a:pt x="4080331" y="6479058"/>
                  </a:cubicBezTo>
                  <a:cubicBezTo>
                    <a:pt x="4078141" y="6474391"/>
                    <a:pt x="4058398" y="6523061"/>
                    <a:pt x="4040688" y="6541598"/>
                  </a:cubicBezTo>
                  <a:cubicBezTo>
                    <a:pt x="4022978" y="6560135"/>
                    <a:pt x="3968624" y="6550476"/>
                    <a:pt x="3970910" y="6555524"/>
                  </a:cubicBezTo>
                  <a:cubicBezTo>
                    <a:pt x="2535493" y="6499421"/>
                    <a:pt x="1213104" y="5996883"/>
                    <a:pt x="0" y="5198879"/>
                  </a:cubicBezTo>
                </a:path>
              </a:pathLst>
            </a:custGeom>
            <a:solidFill>
              <a:schemeClr val="accent4">
                <a:lumMod val="20000"/>
                <a:lumOff val="80000"/>
              </a:schemeClr>
            </a:solidFill>
            <a:ln w="28575" cap="flat">
              <a:noFill/>
              <a:prstDash val="solid"/>
              <a:miter/>
            </a:ln>
          </p:spPr>
          <p:txBody>
            <a:bodyPr rtlCol="0" anchor="ctr"/>
            <a:lstStyle/>
            <a:p>
              <a:endParaRPr lang="pt-BR" dirty="0">
                <a:latin typeface="Exo 2.0" panose="00000500000000000000" pitchFamily="50" charset="0"/>
              </a:endParaRPr>
            </a:p>
          </p:txBody>
        </p:sp>
        <p:sp>
          <p:nvSpPr>
            <p:cNvPr id="12" name="Google Shape;636;p33">
              <a:extLst>
                <a:ext uri="{FF2B5EF4-FFF2-40B4-BE49-F238E27FC236}">
                  <a16:creationId xmlns:a16="http://schemas.microsoft.com/office/drawing/2014/main" id="{5D931F6E-5A66-4259-8286-D793A8D119A2}"/>
                </a:ext>
              </a:extLst>
            </p:cNvPr>
            <p:cNvSpPr/>
            <p:nvPr/>
          </p:nvSpPr>
          <p:spPr>
            <a:xfrm rot="18301844">
              <a:off x="-9449799" y="-5434626"/>
              <a:ext cx="13594827" cy="15632075"/>
            </a:xfrm>
            <a:custGeom>
              <a:avLst/>
              <a:gdLst/>
              <a:ahLst/>
              <a:cxnLst/>
              <a:rect l="l" t="t" r="r" b="b"/>
              <a:pathLst>
                <a:path w="5701176" h="6555524" extrusionOk="0">
                  <a:moveTo>
                    <a:pt x="0" y="5198879"/>
                  </a:moveTo>
                  <a:cubicBezTo>
                    <a:pt x="842677" y="4500029"/>
                    <a:pt x="1681258" y="3788988"/>
                    <a:pt x="2452116" y="3025083"/>
                  </a:cubicBezTo>
                  <a:cubicBezTo>
                    <a:pt x="2651284" y="2827820"/>
                    <a:pt x="2879408" y="2606364"/>
                    <a:pt x="3052001" y="2423865"/>
                  </a:cubicBezTo>
                  <a:cubicBezTo>
                    <a:pt x="3052033" y="2424024"/>
                    <a:pt x="3052064" y="2424182"/>
                    <a:pt x="3052096" y="2424341"/>
                  </a:cubicBezTo>
                  <a:cubicBezTo>
                    <a:pt x="3687318" y="1739303"/>
                    <a:pt x="4289775" y="1037596"/>
                    <a:pt x="4846320" y="286741"/>
                  </a:cubicBezTo>
                  <a:cubicBezTo>
                    <a:pt x="5012722" y="62427"/>
                    <a:pt x="5186077" y="-30251"/>
                    <a:pt x="5332286" y="8611"/>
                  </a:cubicBezTo>
                  <a:cubicBezTo>
                    <a:pt x="5555361" y="67380"/>
                    <a:pt x="5722334" y="433426"/>
                    <a:pt x="5698998" y="1137419"/>
                  </a:cubicBezTo>
                  <a:cubicBezTo>
                    <a:pt x="5638324" y="2961551"/>
                    <a:pt x="4982540" y="4913148"/>
                    <a:pt x="4080331" y="6479058"/>
                  </a:cubicBezTo>
                  <a:cubicBezTo>
                    <a:pt x="4078141" y="6474391"/>
                    <a:pt x="4058398" y="6523061"/>
                    <a:pt x="4040688" y="6541598"/>
                  </a:cubicBezTo>
                  <a:cubicBezTo>
                    <a:pt x="4022978" y="6560135"/>
                    <a:pt x="3968624" y="6550476"/>
                    <a:pt x="3970910" y="6555524"/>
                  </a:cubicBezTo>
                  <a:cubicBezTo>
                    <a:pt x="2535493" y="6499421"/>
                    <a:pt x="1213104" y="5996883"/>
                    <a:pt x="0" y="5198879"/>
                  </a:cubicBezTo>
                </a:path>
              </a:pathLst>
            </a:custGeom>
            <a:noFill/>
            <a:ln w="28575" cap="flat" cmpd="sng">
              <a:solidFill>
                <a:srgbClr val="FF640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Exo 2.0" panose="00000500000000000000" pitchFamily="50" charset="0"/>
                <a:ea typeface="Calibri"/>
                <a:cs typeface="Calibri"/>
                <a:sym typeface="Calibri"/>
              </a:endParaRPr>
            </a:p>
          </p:txBody>
        </p:sp>
      </p:grpSp>
      <p:pic>
        <p:nvPicPr>
          <p:cNvPr id="13" name="Gráfico 12" hidden="1">
            <a:extLst>
              <a:ext uri="{FF2B5EF4-FFF2-40B4-BE49-F238E27FC236}">
                <a16:creationId xmlns:a16="http://schemas.microsoft.com/office/drawing/2014/main" id="{55FB881F-A4A9-4EF5-A734-76A4922AC91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67248" y="369000"/>
            <a:ext cx="11457505" cy="6120000"/>
          </a:xfrm>
          <a:prstGeom prst="rect">
            <a:avLst/>
          </a:prstGeom>
        </p:spPr>
      </p:pic>
      <p:sp>
        <p:nvSpPr>
          <p:cNvPr id="307" name="Google Shape;307;g14fb97c0659_0_68"/>
          <p:cNvSpPr/>
          <p:nvPr/>
        </p:nvSpPr>
        <p:spPr>
          <a:xfrm rot="18596922" flipH="1">
            <a:off x="-3082084" y="4708099"/>
            <a:ext cx="4773446" cy="6001049"/>
          </a:xfrm>
          <a:custGeom>
            <a:avLst/>
            <a:gdLst/>
            <a:ahLst/>
            <a:cxnLst/>
            <a:rect l="l" t="t" r="r" b="b"/>
            <a:pathLst>
              <a:path w="547817" h="688701" extrusionOk="0">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solidFill>
            <a:schemeClr val="dk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Nunito ExtraLight"/>
              <a:ea typeface="Nunito ExtraLight"/>
              <a:cs typeface="Nunito ExtraLight"/>
              <a:sym typeface="Nunito ExtraLight"/>
            </a:endParaRPr>
          </a:p>
        </p:txBody>
      </p:sp>
      <p:sp>
        <p:nvSpPr>
          <p:cNvPr id="308" name="Google Shape;308;g14fb97c0659_0_68"/>
          <p:cNvSpPr txBox="1"/>
          <p:nvPr/>
        </p:nvSpPr>
        <p:spPr>
          <a:xfrm>
            <a:off x="367247" y="6181222"/>
            <a:ext cx="646222" cy="307736"/>
          </a:xfrm>
          <a:prstGeom prst="rect">
            <a:avLst/>
          </a:prstGeom>
          <a:noFill/>
          <a:ln>
            <a:noFill/>
          </a:ln>
        </p:spPr>
        <p:txBody>
          <a:bodyPr spcFirstLastPara="1" wrap="square" lIns="91425" tIns="45700" rIns="91425" bIns="45700" anchor="t" anchorCtr="0">
            <a:spAutoFit/>
          </a:bodyPr>
          <a:lstStyle/>
          <a:p>
            <a:pPr marL="0" marR="0" lvl="0" indent="0" rtl="0">
              <a:lnSpc>
                <a:spcPct val="100000"/>
              </a:lnSpc>
              <a:spcBef>
                <a:spcPts val="0"/>
              </a:spcBef>
              <a:spcAft>
                <a:spcPts val="0"/>
              </a:spcAft>
              <a:buClr>
                <a:srgbClr val="000000"/>
              </a:buClr>
              <a:buSzPts val="1400"/>
              <a:buFont typeface="Arial"/>
              <a:buNone/>
            </a:pPr>
            <a:fld id="{00000000-1234-1234-1234-123412341234}" type="slidenum">
              <a:rPr lang="pt-BR" sz="1400" b="1" i="0" u="none" strike="noStrike" cap="none">
                <a:solidFill>
                  <a:schemeClr val="lt1"/>
                </a:solidFill>
                <a:latin typeface="Exo 2 ExtraBold"/>
                <a:ea typeface="Exo 2 ExtraBold"/>
                <a:cs typeface="Exo 2 ExtraBold"/>
                <a:sym typeface="Exo 2 ExtraBold"/>
              </a:rPr>
              <a:pPr marL="0" marR="0" lvl="0" indent="0" rtl="0">
                <a:lnSpc>
                  <a:spcPct val="100000"/>
                </a:lnSpc>
                <a:spcBef>
                  <a:spcPts val="0"/>
                </a:spcBef>
                <a:spcAft>
                  <a:spcPts val="0"/>
                </a:spcAft>
                <a:buClr>
                  <a:srgbClr val="000000"/>
                </a:buClr>
                <a:buSzPts val="1400"/>
                <a:buFont typeface="Arial"/>
                <a:buNone/>
              </a:pPr>
              <a:t>21</a:t>
            </a:fld>
            <a:endParaRPr sz="1400" b="1" i="0" u="none" strike="noStrike" cap="none" dirty="0">
              <a:solidFill>
                <a:schemeClr val="lt1"/>
              </a:solidFill>
              <a:latin typeface="Exo 2 ExtraBold"/>
              <a:ea typeface="Exo 2 ExtraBold"/>
              <a:cs typeface="Exo 2 ExtraBold"/>
              <a:sym typeface="Exo 2 ExtraBold"/>
            </a:endParaRPr>
          </a:p>
        </p:txBody>
      </p:sp>
      <p:pic>
        <p:nvPicPr>
          <p:cNvPr id="14" name="Gráfico 13">
            <a:extLst>
              <a:ext uri="{FF2B5EF4-FFF2-40B4-BE49-F238E27FC236}">
                <a16:creationId xmlns:a16="http://schemas.microsoft.com/office/drawing/2014/main" id="{5860B6B8-2E3B-4800-B96D-69CD1A8EE58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3467903" flipH="1">
            <a:off x="-430270" y="-2046754"/>
            <a:ext cx="2537757" cy="3048312"/>
          </a:xfrm>
          <a:prstGeom prst="rect">
            <a:avLst/>
          </a:prstGeom>
        </p:spPr>
      </p:pic>
      <p:sp>
        <p:nvSpPr>
          <p:cNvPr id="20" name="Google Shape;509;g19e32a04c2a_0_177">
            <a:extLst>
              <a:ext uri="{FF2B5EF4-FFF2-40B4-BE49-F238E27FC236}">
                <a16:creationId xmlns:a16="http://schemas.microsoft.com/office/drawing/2014/main" id="{294E722D-DDC4-427E-9E43-489F6727BF24}"/>
              </a:ext>
            </a:extLst>
          </p:cNvPr>
          <p:cNvSpPr txBox="1"/>
          <p:nvPr/>
        </p:nvSpPr>
        <p:spPr>
          <a:xfrm>
            <a:off x="1886676" y="1464381"/>
            <a:ext cx="3701493" cy="3929240"/>
          </a:xfrm>
          <a:prstGeom prst="rect">
            <a:avLst/>
          </a:prstGeom>
          <a:noFill/>
          <a:ln>
            <a:noFill/>
          </a:ln>
        </p:spPr>
        <p:txBody>
          <a:bodyPr spcFirstLastPara="1" wrap="square" lIns="91425" tIns="45700" rIns="91425" bIns="45700" anchor="ctr" anchorCtr="0">
            <a:spAutoFit/>
          </a:bodyPr>
          <a:lstStyle/>
          <a:p>
            <a:pPr marL="0" marR="0" lvl="0" indent="0" rtl="0">
              <a:lnSpc>
                <a:spcPct val="130000"/>
              </a:lnSpc>
              <a:spcAft>
                <a:spcPts val="1600"/>
              </a:spcAft>
              <a:buClr>
                <a:srgbClr val="000000"/>
              </a:buClr>
              <a:buSzPts val="1910"/>
              <a:buFont typeface="Arial"/>
              <a:buNone/>
            </a:pPr>
            <a:r>
              <a:rPr lang="pt-BR" sz="2400" i="1" dirty="0">
                <a:solidFill>
                  <a:schemeClr val="bg2"/>
                </a:solidFill>
                <a:latin typeface="+mj-lt"/>
                <a:ea typeface="Nunito"/>
                <a:cs typeface="Nunito"/>
                <a:sym typeface="Nunito"/>
              </a:rPr>
              <a:t>Dicas práticas</a:t>
            </a:r>
          </a:p>
          <a:p>
            <a:pPr marL="0" marR="0" lvl="0" indent="0" rtl="0">
              <a:lnSpc>
                <a:spcPct val="130000"/>
              </a:lnSpc>
              <a:spcBef>
                <a:spcPts val="1600"/>
              </a:spcBef>
              <a:spcAft>
                <a:spcPts val="1600"/>
              </a:spcAft>
              <a:buClr>
                <a:srgbClr val="000000"/>
              </a:buClr>
              <a:buSzPts val="1910"/>
              <a:buFont typeface="Arial"/>
              <a:buNone/>
            </a:pPr>
            <a:r>
              <a:rPr lang="pt-BR" sz="1600" dirty="0">
                <a:solidFill>
                  <a:schemeClr val="tx1"/>
                </a:solidFill>
                <a:latin typeface="Nunito"/>
                <a:ea typeface="Nunito"/>
                <a:cs typeface="Nunito"/>
                <a:sym typeface="Nunito"/>
              </a:rPr>
              <a:t>Ajude o cliente a realizar o pagamento de acordo com os termos negociados</a:t>
            </a:r>
          </a:p>
          <a:p>
            <a:pPr marL="0" marR="0" lvl="0" indent="0" rtl="0">
              <a:lnSpc>
                <a:spcPct val="130000"/>
              </a:lnSpc>
              <a:spcBef>
                <a:spcPts val="1600"/>
              </a:spcBef>
              <a:spcAft>
                <a:spcPts val="1600"/>
              </a:spcAft>
              <a:buClr>
                <a:srgbClr val="000000"/>
              </a:buClr>
              <a:buSzPts val="1910"/>
              <a:buFont typeface="Arial"/>
              <a:buNone/>
            </a:pPr>
            <a:r>
              <a:rPr lang="pt-BR" sz="1600" dirty="0">
                <a:solidFill>
                  <a:schemeClr val="tx1"/>
                </a:solidFill>
                <a:latin typeface="Nunito"/>
                <a:ea typeface="Nunito"/>
                <a:cs typeface="Nunito"/>
                <a:sym typeface="Nunito"/>
              </a:rPr>
              <a:t>Em caso de contratos, esse é o momento de assinatura do contrato, de acordo com a negociação realizada</a:t>
            </a:r>
          </a:p>
          <a:p>
            <a:pPr>
              <a:lnSpc>
                <a:spcPct val="130000"/>
              </a:lnSpc>
              <a:spcBef>
                <a:spcPts val="1600"/>
              </a:spcBef>
              <a:spcAft>
                <a:spcPts val="1600"/>
              </a:spcAft>
              <a:buSzPts val="1910"/>
            </a:pPr>
            <a:endParaRPr kumimoji="0" lang="pt-BR" sz="1600" b="0" i="0" u="none" strike="noStrike" kern="1200" cap="none" spc="0" normalizeH="0" baseline="0" noProof="0" dirty="0">
              <a:ln>
                <a:noFill/>
              </a:ln>
              <a:solidFill>
                <a:srgbClr val="262626"/>
              </a:solidFill>
              <a:effectLst/>
              <a:uLnTx/>
              <a:uFillTx/>
              <a:latin typeface="Nunito"/>
              <a:ea typeface="Nunito"/>
              <a:cs typeface="Nunito"/>
              <a:sym typeface="Nunito"/>
            </a:endParaRPr>
          </a:p>
        </p:txBody>
      </p:sp>
      <p:cxnSp>
        <p:nvCxnSpPr>
          <p:cNvPr id="21" name="Conector reto 20">
            <a:extLst>
              <a:ext uri="{FF2B5EF4-FFF2-40B4-BE49-F238E27FC236}">
                <a16:creationId xmlns:a16="http://schemas.microsoft.com/office/drawing/2014/main" id="{08CB531E-35EB-44F4-99C6-080202B6E540}"/>
              </a:ext>
            </a:extLst>
          </p:cNvPr>
          <p:cNvCxnSpPr>
            <a:cxnSpLocks/>
          </p:cNvCxnSpPr>
          <p:nvPr/>
        </p:nvCxnSpPr>
        <p:spPr>
          <a:xfrm>
            <a:off x="1574185" y="3261143"/>
            <a:ext cx="3831678" cy="0"/>
          </a:xfrm>
          <a:prstGeom prst="line">
            <a:avLst/>
          </a:prstGeom>
          <a:ln w="127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22" name="Gráfico 6">
            <a:extLst>
              <a:ext uri="{FF2B5EF4-FFF2-40B4-BE49-F238E27FC236}">
                <a16:creationId xmlns:a16="http://schemas.microsoft.com/office/drawing/2014/main" id="{AB388D3F-F6CE-41E0-9D42-F30EED4AFC16}"/>
              </a:ext>
            </a:extLst>
          </p:cNvPr>
          <p:cNvSpPr/>
          <p:nvPr/>
        </p:nvSpPr>
        <p:spPr>
          <a:xfrm>
            <a:off x="1605181" y="2494633"/>
            <a:ext cx="206476" cy="162124"/>
          </a:xfrm>
          <a:custGeom>
            <a:avLst/>
            <a:gdLst>
              <a:gd name="connsiteX0" fmla="*/ -1004 w 6038099"/>
              <a:gd name="connsiteY0" fmla="*/ 2444405 h 4741078"/>
              <a:gd name="connsiteX1" fmla="*/ 2654944 w 6038099"/>
              <a:gd name="connsiteY1" fmla="*/ 1507579 h 4741078"/>
              <a:gd name="connsiteX2" fmla="*/ 3326171 w 6038099"/>
              <a:gd name="connsiteY2" fmla="*/ 1224278 h 4741078"/>
              <a:gd name="connsiteX3" fmla="*/ 3326171 w 6038099"/>
              <a:gd name="connsiteY3" fmla="*/ 1224278 h 4741078"/>
              <a:gd name="connsiteX4" fmla="*/ 5436450 w 6038099"/>
              <a:gd name="connsiteY4" fmla="*/ 111193 h 4741078"/>
              <a:gd name="connsiteX5" fmla="*/ 5914516 w 6038099"/>
              <a:gd name="connsiteY5" fmla="*/ 44393 h 4741078"/>
              <a:gd name="connsiteX6" fmla="*/ 5859783 w 6038099"/>
              <a:gd name="connsiteY6" fmla="*/ 1042385 h 4741078"/>
              <a:gd name="connsiteX7" fmla="*/ 2865004 w 6038099"/>
              <a:gd name="connsiteY7" fmla="*/ 4740590 h 4741078"/>
              <a:gd name="connsiteX8" fmla="*/ 2865004 w 6038099"/>
              <a:gd name="connsiteY8" fmla="*/ 4740590 h 4741078"/>
              <a:gd name="connsiteX9" fmla="*/ 2213 w 6038099"/>
              <a:gd name="connsiteY9" fmla="*/ 2444405 h 4741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38099" h="4741078">
                <a:moveTo>
                  <a:pt x="-1004" y="2444405"/>
                </a:moveTo>
                <a:cubicBezTo>
                  <a:pt x="896386" y="2160297"/>
                  <a:pt x="1793776" y="1864924"/>
                  <a:pt x="2654944" y="1507579"/>
                </a:cubicBezTo>
                <a:cubicBezTo>
                  <a:pt x="2877078" y="1415023"/>
                  <a:pt x="3129797" y="1312808"/>
                  <a:pt x="3326171" y="1224278"/>
                </a:cubicBezTo>
                <a:lnTo>
                  <a:pt x="3326171" y="1224278"/>
                </a:lnTo>
                <a:cubicBezTo>
                  <a:pt x="4049715" y="891882"/>
                  <a:pt x="4753944" y="520371"/>
                  <a:pt x="5436450" y="111193"/>
                </a:cubicBezTo>
                <a:cubicBezTo>
                  <a:pt x="5640065" y="-12752"/>
                  <a:pt x="5809088" y="-31261"/>
                  <a:pt x="5914516" y="44393"/>
                </a:cubicBezTo>
                <a:cubicBezTo>
                  <a:pt x="6075483" y="160289"/>
                  <a:pt x="6098020" y="498318"/>
                  <a:pt x="5859783" y="1042385"/>
                </a:cubicBezTo>
                <a:cubicBezTo>
                  <a:pt x="5244900" y="2450840"/>
                  <a:pt x="4078698" y="3796523"/>
                  <a:pt x="2865004" y="4740590"/>
                </a:cubicBezTo>
                <a:lnTo>
                  <a:pt x="2865004" y="4740590"/>
                </a:lnTo>
                <a:cubicBezTo>
                  <a:pt x="1722951" y="4244172"/>
                  <a:pt x="734614" y="3451409"/>
                  <a:pt x="2213" y="2444405"/>
                </a:cubicBezTo>
              </a:path>
            </a:pathLst>
          </a:custGeom>
          <a:solidFill>
            <a:schemeClr val="tx2"/>
          </a:solidFill>
          <a:ln w="80391" cap="flat">
            <a:noFill/>
            <a:prstDash val="solid"/>
            <a:miter/>
          </a:ln>
        </p:spPr>
        <p:txBody>
          <a:bodyPr rtlCol="0" anchor="ctr"/>
          <a:lstStyle/>
          <a:p>
            <a:endParaRPr lang="pt-BR" dirty="0"/>
          </a:p>
        </p:txBody>
      </p:sp>
      <p:sp>
        <p:nvSpPr>
          <p:cNvPr id="24" name="Gráfico 6">
            <a:extLst>
              <a:ext uri="{FF2B5EF4-FFF2-40B4-BE49-F238E27FC236}">
                <a16:creationId xmlns:a16="http://schemas.microsoft.com/office/drawing/2014/main" id="{7B9457DF-45B0-4125-B0A8-688129DAF7FE}"/>
              </a:ext>
            </a:extLst>
          </p:cNvPr>
          <p:cNvSpPr/>
          <p:nvPr/>
        </p:nvSpPr>
        <p:spPr>
          <a:xfrm>
            <a:off x="1574185" y="3519353"/>
            <a:ext cx="206476" cy="162124"/>
          </a:xfrm>
          <a:custGeom>
            <a:avLst/>
            <a:gdLst>
              <a:gd name="connsiteX0" fmla="*/ -1004 w 6038099"/>
              <a:gd name="connsiteY0" fmla="*/ 2444405 h 4741078"/>
              <a:gd name="connsiteX1" fmla="*/ 2654944 w 6038099"/>
              <a:gd name="connsiteY1" fmla="*/ 1507579 h 4741078"/>
              <a:gd name="connsiteX2" fmla="*/ 3326171 w 6038099"/>
              <a:gd name="connsiteY2" fmla="*/ 1224278 h 4741078"/>
              <a:gd name="connsiteX3" fmla="*/ 3326171 w 6038099"/>
              <a:gd name="connsiteY3" fmla="*/ 1224278 h 4741078"/>
              <a:gd name="connsiteX4" fmla="*/ 5436450 w 6038099"/>
              <a:gd name="connsiteY4" fmla="*/ 111193 h 4741078"/>
              <a:gd name="connsiteX5" fmla="*/ 5914516 w 6038099"/>
              <a:gd name="connsiteY5" fmla="*/ 44393 h 4741078"/>
              <a:gd name="connsiteX6" fmla="*/ 5859783 w 6038099"/>
              <a:gd name="connsiteY6" fmla="*/ 1042385 h 4741078"/>
              <a:gd name="connsiteX7" fmla="*/ 2865004 w 6038099"/>
              <a:gd name="connsiteY7" fmla="*/ 4740590 h 4741078"/>
              <a:gd name="connsiteX8" fmla="*/ 2865004 w 6038099"/>
              <a:gd name="connsiteY8" fmla="*/ 4740590 h 4741078"/>
              <a:gd name="connsiteX9" fmla="*/ 2213 w 6038099"/>
              <a:gd name="connsiteY9" fmla="*/ 2444405 h 4741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38099" h="4741078">
                <a:moveTo>
                  <a:pt x="-1004" y="2444405"/>
                </a:moveTo>
                <a:cubicBezTo>
                  <a:pt x="896386" y="2160297"/>
                  <a:pt x="1793776" y="1864924"/>
                  <a:pt x="2654944" y="1507579"/>
                </a:cubicBezTo>
                <a:cubicBezTo>
                  <a:pt x="2877078" y="1415023"/>
                  <a:pt x="3129797" y="1312808"/>
                  <a:pt x="3326171" y="1224278"/>
                </a:cubicBezTo>
                <a:lnTo>
                  <a:pt x="3326171" y="1224278"/>
                </a:lnTo>
                <a:cubicBezTo>
                  <a:pt x="4049715" y="891882"/>
                  <a:pt x="4753944" y="520371"/>
                  <a:pt x="5436450" y="111193"/>
                </a:cubicBezTo>
                <a:cubicBezTo>
                  <a:pt x="5640065" y="-12752"/>
                  <a:pt x="5809088" y="-31261"/>
                  <a:pt x="5914516" y="44393"/>
                </a:cubicBezTo>
                <a:cubicBezTo>
                  <a:pt x="6075483" y="160289"/>
                  <a:pt x="6098020" y="498318"/>
                  <a:pt x="5859783" y="1042385"/>
                </a:cubicBezTo>
                <a:cubicBezTo>
                  <a:pt x="5244900" y="2450840"/>
                  <a:pt x="4078698" y="3796523"/>
                  <a:pt x="2865004" y="4740590"/>
                </a:cubicBezTo>
                <a:lnTo>
                  <a:pt x="2865004" y="4740590"/>
                </a:lnTo>
                <a:cubicBezTo>
                  <a:pt x="1722951" y="4244172"/>
                  <a:pt x="734614" y="3451409"/>
                  <a:pt x="2213" y="2444405"/>
                </a:cubicBezTo>
              </a:path>
            </a:pathLst>
          </a:custGeom>
          <a:solidFill>
            <a:schemeClr val="tx2"/>
          </a:solidFill>
          <a:ln w="80391" cap="flat">
            <a:noFill/>
            <a:prstDash val="solid"/>
            <a:miter/>
          </a:ln>
        </p:spPr>
        <p:txBody>
          <a:bodyPr rtlCol="0" anchor="ctr"/>
          <a:lstStyle/>
          <a:p>
            <a:endParaRPr lang="pt-BR" dirty="0"/>
          </a:p>
        </p:txBody>
      </p:sp>
      <p:sp>
        <p:nvSpPr>
          <p:cNvPr id="3" name="CaixaDeTexto 2">
            <a:extLst>
              <a:ext uri="{FF2B5EF4-FFF2-40B4-BE49-F238E27FC236}">
                <a16:creationId xmlns:a16="http://schemas.microsoft.com/office/drawing/2014/main" id="{E6087654-3B93-7F9F-2D50-CD2908E3F2E4}"/>
              </a:ext>
            </a:extLst>
          </p:cNvPr>
          <p:cNvSpPr txBox="1"/>
          <p:nvPr/>
        </p:nvSpPr>
        <p:spPr>
          <a:xfrm>
            <a:off x="8370425" y="2001746"/>
            <a:ext cx="1545359" cy="923330"/>
          </a:xfrm>
          <a:prstGeom prst="rect">
            <a:avLst/>
          </a:prstGeom>
          <a:noFill/>
        </p:spPr>
        <p:txBody>
          <a:bodyPr wrap="square" rtlCol="0">
            <a:spAutoFit/>
          </a:bodyPr>
          <a:lstStyle/>
          <a:p>
            <a:pPr algn="ctr"/>
            <a:r>
              <a:rPr lang="pt-BR" sz="5400" i="1" dirty="0">
                <a:solidFill>
                  <a:schemeClr val="bg1"/>
                </a:solidFill>
                <a:latin typeface="+mj-lt"/>
              </a:rPr>
              <a:t>05</a:t>
            </a:r>
          </a:p>
        </p:txBody>
      </p:sp>
      <p:sp>
        <p:nvSpPr>
          <p:cNvPr id="4" name="CaixaDeTexto 3">
            <a:extLst>
              <a:ext uri="{FF2B5EF4-FFF2-40B4-BE49-F238E27FC236}">
                <a16:creationId xmlns:a16="http://schemas.microsoft.com/office/drawing/2014/main" id="{D5D6671B-98EC-003C-63A3-69A03E92F552}"/>
              </a:ext>
            </a:extLst>
          </p:cNvPr>
          <p:cNvSpPr txBox="1"/>
          <p:nvPr/>
        </p:nvSpPr>
        <p:spPr>
          <a:xfrm>
            <a:off x="8254951" y="2492914"/>
            <a:ext cx="1776311" cy="338554"/>
          </a:xfrm>
          <a:prstGeom prst="rect">
            <a:avLst/>
          </a:prstGeom>
          <a:noFill/>
        </p:spPr>
        <p:txBody>
          <a:bodyPr wrap="square" rtlCol="0" anchor="ctr">
            <a:spAutoFit/>
          </a:bodyPr>
          <a:lstStyle/>
          <a:p>
            <a:pPr algn="ctr"/>
            <a:r>
              <a:rPr lang="pt-BR" sz="1600" i="1" dirty="0">
                <a:latin typeface="+mj-lt"/>
              </a:rPr>
              <a:t>FECHAMENTO</a:t>
            </a:r>
          </a:p>
        </p:txBody>
      </p:sp>
      <p:sp>
        <p:nvSpPr>
          <p:cNvPr id="5" name="Elipse 16">
            <a:extLst>
              <a:ext uri="{FF2B5EF4-FFF2-40B4-BE49-F238E27FC236}">
                <a16:creationId xmlns:a16="http://schemas.microsoft.com/office/drawing/2014/main" id="{2319D344-340C-ABB4-4226-86E69C27E8E7}"/>
              </a:ext>
            </a:extLst>
          </p:cNvPr>
          <p:cNvSpPr/>
          <p:nvPr/>
        </p:nvSpPr>
        <p:spPr>
          <a:xfrm>
            <a:off x="8576725" y="3413184"/>
            <a:ext cx="1132764" cy="1132764"/>
          </a:xfrm>
          <a:prstGeom prst="ellipse">
            <a:avLst/>
          </a:prstGeom>
          <a:solidFill>
            <a:srgbClr val="F55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Arco 5">
            <a:extLst>
              <a:ext uri="{FF2B5EF4-FFF2-40B4-BE49-F238E27FC236}">
                <a16:creationId xmlns:a16="http://schemas.microsoft.com/office/drawing/2014/main" id="{DE5085FE-24AC-2BBC-35A2-11A90AD76FC8}"/>
              </a:ext>
            </a:extLst>
          </p:cNvPr>
          <p:cNvSpPr/>
          <p:nvPr/>
        </p:nvSpPr>
        <p:spPr>
          <a:xfrm rot="16200000" flipV="1">
            <a:off x="8191085" y="3023187"/>
            <a:ext cx="1912762" cy="1912760"/>
          </a:xfrm>
          <a:prstGeom prst="arc">
            <a:avLst>
              <a:gd name="adj1" fmla="val 16200000"/>
              <a:gd name="adj2" fmla="val 4946227"/>
            </a:avLst>
          </a:prstGeom>
          <a:ln w="38100">
            <a:solidFill>
              <a:srgbClr val="F55E53"/>
            </a:solidFill>
            <a:headEnd type="arrow"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pic>
        <p:nvPicPr>
          <p:cNvPr id="7" name="Gráfico 6">
            <a:extLst>
              <a:ext uri="{FF2B5EF4-FFF2-40B4-BE49-F238E27FC236}">
                <a16:creationId xmlns:a16="http://schemas.microsoft.com/office/drawing/2014/main" id="{DE8E1643-573D-27F0-C584-4E48499B348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724207" y="3718051"/>
            <a:ext cx="857250" cy="514350"/>
          </a:xfrm>
          <a:prstGeom prst="rect">
            <a:avLst/>
          </a:prstGeom>
        </p:spPr>
      </p:pic>
    </p:spTree>
    <p:extLst>
      <p:ext uri="{BB962C8B-B14F-4D97-AF65-F5344CB8AC3E}">
        <p14:creationId xmlns:p14="http://schemas.microsoft.com/office/powerpoint/2010/main" val="374816025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11" name="Gráfico 2">
            <a:extLst>
              <a:ext uri="{FF2B5EF4-FFF2-40B4-BE49-F238E27FC236}">
                <a16:creationId xmlns:a16="http://schemas.microsoft.com/office/drawing/2014/main" id="{A9735FC5-212C-4D58-BB4E-5C6698F7F08D}"/>
              </a:ext>
            </a:extLst>
          </p:cNvPr>
          <p:cNvSpPr/>
          <p:nvPr/>
        </p:nvSpPr>
        <p:spPr>
          <a:xfrm rot="17125115">
            <a:off x="-10112442" y="-3279849"/>
            <a:ext cx="12333706" cy="14181971"/>
          </a:xfrm>
          <a:custGeom>
            <a:avLst/>
            <a:gdLst>
              <a:gd name="connsiteX0" fmla="*/ 0 w 5701176"/>
              <a:gd name="connsiteY0" fmla="*/ 5198879 h 6517995"/>
              <a:gd name="connsiteX1" fmla="*/ 2452116 w 5701176"/>
              <a:gd name="connsiteY1" fmla="*/ 3025083 h 6517995"/>
              <a:gd name="connsiteX2" fmla="*/ 3052001 w 5701176"/>
              <a:gd name="connsiteY2" fmla="*/ 2423865 h 6517995"/>
              <a:gd name="connsiteX3" fmla="*/ 3052096 w 5701176"/>
              <a:gd name="connsiteY3" fmla="*/ 2424341 h 6517995"/>
              <a:gd name="connsiteX4" fmla="*/ 4846320 w 5701176"/>
              <a:gd name="connsiteY4" fmla="*/ 286741 h 6517995"/>
              <a:gd name="connsiteX5" fmla="*/ 5332286 w 5701176"/>
              <a:gd name="connsiteY5" fmla="*/ 8611 h 6517995"/>
              <a:gd name="connsiteX6" fmla="*/ 5698998 w 5701176"/>
              <a:gd name="connsiteY6" fmla="*/ 1137419 h 6517995"/>
              <a:gd name="connsiteX7" fmla="*/ 4057364 w 5701176"/>
              <a:gd name="connsiteY7" fmla="*/ 6517996 h 6517995"/>
              <a:gd name="connsiteX8" fmla="*/ 4053364 w 5701176"/>
              <a:gd name="connsiteY8" fmla="*/ 6508090 h 6517995"/>
              <a:gd name="connsiteX9" fmla="*/ 4057364 w 5701176"/>
              <a:gd name="connsiteY9" fmla="*/ 6517996 h 6517995"/>
              <a:gd name="connsiteX10" fmla="*/ 0 w 5701176"/>
              <a:gd name="connsiteY10" fmla="*/ 5198879 h 6517995"/>
              <a:gd name="connsiteX0" fmla="*/ 0 w 5701176"/>
              <a:gd name="connsiteY0" fmla="*/ 5198879 h 6527879"/>
              <a:gd name="connsiteX1" fmla="*/ 2452116 w 5701176"/>
              <a:gd name="connsiteY1" fmla="*/ 3025083 h 6527879"/>
              <a:gd name="connsiteX2" fmla="*/ 3052001 w 5701176"/>
              <a:gd name="connsiteY2" fmla="*/ 2423865 h 6527879"/>
              <a:gd name="connsiteX3" fmla="*/ 3052096 w 5701176"/>
              <a:gd name="connsiteY3" fmla="*/ 2424341 h 6527879"/>
              <a:gd name="connsiteX4" fmla="*/ 4846320 w 5701176"/>
              <a:gd name="connsiteY4" fmla="*/ 286741 h 6527879"/>
              <a:gd name="connsiteX5" fmla="*/ 5332286 w 5701176"/>
              <a:gd name="connsiteY5" fmla="*/ 8611 h 6527879"/>
              <a:gd name="connsiteX6" fmla="*/ 5698998 w 5701176"/>
              <a:gd name="connsiteY6" fmla="*/ 1137419 h 6527879"/>
              <a:gd name="connsiteX7" fmla="*/ 4057364 w 5701176"/>
              <a:gd name="connsiteY7" fmla="*/ 6517996 h 6527879"/>
              <a:gd name="connsiteX8" fmla="*/ 4053364 w 5701176"/>
              <a:gd name="connsiteY8" fmla="*/ 6508090 h 6527879"/>
              <a:gd name="connsiteX9" fmla="*/ 4072193 w 5701176"/>
              <a:gd name="connsiteY9" fmla="*/ 6527879 h 6527879"/>
              <a:gd name="connsiteX10" fmla="*/ 0 w 5701176"/>
              <a:gd name="connsiteY10" fmla="*/ 5198879 h 6527879"/>
              <a:gd name="connsiteX0" fmla="*/ 0 w 5701176"/>
              <a:gd name="connsiteY0" fmla="*/ 5198879 h 6557702"/>
              <a:gd name="connsiteX1" fmla="*/ 2452116 w 5701176"/>
              <a:gd name="connsiteY1" fmla="*/ 3025083 h 6557702"/>
              <a:gd name="connsiteX2" fmla="*/ 3052001 w 5701176"/>
              <a:gd name="connsiteY2" fmla="*/ 2423865 h 6557702"/>
              <a:gd name="connsiteX3" fmla="*/ 3052096 w 5701176"/>
              <a:gd name="connsiteY3" fmla="*/ 2424341 h 6557702"/>
              <a:gd name="connsiteX4" fmla="*/ 4846320 w 5701176"/>
              <a:gd name="connsiteY4" fmla="*/ 286741 h 6557702"/>
              <a:gd name="connsiteX5" fmla="*/ 5332286 w 5701176"/>
              <a:gd name="connsiteY5" fmla="*/ 8611 h 6557702"/>
              <a:gd name="connsiteX6" fmla="*/ 5698998 w 5701176"/>
              <a:gd name="connsiteY6" fmla="*/ 1137419 h 6557702"/>
              <a:gd name="connsiteX7" fmla="*/ 4057364 w 5701176"/>
              <a:gd name="connsiteY7" fmla="*/ 6517996 h 6557702"/>
              <a:gd name="connsiteX8" fmla="*/ 4053364 w 5701176"/>
              <a:gd name="connsiteY8" fmla="*/ 6508090 h 6557702"/>
              <a:gd name="connsiteX9" fmla="*/ 4035815 w 5701176"/>
              <a:gd name="connsiteY9" fmla="*/ 6557702 h 6557702"/>
              <a:gd name="connsiteX10" fmla="*/ 0 w 5701176"/>
              <a:gd name="connsiteY10" fmla="*/ 5198879 h 6557702"/>
              <a:gd name="connsiteX0" fmla="*/ 0 w 5701176"/>
              <a:gd name="connsiteY0" fmla="*/ 5198879 h 6557702"/>
              <a:gd name="connsiteX1" fmla="*/ 2452116 w 5701176"/>
              <a:gd name="connsiteY1" fmla="*/ 3025083 h 6557702"/>
              <a:gd name="connsiteX2" fmla="*/ 3052001 w 5701176"/>
              <a:gd name="connsiteY2" fmla="*/ 2423865 h 6557702"/>
              <a:gd name="connsiteX3" fmla="*/ 3052096 w 5701176"/>
              <a:gd name="connsiteY3" fmla="*/ 2424341 h 6557702"/>
              <a:gd name="connsiteX4" fmla="*/ 4846320 w 5701176"/>
              <a:gd name="connsiteY4" fmla="*/ 286741 h 6557702"/>
              <a:gd name="connsiteX5" fmla="*/ 5332286 w 5701176"/>
              <a:gd name="connsiteY5" fmla="*/ 8611 h 6557702"/>
              <a:gd name="connsiteX6" fmla="*/ 5698998 w 5701176"/>
              <a:gd name="connsiteY6" fmla="*/ 1137419 h 6557702"/>
              <a:gd name="connsiteX7" fmla="*/ 4057364 w 5701176"/>
              <a:gd name="connsiteY7" fmla="*/ 6517996 h 6557702"/>
              <a:gd name="connsiteX8" fmla="*/ 4051506 w 5701176"/>
              <a:gd name="connsiteY8" fmla="*/ 6541960 h 6557702"/>
              <a:gd name="connsiteX9" fmla="*/ 4035815 w 5701176"/>
              <a:gd name="connsiteY9" fmla="*/ 6557702 h 6557702"/>
              <a:gd name="connsiteX10" fmla="*/ 0 w 5701176"/>
              <a:gd name="connsiteY10" fmla="*/ 5198879 h 6557702"/>
              <a:gd name="connsiteX0" fmla="*/ 0 w 5701176"/>
              <a:gd name="connsiteY0" fmla="*/ 5198879 h 6557702"/>
              <a:gd name="connsiteX1" fmla="*/ 2452116 w 5701176"/>
              <a:gd name="connsiteY1" fmla="*/ 3025083 h 6557702"/>
              <a:gd name="connsiteX2" fmla="*/ 3052001 w 5701176"/>
              <a:gd name="connsiteY2" fmla="*/ 2423865 h 6557702"/>
              <a:gd name="connsiteX3" fmla="*/ 3052096 w 5701176"/>
              <a:gd name="connsiteY3" fmla="*/ 2424341 h 6557702"/>
              <a:gd name="connsiteX4" fmla="*/ 4846320 w 5701176"/>
              <a:gd name="connsiteY4" fmla="*/ 286741 h 6557702"/>
              <a:gd name="connsiteX5" fmla="*/ 5332286 w 5701176"/>
              <a:gd name="connsiteY5" fmla="*/ 8611 h 6557702"/>
              <a:gd name="connsiteX6" fmla="*/ 5698998 w 5701176"/>
              <a:gd name="connsiteY6" fmla="*/ 1137419 h 6557702"/>
              <a:gd name="connsiteX7" fmla="*/ 4054407 w 5701176"/>
              <a:gd name="connsiteY7" fmla="*/ 6520062 h 6557702"/>
              <a:gd name="connsiteX8" fmla="*/ 4051506 w 5701176"/>
              <a:gd name="connsiteY8" fmla="*/ 6541960 h 6557702"/>
              <a:gd name="connsiteX9" fmla="*/ 4035815 w 5701176"/>
              <a:gd name="connsiteY9" fmla="*/ 6557702 h 6557702"/>
              <a:gd name="connsiteX10" fmla="*/ 0 w 5701176"/>
              <a:gd name="connsiteY10" fmla="*/ 5198879 h 6557702"/>
              <a:gd name="connsiteX0" fmla="*/ 0 w 5701176"/>
              <a:gd name="connsiteY0" fmla="*/ 5198879 h 6554261"/>
              <a:gd name="connsiteX1" fmla="*/ 2452116 w 5701176"/>
              <a:gd name="connsiteY1" fmla="*/ 3025083 h 6554261"/>
              <a:gd name="connsiteX2" fmla="*/ 3052001 w 5701176"/>
              <a:gd name="connsiteY2" fmla="*/ 2423865 h 6554261"/>
              <a:gd name="connsiteX3" fmla="*/ 3052096 w 5701176"/>
              <a:gd name="connsiteY3" fmla="*/ 2424341 h 6554261"/>
              <a:gd name="connsiteX4" fmla="*/ 4846320 w 5701176"/>
              <a:gd name="connsiteY4" fmla="*/ 286741 h 6554261"/>
              <a:gd name="connsiteX5" fmla="*/ 5332286 w 5701176"/>
              <a:gd name="connsiteY5" fmla="*/ 8611 h 6554261"/>
              <a:gd name="connsiteX6" fmla="*/ 5698998 w 5701176"/>
              <a:gd name="connsiteY6" fmla="*/ 1137419 h 6554261"/>
              <a:gd name="connsiteX7" fmla="*/ 4054407 w 5701176"/>
              <a:gd name="connsiteY7" fmla="*/ 6520062 h 6554261"/>
              <a:gd name="connsiteX8" fmla="*/ 4051506 w 5701176"/>
              <a:gd name="connsiteY8" fmla="*/ 6541960 h 6554261"/>
              <a:gd name="connsiteX9" fmla="*/ 4019325 w 5701176"/>
              <a:gd name="connsiteY9" fmla="*/ 6554261 h 6554261"/>
              <a:gd name="connsiteX10" fmla="*/ 0 w 5701176"/>
              <a:gd name="connsiteY10" fmla="*/ 5198879 h 6554261"/>
              <a:gd name="connsiteX0" fmla="*/ 0 w 5701176"/>
              <a:gd name="connsiteY0" fmla="*/ 5198879 h 6556492"/>
              <a:gd name="connsiteX1" fmla="*/ 2452116 w 5701176"/>
              <a:gd name="connsiteY1" fmla="*/ 3025083 h 6556492"/>
              <a:gd name="connsiteX2" fmla="*/ 3052001 w 5701176"/>
              <a:gd name="connsiteY2" fmla="*/ 2423865 h 6556492"/>
              <a:gd name="connsiteX3" fmla="*/ 3052096 w 5701176"/>
              <a:gd name="connsiteY3" fmla="*/ 2424341 h 6556492"/>
              <a:gd name="connsiteX4" fmla="*/ 4846320 w 5701176"/>
              <a:gd name="connsiteY4" fmla="*/ 286741 h 6556492"/>
              <a:gd name="connsiteX5" fmla="*/ 5332286 w 5701176"/>
              <a:gd name="connsiteY5" fmla="*/ 8611 h 6556492"/>
              <a:gd name="connsiteX6" fmla="*/ 5698998 w 5701176"/>
              <a:gd name="connsiteY6" fmla="*/ 1137419 h 6556492"/>
              <a:gd name="connsiteX7" fmla="*/ 4054407 w 5701176"/>
              <a:gd name="connsiteY7" fmla="*/ 6520062 h 6556492"/>
              <a:gd name="connsiteX8" fmla="*/ 4051506 w 5701176"/>
              <a:gd name="connsiteY8" fmla="*/ 6541960 h 6556492"/>
              <a:gd name="connsiteX9" fmla="*/ 3999756 w 5701176"/>
              <a:gd name="connsiteY9" fmla="*/ 6556492 h 6556492"/>
              <a:gd name="connsiteX10" fmla="*/ 0 w 5701176"/>
              <a:gd name="connsiteY10" fmla="*/ 5198879 h 6556492"/>
              <a:gd name="connsiteX0" fmla="*/ 0 w 5701176"/>
              <a:gd name="connsiteY0" fmla="*/ 5198879 h 6559191"/>
              <a:gd name="connsiteX1" fmla="*/ 2452116 w 5701176"/>
              <a:gd name="connsiteY1" fmla="*/ 3025083 h 6559191"/>
              <a:gd name="connsiteX2" fmla="*/ 3052001 w 5701176"/>
              <a:gd name="connsiteY2" fmla="*/ 2423865 h 6559191"/>
              <a:gd name="connsiteX3" fmla="*/ 3052096 w 5701176"/>
              <a:gd name="connsiteY3" fmla="*/ 2424341 h 6559191"/>
              <a:gd name="connsiteX4" fmla="*/ 4846320 w 5701176"/>
              <a:gd name="connsiteY4" fmla="*/ 286741 h 6559191"/>
              <a:gd name="connsiteX5" fmla="*/ 5332286 w 5701176"/>
              <a:gd name="connsiteY5" fmla="*/ 8611 h 6559191"/>
              <a:gd name="connsiteX6" fmla="*/ 5698998 w 5701176"/>
              <a:gd name="connsiteY6" fmla="*/ 1137419 h 6559191"/>
              <a:gd name="connsiteX7" fmla="*/ 4054407 w 5701176"/>
              <a:gd name="connsiteY7" fmla="*/ 6520062 h 6559191"/>
              <a:gd name="connsiteX8" fmla="*/ 4039435 w 5701176"/>
              <a:gd name="connsiteY8" fmla="*/ 6557439 h 6559191"/>
              <a:gd name="connsiteX9" fmla="*/ 3999756 w 5701176"/>
              <a:gd name="connsiteY9" fmla="*/ 6556492 h 6559191"/>
              <a:gd name="connsiteX10" fmla="*/ 0 w 5701176"/>
              <a:gd name="connsiteY10" fmla="*/ 5198879 h 6559191"/>
              <a:gd name="connsiteX0" fmla="*/ 0 w 5701176"/>
              <a:gd name="connsiteY0" fmla="*/ 5198879 h 6560738"/>
              <a:gd name="connsiteX1" fmla="*/ 2452116 w 5701176"/>
              <a:gd name="connsiteY1" fmla="*/ 3025083 h 6560738"/>
              <a:gd name="connsiteX2" fmla="*/ 3052001 w 5701176"/>
              <a:gd name="connsiteY2" fmla="*/ 2423865 h 6560738"/>
              <a:gd name="connsiteX3" fmla="*/ 3052096 w 5701176"/>
              <a:gd name="connsiteY3" fmla="*/ 2424341 h 6560738"/>
              <a:gd name="connsiteX4" fmla="*/ 4846320 w 5701176"/>
              <a:gd name="connsiteY4" fmla="*/ 286741 h 6560738"/>
              <a:gd name="connsiteX5" fmla="*/ 5332286 w 5701176"/>
              <a:gd name="connsiteY5" fmla="*/ 8611 h 6560738"/>
              <a:gd name="connsiteX6" fmla="*/ 5698998 w 5701176"/>
              <a:gd name="connsiteY6" fmla="*/ 1137419 h 6560738"/>
              <a:gd name="connsiteX7" fmla="*/ 4066720 w 5701176"/>
              <a:gd name="connsiteY7" fmla="*/ 6497373 h 6560738"/>
              <a:gd name="connsiteX8" fmla="*/ 4039435 w 5701176"/>
              <a:gd name="connsiteY8" fmla="*/ 6557439 h 6560738"/>
              <a:gd name="connsiteX9" fmla="*/ 3999756 w 5701176"/>
              <a:gd name="connsiteY9" fmla="*/ 6556492 h 6560738"/>
              <a:gd name="connsiteX10" fmla="*/ 0 w 5701176"/>
              <a:gd name="connsiteY10" fmla="*/ 5198879 h 6560738"/>
              <a:gd name="connsiteX0" fmla="*/ 0 w 5701176"/>
              <a:gd name="connsiteY0" fmla="*/ 5198879 h 6561432"/>
              <a:gd name="connsiteX1" fmla="*/ 2452116 w 5701176"/>
              <a:gd name="connsiteY1" fmla="*/ 3025083 h 6561432"/>
              <a:gd name="connsiteX2" fmla="*/ 3052001 w 5701176"/>
              <a:gd name="connsiteY2" fmla="*/ 2423865 h 6561432"/>
              <a:gd name="connsiteX3" fmla="*/ 3052096 w 5701176"/>
              <a:gd name="connsiteY3" fmla="*/ 2424341 h 6561432"/>
              <a:gd name="connsiteX4" fmla="*/ 4846320 w 5701176"/>
              <a:gd name="connsiteY4" fmla="*/ 286741 h 6561432"/>
              <a:gd name="connsiteX5" fmla="*/ 5332286 w 5701176"/>
              <a:gd name="connsiteY5" fmla="*/ 8611 h 6561432"/>
              <a:gd name="connsiteX6" fmla="*/ 5698998 w 5701176"/>
              <a:gd name="connsiteY6" fmla="*/ 1137419 h 6561432"/>
              <a:gd name="connsiteX7" fmla="*/ 4095930 w 5701176"/>
              <a:gd name="connsiteY7" fmla="*/ 6487524 h 6561432"/>
              <a:gd name="connsiteX8" fmla="*/ 4039435 w 5701176"/>
              <a:gd name="connsiteY8" fmla="*/ 6557439 h 6561432"/>
              <a:gd name="connsiteX9" fmla="*/ 3999756 w 5701176"/>
              <a:gd name="connsiteY9" fmla="*/ 6556492 h 6561432"/>
              <a:gd name="connsiteX10" fmla="*/ 0 w 5701176"/>
              <a:gd name="connsiteY10" fmla="*/ 5198879 h 6561432"/>
              <a:gd name="connsiteX0" fmla="*/ 0 w 5701176"/>
              <a:gd name="connsiteY0" fmla="*/ 5198879 h 6562035"/>
              <a:gd name="connsiteX1" fmla="*/ 2452116 w 5701176"/>
              <a:gd name="connsiteY1" fmla="*/ 3025083 h 6562035"/>
              <a:gd name="connsiteX2" fmla="*/ 3052001 w 5701176"/>
              <a:gd name="connsiteY2" fmla="*/ 2423865 h 6562035"/>
              <a:gd name="connsiteX3" fmla="*/ 3052096 w 5701176"/>
              <a:gd name="connsiteY3" fmla="*/ 2424341 h 6562035"/>
              <a:gd name="connsiteX4" fmla="*/ 4846320 w 5701176"/>
              <a:gd name="connsiteY4" fmla="*/ 286741 h 6562035"/>
              <a:gd name="connsiteX5" fmla="*/ 5332286 w 5701176"/>
              <a:gd name="connsiteY5" fmla="*/ 8611 h 6562035"/>
              <a:gd name="connsiteX6" fmla="*/ 5698998 w 5701176"/>
              <a:gd name="connsiteY6" fmla="*/ 1137419 h 6562035"/>
              <a:gd name="connsiteX7" fmla="*/ 4080331 w 5701176"/>
              <a:gd name="connsiteY7" fmla="*/ 6479058 h 6562035"/>
              <a:gd name="connsiteX8" fmla="*/ 4039435 w 5701176"/>
              <a:gd name="connsiteY8" fmla="*/ 6557439 h 6562035"/>
              <a:gd name="connsiteX9" fmla="*/ 3999756 w 5701176"/>
              <a:gd name="connsiteY9" fmla="*/ 6556492 h 6562035"/>
              <a:gd name="connsiteX10" fmla="*/ 0 w 5701176"/>
              <a:gd name="connsiteY10" fmla="*/ 5198879 h 6562035"/>
              <a:gd name="connsiteX0" fmla="*/ 0 w 5701176"/>
              <a:gd name="connsiteY0" fmla="*/ 5198879 h 6556492"/>
              <a:gd name="connsiteX1" fmla="*/ 2452116 w 5701176"/>
              <a:gd name="connsiteY1" fmla="*/ 3025083 h 6556492"/>
              <a:gd name="connsiteX2" fmla="*/ 3052001 w 5701176"/>
              <a:gd name="connsiteY2" fmla="*/ 2423865 h 6556492"/>
              <a:gd name="connsiteX3" fmla="*/ 3052096 w 5701176"/>
              <a:gd name="connsiteY3" fmla="*/ 2424341 h 6556492"/>
              <a:gd name="connsiteX4" fmla="*/ 4846320 w 5701176"/>
              <a:gd name="connsiteY4" fmla="*/ 286741 h 6556492"/>
              <a:gd name="connsiteX5" fmla="*/ 5332286 w 5701176"/>
              <a:gd name="connsiteY5" fmla="*/ 8611 h 6556492"/>
              <a:gd name="connsiteX6" fmla="*/ 5698998 w 5701176"/>
              <a:gd name="connsiteY6" fmla="*/ 1137419 h 6556492"/>
              <a:gd name="connsiteX7" fmla="*/ 4080331 w 5701176"/>
              <a:gd name="connsiteY7" fmla="*/ 6479058 h 6556492"/>
              <a:gd name="connsiteX8" fmla="*/ 4041216 w 5701176"/>
              <a:gd name="connsiteY8" fmla="*/ 6547391 h 6556492"/>
              <a:gd name="connsiteX9" fmla="*/ 3999756 w 5701176"/>
              <a:gd name="connsiteY9" fmla="*/ 6556492 h 6556492"/>
              <a:gd name="connsiteX10" fmla="*/ 0 w 5701176"/>
              <a:gd name="connsiteY10" fmla="*/ 5198879 h 6556492"/>
              <a:gd name="connsiteX0" fmla="*/ 0 w 5701176"/>
              <a:gd name="connsiteY0" fmla="*/ 5198879 h 6555524"/>
              <a:gd name="connsiteX1" fmla="*/ 2452116 w 5701176"/>
              <a:gd name="connsiteY1" fmla="*/ 3025083 h 6555524"/>
              <a:gd name="connsiteX2" fmla="*/ 3052001 w 5701176"/>
              <a:gd name="connsiteY2" fmla="*/ 2423865 h 6555524"/>
              <a:gd name="connsiteX3" fmla="*/ 3052096 w 5701176"/>
              <a:gd name="connsiteY3" fmla="*/ 2424341 h 6555524"/>
              <a:gd name="connsiteX4" fmla="*/ 4846320 w 5701176"/>
              <a:gd name="connsiteY4" fmla="*/ 286741 h 6555524"/>
              <a:gd name="connsiteX5" fmla="*/ 5332286 w 5701176"/>
              <a:gd name="connsiteY5" fmla="*/ 8611 h 6555524"/>
              <a:gd name="connsiteX6" fmla="*/ 5698998 w 5701176"/>
              <a:gd name="connsiteY6" fmla="*/ 1137419 h 6555524"/>
              <a:gd name="connsiteX7" fmla="*/ 4080331 w 5701176"/>
              <a:gd name="connsiteY7" fmla="*/ 6479058 h 6555524"/>
              <a:gd name="connsiteX8" fmla="*/ 4041216 w 5701176"/>
              <a:gd name="connsiteY8" fmla="*/ 6547391 h 6555524"/>
              <a:gd name="connsiteX9" fmla="*/ 3970910 w 5701176"/>
              <a:gd name="connsiteY9" fmla="*/ 6555524 h 6555524"/>
              <a:gd name="connsiteX10" fmla="*/ 0 w 5701176"/>
              <a:gd name="connsiteY10" fmla="*/ 5198879 h 6555524"/>
              <a:gd name="connsiteX0" fmla="*/ 0 w 5701176"/>
              <a:gd name="connsiteY0" fmla="*/ 5198879 h 6556808"/>
              <a:gd name="connsiteX1" fmla="*/ 2452116 w 5701176"/>
              <a:gd name="connsiteY1" fmla="*/ 3025083 h 6556808"/>
              <a:gd name="connsiteX2" fmla="*/ 3052001 w 5701176"/>
              <a:gd name="connsiteY2" fmla="*/ 2423865 h 6556808"/>
              <a:gd name="connsiteX3" fmla="*/ 3052096 w 5701176"/>
              <a:gd name="connsiteY3" fmla="*/ 2424341 h 6556808"/>
              <a:gd name="connsiteX4" fmla="*/ 4846320 w 5701176"/>
              <a:gd name="connsiteY4" fmla="*/ 286741 h 6556808"/>
              <a:gd name="connsiteX5" fmla="*/ 5332286 w 5701176"/>
              <a:gd name="connsiteY5" fmla="*/ 8611 h 6556808"/>
              <a:gd name="connsiteX6" fmla="*/ 5698998 w 5701176"/>
              <a:gd name="connsiteY6" fmla="*/ 1137419 h 6556808"/>
              <a:gd name="connsiteX7" fmla="*/ 4080331 w 5701176"/>
              <a:gd name="connsiteY7" fmla="*/ 6479058 h 6556808"/>
              <a:gd name="connsiteX8" fmla="*/ 4041216 w 5701176"/>
              <a:gd name="connsiteY8" fmla="*/ 6547391 h 6556808"/>
              <a:gd name="connsiteX9" fmla="*/ 3970910 w 5701176"/>
              <a:gd name="connsiteY9" fmla="*/ 6555524 h 6556808"/>
              <a:gd name="connsiteX10" fmla="*/ 0 w 5701176"/>
              <a:gd name="connsiteY10" fmla="*/ 5198879 h 6556808"/>
              <a:gd name="connsiteX0" fmla="*/ 0 w 5701176"/>
              <a:gd name="connsiteY0" fmla="*/ 5198879 h 6555524"/>
              <a:gd name="connsiteX1" fmla="*/ 2452116 w 5701176"/>
              <a:gd name="connsiteY1" fmla="*/ 3025083 h 6555524"/>
              <a:gd name="connsiteX2" fmla="*/ 3052001 w 5701176"/>
              <a:gd name="connsiteY2" fmla="*/ 2423865 h 6555524"/>
              <a:gd name="connsiteX3" fmla="*/ 3052096 w 5701176"/>
              <a:gd name="connsiteY3" fmla="*/ 2424341 h 6555524"/>
              <a:gd name="connsiteX4" fmla="*/ 4846320 w 5701176"/>
              <a:gd name="connsiteY4" fmla="*/ 286741 h 6555524"/>
              <a:gd name="connsiteX5" fmla="*/ 5332286 w 5701176"/>
              <a:gd name="connsiteY5" fmla="*/ 8611 h 6555524"/>
              <a:gd name="connsiteX6" fmla="*/ 5698998 w 5701176"/>
              <a:gd name="connsiteY6" fmla="*/ 1137419 h 6555524"/>
              <a:gd name="connsiteX7" fmla="*/ 4080331 w 5701176"/>
              <a:gd name="connsiteY7" fmla="*/ 6479058 h 6555524"/>
              <a:gd name="connsiteX8" fmla="*/ 4040688 w 5701176"/>
              <a:gd name="connsiteY8" fmla="*/ 6541598 h 6555524"/>
              <a:gd name="connsiteX9" fmla="*/ 3970910 w 5701176"/>
              <a:gd name="connsiteY9" fmla="*/ 6555524 h 6555524"/>
              <a:gd name="connsiteX10" fmla="*/ 0 w 5701176"/>
              <a:gd name="connsiteY10" fmla="*/ 5198879 h 6555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701176" h="6555524">
                <a:moveTo>
                  <a:pt x="0" y="5198879"/>
                </a:moveTo>
                <a:cubicBezTo>
                  <a:pt x="842677" y="4500029"/>
                  <a:pt x="1681258" y="3788988"/>
                  <a:pt x="2452116" y="3025083"/>
                </a:cubicBezTo>
                <a:cubicBezTo>
                  <a:pt x="2651284" y="2827820"/>
                  <a:pt x="2879408" y="2606364"/>
                  <a:pt x="3052001" y="2423865"/>
                </a:cubicBezTo>
                <a:cubicBezTo>
                  <a:pt x="3052033" y="2424024"/>
                  <a:pt x="3052064" y="2424182"/>
                  <a:pt x="3052096" y="2424341"/>
                </a:cubicBezTo>
                <a:cubicBezTo>
                  <a:pt x="3687318" y="1739303"/>
                  <a:pt x="4289775" y="1037596"/>
                  <a:pt x="4846320" y="286741"/>
                </a:cubicBezTo>
                <a:cubicBezTo>
                  <a:pt x="5012722" y="62427"/>
                  <a:pt x="5186077" y="-30251"/>
                  <a:pt x="5332286" y="8611"/>
                </a:cubicBezTo>
                <a:cubicBezTo>
                  <a:pt x="5555361" y="67380"/>
                  <a:pt x="5722334" y="433426"/>
                  <a:pt x="5698998" y="1137419"/>
                </a:cubicBezTo>
                <a:cubicBezTo>
                  <a:pt x="5638324" y="2961551"/>
                  <a:pt x="4982540" y="4913148"/>
                  <a:pt x="4080331" y="6479058"/>
                </a:cubicBezTo>
                <a:cubicBezTo>
                  <a:pt x="4078141" y="6474391"/>
                  <a:pt x="4058398" y="6523061"/>
                  <a:pt x="4040688" y="6541598"/>
                </a:cubicBezTo>
                <a:cubicBezTo>
                  <a:pt x="4022978" y="6560135"/>
                  <a:pt x="3968624" y="6550476"/>
                  <a:pt x="3970910" y="6555524"/>
                </a:cubicBezTo>
                <a:cubicBezTo>
                  <a:pt x="2535493" y="6499421"/>
                  <a:pt x="1213104" y="5996883"/>
                  <a:pt x="0" y="5198879"/>
                </a:cubicBezTo>
              </a:path>
            </a:pathLst>
          </a:custGeom>
          <a:solidFill>
            <a:schemeClr val="accent4">
              <a:lumMod val="20000"/>
              <a:lumOff val="80000"/>
            </a:schemeClr>
          </a:solidFill>
          <a:ln w="28575" cap="flat">
            <a:noFill/>
            <a:prstDash val="solid"/>
            <a:miter/>
          </a:ln>
        </p:spPr>
        <p:txBody>
          <a:bodyPr rtlCol="0" anchor="ctr"/>
          <a:lstStyle/>
          <a:p>
            <a:endParaRPr lang="pt-BR" dirty="0">
              <a:latin typeface="Exo 2.0" panose="00000500000000000000" pitchFamily="50" charset="0"/>
            </a:endParaRPr>
          </a:p>
        </p:txBody>
      </p:sp>
      <p:pic>
        <p:nvPicPr>
          <p:cNvPr id="13" name="Gráfico 12" hidden="1">
            <a:extLst>
              <a:ext uri="{FF2B5EF4-FFF2-40B4-BE49-F238E27FC236}">
                <a16:creationId xmlns:a16="http://schemas.microsoft.com/office/drawing/2014/main" id="{55FB881F-A4A9-4EF5-A734-76A4922AC91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67248" y="369000"/>
            <a:ext cx="11457505" cy="6120000"/>
          </a:xfrm>
          <a:prstGeom prst="rect">
            <a:avLst/>
          </a:prstGeom>
        </p:spPr>
      </p:pic>
      <p:sp>
        <p:nvSpPr>
          <p:cNvPr id="12" name="Google Shape;636;p33">
            <a:extLst>
              <a:ext uri="{FF2B5EF4-FFF2-40B4-BE49-F238E27FC236}">
                <a16:creationId xmlns:a16="http://schemas.microsoft.com/office/drawing/2014/main" id="{5D931F6E-5A66-4259-8286-D793A8D119A2}"/>
              </a:ext>
            </a:extLst>
          </p:cNvPr>
          <p:cNvSpPr/>
          <p:nvPr/>
        </p:nvSpPr>
        <p:spPr>
          <a:xfrm rot="18301844">
            <a:off x="-11342985" y="-5434626"/>
            <a:ext cx="13594827" cy="15632075"/>
          </a:xfrm>
          <a:custGeom>
            <a:avLst/>
            <a:gdLst/>
            <a:ahLst/>
            <a:cxnLst/>
            <a:rect l="l" t="t" r="r" b="b"/>
            <a:pathLst>
              <a:path w="5701176" h="6555524" extrusionOk="0">
                <a:moveTo>
                  <a:pt x="0" y="5198879"/>
                </a:moveTo>
                <a:cubicBezTo>
                  <a:pt x="842677" y="4500029"/>
                  <a:pt x="1681258" y="3788988"/>
                  <a:pt x="2452116" y="3025083"/>
                </a:cubicBezTo>
                <a:cubicBezTo>
                  <a:pt x="2651284" y="2827820"/>
                  <a:pt x="2879408" y="2606364"/>
                  <a:pt x="3052001" y="2423865"/>
                </a:cubicBezTo>
                <a:cubicBezTo>
                  <a:pt x="3052033" y="2424024"/>
                  <a:pt x="3052064" y="2424182"/>
                  <a:pt x="3052096" y="2424341"/>
                </a:cubicBezTo>
                <a:cubicBezTo>
                  <a:pt x="3687318" y="1739303"/>
                  <a:pt x="4289775" y="1037596"/>
                  <a:pt x="4846320" y="286741"/>
                </a:cubicBezTo>
                <a:cubicBezTo>
                  <a:pt x="5012722" y="62427"/>
                  <a:pt x="5186077" y="-30251"/>
                  <a:pt x="5332286" y="8611"/>
                </a:cubicBezTo>
                <a:cubicBezTo>
                  <a:pt x="5555361" y="67380"/>
                  <a:pt x="5722334" y="433426"/>
                  <a:pt x="5698998" y="1137419"/>
                </a:cubicBezTo>
                <a:cubicBezTo>
                  <a:pt x="5638324" y="2961551"/>
                  <a:pt x="4982540" y="4913148"/>
                  <a:pt x="4080331" y="6479058"/>
                </a:cubicBezTo>
                <a:cubicBezTo>
                  <a:pt x="4078141" y="6474391"/>
                  <a:pt x="4058398" y="6523061"/>
                  <a:pt x="4040688" y="6541598"/>
                </a:cubicBezTo>
                <a:cubicBezTo>
                  <a:pt x="4022978" y="6560135"/>
                  <a:pt x="3968624" y="6550476"/>
                  <a:pt x="3970910" y="6555524"/>
                </a:cubicBezTo>
                <a:cubicBezTo>
                  <a:pt x="2535493" y="6499421"/>
                  <a:pt x="1213104" y="5996883"/>
                  <a:pt x="0" y="5198879"/>
                </a:cubicBezTo>
              </a:path>
            </a:pathLst>
          </a:custGeom>
          <a:noFill/>
          <a:ln w="28575" cap="flat" cmpd="sng">
            <a:solidFill>
              <a:srgbClr val="F05B7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Exo 2.0" panose="00000500000000000000" pitchFamily="50" charset="0"/>
              <a:ea typeface="Calibri"/>
              <a:cs typeface="Calibri"/>
              <a:sym typeface="Calibri"/>
            </a:endParaRPr>
          </a:p>
        </p:txBody>
      </p:sp>
      <p:sp>
        <p:nvSpPr>
          <p:cNvPr id="307" name="Google Shape;307;g14fb97c0659_0_68"/>
          <p:cNvSpPr/>
          <p:nvPr/>
        </p:nvSpPr>
        <p:spPr>
          <a:xfrm rot="3003078">
            <a:off x="10550620" y="4708097"/>
            <a:ext cx="4773446" cy="6001049"/>
          </a:xfrm>
          <a:custGeom>
            <a:avLst/>
            <a:gdLst/>
            <a:ahLst/>
            <a:cxnLst/>
            <a:rect l="l" t="t" r="r" b="b"/>
            <a:pathLst>
              <a:path w="547817" h="688701" extrusionOk="0">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solidFill>
            <a:schemeClr val="dk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Nunito ExtraLight"/>
              <a:ea typeface="Nunito ExtraLight"/>
              <a:cs typeface="Nunito ExtraLight"/>
              <a:sym typeface="Nunito ExtraLight"/>
            </a:endParaRPr>
          </a:p>
        </p:txBody>
      </p:sp>
      <p:sp>
        <p:nvSpPr>
          <p:cNvPr id="308" name="Google Shape;308;g14fb97c0659_0_68"/>
          <p:cNvSpPr txBox="1"/>
          <p:nvPr/>
        </p:nvSpPr>
        <p:spPr>
          <a:xfrm>
            <a:off x="11277600" y="6181222"/>
            <a:ext cx="646222" cy="307736"/>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pt-BR" sz="1400" b="1" i="0" u="none" strike="noStrike" cap="none">
                <a:solidFill>
                  <a:schemeClr val="lt1"/>
                </a:solidFill>
                <a:latin typeface="Exo 2 ExtraBold"/>
                <a:ea typeface="Exo 2 ExtraBold"/>
                <a:cs typeface="Exo 2 ExtraBold"/>
                <a:sym typeface="Exo 2 ExtraBold"/>
              </a:rPr>
              <a:t>22</a:t>
            </a:fld>
            <a:endParaRPr sz="1400" b="1" i="0" u="none" strike="noStrike" cap="none" dirty="0">
              <a:solidFill>
                <a:schemeClr val="lt1"/>
              </a:solidFill>
              <a:latin typeface="Exo 2 ExtraBold"/>
              <a:ea typeface="Exo 2 ExtraBold"/>
              <a:cs typeface="Exo 2 ExtraBold"/>
              <a:sym typeface="Exo 2 ExtraBold"/>
            </a:endParaRPr>
          </a:p>
        </p:txBody>
      </p:sp>
      <p:pic>
        <p:nvPicPr>
          <p:cNvPr id="14" name="Gráfico 13">
            <a:extLst>
              <a:ext uri="{FF2B5EF4-FFF2-40B4-BE49-F238E27FC236}">
                <a16:creationId xmlns:a16="http://schemas.microsoft.com/office/drawing/2014/main" id="{5860B6B8-2E3B-4800-B96D-69CD1A8EE58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18132097">
            <a:off x="11183975" y="-2046754"/>
            <a:ext cx="2537757" cy="3048312"/>
          </a:xfrm>
          <a:prstGeom prst="rect">
            <a:avLst/>
          </a:prstGeom>
        </p:spPr>
      </p:pic>
      <p:sp>
        <p:nvSpPr>
          <p:cNvPr id="20" name="Google Shape;509;g19e32a04c2a_0_177">
            <a:extLst>
              <a:ext uri="{FF2B5EF4-FFF2-40B4-BE49-F238E27FC236}">
                <a16:creationId xmlns:a16="http://schemas.microsoft.com/office/drawing/2014/main" id="{294E722D-DDC4-427E-9E43-489F6727BF24}"/>
              </a:ext>
            </a:extLst>
          </p:cNvPr>
          <p:cNvSpPr txBox="1"/>
          <p:nvPr/>
        </p:nvSpPr>
        <p:spPr>
          <a:xfrm>
            <a:off x="4092175" y="518851"/>
            <a:ext cx="5168178" cy="2183121"/>
          </a:xfrm>
          <a:prstGeom prst="rect">
            <a:avLst/>
          </a:prstGeom>
          <a:noFill/>
          <a:ln>
            <a:noFill/>
          </a:ln>
        </p:spPr>
        <p:txBody>
          <a:bodyPr spcFirstLastPara="1" wrap="square" lIns="91425" tIns="45700" rIns="91425" bIns="45700" anchor="ctr" anchorCtr="0">
            <a:spAutoFit/>
          </a:bodyPr>
          <a:lstStyle/>
          <a:p>
            <a:pPr marL="0" marR="0" lvl="0" indent="0" rtl="0">
              <a:lnSpc>
                <a:spcPct val="130000"/>
              </a:lnSpc>
              <a:spcAft>
                <a:spcPts val="0"/>
              </a:spcAft>
              <a:buClr>
                <a:srgbClr val="000000"/>
              </a:buClr>
              <a:buSzPts val="1910"/>
              <a:buFont typeface="Arial"/>
              <a:buNone/>
            </a:pPr>
            <a:r>
              <a:rPr lang="pt-BR" sz="3600" i="1" dirty="0">
                <a:solidFill>
                  <a:schemeClr val="bg2"/>
                </a:solidFill>
                <a:latin typeface="+mj-lt"/>
                <a:ea typeface="Nunito"/>
                <a:cs typeface="Nunito"/>
                <a:sym typeface="Nunito"/>
              </a:rPr>
              <a:t>Pós-venda</a:t>
            </a:r>
          </a:p>
          <a:p>
            <a:pPr marL="0" marR="0" lvl="0" indent="0" rtl="0">
              <a:lnSpc>
                <a:spcPct val="130000"/>
              </a:lnSpc>
              <a:spcBef>
                <a:spcPts val="1600"/>
              </a:spcBef>
              <a:spcAft>
                <a:spcPts val="0"/>
              </a:spcAft>
              <a:buClr>
                <a:srgbClr val="000000"/>
              </a:buClr>
              <a:buSzPts val="1910"/>
              <a:buFont typeface="Arial"/>
              <a:buNone/>
            </a:pPr>
            <a:r>
              <a:rPr lang="pt-BR" sz="1600" dirty="0">
                <a:solidFill>
                  <a:schemeClr val="tx1"/>
                </a:solidFill>
                <a:latin typeface="Nunito"/>
                <a:ea typeface="Nunito"/>
                <a:cs typeface="Nunito"/>
                <a:sym typeface="Nunito"/>
              </a:rPr>
              <a:t>Esse deve ser um dos seus maiores diferenciais, fidelize seu cliente entregando um ótimo pós venda. </a:t>
            </a:r>
          </a:p>
          <a:p>
            <a:pPr marL="0" marR="0" lvl="0" indent="0" rtl="0">
              <a:lnSpc>
                <a:spcPct val="130000"/>
              </a:lnSpc>
              <a:spcBef>
                <a:spcPts val="1600"/>
              </a:spcBef>
              <a:spcAft>
                <a:spcPts val="0"/>
              </a:spcAft>
              <a:buClr>
                <a:srgbClr val="000000"/>
              </a:buClr>
              <a:buSzPts val="1910"/>
              <a:buFont typeface="Arial"/>
              <a:buNone/>
            </a:pPr>
            <a:r>
              <a:rPr lang="pt-BR" sz="1600" dirty="0">
                <a:solidFill>
                  <a:schemeClr val="tx1"/>
                </a:solidFill>
                <a:latin typeface="Nunito"/>
                <a:ea typeface="Nunito"/>
                <a:cs typeface="Nunito"/>
                <a:sym typeface="Nunito"/>
              </a:rPr>
              <a:t>Como fazer:</a:t>
            </a:r>
          </a:p>
        </p:txBody>
      </p:sp>
      <p:sp>
        <p:nvSpPr>
          <p:cNvPr id="21" name="CaixaDeTexto 20">
            <a:extLst>
              <a:ext uri="{FF2B5EF4-FFF2-40B4-BE49-F238E27FC236}">
                <a16:creationId xmlns:a16="http://schemas.microsoft.com/office/drawing/2014/main" id="{E5C682CD-ED72-4549-A049-57680A7FB5F4}"/>
              </a:ext>
            </a:extLst>
          </p:cNvPr>
          <p:cNvSpPr txBox="1"/>
          <p:nvPr/>
        </p:nvSpPr>
        <p:spPr>
          <a:xfrm>
            <a:off x="4482352" y="2896087"/>
            <a:ext cx="2028217" cy="2084673"/>
          </a:xfrm>
          <a:prstGeom prst="rect">
            <a:avLst/>
          </a:prstGeom>
          <a:noFill/>
        </p:spPr>
        <p:txBody>
          <a:bodyPr wrap="square">
            <a:spAutoFit/>
          </a:bodyPr>
          <a:lstStyle/>
          <a:p>
            <a:pPr marL="0" marR="0" lvl="0" indent="0" rtl="0">
              <a:lnSpc>
                <a:spcPct val="130000"/>
              </a:lnSpc>
              <a:spcBef>
                <a:spcPts val="1600"/>
              </a:spcBef>
              <a:spcAft>
                <a:spcPts val="0"/>
              </a:spcAft>
              <a:buClr>
                <a:srgbClr val="000000"/>
              </a:buClr>
              <a:buSzPts val="1910"/>
              <a:buFont typeface="Arial"/>
              <a:buNone/>
            </a:pPr>
            <a:r>
              <a:rPr lang="pt-BR" sz="1600" dirty="0">
                <a:solidFill>
                  <a:schemeClr val="tx1"/>
                </a:solidFill>
                <a:latin typeface="Nunito"/>
                <a:ea typeface="Nunito"/>
                <a:cs typeface="Nunito"/>
                <a:sym typeface="Nunito"/>
              </a:rPr>
              <a:t>Brindes;</a:t>
            </a:r>
          </a:p>
          <a:p>
            <a:pPr marL="0" marR="0" lvl="0" indent="0" rtl="0">
              <a:lnSpc>
                <a:spcPct val="130000"/>
              </a:lnSpc>
              <a:spcBef>
                <a:spcPts val="1600"/>
              </a:spcBef>
              <a:spcAft>
                <a:spcPts val="0"/>
              </a:spcAft>
              <a:buClr>
                <a:srgbClr val="000000"/>
              </a:buClr>
              <a:buSzPts val="1910"/>
              <a:buFont typeface="Arial"/>
              <a:buNone/>
            </a:pPr>
            <a:r>
              <a:rPr lang="pt-BR" sz="1600" dirty="0">
                <a:solidFill>
                  <a:schemeClr val="tx1"/>
                </a:solidFill>
                <a:latin typeface="Nunito"/>
                <a:ea typeface="Nunito"/>
                <a:cs typeface="Nunito"/>
                <a:sym typeface="Nunito"/>
              </a:rPr>
              <a:t>Descontos especiais para clientes;</a:t>
            </a:r>
          </a:p>
          <a:p>
            <a:pPr marL="0" marR="0" lvl="0" indent="0" rtl="0">
              <a:lnSpc>
                <a:spcPct val="130000"/>
              </a:lnSpc>
              <a:spcBef>
                <a:spcPts val="1600"/>
              </a:spcBef>
              <a:spcAft>
                <a:spcPts val="0"/>
              </a:spcAft>
              <a:buClr>
                <a:srgbClr val="000000"/>
              </a:buClr>
              <a:buSzPts val="1910"/>
              <a:buFont typeface="Arial"/>
              <a:buNone/>
            </a:pPr>
            <a:r>
              <a:rPr lang="pt-BR" sz="1600" dirty="0">
                <a:solidFill>
                  <a:schemeClr val="tx1"/>
                </a:solidFill>
                <a:latin typeface="Nunito"/>
                <a:ea typeface="Nunito"/>
                <a:cs typeface="Nunito"/>
                <a:sym typeface="Nunito"/>
              </a:rPr>
              <a:t>Novos produtos exclusivos; </a:t>
            </a:r>
          </a:p>
        </p:txBody>
      </p:sp>
      <p:sp>
        <p:nvSpPr>
          <p:cNvPr id="23" name="CaixaDeTexto 22">
            <a:extLst>
              <a:ext uri="{FF2B5EF4-FFF2-40B4-BE49-F238E27FC236}">
                <a16:creationId xmlns:a16="http://schemas.microsoft.com/office/drawing/2014/main" id="{FB4CFFC1-C12C-447A-B3DD-CF9BDED2AD7B}"/>
              </a:ext>
            </a:extLst>
          </p:cNvPr>
          <p:cNvSpPr txBox="1"/>
          <p:nvPr/>
        </p:nvSpPr>
        <p:spPr>
          <a:xfrm>
            <a:off x="7506399" y="2896087"/>
            <a:ext cx="4045094" cy="2084673"/>
          </a:xfrm>
          <a:prstGeom prst="rect">
            <a:avLst/>
          </a:prstGeom>
          <a:noFill/>
        </p:spPr>
        <p:txBody>
          <a:bodyPr wrap="square">
            <a:spAutoFit/>
          </a:bodyPr>
          <a:lstStyle/>
          <a:p>
            <a:pPr marL="0" marR="0" lvl="0" indent="0" rtl="0">
              <a:lnSpc>
                <a:spcPct val="130000"/>
              </a:lnSpc>
              <a:spcBef>
                <a:spcPts val="1600"/>
              </a:spcBef>
              <a:spcAft>
                <a:spcPts val="0"/>
              </a:spcAft>
              <a:buClr>
                <a:srgbClr val="000000"/>
              </a:buClr>
              <a:buSzPts val="1910"/>
              <a:buFont typeface="Arial"/>
              <a:buNone/>
            </a:pPr>
            <a:r>
              <a:rPr lang="pt-BR" sz="1600" dirty="0">
                <a:solidFill>
                  <a:schemeClr val="tx1"/>
                </a:solidFill>
                <a:latin typeface="Nunito"/>
                <a:ea typeface="Nunito"/>
                <a:cs typeface="Nunito"/>
                <a:sym typeface="Nunito"/>
              </a:rPr>
              <a:t>Uma ligação perguntando se o produto ou serviço fez diferença na vida da pessoa;</a:t>
            </a:r>
          </a:p>
          <a:p>
            <a:pPr marL="0" marR="0" lvl="0" indent="0" rtl="0">
              <a:lnSpc>
                <a:spcPct val="130000"/>
              </a:lnSpc>
              <a:spcBef>
                <a:spcPts val="1600"/>
              </a:spcBef>
              <a:spcAft>
                <a:spcPts val="0"/>
              </a:spcAft>
              <a:buClr>
                <a:srgbClr val="000000"/>
              </a:buClr>
              <a:buSzPts val="1910"/>
              <a:buFont typeface="Arial"/>
              <a:buNone/>
            </a:pPr>
            <a:r>
              <a:rPr lang="pt-BR" sz="1600" dirty="0">
                <a:solidFill>
                  <a:schemeClr val="tx1"/>
                </a:solidFill>
                <a:latin typeface="Nunito"/>
                <a:ea typeface="Nunito"/>
                <a:cs typeface="Nunito"/>
                <a:sym typeface="Nunito"/>
              </a:rPr>
              <a:t>Pergunte se ela tem algo que possa te ajudar a melhor na sua entrega;</a:t>
            </a:r>
          </a:p>
          <a:p>
            <a:pPr marL="0" marR="0" lvl="0" indent="0" rtl="0">
              <a:lnSpc>
                <a:spcPct val="130000"/>
              </a:lnSpc>
              <a:spcBef>
                <a:spcPts val="1600"/>
              </a:spcBef>
              <a:spcAft>
                <a:spcPts val="0"/>
              </a:spcAft>
              <a:buClr>
                <a:srgbClr val="000000"/>
              </a:buClr>
              <a:buSzPts val="1910"/>
              <a:buFont typeface="Arial"/>
              <a:buNone/>
            </a:pPr>
            <a:r>
              <a:rPr lang="pt-BR" sz="1600" dirty="0">
                <a:solidFill>
                  <a:schemeClr val="tx1"/>
                </a:solidFill>
                <a:latin typeface="Nunito"/>
                <a:ea typeface="Nunito"/>
                <a:cs typeface="Nunito"/>
                <a:sym typeface="Nunito"/>
              </a:rPr>
              <a:t>Cartas de agradecimento.</a:t>
            </a:r>
          </a:p>
        </p:txBody>
      </p:sp>
      <p:sp>
        <p:nvSpPr>
          <p:cNvPr id="25" name="CaixaDeTexto 24">
            <a:extLst>
              <a:ext uri="{FF2B5EF4-FFF2-40B4-BE49-F238E27FC236}">
                <a16:creationId xmlns:a16="http://schemas.microsoft.com/office/drawing/2014/main" id="{64BD6B5C-52CD-43D6-9384-7F901DD0D1A2}"/>
              </a:ext>
            </a:extLst>
          </p:cNvPr>
          <p:cNvSpPr txBox="1"/>
          <p:nvPr/>
        </p:nvSpPr>
        <p:spPr>
          <a:xfrm>
            <a:off x="4092175" y="5182602"/>
            <a:ext cx="6907922" cy="1034129"/>
          </a:xfrm>
          <a:prstGeom prst="rect">
            <a:avLst/>
          </a:prstGeom>
          <a:noFill/>
        </p:spPr>
        <p:txBody>
          <a:bodyPr wrap="square">
            <a:spAutoFit/>
          </a:bodyPr>
          <a:lstStyle/>
          <a:p>
            <a:pPr marL="0" marR="0" lvl="0" indent="0" defTabSz="914400" rtl="0" eaLnBrk="1" fontAlgn="auto" latinLnBrk="0" hangingPunct="1">
              <a:lnSpc>
                <a:spcPct val="130000"/>
              </a:lnSpc>
              <a:spcBef>
                <a:spcPts val="1600"/>
              </a:spcBef>
              <a:spcAft>
                <a:spcPts val="0"/>
              </a:spcAft>
              <a:buClr>
                <a:srgbClr val="000000"/>
              </a:buClr>
              <a:buSzPts val="1910"/>
              <a:buFont typeface="Arial"/>
              <a:buNone/>
              <a:tabLst/>
              <a:defRPr/>
            </a:pPr>
            <a:r>
              <a:rPr kumimoji="0" lang="pt-BR" sz="1600" b="0" u="none" strike="noStrike" kern="0" cap="none" spc="0" normalizeH="0" baseline="0" noProof="0" dirty="0">
                <a:ln>
                  <a:noFill/>
                </a:ln>
                <a:solidFill>
                  <a:srgbClr val="262626"/>
                </a:solidFill>
                <a:effectLst/>
                <a:uLnTx/>
                <a:uFillTx/>
                <a:latin typeface="Nunito"/>
                <a:ea typeface="Nunito"/>
                <a:cs typeface="Nunito"/>
                <a:sym typeface="Nunito"/>
              </a:rPr>
              <a:t>Existem inúmeras formas de você demostrar atenção ao seu novo cliente e mantê-lo ao seu lado. Lembre-se todos os passos que você precisa passar para conquista-lo, então não deixe ele esquecer de você.</a:t>
            </a:r>
          </a:p>
        </p:txBody>
      </p:sp>
      <p:sp>
        <p:nvSpPr>
          <p:cNvPr id="35" name="Gráfico 6">
            <a:extLst>
              <a:ext uri="{FF2B5EF4-FFF2-40B4-BE49-F238E27FC236}">
                <a16:creationId xmlns:a16="http://schemas.microsoft.com/office/drawing/2014/main" id="{9306D65E-BE32-4786-BB59-9841032AEEDF}"/>
              </a:ext>
            </a:extLst>
          </p:cNvPr>
          <p:cNvSpPr/>
          <p:nvPr/>
        </p:nvSpPr>
        <p:spPr>
          <a:xfrm>
            <a:off x="4205365" y="3018849"/>
            <a:ext cx="206476" cy="162124"/>
          </a:xfrm>
          <a:custGeom>
            <a:avLst/>
            <a:gdLst>
              <a:gd name="connsiteX0" fmla="*/ -1004 w 6038099"/>
              <a:gd name="connsiteY0" fmla="*/ 2444405 h 4741078"/>
              <a:gd name="connsiteX1" fmla="*/ 2654944 w 6038099"/>
              <a:gd name="connsiteY1" fmla="*/ 1507579 h 4741078"/>
              <a:gd name="connsiteX2" fmla="*/ 3326171 w 6038099"/>
              <a:gd name="connsiteY2" fmla="*/ 1224278 h 4741078"/>
              <a:gd name="connsiteX3" fmla="*/ 3326171 w 6038099"/>
              <a:gd name="connsiteY3" fmla="*/ 1224278 h 4741078"/>
              <a:gd name="connsiteX4" fmla="*/ 5436450 w 6038099"/>
              <a:gd name="connsiteY4" fmla="*/ 111193 h 4741078"/>
              <a:gd name="connsiteX5" fmla="*/ 5914516 w 6038099"/>
              <a:gd name="connsiteY5" fmla="*/ 44393 h 4741078"/>
              <a:gd name="connsiteX6" fmla="*/ 5859783 w 6038099"/>
              <a:gd name="connsiteY6" fmla="*/ 1042385 h 4741078"/>
              <a:gd name="connsiteX7" fmla="*/ 2865004 w 6038099"/>
              <a:gd name="connsiteY7" fmla="*/ 4740590 h 4741078"/>
              <a:gd name="connsiteX8" fmla="*/ 2865004 w 6038099"/>
              <a:gd name="connsiteY8" fmla="*/ 4740590 h 4741078"/>
              <a:gd name="connsiteX9" fmla="*/ 2213 w 6038099"/>
              <a:gd name="connsiteY9" fmla="*/ 2444405 h 4741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38099" h="4741078">
                <a:moveTo>
                  <a:pt x="-1004" y="2444405"/>
                </a:moveTo>
                <a:cubicBezTo>
                  <a:pt x="896386" y="2160297"/>
                  <a:pt x="1793776" y="1864924"/>
                  <a:pt x="2654944" y="1507579"/>
                </a:cubicBezTo>
                <a:cubicBezTo>
                  <a:pt x="2877078" y="1415023"/>
                  <a:pt x="3129797" y="1312808"/>
                  <a:pt x="3326171" y="1224278"/>
                </a:cubicBezTo>
                <a:lnTo>
                  <a:pt x="3326171" y="1224278"/>
                </a:lnTo>
                <a:cubicBezTo>
                  <a:pt x="4049715" y="891882"/>
                  <a:pt x="4753944" y="520371"/>
                  <a:pt x="5436450" y="111193"/>
                </a:cubicBezTo>
                <a:cubicBezTo>
                  <a:pt x="5640065" y="-12752"/>
                  <a:pt x="5809088" y="-31261"/>
                  <a:pt x="5914516" y="44393"/>
                </a:cubicBezTo>
                <a:cubicBezTo>
                  <a:pt x="6075483" y="160289"/>
                  <a:pt x="6098020" y="498318"/>
                  <a:pt x="5859783" y="1042385"/>
                </a:cubicBezTo>
                <a:cubicBezTo>
                  <a:pt x="5244900" y="2450840"/>
                  <a:pt x="4078698" y="3796523"/>
                  <a:pt x="2865004" y="4740590"/>
                </a:cubicBezTo>
                <a:lnTo>
                  <a:pt x="2865004" y="4740590"/>
                </a:lnTo>
                <a:cubicBezTo>
                  <a:pt x="1722951" y="4244172"/>
                  <a:pt x="734614" y="3451409"/>
                  <a:pt x="2213" y="2444405"/>
                </a:cubicBezTo>
              </a:path>
            </a:pathLst>
          </a:custGeom>
          <a:solidFill>
            <a:schemeClr val="tx2"/>
          </a:solidFill>
          <a:ln w="80391" cap="flat">
            <a:noFill/>
            <a:prstDash val="solid"/>
            <a:miter/>
          </a:ln>
        </p:spPr>
        <p:txBody>
          <a:bodyPr rtlCol="0" anchor="ctr"/>
          <a:lstStyle/>
          <a:p>
            <a:endParaRPr lang="pt-BR" dirty="0"/>
          </a:p>
        </p:txBody>
      </p:sp>
      <p:sp>
        <p:nvSpPr>
          <p:cNvPr id="36" name="Gráfico 6">
            <a:extLst>
              <a:ext uri="{FF2B5EF4-FFF2-40B4-BE49-F238E27FC236}">
                <a16:creationId xmlns:a16="http://schemas.microsoft.com/office/drawing/2014/main" id="{D2F0BAAE-140E-4F66-B449-B31E1A89A27C}"/>
              </a:ext>
            </a:extLst>
          </p:cNvPr>
          <p:cNvSpPr/>
          <p:nvPr/>
        </p:nvSpPr>
        <p:spPr>
          <a:xfrm>
            <a:off x="4205365" y="3540814"/>
            <a:ext cx="206476" cy="162124"/>
          </a:xfrm>
          <a:custGeom>
            <a:avLst/>
            <a:gdLst>
              <a:gd name="connsiteX0" fmla="*/ -1004 w 6038099"/>
              <a:gd name="connsiteY0" fmla="*/ 2444405 h 4741078"/>
              <a:gd name="connsiteX1" fmla="*/ 2654944 w 6038099"/>
              <a:gd name="connsiteY1" fmla="*/ 1507579 h 4741078"/>
              <a:gd name="connsiteX2" fmla="*/ 3326171 w 6038099"/>
              <a:gd name="connsiteY2" fmla="*/ 1224278 h 4741078"/>
              <a:gd name="connsiteX3" fmla="*/ 3326171 w 6038099"/>
              <a:gd name="connsiteY3" fmla="*/ 1224278 h 4741078"/>
              <a:gd name="connsiteX4" fmla="*/ 5436450 w 6038099"/>
              <a:gd name="connsiteY4" fmla="*/ 111193 h 4741078"/>
              <a:gd name="connsiteX5" fmla="*/ 5914516 w 6038099"/>
              <a:gd name="connsiteY5" fmla="*/ 44393 h 4741078"/>
              <a:gd name="connsiteX6" fmla="*/ 5859783 w 6038099"/>
              <a:gd name="connsiteY6" fmla="*/ 1042385 h 4741078"/>
              <a:gd name="connsiteX7" fmla="*/ 2865004 w 6038099"/>
              <a:gd name="connsiteY7" fmla="*/ 4740590 h 4741078"/>
              <a:gd name="connsiteX8" fmla="*/ 2865004 w 6038099"/>
              <a:gd name="connsiteY8" fmla="*/ 4740590 h 4741078"/>
              <a:gd name="connsiteX9" fmla="*/ 2213 w 6038099"/>
              <a:gd name="connsiteY9" fmla="*/ 2444405 h 4741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38099" h="4741078">
                <a:moveTo>
                  <a:pt x="-1004" y="2444405"/>
                </a:moveTo>
                <a:cubicBezTo>
                  <a:pt x="896386" y="2160297"/>
                  <a:pt x="1793776" y="1864924"/>
                  <a:pt x="2654944" y="1507579"/>
                </a:cubicBezTo>
                <a:cubicBezTo>
                  <a:pt x="2877078" y="1415023"/>
                  <a:pt x="3129797" y="1312808"/>
                  <a:pt x="3326171" y="1224278"/>
                </a:cubicBezTo>
                <a:lnTo>
                  <a:pt x="3326171" y="1224278"/>
                </a:lnTo>
                <a:cubicBezTo>
                  <a:pt x="4049715" y="891882"/>
                  <a:pt x="4753944" y="520371"/>
                  <a:pt x="5436450" y="111193"/>
                </a:cubicBezTo>
                <a:cubicBezTo>
                  <a:pt x="5640065" y="-12752"/>
                  <a:pt x="5809088" y="-31261"/>
                  <a:pt x="5914516" y="44393"/>
                </a:cubicBezTo>
                <a:cubicBezTo>
                  <a:pt x="6075483" y="160289"/>
                  <a:pt x="6098020" y="498318"/>
                  <a:pt x="5859783" y="1042385"/>
                </a:cubicBezTo>
                <a:cubicBezTo>
                  <a:pt x="5244900" y="2450840"/>
                  <a:pt x="4078698" y="3796523"/>
                  <a:pt x="2865004" y="4740590"/>
                </a:cubicBezTo>
                <a:lnTo>
                  <a:pt x="2865004" y="4740590"/>
                </a:lnTo>
                <a:cubicBezTo>
                  <a:pt x="1722951" y="4244172"/>
                  <a:pt x="734614" y="3451409"/>
                  <a:pt x="2213" y="2444405"/>
                </a:cubicBezTo>
              </a:path>
            </a:pathLst>
          </a:custGeom>
          <a:solidFill>
            <a:schemeClr val="tx2"/>
          </a:solidFill>
          <a:ln w="80391" cap="flat">
            <a:noFill/>
            <a:prstDash val="solid"/>
            <a:miter/>
          </a:ln>
        </p:spPr>
        <p:txBody>
          <a:bodyPr rtlCol="0" anchor="ctr"/>
          <a:lstStyle/>
          <a:p>
            <a:endParaRPr lang="pt-BR" dirty="0"/>
          </a:p>
        </p:txBody>
      </p:sp>
      <p:sp>
        <p:nvSpPr>
          <p:cNvPr id="29" name="Gráfico 6">
            <a:extLst>
              <a:ext uri="{FF2B5EF4-FFF2-40B4-BE49-F238E27FC236}">
                <a16:creationId xmlns:a16="http://schemas.microsoft.com/office/drawing/2014/main" id="{6A3B1B43-016B-4C2E-88B0-A74A0B03D316}"/>
              </a:ext>
            </a:extLst>
          </p:cNvPr>
          <p:cNvSpPr/>
          <p:nvPr/>
        </p:nvSpPr>
        <p:spPr>
          <a:xfrm>
            <a:off x="4205365" y="4375349"/>
            <a:ext cx="206476" cy="162124"/>
          </a:xfrm>
          <a:custGeom>
            <a:avLst/>
            <a:gdLst>
              <a:gd name="connsiteX0" fmla="*/ -1004 w 6038099"/>
              <a:gd name="connsiteY0" fmla="*/ 2444405 h 4741078"/>
              <a:gd name="connsiteX1" fmla="*/ 2654944 w 6038099"/>
              <a:gd name="connsiteY1" fmla="*/ 1507579 h 4741078"/>
              <a:gd name="connsiteX2" fmla="*/ 3326171 w 6038099"/>
              <a:gd name="connsiteY2" fmla="*/ 1224278 h 4741078"/>
              <a:gd name="connsiteX3" fmla="*/ 3326171 w 6038099"/>
              <a:gd name="connsiteY3" fmla="*/ 1224278 h 4741078"/>
              <a:gd name="connsiteX4" fmla="*/ 5436450 w 6038099"/>
              <a:gd name="connsiteY4" fmla="*/ 111193 h 4741078"/>
              <a:gd name="connsiteX5" fmla="*/ 5914516 w 6038099"/>
              <a:gd name="connsiteY5" fmla="*/ 44393 h 4741078"/>
              <a:gd name="connsiteX6" fmla="*/ 5859783 w 6038099"/>
              <a:gd name="connsiteY6" fmla="*/ 1042385 h 4741078"/>
              <a:gd name="connsiteX7" fmla="*/ 2865004 w 6038099"/>
              <a:gd name="connsiteY7" fmla="*/ 4740590 h 4741078"/>
              <a:gd name="connsiteX8" fmla="*/ 2865004 w 6038099"/>
              <a:gd name="connsiteY8" fmla="*/ 4740590 h 4741078"/>
              <a:gd name="connsiteX9" fmla="*/ 2213 w 6038099"/>
              <a:gd name="connsiteY9" fmla="*/ 2444405 h 4741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38099" h="4741078">
                <a:moveTo>
                  <a:pt x="-1004" y="2444405"/>
                </a:moveTo>
                <a:cubicBezTo>
                  <a:pt x="896386" y="2160297"/>
                  <a:pt x="1793776" y="1864924"/>
                  <a:pt x="2654944" y="1507579"/>
                </a:cubicBezTo>
                <a:cubicBezTo>
                  <a:pt x="2877078" y="1415023"/>
                  <a:pt x="3129797" y="1312808"/>
                  <a:pt x="3326171" y="1224278"/>
                </a:cubicBezTo>
                <a:lnTo>
                  <a:pt x="3326171" y="1224278"/>
                </a:lnTo>
                <a:cubicBezTo>
                  <a:pt x="4049715" y="891882"/>
                  <a:pt x="4753944" y="520371"/>
                  <a:pt x="5436450" y="111193"/>
                </a:cubicBezTo>
                <a:cubicBezTo>
                  <a:pt x="5640065" y="-12752"/>
                  <a:pt x="5809088" y="-31261"/>
                  <a:pt x="5914516" y="44393"/>
                </a:cubicBezTo>
                <a:cubicBezTo>
                  <a:pt x="6075483" y="160289"/>
                  <a:pt x="6098020" y="498318"/>
                  <a:pt x="5859783" y="1042385"/>
                </a:cubicBezTo>
                <a:cubicBezTo>
                  <a:pt x="5244900" y="2450840"/>
                  <a:pt x="4078698" y="3796523"/>
                  <a:pt x="2865004" y="4740590"/>
                </a:cubicBezTo>
                <a:lnTo>
                  <a:pt x="2865004" y="4740590"/>
                </a:lnTo>
                <a:cubicBezTo>
                  <a:pt x="1722951" y="4244172"/>
                  <a:pt x="734614" y="3451409"/>
                  <a:pt x="2213" y="2444405"/>
                </a:cubicBezTo>
              </a:path>
            </a:pathLst>
          </a:custGeom>
          <a:solidFill>
            <a:schemeClr val="tx2"/>
          </a:solidFill>
          <a:ln w="80391" cap="flat">
            <a:noFill/>
            <a:prstDash val="solid"/>
            <a:miter/>
          </a:ln>
        </p:spPr>
        <p:txBody>
          <a:bodyPr rtlCol="0" anchor="ctr"/>
          <a:lstStyle/>
          <a:p>
            <a:endParaRPr lang="pt-BR" dirty="0"/>
          </a:p>
        </p:txBody>
      </p:sp>
      <p:sp>
        <p:nvSpPr>
          <p:cNvPr id="30" name="Gráfico 6">
            <a:extLst>
              <a:ext uri="{FF2B5EF4-FFF2-40B4-BE49-F238E27FC236}">
                <a16:creationId xmlns:a16="http://schemas.microsoft.com/office/drawing/2014/main" id="{0E8222B1-4E93-4EA3-A8AD-B777B188967D}"/>
              </a:ext>
            </a:extLst>
          </p:cNvPr>
          <p:cNvSpPr/>
          <p:nvPr/>
        </p:nvSpPr>
        <p:spPr>
          <a:xfrm>
            <a:off x="7223990" y="3018849"/>
            <a:ext cx="206476" cy="162124"/>
          </a:xfrm>
          <a:custGeom>
            <a:avLst/>
            <a:gdLst>
              <a:gd name="connsiteX0" fmla="*/ -1004 w 6038099"/>
              <a:gd name="connsiteY0" fmla="*/ 2444405 h 4741078"/>
              <a:gd name="connsiteX1" fmla="*/ 2654944 w 6038099"/>
              <a:gd name="connsiteY1" fmla="*/ 1507579 h 4741078"/>
              <a:gd name="connsiteX2" fmla="*/ 3326171 w 6038099"/>
              <a:gd name="connsiteY2" fmla="*/ 1224278 h 4741078"/>
              <a:gd name="connsiteX3" fmla="*/ 3326171 w 6038099"/>
              <a:gd name="connsiteY3" fmla="*/ 1224278 h 4741078"/>
              <a:gd name="connsiteX4" fmla="*/ 5436450 w 6038099"/>
              <a:gd name="connsiteY4" fmla="*/ 111193 h 4741078"/>
              <a:gd name="connsiteX5" fmla="*/ 5914516 w 6038099"/>
              <a:gd name="connsiteY5" fmla="*/ 44393 h 4741078"/>
              <a:gd name="connsiteX6" fmla="*/ 5859783 w 6038099"/>
              <a:gd name="connsiteY6" fmla="*/ 1042385 h 4741078"/>
              <a:gd name="connsiteX7" fmla="*/ 2865004 w 6038099"/>
              <a:gd name="connsiteY7" fmla="*/ 4740590 h 4741078"/>
              <a:gd name="connsiteX8" fmla="*/ 2865004 w 6038099"/>
              <a:gd name="connsiteY8" fmla="*/ 4740590 h 4741078"/>
              <a:gd name="connsiteX9" fmla="*/ 2213 w 6038099"/>
              <a:gd name="connsiteY9" fmla="*/ 2444405 h 4741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38099" h="4741078">
                <a:moveTo>
                  <a:pt x="-1004" y="2444405"/>
                </a:moveTo>
                <a:cubicBezTo>
                  <a:pt x="896386" y="2160297"/>
                  <a:pt x="1793776" y="1864924"/>
                  <a:pt x="2654944" y="1507579"/>
                </a:cubicBezTo>
                <a:cubicBezTo>
                  <a:pt x="2877078" y="1415023"/>
                  <a:pt x="3129797" y="1312808"/>
                  <a:pt x="3326171" y="1224278"/>
                </a:cubicBezTo>
                <a:lnTo>
                  <a:pt x="3326171" y="1224278"/>
                </a:lnTo>
                <a:cubicBezTo>
                  <a:pt x="4049715" y="891882"/>
                  <a:pt x="4753944" y="520371"/>
                  <a:pt x="5436450" y="111193"/>
                </a:cubicBezTo>
                <a:cubicBezTo>
                  <a:pt x="5640065" y="-12752"/>
                  <a:pt x="5809088" y="-31261"/>
                  <a:pt x="5914516" y="44393"/>
                </a:cubicBezTo>
                <a:cubicBezTo>
                  <a:pt x="6075483" y="160289"/>
                  <a:pt x="6098020" y="498318"/>
                  <a:pt x="5859783" y="1042385"/>
                </a:cubicBezTo>
                <a:cubicBezTo>
                  <a:pt x="5244900" y="2450840"/>
                  <a:pt x="4078698" y="3796523"/>
                  <a:pt x="2865004" y="4740590"/>
                </a:cubicBezTo>
                <a:lnTo>
                  <a:pt x="2865004" y="4740590"/>
                </a:lnTo>
                <a:cubicBezTo>
                  <a:pt x="1722951" y="4244172"/>
                  <a:pt x="734614" y="3451409"/>
                  <a:pt x="2213" y="2444405"/>
                </a:cubicBezTo>
              </a:path>
            </a:pathLst>
          </a:custGeom>
          <a:solidFill>
            <a:schemeClr val="tx2"/>
          </a:solidFill>
          <a:ln w="80391" cap="flat">
            <a:noFill/>
            <a:prstDash val="solid"/>
            <a:miter/>
          </a:ln>
        </p:spPr>
        <p:txBody>
          <a:bodyPr rtlCol="0" anchor="ctr"/>
          <a:lstStyle/>
          <a:p>
            <a:endParaRPr lang="pt-BR" dirty="0"/>
          </a:p>
        </p:txBody>
      </p:sp>
      <p:sp>
        <p:nvSpPr>
          <p:cNvPr id="31" name="Gráfico 6">
            <a:extLst>
              <a:ext uri="{FF2B5EF4-FFF2-40B4-BE49-F238E27FC236}">
                <a16:creationId xmlns:a16="http://schemas.microsoft.com/office/drawing/2014/main" id="{171A6E62-1C9F-4BB8-8806-7566B6A58626}"/>
              </a:ext>
            </a:extLst>
          </p:cNvPr>
          <p:cNvSpPr/>
          <p:nvPr/>
        </p:nvSpPr>
        <p:spPr>
          <a:xfrm>
            <a:off x="7223990" y="3857361"/>
            <a:ext cx="206476" cy="162124"/>
          </a:xfrm>
          <a:custGeom>
            <a:avLst/>
            <a:gdLst>
              <a:gd name="connsiteX0" fmla="*/ -1004 w 6038099"/>
              <a:gd name="connsiteY0" fmla="*/ 2444405 h 4741078"/>
              <a:gd name="connsiteX1" fmla="*/ 2654944 w 6038099"/>
              <a:gd name="connsiteY1" fmla="*/ 1507579 h 4741078"/>
              <a:gd name="connsiteX2" fmla="*/ 3326171 w 6038099"/>
              <a:gd name="connsiteY2" fmla="*/ 1224278 h 4741078"/>
              <a:gd name="connsiteX3" fmla="*/ 3326171 w 6038099"/>
              <a:gd name="connsiteY3" fmla="*/ 1224278 h 4741078"/>
              <a:gd name="connsiteX4" fmla="*/ 5436450 w 6038099"/>
              <a:gd name="connsiteY4" fmla="*/ 111193 h 4741078"/>
              <a:gd name="connsiteX5" fmla="*/ 5914516 w 6038099"/>
              <a:gd name="connsiteY5" fmla="*/ 44393 h 4741078"/>
              <a:gd name="connsiteX6" fmla="*/ 5859783 w 6038099"/>
              <a:gd name="connsiteY6" fmla="*/ 1042385 h 4741078"/>
              <a:gd name="connsiteX7" fmla="*/ 2865004 w 6038099"/>
              <a:gd name="connsiteY7" fmla="*/ 4740590 h 4741078"/>
              <a:gd name="connsiteX8" fmla="*/ 2865004 w 6038099"/>
              <a:gd name="connsiteY8" fmla="*/ 4740590 h 4741078"/>
              <a:gd name="connsiteX9" fmla="*/ 2213 w 6038099"/>
              <a:gd name="connsiteY9" fmla="*/ 2444405 h 4741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38099" h="4741078">
                <a:moveTo>
                  <a:pt x="-1004" y="2444405"/>
                </a:moveTo>
                <a:cubicBezTo>
                  <a:pt x="896386" y="2160297"/>
                  <a:pt x="1793776" y="1864924"/>
                  <a:pt x="2654944" y="1507579"/>
                </a:cubicBezTo>
                <a:cubicBezTo>
                  <a:pt x="2877078" y="1415023"/>
                  <a:pt x="3129797" y="1312808"/>
                  <a:pt x="3326171" y="1224278"/>
                </a:cubicBezTo>
                <a:lnTo>
                  <a:pt x="3326171" y="1224278"/>
                </a:lnTo>
                <a:cubicBezTo>
                  <a:pt x="4049715" y="891882"/>
                  <a:pt x="4753944" y="520371"/>
                  <a:pt x="5436450" y="111193"/>
                </a:cubicBezTo>
                <a:cubicBezTo>
                  <a:pt x="5640065" y="-12752"/>
                  <a:pt x="5809088" y="-31261"/>
                  <a:pt x="5914516" y="44393"/>
                </a:cubicBezTo>
                <a:cubicBezTo>
                  <a:pt x="6075483" y="160289"/>
                  <a:pt x="6098020" y="498318"/>
                  <a:pt x="5859783" y="1042385"/>
                </a:cubicBezTo>
                <a:cubicBezTo>
                  <a:pt x="5244900" y="2450840"/>
                  <a:pt x="4078698" y="3796523"/>
                  <a:pt x="2865004" y="4740590"/>
                </a:cubicBezTo>
                <a:lnTo>
                  <a:pt x="2865004" y="4740590"/>
                </a:lnTo>
                <a:cubicBezTo>
                  <a:pt x="1722951" y="4244172"/>
                  <a:pt x="734614" y="3451409"/>
                  <a:pt x="2213" y="2444405"/>
                </a:cubicBezTo>
              </a:path>
            </a:pathLst>
          </a:custGeom>
          <a:solidFill>
            <a:schemeClr val="tx2"/>
          </a:solidFill>
          <a:ln w="80391" cap="flat">
            <a:noFill/>
            <a:prstDash val="solid"/>
            <a:miter/>
          </a:ln>
        </p:spPr>
        <p:txBody>
          <a:bodyPr rtlCol="0" anchor="ctr"/>
          <a:lstStyle/>
          <a:p>
            <a:endParaRPr lang="pt-BR" dirty="0"/>
          </a:p>
        </p:txBody>
      </p:sp>
      <p:sp>
        <p:nvSpPr>
          <p:cNvPr id="32" name="Gráfico 6">
            <a:extLst>
              <a:ext uri="{FF2B5EF4-FFF2-40B4-BE49-F238E27FC236}">
                <a16:creationId xmlns:a16="http://schemas.microsoft.com/office/drawing/2014/main" id="{F5BF08FE-DC5D-4AA2-9786-409F492C7FCB}"/>
              </a:ext>
            </a:extLst>
          </p:cNvPr>
          <p:cNvSpPr/>
          <p:nvPr/>
        </p:nvSpPr>
        <p:spPr>
          <a:xfrm>
            <a:off x="7223990" y="4708713"/>
            <a:ext cx="206476" cy="162124"/>
          </a:xfrm>
          <a:custGeom>
            <a:avLst/>
            <a:gdLst>
              <a:gd name="connsiteX0" fmla="*/ -1004 w 6038099"/>
              <a:gd name="connsiteY0" fmla="*/ 2444405 h 4741078"/>
              <a:gd name="connsiteX1" fmla="*/ 2654944 w 6038099"/>
              <a:gd name="connsiteY1" fmla="*/ 1507579 h 4741078"/>
              <a:gd name="connsiteX2" fmla="*/ 3326171 w 6038099"/>
              <a:gd name="connsiteY2" fmla="*/ 1224278 h 4741078"/>
              <a:gd name="connsiteX3" fmla="*/ 3326171 w 6038099"/>
              <a:gd name="connsiteY3" fmla="*/ 1224278 h 4741078"/>
              <a:gd name="connsiteX4" fmla="*/ 5436450 w 6038099"/>
              <a:gd name="connsiteY4" fmla="*/ 111193 h 4741078"/>
              <a:gd name="connsiteX5" fmla="*/ 5914516 w 6038099"/>
              <a:gd name="connsiteY5" fmla="*/ 44393 h 4741078"/>
              <a:gd name="connsiteX6" fmla="*/ 5859783 w 6038099"/>
              <a:gd name="connsiteY6" fmla="*/ 1042385 h 4741078"/>
              <a:gd name="connsiteX7" fmla="*/ 2865004 w 6038099"/>
              <a:gd name="connsiteY7" fmla="*/ 4740590 h 4741078"/>
              <a:gd name="connsiteX8" fmla="*/ 2865004 w 6038099"/>
              <a:gd name="connsiteY8" fmla="*/ 4740590 h 4741078"/>
              <a:gd name="connsiteX9" fmla="*/ 2213 w 6038099"/>
              <a:gd name="connsiteY9" fmla="*/ 2444405 h 4741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38099" h="4741078">
                <a:moveTo>
                  <a:pt x="-1004" y="2444405"/>
                </a:moveTo>
                <a:cubicBezTo>
                  <a:pt x="896386" y="2160297"/>
                  <a:pt x="1793776" y="1864924"/>
                  <a:pt x="2654944" y="1507579"/>
                </a:cubicBezTo>
                <a:cubicBezTo>
                  <a:pt x="2877078" y="1415023"/>
                  <a:pt x="3129797" y="1312808"/>
                  <a:pt x="3326171" y="1224278"/>
                </a:cubicBezTo>
                <a:lnTo>
                  <a:pt x="3326171" y="1224278"/>
                </a:lnTo>
                <a:cubicBezTo>
                  <a:pt x="4049715" y="891882"/>
                  <a:pt x="4753944" y="520371"/>
                  <a:pt x="5436450" y="111193"/>
                </a:cubicBezTo>
                <a:cubicBezTo>
                  <a:pt x="5640065" y="-12752"/>
                  <a:pt x="5809088" y="-31261"/>
                  <a:pt x="5914516" y="44393"/>
                </a:cubicBezTo>
                <a:cubicBezTo>
                  <a:pt x="6075483" y="160289"/>
                  <a:pt x="6098020" y="498318"/>
                  <a:pt x="5859783" y="1042385"/>
                </a:cubicBezTo>
                <a:cubicBezTo>
                  <a:pt x="5244900" y="2450840"/>
                  <a:pt x="4078698" y="3796523"/>
                  <a:pt x="2865004" y="4740590"/>
                </a:cubicBezTo>
                <a:lnTo>
                  <a:pt x="2865004" y="4740590"/>
                </a:lnTo>
                <a:cubicBezTo>
                  <a:pt x="1722951" y="4244172"/>
                  <a:pt x="734614" y="3451409"/>
                  <a:pt x="2213" y="2444405"/>
                </a:cubicBezTo>
              </a:path>
            </a:pathLst>
          </a:custGeom>
          <a:solidFill>
            <a:schemeClr val="tx2"/>
          </a:solidFill>
          <a:ln w="80391" cap="flat">
            <a:noFill/>
            <a:prstDash val="solid"/>
            <a:miter/>
          </a:ln>
        </p:spPr>
        <p:txBody>
          <a:bodyPr rtlCol="0" anchor="ctr"/>
          <a:lstStyle/>
          <a:p>
            <a:endParaRPr lang="pt-BR" dirty="0"/>
          </a:p>
        </p:txBody>
      </p:sp>
      <p:sp>
        <p:nvSpPr>
          <p:cNvPr id="33" name="CaixaDeTexto 32">
            <a:extLst>
              <a:ext uri="{FF2B5EF4-FFF2-40B4-BE49-F238E27FC236}">
                <a16:creationId xmlns:a16="http://schemas.microsoft.com/office/drawing/2014/main" id="{E8E278B3-C318-4E33-B837-EC9DD50C18A3}"/>
              </a:ext>
            </a:extLst>
          </p:cNvPr>
          <p:cNvSpPr txBox="1"/>
          <p:nvPr/>
        </p:nvSpPr>
        <p:spPr>
          <a:xfrm>
            <a:off x="543599" y="3792859"/>
            <a:ext cx="1545359" cy="923330"/>
          </a:xfrm>
          <a:prstGeom prst="rect">
            <a:avLst/>
          </a:prstGeom>
          <a:noFill/>
        </p:spPr>
        <p:txBody>
          <a:bodyPr wrap="square" rtlCol="0">
            <a:spAutoFit/>
          </a:bodyPr>
          <a:lstStyle/>
          <a:p>
            <a:pPr algn="ctr"/>
            <a:r>
              <a:rPr lang="pt-BR" sz="5400" i="1" dirty="0">
                <a:solidFill>
                  <a:schemeClr val="bg1"/>
                </a:solidFill>
                <a:latin typeface="+mj-lt"/>
              </a:rPr>
              <a:t>06</a:t>
            </a:r>
          </a:p>
        </p:txBody>
      </p:sp>
      <p:sp>
        <p:nvSpPr>
          <p:cNvPr id="34" name="CaixaDeTexto 33">
            <a:extLst>
              <a:ext uri="{FF2B5EF4-FFF2-40B4-BE49-F238E27FC236}">
                <a16:creationId xmlns:a16="http://schemas.microsoft.com/office/drawing/2014/main" id="{C5F6532B-F3BE-464F-B22C-AB64A99385AC}"/>
              </a:ext>
            </a:extLst>
          </p:cNvPr>
          <p:cNvSpPr txBox="1"/>
          <p:nvPr/>
        </p:nvSpPr>
        <p:spPr>
          <a:xfrm>
            <a:off x="428124" y="3939283"/>
            <a:ext cx="1776311" cy="338554"/>
          </a:xfrm>
          <a:prstGeom prst="rect">
            <a:avLst/>
          </a:prstGeom>
          <a:noFill/>
        </p:spPr>
        <p:txBody>
          <a:bodyPr wrap="square" rtlCol="0" anchor="ctr">
            <a:spAutoFit/>
          </a:bodyPr>
          <a:lstStyle/>
          <a:p>
            <a:pPr algn="ctr"/>
            <a:r>
              <a:rPr lang="pt-BR" sz="1600" i="1" dirty="0">
                <a:latin typeface="+mj-lt"/>
              </a:rPr>
              <a:t>PÓS-VENDA</a:t>
            </a:r>
          </a:p>
        </p:txBody>
      </p:sp>
      <p:sp>
        <p:nvSpPr>
          <p:cNvPr id="38" name="Elipse 37">
            <a:extLst>
              <a:ext uri="{FF2B5EF4-FFF2-40B4-BE49-F238E27FC236}">
                <a16:creationId xmlns:a16="http://schemas.microsoft.com/office/drawing/2014/main" id="{6F865243-FE7C-41E5-B784-DDCC3D01B12D}"/>
              </a:ext>
            </a:extLst>
          </p:cNvPr>
          <p:cNvSpPr/>
          <p:nvPr/>
        </p:nvSpPr>
        <p:spPr>
          <a:xfrm>
            <a:off x="749898" y="2249332"/>
            <a:ext cx="1132764" cy="1132764"/>
          </a:xfrm>
          <a:prstGeom prst="ellipse">
            <a:avLst/>
          </a:prstGeom>
          <a:solidFill>
            <a:srgbClr val="F05B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9" name="Arco 38">
            <a:extLst>
              <a:ext uri="{FF2B5EF4-FFF2-40B4-BE49-F238E27FC236}">
                <a16:creationId xmlns:a16="http://schemas.microsoft.com/office/drawing/2014/main" id="{510FDF5E-A5CF-426D-913C-AE64BD592381}"/>
              </a:ext>
            </a:extLst>
          </p:cNvPr>
          <p:cNvSpPr/>
          <p:nvPr/>
        </p:nvSpPr>
        <p:spPr>
          <a:xfrm rot="5400000" flipV="1">
            <a:off x="365349" y="1859335"/>
            <a:ext cx="1912762" cy="1912760"/>
          </a:xfrm>
          <a:prstGeom prst="arc">
            <a:avLst>
              <a:gd name="adj1" fmla="val 16641387"/>
              <a:gd name="adj2" fmla="val 5440455"/>
            </a:avLst>
          </a:prstGeom>
          <a:ln w="38100">
            <a:solidFill>
              <a:srgbClr val="F05B7D"/>
            </a:solidFil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pic>
        <p:nvPicPr>
          <p:cNvPr id="40" name="Gráfico 39">
            <a:extLst>
              <a:ext uri="{FF2B5EF4-FFF2-40B4-BE49-F238E27FC236}">
                <a16:creationId xmlns:a16="http://schemas.microsoft.com/office/drawing/2014/main" id="{42E4463F-6734-49C1-AF95-1DCB743B7C3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80801" y="2554199"/>
            <a:ext cx="685800" cy="600075"/>
          </a:xfrm>
          <a:prstGeom prst="rect">
            <a:avLst/>
          </a:prstGeom>
        </p:spPr>
      </p:pic>
    </p:spTree>
    <p:extLst>
      <p:ext uri="{BB962C8B-B14F-4D97-AF65-F5344CB8AC3E}">
        <p14:creationId xmlns:p14="http://schemas.microsoft.com/office/powerpoint/2010/main" val="402226021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grpSp>
        <p:nvGrpSpPr>
          <p:cNvPr id="2" name="Agrupar 1">
            <a:extLst>
              <a:ext uri="{FF2B5EF4-FFF2-40B4-BE49-F238E27FC236}">
                <a16:creationId xmlns:a16="http://schemas.microsoft.com/office/drawing/2014/main" id="{F37F59FC-272B-4116-8030-304DB4DAFF00}"/>
              </a:ext>
            </a:extLst>
          </p:cNvPr>
          <p:cNvGrpSpPr/>
          <p:nvPr/>
        </p:nvGrpSpPr>
        <p:grpSpPr>
          <a:xfrm flipH="1">
            <a:off x="6613546" y="-4416002"/>
            <a:ext cx="15632075" cy="14393992"/>
            <a:chOff x="-10468423" y="-4416002"/>
            <a:chExt cx="15632075" cy="14393992"/>
          </a:xfrm>
        </p:grpSpPr>
        <p:sp>
          <p:nvSpPr>
            <p:cNvPr id="11" name="Gráfico 2">
              <a:extLst>
                <a:ext uri="{FF2B5EF4-FFF2-40B4-BE49-F238E27FC236}">
                  <a16:creationId xmlns:a16="http://schemas.microsoft.com/office/drawing/2014/main" id="{A9735FC5-212C-4D58-BB4E-5C6698F7F08D}"/>
                </a:ext>
              </a:extLst>
            </p:cNvPr>
            <p:cNvSpPr/>
            <p:nvPr/>
          </p:nvSpPr>
          <p:spPr>
            <a:xfrm rot="17125115">
              <a:off x="-8219256" y="-3279849"/>
              <a:ext cx="12333706" cy="14181971"/>
            </a:xfrm>
            <a:custGeom>
              <a:avLst/>
              <a:gdLst>
                <a:gd name="connsiteX0" fmla="*/ 0 w 5701176"/>
                <a:gd name="connsiteY0" fmla="*/ 5198879 h 6517995"/>
                <a:gd name="connsiteX1" fmla="*/ 2452116 w 5701176"/>
                <a:gd name="connsiteY1" fmla="*/ 3025083 h 6517995"/>
                <a:gd name="connsiteX2" fmla="*/ 3052001 w 5701176"/>
                <a:gd name="connsiteY2" fmla="*/ 2423865 h 6517995"/>
                <a:gd name="connsiteX3" fmla="*/ 3052096 w 5701176"/>
                <a:gd name="connsiteY3" fmla="*/ 2424341 h 6517995"/>
                <a:gd name="connsiteX4" fmla="*/ 4846320 w 5701176"/>
                <a:gd name="connsiteY4" fmla="*/ 286741 h 6517995"/>
                <a:gd name="connsiteX5" fmla="*/ 5332286 w 5701176"/>
                <a:gd name="connsiteY5" fmla="*/ 8611 h 6517995"/>
                <a:gd name="connsiteX6" fmla="*/ 5698998 w 5701176"/>
                <a:gd name="connsiteY6" fmla="*/ 1137419 h 6517995"/>
                <a:gd name="connsiteX7" fmla="*/ 4057364 w 5701176"/>
                <a:gd name="connsiteY7" fmla="*/ 6517996 h 6517995"/>
                <a:gd name="connsiteX8" fmla="*/ 4053364 w 5701176"/>
                <a:gd name="connsiteY8" fmla="*/ 6508090 h 6517995"/>
                <a:gd name="connsiteX9" fmla="*/ 4057364 w 5701176"/>
                <a:gd name="connsiteY9" fmla="*/ 6517996 h 6517995"/>
                <a:gd name="connsiteX10" fmla="*/ 0 w 5701176"/>
                <a:gd name="connsiteY10" fmla="*/ 5198879 h 6517995"/>
                <a:gd name="connsiteX0" fmla="*/ 0 w 5701176"/>
                <a:gd name="connsiteY0" fmla="*/ 5198879 h 6527879"/>
                <a:gd name="connsiteX1" fmla="*/ 2452116 w 5701176"/>
                <a:gd name="connsiteY1" fmla="*/ 3025083 h 6527879"/>
                <a:gd name="connsiteX2" fmla="*/ 3052001 w 5701176"/>
                <a:gd name="connsiteY2" fmla="*/ 2423865 h 6527879"/>
                <a:gd name="connsiteX3" fmla="*/ 3052096 w 5701176"/>
                <a:gd name="connsiteY3" fmla="*/ 2424341 h 6527879"/>
                <a:gd name="connsiteX4" fmla="*/ 4846320 w 5701176"/>
                <a:gd name="connsiteY4" fmla="*/ 286741 h 6527879"/>
                <a:gd name="connsiteX5" fmla="*/ 5332286 w 5701176"/>
                <a:gd name="connsiteY5" fmla="*/ 8611 h 6527879"/>
                <a:gd name="connsiteX6" fmla="*/ 5698998 w 5701176"/>
                <a:gd name="connsiteY6" fmla="*/ 1137419 h 6527879"/>
                <a:gd name="connsiteX7" fmla="*/ 4057364 w 5701176"/>
                <a:gd name="connsiteY7" fmla="*/ 6517996 h 6527879"/>
                <a:gd name="connsiteX8" fmla="*/ 4053364 w 5701176"/>
                <a:gd name="connsiteY8" fmla="*/ 6508090 h 6527879"/>
                <a:gd name="connsiteX9" fmla="*/ 4072193 w 5701176"/>
                <a:gd name="connsiteY9" fmla="*/ 6527879 h 6527879"/>
                <a:gd name="connsiteX10" fmla="*/ 0 w 5701176"/>
                <a:gd name="connsiteY10" fmla="*/ 5198879 h 6527879"/>
                <a:gd name="connsiteX0" fmla="*/ 0 w 5701176"/>
                <a:gd name="connsiteY0" fmla="*/ 5198879 h 6557702"/>
                <a:gd name="connsiteX1" fmla="*/ 2452116 w 5701176"/>
                <a:gd name="connsiteY1" fmla="*/ 3025083 h 6557702"/>
                <a:gd name="connsiteX2" fmla="*/ 3052001 w 5701176"/>
                <a:gd name="connsiteY2" fmla="*/ 2423865 h 6557702"/>
                <a:gd name="connsiteX3" fmla="*/ 3052096 w 5701176"/>
                <a:gd name="connsiteY3" fmla="*/ 2424341 h 6557702"/>
                <a:gd name="connsiteX4" fmla="*/ 4846320 w 5701176"/>
                <a:gd name="connsiteY4" fmla="*/ 286741 h 6557702"/>
                <a:gd name="connsiteX5" fmla="*/ 5332286 w 5701176"/>
                <a:gd name="connsiteY5" fmla="*/ 8611 h 6557702"/>
                <a:gd name="connsiteX6" fmla="*/ 5698998 w 5701176"/>
                <a:gd name="connsiteY6" fmla="*/ 1137419 h 6557702"/>
                <a:gd name="connsiteX7" fmla="*/ 4057364 w 5701176"/>
                <a:gd name="connsiteY7" fmla="*/ 6517996 h 6557702"/>
                <a:gd name="connsiteX8" fmla="*/ 4053364 w 5701176"/>
                <a:gd name="connsiteY8" fmla="*/ 6508090 h 6557702"/>
                <a:gd name="connsiteX9" fmla="*/ 4035815 w 5701176"/>
                <a:gd name="connsiteY9" fmla="*/ 6557702 h 6557702"/>
                <a:gd name="connsiteX10" fmla="*/ 0 w 5701176"/>
                <a:gd name="connsiteY10" fmla="*/ 5198879 h 6557702"/>
                <a:gd name="connsiteX0" fmla="*/ 0 w 5701176"/>
                <a:gd name="connsiteY0" fmla="*/ 5198879 h 6557702"/>
                <a:gd name="connsiteX1" fmla="*/ 2452116 w 5701176"/>
                <a:gd name="connsiteY1" fmla="*/ 3025083 h 6557702"/>
                <a:gd name="connsiteX2" fmla="*/ 3052001 w 5701176"/>
                <a:gd name="connsiteY2" fmla="*/ 2423865 h 6557702"/>
                <a:gd name="connsiteX3" fmla="*/ 3052096 w 5701176"/>
                <a:gd name="connsiteY3" fmla="*/ 2424341 h 6557702"/>
                <a:gd name="connsiteX4" fmla="*/ 4846320 w 5701176"/>
                <a:gd name="connsiteY4" fmla="*/ 286741 h 6557702"/>
                <a:gd name="connsiteX5" fmla="*/ 5332286 w 5701176"/>
                <a:gd name="connsiteY5" fmla="*/ 8611 h 6557702"/>
                <a:gd name="connsiteX6" fmla="*/ 5698998 w 5701176"/>
                <a:gd name="connsiteY6" fmla="*/ 1137419 h 6557702"/>
                <a:gd name="connsiteX7" fmla="*/ 4057364 w 5701176"/>
                <a:gd name="connsiteY7" fmla="*/ 6517996 h 6557702"/>
                <a:gd name="connsiteX8" fmla="*/ 4051506 w 5701176"/>
                <a:gd name="connsiteY8" fmla="*/ 6541960 h 6557702"/>
                <a:gd name="connsiteX9" fmla="*/ 4035815 w 5701176"/>
                <a:gd name="connsiteY9" fmla="*/ 6557702 h 6557702"/>
                <a:gd name="connsiteX10" fmla="*/ 0 w 5701176"/>
                <a:gd name="connsiteY10" fmla="*/ 5198879 h 6557702"/>
                <a:gd name="connsiteX0" fmla="*/ 0 w 5701176"/>
                <a:gd name="connsiteY0" fmla="*/ 5198879 h 6557702"/>
                <a:gd name="connsiteX1" fmla="*/ 2452116 w 5701176"/>
                <a:gd name="connsiteY1" fmla="*/ 3025083 h 6557702"/>
                <a:gd name="connsiteX2" fmla="*/ 3052001 w 5701176"/>
                <a:gd name="connsiteY2" fmla="*/ 2423865 h 6557702"/>
                <a:gd name="connsiteX3" fmla="*/ 3052096 w 5701176"/>
                <a:gd name="connsiteY3" fmla="*/ 2424341 h 6557702"/>
                <a:gd name="connsiteX4" fmla="*/ 4846320 w 5701176"/>
                <a:gd name="connsiteY4" fmla="*/ 286741 h 6557702"/>
                <a:gd name="connsiteX5" fmla="*/ 5332286 w 5701176"/>
                <a:gd name="connsiteY5" fmla="*/ 8611 h 6557702"/>
                <a:gd name="connsiteX6" fmla="*/ 5698998 w 5701176"/>
                <a:gd name="connsiteY6" fmla="*/ 1137419 h 6557702"/>
                <a:gd name="connsiteX7" fmla="*/ 4054407 w 5701176"/>
                <a:gd name="connsiteY7" fmla="*/ 6520062 h 6557702"/>
                <a:gd name="connsiteX8" fmla="*/ 4051506 w 5701176"/>
                <a:gd name="connsiteY8" fmla="*/ 6541960 h 6557702"/>
                <a:gd name="connsiteX9" fmla="*/ 4035815 w 5701176"/>
                <a:gd name="connsiteY9" fmla="*/ 6557702 h 6557702"/>
                <a:gd name="connsiteX10" fmla="*/ 0 w 5701176"/>
                <a:gd name="connsiteY10" fmla="*/ 5198879 h 6557702"/>
                <a:gd name="connsiteX0" fmla="*/ 0 w 5701176"/>
                <a:gd name="connsiteY0" fmla="*/ 5198879 h 6554261"/>
                <a:gd name="connsiteX1" fmla="*/ 2452116 w 5701176"/>
                <a:gd name="connsiteY1" fmla="*/ 3025083 h 6554261"/>
                <a:gd name="connsiteX2" fmla="*/ 3052001 w 5701176"/>
                <a:gd name="connsiteY2" fmla="*/ 2423865 h 6554261"/>
                <a:gd name="connsiteX3" fmla="*/ 3052096 w 5701176"/>
                <a:gd name="connsiteY3" fmla="*/ 2424341 h 6554261"/>
                <a:gd name="connsiteX4" fmla="*/ 4846320 w 5701176"/>
                <a:gd name="connsiteY4" fmla="*/ 286741 h 6554261"/>
                <a:gd name="connsiteX5" fmla="*/ 5332286 w 5701176"/>
                <a:gd name="connsiteY5" fmla="*/ 8611 h 6554261"/>
                <a:gd name="connsiteX6" fmla="*/ 5698998 w 5701176"/>
                <a:gd name="connsiteY6" fmla="*/ 1137419 h 6554261"/>
                <a:gd name="connsiteX7" fmla="*/ 4054407 w 5701176"/>
                <a:gd name="connsiteY7" fmla="*/ 6520062 h 6554261"/>
                <a:gd name="connsiteX8" fmla="*/ 4051506 w 5701176"/>
                <a:gd name="connsiteY8" fmla="*/ 6541960 h 6554261"/>
                <a:gd name="connsiteX9" fmla="*/ 4019325 w 5701176"/>
                <a:gd name="connsiteY9" fmla="*/ 6554261 h 6554261"/>
                <a:gd name="connsiteX10" fmla="*/ 0 w 5701176"/>
                <a:gd name="connsiteY10" fmla="*/ 5198879 h 6554261"/>
                <a:gd name="connsiteX0" fmla="*/ 0 w 5701176"/>
                <a:gd name="connsiteY0" fmla="*/ 5198879 h 6556492"/>
                <a:gd name="connsiteX1" fmla="*/ 2452116 w 5701176"/>
                <a:gd name="connsiteY1" fmla="*/ 3025083 h 6556492"/>
                <a:gd name="connsiteX2" fmla="*/ 3052001 w 5701176"/>
                <a:gd name="connsiteY2" fmla="*/ 2423865 h 6556492"/>
                <a:gd name="connsiteX3" fmla="*/ 3052096 w 5701176"/>
                <a:gd name="connsiteY3" fmla="*/ 2424341 h 6556492"/>
                <a:gd name="connsiteX4" fmla="*/ 4846320 w 5701176"/>
                <a:gd name="connsiteY4" fmla="*/ 286741 h 6556492"/>
                <a:gd name="connsiteX5" fmla="*/ 5332286 w 5701176"/>
                <a:gd name="connsiteY5" fmla="*/ 8611 h 6556492"/>
                <a:gd name="connsiteX6" fmla="*/ 5698998 w 5701176"/>
                <a:gd name="connsiteY6" fmla="*/ 1137419 h 6556492"/>
                <a:gd name="connsiteX7" fmla="*/ 4054407 w 5701176"/>
                <a:gd name="connsiteY7" fmla="*/ 6520062 h 6556492"/>
                <a:gd name="connsiteX8" fmla="*/ 4051506 w 5701176"/>
                <a:gd name="connsiteY8" fmla="*/ 6541960 h 6556492"/>
                <a:gd name="connsiteX9" fmla="*/ 3999756 w 5701176"/>
                <a:gd name="connsiteY9" fmla="*/ 6556492 h 6556492"/>
                <a:gd name="connsiteX10" fmla="*/ 0 w 5701176"/>
                <a:gd name="connsiteY10" fmla="*/ 5198879 h 6556492"/>
                <a:gd name="connsiteX0" fmla="*/ 0 w 5701176"/>
                <a:gd name="connsiteY0" fmla="*/ 5198879 h 6559191"/>
                <a:gd name="connsiteX1" fmla="*/ 2452116 w 5701176"/>
                <a:gd name="connsiteY1" fmla="*/ 3025083 h 6559191"/>
                <a:gd name="connsiteX2" fmla="*/ 3052001 w 5701176"/>
                <a:gd name="connsiteY2" fmla="*/ 2423865 h 6559191"/>
                <a:gd name="connsiteX3" fmla="*/ 3052096 w 5701176"/>
                <a:gd name="connsiteY3" fmla="*/ 2424341 h 6559191"/>
                <a:gd name="connsiteX4" fmla="*/ 4846320 w 5701176"/>
                <a:gd name="connsiteY4" fmla="*/ 286741 h 6559191"/>
                <a:gd name="connsiteX5" fmla="*/ 5332286 w 5701176"/>
                <a:gd name="connsiteY5" fmla="*/ 8611 h 6559191"/>
                <a:gd name="connsiteX6" fmla="*/ 5698998 w 5701176"/>
                <a:gd name="connsiteY6" fmla="*/ 1137419 h 6559191"/>
                <a:gd name="connsiteX7" fmla="*/ 4054407 w 5701176"/>
                <a:gd name="connsiteY7" fmla="*/ 6520062 h 6559191"/>
                <a:gd name="connsiteX8" fmla="*/ 4039435 w 5701176"/>
                <a:gd name="connsiteY8" fmla="*/ 6557439 h 6559191"/>
                <a:gd name="connsiteX9" fmla="*/ 3999756 w 5701176"/>
                <a:gd name="connsiteY9" fmla="*/ 6556492 h 6559191"/>
                <a:gd name="connsiteX10" fmla="*/ 0 w 5701176"/>
                <a:gd name="connsiteY10" fmla="*/ 5198879 h 6559191"/>
                <a:gd name="connsiteX0" fmla="*/ 0 w 5701176"/>
                <a:gd name="connsiteY0" fmla="*/ 5198879 h 6560738"/>
                <a:gd name="connsiteX1" fmla="*/ 2452116 w 5701176"/>
                <a:gd name="connsiteY1" fmla="*/ 3025083 h 6560738"/>
                <a:gd name="connsiteX2" fmla="*/ 3052001 w 5701176"/>
                <a:gd name="connsiteY2" fmla="*/ 2423865 h 6560738"/>
                <a:gd name="connsiteX3" fmla="*/ 3052096 w 5701176"/>
                <a:gd name="connsiteY3" fmla="*/ 2424341 h 6560738"/>
                <a:gd name="connsiteX4" fmla="*/ 4846320 w 5701176"/>
                <a:gd name="connsiteY4" fmla="*/ 286741 h 6560738"/>
                <a:gd name="connsiteX5" fmla="*/ 5332286 w 5701176"/>
                <a:gd name="connsiteY5" fmla="*/ 8611 h 6560738"/>
                <a:gd name="connsiteX6" fmla="*/ 5698998 w 5701176"/>
                <a:gd name="connsiteY6" fmla="*/ 1137419 h 6560738"/>
                <a:gd name="connsiteX7" fmla="*/ 4066720 w 5701176"/>
                <a:gd name="connsiteY7" fmla="*/ 6497373 h 6560738"/>
                <a:gd name="connsiteX8" fmla="*/ 4039435 w 5701176"/>
                <a:gd name="connsiteY8" fmla="*/ 6557439 h 6560738"/>
                <a:gd name="connsiteX9" fmla="*/ 3999756 w 5701176"/>
                <a:gd name="connsiteY9" fmla="*/ 6556492 h 6560738"/>
                <a:gd name="connsiteX10" fmla="*/ 0 w 5701176"/>
                <a:gd name="connsiteY10" fmla="*/ 5198879 h 6560738"/>
                <a:gd name="connsiteX0" fmla="*/ 0 w 5701176"/>
                <a:gd name="connsiteY0" fmla="*/ 5198879 h 6561432"/>
                <a:gd name="connsiteX1" fmla="*/ 2452116 w 5701176"/>
                <a:gd name="connsiteY1" fmla="*/ 3025083 h 6561432"/>
                <a:gd name="connsiteX2" fmla="*/ 3052001 w 5701176"/>
                <a:gd name="connsiteY2" fmla="*/ 2423865 h 6561432"/>
                <a:gd name="connsiteX3" fmla="*/ 3052096 w 5701176"/>
                <a:gd name="connsiteY3" fmla="*/ 2424341 h 6561432"/>
                <a:gd name="connsiteX4" fmla="*/ 4846320 w 5701176"/>
                <a:gd name="connsiteY4" fmla="*/ 286741 h 6561432"/>
                <a:gd name="connsiteX5" fmla="*/ 5332286 w 5701176"/>
                <a:gd name="connsiteY5" fmla="*/ 8611 h 6561432"/>
                <a:gd name="connsiteX6" fmla="*/ 5698998 w 5701176"/>
                <a:gd name="connsiteY6" fmla="*/ 1137419 h 6561432"/>
                <a:gd name="connsiteX7" fmla="*/ 4095930 w 5701176"/>
                <a:gd name="connsiteY7" fmla="*/ 6487524 h 6561432"/>
                <a:gd name="connsiteX8" fmla="*/ 4039435 w 5701176"/>
                <a:gd name="connsiteY8" fmla="*/ 6557439 h 6561432"/>
                <a:gd name="connsiteX9" fmla="*/ 3999756 w 5701176"/>
                <a:gd name="connsiteY9" fmla="*/ 6556492 h 6561432"/>
                <a:gd name="connsiteX10" fmla="*/ 0 w 5701176"/>
                <a:gd name="connsiteY10" fmla="*/ 5198879 h 6561432"/>
                <a:gd name="connsiteX0" fmla="*/ 0 w 5701176"/>
                <a:gd name="connsiteY0" fmla="*/ 5198879 h 6562035"/>
                <a:gd name="connsiteX1" fmla="*/ 2452116 w 5701176"/>
                <a:gd name="connsiteY1" fmla="*/ 3025083 h 6562035"/>
                <a:gd name="connsiteX2" fmla="*/ 3052001 w 5701176"/>
                <a:gd name="connsiteY2" fmla="*/ 2423865 h 6562035"/>
                <a:gd name="connsiteX3" fmla="*/ 3052096 w 5701176"/>
                <a:gd name="connsiteY3" fmla="*/ 2424341 h 6562035"/>
                <a:gd name="connsiteX4" fmla="*/ 4846320 w 5701176"/>
                <a:gd name="connsiteY4" fmla="*/ 286741 h 6562035"/>
                <a:gd name="connsiteX5" fmla="*/ 5332286 w 5701176"/>
                <a:gd name="connsiteY5" fmla="*/ 8611 h 6562035"/>
                <a:gd name="connsiteX6" fmla="*/ 5698998 w 5701176"/>
                <a:gd name="connsiteY6" fmla="*/ 1137419 h 6562035"/>
                <a:gd name="connsiteX7" fmla="*/ 4080331 w 5701176"/>
                <a:gd name="connsiteY7" fmla="*/ 6479058 h 6562035"/>
                <a:gd name="connsiteX8" fmla="*/ 4039435 w 5701176"/>
                <a:gd name="connsiteY8" fmla="*/ 6557439 h 6562035"/>
                <a:gd name="connsiteX9" fmla="*/ 3999756 w 5701176"/>
                <a:gd name="connsiteY9" fmla="*/ 6556492 h 6562035"/>
                <a:gd name="connsiteX10" fmla="*/ 0 w 5701176"/>
                <a:gd name="connsiteY10" fmla="*/ 5198879 h 6562035"/>
                <a:gd name="connsiteX0" fmla="*/ 0 w 5701176"/>
                <a:gd name="connsiteY0" fmla="*/ 5198879 h 6556492"/>
                <a:gd name="connsiteX1" fmla="*/ 2452116 w 5701176"/>
                <a:gd name="connsiteY1" fmla="*/ 3025083 h 6556492"/>
                <a:gd name="connsiteX2" fmla="*/ 3052001 w 5701176"/>
                <a:gd name="connsiteY2" fmla="*/ 2423865 h 6556492"/>
                <a:gd name="connsiteX3" fmla="*/ 3052096 w 5701176"/>
                <a:gd name="connsiteY3" fmla="*/ 2424341 h 6556492"/>
                <a:gd name="connsiteX4" fmla="*/ 4846320 w 5701176"/>
                <a:gd name="connsiteY4" fmla="*/ 286741 h 6556492"/>
                <a:gd name="connsiteX5" fmla="*/ 5332286 w 5701176"/>
                <a:gd name="connsiteY5" fmla="*/ 8611 h 6556492"/>
                <a:gd name="connsiteX6" fmla="*/ 5698998 w 5701176"/>
                <a:gd name="connsiteY6" fmla="*/ 1137419 h 6556492"/>
                <a:gd name="connsiteX7" fmla="*/ 4080331 w 5701176"/>
                <a:gd name="connsiteY7" fmla="*/ 6479058 h 6556492"/>
                <a:gd name="connsiteX8" fmla="*/ 4041216 w 5701176"/>
                <a:gd name="connsiteY8" fmla="*/ 6547391 h 6556492"/>
                <a:gd name="connsiteX9" fmla="*/ 3999756 w 5701176"/>
                <a:gd name="connsiteY9" fmla="*/ 6556492 h 6556492"/>
                <a:gd name="connsiteX10" fmla="*/ 0 w 5701176"/>
                <a:gd name="connsiteY10" fmla="*/ 5198879 h 6556492"/>
                <a:gd name="connsiteX0" fmla="*/ 0 w 5701176"/>
                <a:gd name="connsiteY0" fmla="*/ 5198879 h 6555524"/>
                <a:gd name="connsiteX1" fmla="*/ 2452116 w 5701176"/>
                <a:gd name="connsiteY1" fmla="*/ 3025083 h 6555524"/>
                <a:gd name="connsiteX2" fmla="*/ 3052001 w 5701176"/>
                <a:gd name="connsiteY2" fmla="*/ 2423865 h 6555524"/>
                <a:gd name="connsiteX3" fmla="*/ 3052096 w 5701176"/>
                <a:gd name="connsiteY3" fmla="*/ 2424341 h 6555524"/>
                <a:gd name="connsiteX4" fmla="*/ 4846320 w 5701176"/>
                <a:gd name="connsiteY4" fmla="*/ 286741 h 6555524"/>
                <a:gd name="connsiteX5" fmla="*/ 5332286 w 5701176"/>
                <a:gd name="connsiteY5" fmla="*/ 8611 h 6555524"/>
                <a:gd name="connsiteX6" fmla="*/ 5698998 w 5701176"/>
                <a:gd name="connsiteY6" fmla="*/ 1137419 h 6555524"/>
                <a:gd name="connsiteX7" fmla="*/ 4080331 w 5701176"/>
                <a:gd name="connsiteY7" fmla="*/ 6479058 h 6555524"/>
                <a:gd name="connsiteX8" fmla="*/ 4041216 w 5701176"/>
                <a:gd name="connsiteY8" fmla="*/ 6547391 h 6555524"/>
                <a:gd name="connsiteX9" fmla="*/ 3970910 w 5701176"/>
                <a:gd name="connsiteY9" fmla="*/ 6555524 h 6555524"/>
                <a:gd name="connsiteX10" fmla="*/ 0 w 5701176"/>
                <a:gd name="connsiteY10" fmla="*/ 5198879 h 6555524"/>
                <a:gd name="connsiteX0" fmla="*/ 0 w 5701176"/>
                <a:gd name="connsiteY0" fmla="*/ 5198879 h 6556808"/>
                <a:gd name="connsiteX1" fmla="*/ 2452116 w 5701176"/>
                <a:gd name="connsiteY1" fmla="*/ 3025083 h 6556808"/>
                <a:gd name="connsiteX2" fmla="*/ 3052001 w 5701176"/>
                <a:gd name="connsiteY2" fmla="*/ 2423865 h 6556808"/>
                <a:gd name="connsiteX3" fmla="*/ 3052096 w 5701176"/>
                <a:gd name="connsiteY3" fmla="*/ 2424341 h 6556808"/>
                <a:gd name="connsiteX4" fmla="*/ 4846320 w 5701176"/>
                <a:gd name="connsiteY4" fmla="*/ 286741 h 6556808"/>
                <a:gd name="connsiteX5" fmla="*/ 5332286 w 5701176"/>
                <a:gd name="connsiteY5" fmla="*/ 8611 h 6556808"/>
                <a:gd name="connsiteX6" fmla="*/ 5698998 w 5701176"/>
                <a:gd name="connsiteY6" fmla="*/ 1137419 h 6556808"/>
                <a:gd name="connsiteX7" fmla="*/ 4080331 w 5701176"/>
                <a:gd name="connsiteY7" fmla="*/ 6479058 h 6556808"/>
                <a:gd name="connsiteX8" fmla="*/ 4041216 w 5701176"/>
                <a:gd name="connsiteY8" fmla="*/ 6547391 h 6556808"/>
                <a:gd name="connsiteX9" fmla="*/ 3970910 w 5701176"/>
                <a:gd name="connsiteY9" fmla="*/ 6555524 h 6556808"/>
                <a:gd name="connsiteX10" fmla="*/ 0 w 5701176"/>
                <a:gd name="connsiteY10" fmla="*/ 5198879 h 6556808"/>
                <a:gd name="connsiteX0" fmla="*/ 0 w 5701176"/>
                <a:gd name="connsiteY0" fmla="*/ 5198879 h 6555524"/>
                <a:gd name="connsiteX1" fmla="*/ 2452116 w 5701176"/>
                <a:gd name="connsiteY1" fmla="*/ 3025083 h 6555524"/>
                <a:gd name="connsiteX2" fmla="*/ 3052001 w 5701176"/>
                <a:gd name="connsiteY2" fmla="*/ 2423865 h 6555524"/>
                <a:gd name="connsiteX3" fmla="*/ 3052096 w 5701176"/>
                <a:gd name="connsiteY3" fmla="*/ 2424341 h 6555524"/>
                <a:gd name="connsiteX4" fmla="*/ 4846320 w 5701176"/>
                <a:gd name="connsiteY4" fmla="*/ 286741 h 6555524"/>
                <a:gd name="connsiteX5" fmla="*/ 5332286 w 5701176"/>
                <a:gd name="connsiteY5" fmla="*/ 8611 h 6555524"/>
                <a:gd name="connsiteX6" fmla="*/ 5698998 w 5701176"/>
                <a:gd name="connsiteY6" fmla="*/ 1137419 h 6555524"/>
                <a:gd name="connsiteX7" fmla="*/ 4080331 w 5701176"/>
                <a:gd name="connsiteY7" fmla="*/ 6479058 h 6555524"/>
                <a:gd name="connsiteX8" fmla="*/ 4040688 w 5701176"/>
                <a:gd name="connsiteY8" fmla="*/ 6541598 h 6555524"/>
                <a:gd name="connsiteX9" fmla="*/ 3970910 w 5701176"/>
                <a:gd name="connsiteY9" fmla="*/ 6555524 h 6555524"/>
                <a:gd name="connsiteX10" fmla="*/ 0 w 5701176"/>
                <a:gd name="connsiteY10" fmla="*/ 5198879 h 6555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701176" h="6555524">
                  <a:moveTo>
                    <a:pt x="0" y="5198879"/>
                  </a:moveTo>
                  <a:cubicBezTo>
                    <a:pt x="842677" y="4500029"/>
                    <a:pt x="1681258" y="3788988"/>
                    <a:pt x="2452116" y="3025083"/>
                  </a:cubicBezTo>
                  <a:cubicBezTo>
                    <a:pt x="2651284" y="2827820"/>
                    <a:pt x="2879408" y="2606364"/>
                    <a:pt x="3052001" y="2423865"/>
                  </a:cubicBezTo>
                  <a:cubicBezTo>
                    <a:pt x="3052033" y="2424024"/>
                    <a:pt x="3052064" y="2424182"/>
                    <a:pt x="3052096" y="2424341"/>
                  </a:cubicBezTo>
                  <a:cubicBezTo>
                    <a:pt x="3687318" y="1739303"/>
                    <a:pt x="4289775" y="1037596"/>
                    <a:pt x="4846320" y="286741"/>
                  </a:cubicBezTo>
                  <a:cubicBezTo>
                    <a:pt x="5012722" y="62427"/>
                    <a:pt x="5186077" y="-30251"/>
                    <a:pt x="5332286" y="8611"/>
                  </a:cubicBezTo>
                  <a:cubicBezTo>
                    <a:pt x="5555361" y="67380"/>
                    <a:pt x="5722334" y="433426"/>
                    <a:pt x="5698998" y="1137419"/>
                  </a:cubicBezTo>
                  <a:cubicBezTo>
                    <a:pt x="5638324" y="2961551"/>
                    <a:pt x="4982540" y="4913148"/>
                    <a:pt x="4080331" y="6479058"/>
                  </a:cubicBezTo>
                  <a:cubicBezTo>
                    <a:pt x="4078141" y="6474391"/>
                    <a:pt x="4058398" y="6523061"/>
                    <a:pt x="4040688" y="6541598"/>
                  </a:cubicBezTo>
                  <a:cubicBezTo>
                    <a:pt x="4022978" y="6560135"/>
                    <a:pt x="3968624" y="6550476"/>
                    <a:pt x="3970910" y="6555524"/>
                  </a:cubicBezTo>
                  <a:cubicBezTo>
                    <a:pt x="2535493" y="6499421"/>
                    <a:pt x="1213104" y="5996883"/>
                    <a:pt x="0" y="5198879"/>
                  </a:cubicBezTo>
                </a:path>
              </a:pathLst>
            </a:custGeom>
            <a:solidFill>
              <a:schemeClr val="accent4">
                <a:lumMod val="20000"/>
                <a:lumOff val="80000"/>
              </a:schemeClr>
            </a:solidFill>
            <a:ln w="28575" cap="flat">
              <a:noFill/>
              <a:prstDash val="solid"/>
              <a:miter/>
            </a:ln>
          </p:spPr>
          <p:txBody>
            <a:bodyPr rtlCol="0" anchor="ctr"/>
            <a:lstStyle/>
            <a:p>
              <a:endParaRPr lang="pt-BR" dirty="0">
                <a:latin typeface="Exo 2.0" panose="00000500000000000000" pitchFamily="50" charset="0"/>
              </a:endParaRPr>
            </a:p>
          </p:txBody>
        </p:sp>
        <p:sp>
          <p:nvSpPr>
            <p:cNvPr id="12" name="Google Shape;636;p33">
              <a:extLst>
                <a:ext uri="{FF2B5EF4-FFF2-40B4-BE49-F238E27FC236}">
                  <a16:creationId xmlns:a16="http://schemas.microsoft.com/office/drawing/2014/main" id="{5D931F6E-5A66-4259-8286-D793A8D119A2}"/>
                </a:ext>
              </a:extLst>
            </p:cNvPr>
            <p:cNvSpPr/>
            <p:nvPr/>
          </p:nvSpPr>
          <p:spPr>
            <a:xfrm rot="18301844">
              <a:off x="-9449799" y="-5434626"/>
              <a:ext cx="13594827" cy="15632075"/>
            </a:xfrm>
            <a:custGeom>
              <a:avLst/>
              <a:gdLst/>
              <a:ahLst/>
              <a:cxnLst/>
              <a:rect l="l" t="t" r="r" b="b"/>
              <a:pathLst>
                <a:path w="5701176" h="6555524" extrusionOk="0">
                  <a:moveTo>
                    <a:pt x="0" y="5198879"/>
                  </a:moveTo>
                  <a:cubicBezTo>
                    <a:pt x="842677" y="4500029"/>
                    <a:pt x="1681258" y="3788988"/>
                    <a:pt x="2452116" y="3025083"/>
                  </a:cubicBezTo>
                  <a:cubicBezTo>
                    <a:pt x="2651284" y="2827820"/>
                    <a:pt x="2879408" y="2606364"/>
                    <a:pt x="3052001" y="2423865"/>
                  </a:cubicBezTo>
                  <a:cubicBezTo>
                    <a:pt x="3052033" y="2424024"/>
                    <a:pt x="3052064" y="2424182"/>
                    <a:pt x="3052096" y="2424341"/>
                  </a:cubicBezTo>
                  <a:cubicBezTo>
                    <a:pt x="3687318" y="1739303"/>
                    <a:pt x="4289775" y="1037596"/>
                    <a:pt x="4846320" y="286741"/>
                  </a:cubicBezTo>
                  <a:cubicBezTo>
                    <a:pt x="5012722" y="62427"/>
                    <a:pt x="5186077" y="-30251"/>
                    <a:pt x="5332286" y="8611"/>
                  </a:cubicBezTo>
                  <a:cubicBezTo>
                    <a:pt x="5555361" y="67380"/>
                    <a:pt x="5722334" y="433426"/>
                    <a:pt x="5698998" y="1137419"/>
                  </a:cubicBezTo>
                  <a:cubicBezTo>
                    <a:pt x="5638324" y="2961551"/>
                    <a:pt x="4982540" y="4913148"/>
                    <a:pt x="4080331" y="6479058"/>
                  </a:cubicBezTo>
                  <a:cubicBezTo>
                    <a:pt x="4078141" y="6474391"/>
                    <a:pt x="4058398" y="6523061"/>
                    <a:pt x="4040688" y="6541598"/>
                  </a:cubicBezTo>
                  <a:cubicBezTo>
                    <a:pt x="4022978" y="6560135"/>
                    <a:pt x="3968624" y="6550476"/>
                    <a:pt x="3970910" y="6555524"/>
                  </a:cubicBezTo>
                  <a:cubicBezTo>
                    <a:pt x="2535493" y="6499421"/>
                    <a:pt x="1213104" y="5996883"/>
                    <a:pt x="0" y="5198879"/>
                  </a:cubicBezTo>
                </a:path>
              </a:pathLst>
            </a:custGeom>
            <a:noFill/>
            <a:ln w="28575" cap="flat" cmpd="sng">
              <a:solidFill>
                <a:srgbClr val="F05B7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Exo 2.0" panose="00000500000000000000" pitchFamily="50" charset="0"/>
                <a:ea typeface="Calibri"/>
                <a:cs typeface="Calibri"/>
                <a:sym typeface="Calibri"/>
              </a:endParaRPr>
            </a:p>
          </p:txBody>
        </p:sp>
      </p:grpSp>
      <p:pic>
        <p:nvPicPr>
          <p:cNvPr id="13" name="Gráfico 12" hidden="1">
            <a:extLst>
              <a:ext uri="{FF2B5EF4-FFF2-40B4-BE49-F238E27FC236}">
                <a16:creationId xmlns:a16="http://schemas.microsoft.com/office/drawing/2014/main" id="{55FB881F-A4A9-4EF5-A734-76A4922AC91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67248" y="369000"/>
            <a:ext cx="11457505" cy="6120000"/>
          </a:xfrm>
          <a:prstGeom prst="rect">
            <a:avLst/>
          </a:prstGeom>
        </p:spPr>
      </p:pic>
      <p:sp>
        <p:nvSpPr>
          <p:cNvPr id="307" name="Google Shape;307;g14fb97c0659_0_68"/>
          <p:cNvSpPr/>
          <p:nvPr/>
        </p:nvSpPr>
        <p:spPr>
          <a:xfrm rot="18596922" flipH="1">
            <a:off x="-3082084" y="4708099"/>
            <a:ext cx="4773446" cy="6001049"/>
          </a:xfrm>
          <a:custGeom>
            <a:avLst/>
            <a:gdLst/>
            <a:ahLst/>
            <a:cxnLst/>
            <a:rect l="l" t="t" r="r" b="b"/>
            <a:pathLst>
              <a:path w="547817" h="688701" extrusionOk="0">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solidFill>
            <a:schemeClr val="dk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Nunito ExtraLight"/>
              <a:ea typeface="Nunito ExtraLight"/>
              <a:cs typeface="Nunito ExtraLight"/>
              <a:sym typeface="Nunito ExtraLight"/>
            </a:endParaRPr>
          </a:p>
        </p:txBody>
      </p:sp>
      <p:sp>
        <p:nvSpPr>
          <p:cNvPr id="308" name="Google Shape;308;g14fb97c0659_0_68"/>
          <p:cNvSpPr txBox="1"/>
          <p:nvPr/>
        </p:nvSpPr>
        <p:spPr>
          <a:xfrm>
            <a:off x="367247" y="6181222"/>
            <a:ext cx="646222" cy="307736"/>
          </a:xfrm>
          <a:prstGeom prst="rect">
            <a:avLst/>
          </a:prstGeom>
          <a:noFill/>
          <a:ln>
            <a:noFill/>
          </a:ln>
        </p:spPr>
        <p:txBody>
          <a:bodyPr spcFirstLastPara="1" wrap="square" lIns="91425" tIns="45700" rIns="91425" bIns="45700" anchor="t" anchorCtr="0">
            <a:spAutoFit/>
          </a:bodyPr>
          <a:lstStyle/>
          <a:p>
            <a:pPr marL="0" marR="0" lvl="0" indent="0" rtl="0">
              <a:lnSpc>
                <a:spcPct val="100000"/>
              </a:lnSpc>
              <a:spcBef>
                <a:spcPts val="0"/>
              </a:spcBef>
              <a:spcAft>
                <a:spcPts val="0"/>
              </a:spcAft>
              <a:buClr>
                <a:srgbClr val="000000"/>
              </a:buClr>
              <a:buSzPts val="1400"/>
              <a:buFont typeface="Arial"/>
              <a:buNone/>
            </a:pPr>
            <a:fld id="{00000000-1234-1234-1234-123412341234}" type="slidenum">
              <a:rPr lang="pt-BR" sz="1400" b="1" i="0" u="none" strike="noStrike" cap="none">
                <a:solidFill>
                  <a:schemeClr val="lt1"/>
                </a:solidFill>
                <a:latin typeface="Exo 2 ExtraBold"/>
                <a:ea typeface="Exo 2 ExtraBold"/>
                <a:cs typeface="Exo 2 ExtraBold"/>
                <a:sym typeface="Exo 2 ExtraBold"/>
              </a:rPr>
              <a:pPr marL="0" marR="0" lvl="0" indent="0" rtl="0">
                <a:lnSpc>
                  <a:spcPct val="100000"/>
                </a:lnSpc>
                <a:spcBef>
                  <a:spcPts val="0"/>
                </a:spcBef>
                <a:spcAft>
                  <a:spcPts val="0"/>
                </a:spcAft>
                <a:buClr>
                  <a:srgbClr val="000000"/>
                </a:buClr>
                <a:buSzPts val="1400"/>
                <a:buFont typeface="Arial"/>
                <a:buNone/>
              </a:pPr>
              <a:t>23</a:t>
            </a:fld>
            <a:endParaRPr sz="1400" b="1" i="0" u="none" strike="noStrike" cap="none" dirty="0">
              <a:solidFill>
                <a:schemeClr val="lt1"/>
              </a:solidFill>
              <a:latin typeface="Exo 2 ExtraBold"/>
              <a:ea typeface="Exo 2 ExtraBold"/>
              <a:cs typeface="Exo 2 ExtraBold"/>
              <a:sym typeface="Exo 2 ExtraBold"/>
            </a:endParaRPr>
          </a:p>
        </p:txBody>
      </p:sp>
      <p:pic>
        <p:nvPicPr>
          <p:cNvPr id="14" name="Gráfico 13">
            <a:extLst>
              <a:ext uri="{FF2B5EF4-FFF2-40B4-BE49-F238E27FC236}">
                <a16:creationId xmlns:a16="http://schemas.microsoft.com/office/drawing/2014/main" id="{5860B6B8-2E3B-4800-B96D-69CD1A8EE58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3467903" flipH="1">
            <a:off x="-430270" y="-2046754"/>
            <a:ext cx="2537757" cy="3048312"/>
          </a:xfrm>
          <a:prstGeom prst="rect">
            <a:avLst/>
          </a:prstGeom>
        </p:spPr>
      </p:pic>
      <p:sp>
        <p:nvSpPr>
          <p:cNvPr id="20" name="Google Shape;509;g19e32a04c2a_0_177">
            <a:extLst>
              <a:ext uri="{FF2B5EF4-FFF2-40B4-BE49-F238E27FC236}">
                <a16:creationId xmlns:a16="http://schemas.microsoft.com/office/drawing/2014/main" id="{294E722D-DDC4-427E-9E43-489F6727BF24}"/>
              </a:ext>
            </a:extLst>
          </p:cNvPr>
          <p:cNvSpPr txBox="1"/>
          <p:nvPr/>
        </p:nvSpPr>
        <p:spPr>
          <a:xfrm>
            <a:off x="1806543" y="664162"/>
            <a:ext cx="3618947" cy="5529679"/>
          </a:xfrm>
          <a:prstGeom prst="rect">
            <a:avLst/>
          </a:prstGeom>
          <a:noFill/>
          <a:ln>
            <a:noFill/>
          </a:ln>
        </p:spPr>
        <p:txBody>
          <a:bodyPr spcFirstLastPara="1" wrap="square" lIns="91425" tIns="45700" rIns="91425" bIns="45700" anchor="ctr" anchorCtr="0">
            <a:spAutoFit/>
          </a:bodyPr>
          <a:lstStyle/>
          <a:p>
            <a:pPr marL="0" marR="0" lvl="0" indent="0" rtl="0">
              <a:lnSpc>
                <a:spcPct val="130000"/>
              </a:lnSpc>
              <a:spcAft>
                <a:spcPts val="1600"/>
              </a:spcAft>
              <a:buClr>
                <a:srgbClr val="000000"/>
              </a:buClr>
              <a:buSzPts val="1910"/>
              <a:buFont typeface="Arial"/>
              <a:buNone/>
            </a:pPr>
            <a:r>
              <a:rPr lang="pt-BR" sz="2400" i="1" dirty="0">
                <a:solidFill>
                  <a:schemeClr val="bg2"/>
                </a:solidFill>
                <a:latin typeface="+mj-lt"/>
                <a:ea typeface="Nunito"/>
                <a:cs typeface="Nunito"/>
                <a:sym typeface="Nunito"/>
              </a:rPr>
              <a:t>Dicas práticas</a:t>
            </a:r>
          </a:p>
          <a:p>
            <a:pPr marL="0" marR="0" lvl="0" indent="0" rtl="0">
              <a:lnSpc>
                <a:spcPct val="130000"/>
              </a:lnSpc>
              <a:spcBef>
                <a:spcPts val="1600"/>
              </a:spcBef>
              <a:spcAft>
                <a:spcPts val="1600"/>
              </a:spcAft>
              <a:buClr>
                <a:srgbClr val="000000"/>
              </a:buClr>
              <a:buSzPts val="1910"/>
              <a:buFont typeface="Arial"/>
              <a:buNone/>
            </a:pPr>
            <a:r>
              <a:rPr lang="pt-BR" sz="1600" dirty="0">
                <a:solidFill>
                  <a:schemeClr val="tx1"/>
                </a:solidFill>
                <a:latin typeface="Nunito"/>
                <a:ea typeface="Nunito"/>
                <a:cs typeface="Nunito"/>
                <a:sym typeface="Nunito"/>
              </a:rPr>
              <a:t>Cuidado com exageros! Aqui também é preciso cuidar para não agradar de mais e distanciar seu cliente, ele precisa de espaço e tempo.</a:t>
            </a:r>
          </a:p>
          <a:p>
            <a:pPr marL="0" marR="0" lvl="0" indent="0" rtl="0">
              <a:lnSpc>
                <a:spcPct val="130000"/>
              </a:lnSpc>
              <a:spcBef>
                <a:spcPts val="1600"/>
              </a:spcBef>
              <a:spcAft>
                <a:spcPts val="1600"/>
              </a:spcAft>
              <a:buClr>
                <a:srgbClr val="000000"/>
              </a:buClr>
              <a:buSzPts val="1910"/>
              <a:buFont typeface="Arial"/>
              <a:buNone/>
            </a:pPr>
            <a:r>
              <a:rPr lang="pt-BR" sz="1600" dirty="0">
                <a:solidFill>
                  <a:schemeClr val="tx1"/>
                </a:solidFill>
                <a:latin typeface="Nunito"/>
                <a:ea typeface="Nunito"/>
                <a:cs typeface="Nunito"/>
                <a:sym typeface="Nunito"/>
              </a:rPr>
              <a:t>Entendendo bem seu cliente você</a:t>
            </a:r>
            <a:br>
              <a:rPr lang="pt-BR" sz="1600" dirty="0">
                <a:solidFill>
                  <a:schemeClr val="tx1"/>
                </a:solidFill>
                <a:latin typeface="Nunito"/>
                <a:ea typeface="Nunito"/>
                <a:cs typeface="Nunito"/>
                <a:sym typeface="Nunito"/>
              </a:rPr>
            </a:br>
            <a:r>
              <a:rPr lang="pt-BR" sz="1600" dirty="0">
                <a:solidFill>
                  <a:schemeClr val="tx1"/>
                </a:solidFill>
                <a:latin typeface="Nunito"/>
                <a:ea typeface="Nunito"/>
                <a:cs typeface="Nunito"/>
                <a:sym typeface="Nunito"/>
              </a:rPr>
              <a:t>vai saber exatamente o que ele gosta, as pessoas gostam de se sentir especiais e únicas. </a:t>
            </a:r>
          </a:p>
          <a:p>
            <a:pPr>
              <a:lnSpc>
                <a:spcPct val="130000"/>
              </a:lnSpc>
              <a:spcBef>
                <a:spcPts val="1600"/>
              </a:spcBef>
              <a:spcAft>
                <a:spcPts val="1600"/>
              </a:spcAft>
              <a:buSzPts val="1910"/>
            </a:pPr>
            <a:r>
              <a:rPr kumimoji="0" lang="pt-BR" sz="1600" b="0" i="0" u="none" strike="noStrike" kern="1200" cap="none" spc="0" normalizeH="0" baseline="0" noProof="0" dirty="0">
                <a:ln>
                  <a:noFill/>
                </a:ln>
                <a:solidFill>
                  <a:srgbClr val="262626"/>
                </a:solidFill>
                <a:effectLst/>
                <a:uLnTx/>
                <a:uFillTx/>
                <a:latin typeface="Nunito"/>
                <a:ea typeface="Nunito"/>
                <a:cs typeface="Nunito"/>
                <a:sym typeface="Nunito"/>
              </a:rPr>
              <a:t>Certifique-se que você fez uma</a:t>
            </a:r>
            <a:br>
              <a:rPr kumimoji="0" lang="pt-BR" sz="1600" b="0" i="0" u="none" strike="noStrike" kern="1200" cap="none" spc="0" normalizeH="0" baseline="0" noProof="0" dirty="0">
                <a:ln>
                  <a:noFill/>
                </a:ln>
                <a:solidFill>
                  <a:srgbClr val="262626"/>
                </a:solidFill>
                <a:effectLst/>
                <a:uLnTx/>
                <a:uFillTx/>
                <a:latin typeface="Nunito"/>
                <a:ea typeface="Nunito"/>
                <a:cs typeface="Nunito"/>
                <a:sym typeface="Nunito"/>
              </a:rPr>
            </a:br>
            <a:r>
              <a:rPr kumimoji="0" lang="pt-BR" sz="1600" b="0" i="0" u="none" strike="noStrike" kern="1200" cap="none" spc="0" normalizeH="0" baseline="0" noProof="0" dirty="0">
                <a:ln>
                  <a:noFill/>
                </a:ln>
                <a:solidFill>
                  <a:srgbClr val="262626"/>
                </a:solidFill>
                <a:effectLst/>
                <a:uLnTx/>
                <a:uFillTx/>
                <a:latin typeface="Nunito"/>
                <a:ea typeface="Nunito"/>
                <a:cs typeface="Nunito"/>
                <a:sym typeface="Nunito"/>
              </a:rPr>
              <a:t>ótima entrega e mantenha seu compromisso com a qualidade.</a:t>
            </a:r>
          </a:p>
        </p:txBody>
      </p:sp>
      <p:cxnSp>
        <p:nvCxnSpPr>
          <p:cNvPr id="21" name="Conector reto 20">
            <a:extLst>
              <a:ext uri="{FF2B5EF4-FFF2-40B4-BE49-F238E27FC236}">
                <a16:creationId xmlns:a16="http://schemas.microsoft.com/office/drawing/2014/main" id="{08CB531E-35EB-44F4-99C6-080202B6E540}"/>
              </a:ext>
            </a:extLst>
          </p:cNvPr>
          <p:cNvCxnSpPr>
            <a:cxnSpLocks/>
          </p:cNvCxnSpPr>
          <p:nvPr/>
        </p:nvCxnSpPr>
        <p:spPr>
          <a:xfrm>
            <a:off x="1494052" y="3101811"/>
            <a:ext cx="3831678" cy="0"/>
          </a:xfrm>
          <a:prstGeom prst="line">
            <a:avLst/>
          </a:prstGeom>
          <a:ln w="127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22" name="Gráfico 6">
            <a:extLst>
              <a:ext uri="{FF2B5EF4-FFF2-40B4-BE49-F238E27FC236}">
                <a16:creationId xmlns:a16="http://schemas.microsoft.com/office/drawing/2014/main" id="{AB388D3F-F6CE-41E0-9D42-F30EED4AFC16}"/>
              </a:ext>
            </a:extLst>
          </p:cNvPr>
          <p:cNvSpPr/>
          <p:nvPr/>
        </p:nvSpPr>
        <p:spPr>
          <a:xfrm>
            <a:off x="1494052" y="1719061"/>
            <a:ext cx="206476" cy="162124"/>
          </a:xfrm>
          <a:custGeom>
            <a:avLst/>
            <a:gdLst>
              <a:gd name="connsiteX0" fmla="*/ -1004 w 6038099"/>
              <a:gd name="connsiteY0" fmla="*/ 2444405 h 4741078"/>
              <a:gd name="connsiteX1" fmla="*/ 2654944 w 6038099"/>
              <a:gd name="connsiteY1" fmla="*/ 1507579 h 4741078"/>
              <a:gd name="connsiteX2" fmla="*/ 3326171 w 6038099"/>
              <a:gd name="connsiteY2" fmla="*/ 1224278 h 4741078"/>
              <a:gd name="connsiteX3" fmla="*/ 3326171 w 6038099"/>
              <a:gd name="connsiteY3" fmla="*/ 1224278 h 4741078"/>
              <a:gd name="connsiteX4" fmla="*/ 5436450 w 6038099"/>
              <a:gd name="connsiteY4" fmla="*/ 111193 h 4741078"/>
              <a:gd name="connsiteX5" fmla="*/ 5914516 w 6038099"/>
              <a:gd name="connsiteY5" fmla="*/ 44393 h 4741078"/>
              <a:gd name="connsiteX6" fmla="*/ 5859783 w 6038099"/>
              <a:gd name="connsiteY6" fmla="*/ 1042385 h 4741078"/>
              <a:gd name="connsiteX7" fmla="*/ 2865004 w 6038099"/>
              <a:gd name="connsiteY7" fmla="*/ 4740590 h 4741078"/>
              <a:gd name="connsiteX8" fmla="*/ 2865004 w 6038099"/>
              <a:gd name="connsiteY8" fmla="*/ 4740590 h 4741078"/>
              <a:gd name="connsiteX9" fmla="*/ 2213 w 6038099"/>
              <a:gd name="connsiteY9" fmla="*/ 2444405 h 4741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38099" h="4741078">
                <a:moveTo>
                  <a:pt x="-1004" y="2444405"/>
                </a:moveTo>
                <a:cubicBezTo>
                  <a:pt x="896386" y="2160297"/>
                  <a:pt x="1793776" y="1864924"/>
                  <a:pt x="2654944" y="1507579"/>
                </a:cubicBezTo>
                <a:cubicBezTo>
                  <a:pt x="2877078" y="1415023"/>
                  <a:pt x="3129797" y="1312808"/>
                  <a:pt x="3326171" y="1224278"/>
                </a:cubicBezTo>
                <a:lnTo>
                  <a:pt x="3326171" y="1224278"/>
                </a:lnTo>
                <a:cubicBezTo>
                  <a:pt x="4049715" y="891882"/>
                  <a:pt x="4753944" y="520371"/>
                  <a:pt x="5436450" y="111193"/>
                </a:cubicBezTo>
                <a:cubicBezTo>
                  <a:pt x="5640065" y="-12752"/>
                  <a:pt x="5809088" y="-31261"/>
                  <a:pt x="5914516" y="44393"/>
                </a:cubicBezTo>
                <a:cubicBezTo>
                  <a:pt x="6075483" y="160289"/>
                  <a:pt x="6098020" y="498318"/>
                  <a:pt x="5859783" y="1042385"/>
                </a:cubicBezTo>
                <a:cubicBezTo>
                  <a:pt x="5244900" y="2450840"/>
                  <a:pt x="4078698" y="3796523"/>
                  <a:pt x="2865004" y="4740590"/>
                </a:cubicBezTo>
                <a:lnTo>
                  <a:pt x="2865004" y="4740590"/>
                </a:lnTo>
                <a:cubicBezTo>
                  <a:pt x="1722951" y="4244172"/>
                  <a:pt x="734614" y="3451409"/>
                  <a:pt x="2213" y="2444405"/>
                </a:cubicBezTo>
              </a:path>
            </a:pathLst>
          </a:custGeom>
          <a:solidFill>
            <a:schemeClr val="tx2"/>
          </a:solidFill>
          <a:ln w="80391" cap="flat">
            <a:noFill/>
            <a:prstDash val="solid"/>
            <a:miter/>
          </a:ln>
        </p:spPr>
        <p:txBody>
          <a:bodyPr rtlCol="0" anchor="ctr"/>
          <a:lstStyle/>
          <a:p>
            <a:endParaRPr lang="pt-BR" dirty="0"/>
          </a:p>
        </p:txBody>
      </p:sp>
      <p:cxnSp>
        <p:nvCxnSpPr>
          <p:cNvPr id="23" name="Conector reto 22">
            <a:extLst>
              <a:ext uri="{FF2B5EF4-FFF2-40B4-BE49-F238E27FC236}">
                <a16:creationId xmlns:a16="http://schemas.microsoft.com/office/drawing/2014/main" id="{96D4892B-C35D-4C0D-A79C-3D8EDE0184BD}"/>
              </a:ext>
            </a:extLst>
          </p:cNvPr>
          <p:cNvCxnSpPr>
            <a:cxnSpLocks/>
          </p:cNvCxnSpPr>
          <p:nvPr/>
        </p:nvCxnSpPr>
        <p:spPr>
          <a:xfrm>
            <a:off x="1494052" y="4784096"/>
            <a:ext cx="3831678" cy="0"/>
          </a:xfrm>
          <a:prstGeom prst="line">
            <a:avLst/>
          </a:prstGeom>
          <a:ln w="127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24" name="Gráfico 6">
            <a:extLst>
              <a:ext uri="{FF2B5EF4-FFF2-40B4-BE49-F238E27FC236}">
                <a16:creationId xmlns:a16="http://schemas.microsoft.com/office/drawing/2014/main" id="{7B9457DF-45B0-4125-B0A8-688129DAF7FE}"/>
              </a:ext>
            </a:extLst>
          </p:cNvPr>
          <p:cNvSpPr/>
          <p:nvPr/>
        </p:nvSpPr>
        <p:spPr>
          <a:xfrm>
            <a:off x="1494052" y="3381225"/>
            <a:ext cx="206476" cy="162124"/>
          </a:xfrm>
          <a:custGeom>
            <a:avLst/>
            <a:gdLst>
              <a:gd name="connsiteX0" fmla="*/ -1004 w 6038099"/>
              <a:gd name="connsiteY0" fmla="*/ 2444405 h 4741078"/>
              <a:gd name="connsiteX1" fmla="*/ 2654944 w 6038099"/>
              <a:gd name="connsiteY1" fmla="*/ 1507579 h 4741078"/>
              <a:gd name="connsiteX2" fmla="*/ 3326171 w 6038099"/>
              <a:gd name="connsiteY2" fmla="*/ 1224278 h 4741078"/>
              <a:gd name="connsiteX3" fmla="*/ 3326171 w 6038099"/>
              <a:gd name="connsiteY3" fmla="*/ 1224278 h 4741078"/>
              <a:gd name="connsiteX4" fmla="*/ 5436450 w 6038099"/>
              <a:gd name="connsiteY4" fmla="*/ 111193 h 4741078"/>
              <a:gd name="connsiteX5" fmla="*/ 5914516 w 6038099"/>
              <a:gd name="connsiteY5" fmla="*/ 44393 h 4741078"/>
              <a:gd name="connsiteX6" fmla="*/ 5859783 w 6038099"/>
              <a:gd name="connsiteY6" fmla="*/ 1042385 h 4741078"/>
              <a:gd name="connsiteX7" fmla="*/ 2865004 w 6038099"/>
              <a:gd name="connsiteY7" fmla="*/ 4740590 h 4741078"/>
              <a:gd name="connsiteX8" fmla="*/ 2865004 w 6038099"/>
              <a:gd name="connsiteY8" fmla="*/ 4740590 h 4741078"/>
              <a:gd name="connsiteX9" fmla="*/ 2213 w 6038099"/>
              <a:gd name="connsiteY9" fmla="*/ 2444405 h 4741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38099" h="4741078">
                <a:moveTo>
                  <a:pt x="-1004" y="2444405"/>
                </a:moveTo>
                <a:cubicBezTo>
                  <a:pt x="896386" y="2160297"/>
                  <a:pt x="1793776" y="1864924"/>
                  <a:pt x="2654944" y="1507579"/>
                </a:cubicBezTo>
                <a:cubicBezTo>
                  <a:pt x="2877078" y="1415023"/>
                  <a:pt x="3129797" y="1312808"/>
                  <a:pt x="3326171" y="1224278"/>
                </a:cubicBezTo>
                <a:lnTo>
                  <a:pt x="3326171" y="1224278"/>
                </a:lnTo>
                <a:cubicBezTo>
                  <a:pt x="4049715" y="891882"/>
                  <a:pt x="4753944" y="520371"/>
                  <a:pt x="5436450" y="111193"/>
                </a:cubicBezTo>
                <a:cubicBezTo>
                  <a:pt x="5640065" y="-12752"/>
                  <a:pt x="5809088" y="-31261"/>
                  <a:pt x="5914516" y="44393"/>
                </a:cubicBezTo>
                <a:cubicBezTo>
                  <a:pt x="6075483" y="160289"/>
                  <a:pt x="6098020" y="498318"/>
                  <a:pt x="5859783" y="1042385"/>
                </a:cubicBezTo>
                <a:cubicBezTo>
                  <a:pt x="5244900" y="2450840"/>
                  <a:pt x="4078698" y="3796523"/>
                  <a:pt x="2865004" y="4740590"/>
                </a:cubicBezTo>
                <a:lnTo>
                  <a:pt x="2865004" y="4740590"/>
                </a:lnTo>
                <a:cubicBezTo>
                  <a:pt x="1722951" y="4244172"/>
                  <a:pt x="734614" y="3451409"/>
                  <a:pt x="2213" y="2444405"/>
                </a:cubicBezTo>
              </a:path>
            </a:pathLst>
          </a:custGeom>
          <a:solidFill>
            <a:schemeClr val="tx2"/>
          </a:solidFill>
          <a:ln w="80391" cap="flat">
            <a:noFill/>
            <a:prstDash val="solid"/>
            <a:miter/>
          </a:ln>
        </p:spPr>
        <p:txBody>
          <a:bodyPr rtlCol="0" anchor="ctr"/>
          <a:lstStyle/>
          <a:p>
            <a:endParaRPr lang="pt-BR" dirty="0"/>
          </a:p>
        </p:txBody>
      </p:sp>
      <p:sp>
        <p:nvSpPr>
          <p:cNvPr id="25" name="Gráfico 6">
            <a:extLst>
              <a:ext uri="{FF2B5EF4-FFF2-40B4-BE49-F238E27FC236}">
                <a16:creationId xmlns:a16="http://schemas.microsoft.com/office/drawing/2014/main" id="{C3C37AE8-7A37-4A78-ACA0-FAFB44A59010}"/>
              </a:ext>
            </a:extLst>
          </p:cNvPr>
          <p:cNvSpPr/>
          <p:nvPr/>
        </p:nvSpPr>
        <p:spPr>
          <a:xfrm>
            <a:off x="1494052" y="5029927"/>
            <a:ext cx="206476" cy="162124"/>
          </a:xfrm>
          <a:custGeom>
            <a:avLst/>
            <a:gdLst>
              <a:gd name="connsiteX0" fmla="*/ -1004 w 6038099"/>
              <a:gd name="connsiteY0" fmla="*/ 2444405 h 4741078"/>
              <a:gd name="connsiteX1" fmla="*/ 2654944 w 6038099"/>
              <a:gd name="connsiteY1" fmla="*/ 1507579 h 4741078"/>
              <a:gd name="connsiteX2" fmla="*/ 3326171 w 6038099"/>
              <a:gd name="connsiteY2" fmla="*/ 1224278 h 4741078"/>
              <a:gd name="connsiteX3" fmla="*/ 3326171 w 6038099"/>
              <a:gd name="connsiteY3" fmla="*/ 1224278 h 4741078"/>
              <a:gd name="connsiteX4" fmla="*/ 5436450 w 6038099"/>
              <a:gd name="connsiteY4" fmla="*/ 111193 h 4741078"/>
              <a:gd name="connsiteX5" fmla="*/ 5914516 w 6038099"/>
              <a:gd name="connsiteY5" fmla="*/ 44393 h 4741078"/>
              <a:gd name="connsiteX6" fmla="*/ 5859783 w 6038099"/>
              <a:gd name="connsiteY6" fmla="*/ 1042385 h 4741078"/>
              <a:gd name="connsiteX7" fmla="*/ 2865004 w 6038099"/>
              <a:gd name="connsiteY7" fmla="*/ 4740590 h 4741078"/>
              <a:gd name="connsiteX8" fmla="*/ 2865004 w 6038099"/>
              <a:gd name="connsiteY8" fmla="*/ 4740590 h 4741078"/>
              <a:gd name="connsiteX9" fmla="*/ 2213 w 6038099"/>
              <a:gd name="connsiteY9" fmla="*/ 2444405 h 4741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38099" h="4741078">
                <a:moveTo>
                  <a:pt x="-1004" y="2444405"/>
                </a:moveTo>
                <a:cubicBezTo>
                  <a:pt x="896386" y="2160297"/>
                  <a:pt x="1793776" y="1864924"/>
                  <a:pt x="2654944" y="1507579"/>
                </a:cubicBezTo>
                <a:cubicBezTo>
                  <a:pt x="2877078" y="1415023"/>
                  <a:pt x="3129797" y="1312808"/>
                  <a:pt x="3326171" y="1224278"/>
                </a:cubicBezTo>
                <a:lnTo>
                  <a:pt x="3326171" y="1224278"/>
                </a:lnTo>
                <a:cubicBezTo>
                  <a:pt x="4049715" y="891882"/>
                  <a:pt x="4753944" y="520371"/>
                  <a:pt x="5436450" y="111193"/>
                </a:cubicBezTo>
                <a:cubicBezTo>
                  <a:pt x="5640065" y="-12752"/>
                  <a:pt x="5809088" y="-31261"/>
                  <a:pt x="5914516" y="44393"/>
                </a:cubicBezTo>
                <a:cubicBezTo>
                  <a:pt x="6075483" y="160289"/>
                  <a:pt x="6098020" y="498318"/>
                  <a:pt x="5859783" y="1042385"/>
                </a:cubicBezTo>
                <a:cubicBezTo>
                  <a:pt x="5244900" y="2450840"/>
                  <a:pt x="4078698" y="3796523"/>
                  <a:pt x="2865004" y="4740590"/>
                </a:cubicBezTo>
                <a:lnTo>
                  <a:pt x="2865004" y="4740590"/>
                </a:lnTo>
                <a:cubicBezTo>
                  <a:pt x="1722951" y="4244172"/>
                  <a:pt x="734614" y="3451409"/>
                  <a:pt x="2213" y="2444405"/>
                </a:cubicBezTo>
              </a:path>
            </a:pathLst>
          </a:custGeom>
          <a:solidFill>
            <a:schemeClr val="tx2"/>
          </a:solidFill>
          <a:ln w="80391" cap="flat">
            <a:noFill/>
            <a:prstDash val="solid"/>
            <a:miter/>
          </a:ln>
        </p:spPr>
        <p:txBody>
          <a:bodyPr rtlCol="0" anchor="ctr"/>
          <a:lstStyle/>
          <a:p>
            <a:endParaRPr lang="pt-BR" dirty="0"/>
          </a:p>
        </p:txBody>
      </p:sp>
      <p:sp>
        <p:nvSpPr>
          <p:cNvPr id="31" name="CaixaDeTexto 30">
            <a:extLst>
              <a:ext uri="{FF2B5EF4-FFF2-40B4-BE49-F238E27FC236}">
                <a16:creationId xmlns:a16="http://schemas.microsoft.com/office/drawing/2014/main" id="{D6D1AC10-4503-46B2-9CFF-7DE3E7528EB8}"/>
              </a:ext>
            </a:extLst>
          </p:cNvPr>
          <p:cNvSpPr txBox="1"/>
          <p:nvPr/>
        </p:nvSpPr>
        <p:spPr>
          <a:xfrm>
            <a:off x="7801245" y="3792859"/>
            <a:ext cx="1545359" cy="923330"/>
          </a:xfrm>
          <a:prstGeom prst="rect">
            <a:avLst/>
          </a:prstGeom>
          <a:noFill/>
        </p:spPr>
        <p:txBody>
          <a:bodyPr wrap="square" rtlCol="0">
            <a:spAutoFit/>
          </a:bodyPr>
          <a:lstStyle/>
          <a:p>
            <a:pPr algn="ctr"/>
            <a:r>
              <a:rPr lang="pt-BR" sz="5400" i="1" dirty="0">
                <a:solidFill>
                  <a:schemeClr val="bg1"/>
                </a:solidFill>
                <a:latin typeface="+mj-lt"/>
              </a:rPr>
              <a:t>06</a:t>
            </a:r>
          </a:p>
        </p:txBody>
      </p:sp>
      <p:sp>
        <p:nvSpPr>
          <p:cNvPr id="32" name="CaixaDeTexto 31">
            <a:extLst>
              <a:ext uri="{FF2B5EF4-FFF2-40B4-BE49-F238E27FC236}">
                <a16:creationId xmlns:a16="http://schemas.microsoft.com/office/drawing/2014/main" id="{023C4789-7E05-4288-A38C-8389E33ADE0E}"/>
              </a:ext>
            </a:extLst>
          </p:cNvPr>
          <p:cNvSpPr txBox="1"/>
          <p:nvPr/>
        </p:nvSpPr>
        <p:spPr>
          <a:xfrm>
            <a:off x="7685770" y="3939283"/>
            <a:ext cx="1776311" cy="338554"/>
          </a:xfrm>
          <a:prstGeom prst="rect">
            <a:avLst/>
          </a:prstGeom>
          <a:noFill/>
        </p:spPr>
        <p:txBody>
          <a:bodyPr wrap="square" rtlCol="0" anchor="ctr">
            <a:spAutoFit/>
          </a:bodyPr>
          <a:lstStyle/>
          <a:p>
            <a:pPr algn="ctr"/>
            <a:r>
              <a:rPr lang="pt-BR" sz="1600" i="1" dirty="0">
                <a:latin typeface="+mj-lt"/>
              </a:rPr>
              <a:t>PÓS-VENDA</a:t>
            </a:r>
          </a:p>
        </p:txBody>
      </p:sp>
      <p:sp>
        <p:nvSpPr>
          <p:cNvPr id="33" name="Elipse 32">
            <a:extLst>
              <a:ext uri="{FF2B5EF4-FFF2-40B4-BE49-F238E27FC236}">
                <a16:creationId xmlns:a16="http://schemas.microsoft.com/office/drawing/2014/main" id="{5B4F2BFD-9CEE-4772-B863-BF5679334B5B}"/>
              </a:ext>
            </a:extLst>
          </p:cNvPr>
          <p:cNvSpPr/>
          <p:nvPr/>
        </p:nvSpPr>
        <p:spPr>
          <a:xfrm>
            <a:off x="8007544" y="2249332"/>
            <a:ext cx="1132764" cy="1132764"/>
          </a:xfrm>
          <a:prstGeom prst="ellipse">
            <a:avLst/>
          </a:prstGeom>
          <a:solidFill>
            <a:srgbClr val="F05B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4" name="Arco 33">
            <a:extLst>
              <a:ext uri="{FF2B5EF4-FFF2-40B4-BE49-F238E27FC236}">
                <a16:creationId xmlns:a16="http://schemas.microsoft.com/office/drawing/2014/main" id="{FCD12E37-1326-41D1-9785-0CF033B7BFC5}"/>
              </a:ext>
            </a:extLst>
          </p:cNvPr>
          <p:cNvSpPr/>
          <p:nvPr/>
        </p:nvSpPr>
        <p:spPr>
          <a:xfrm rot="5400000" flipV="1">
            <a:off x="7622995" y="1859335"/>
            <a:ext cx="1912762" cy="1912760"/>
          </a:xfrm>
          <a:prstGeom prst="arc">
            <a:avLst>
              <a:gd name="adj1" fmla="val 16641387"/>
              <a:gd name="adj2" fmla="val 5440455"/>
            </a:avLst>
          </a:prstGeom>
          <a:ln w="38100">
            <a:solidFill>
              <a:srgbClr val="F05B7D"/>
            </a:solidFil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pic>
        <p:nvPicPr>
          <p:cNvPr id="35" name="Gráfico 34">
            <a:extLst>
              <a:ext uri="{FF2B5EF4-FFF2-40B4-BE49-F238E27FC236}">
                <a16:creationId xmlns:a16="http://schemas.microsoft.com/office/drawing/2014/main" id="{7E5E427B-55FB-49A7-B344-BF53BDAEA27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238447" y="2554199"/>
            <a:ext cx="685800" cy="600075"/>
          </a:xfrm>
          <a:prstGeom prst="rect">
            <a:avLst/>
          </a:prstGeom>
        </p:spPr>
      </p:pic>
      <p:grpSp>
        <p:nvGrpSpPr>
          <p:cNvPr id="41" name="Agrupar 40">
            <a:extLst>
              <a:ext uri="{FF2B5EF4-FFF2-40B4-BE49-F238E27FC236}">
                <a16:creationId xmlns:a16="http://schemas.microsoft.com/office/drawing/2014/main" id="{9ED93DAF-8A26-474B-A71D-7B17CD2D2317}"/>
              </a:ext>
            </a:extLst>
          </p:cNvPr>
          <p:cNvGrpSpPr/>
          <p:nvPr/>
        </p:nvGrpSpPr>
        <p:grpSpPr>
          <a:xfrm>
            <a:off x="7252751" y="5606572"/>
            <a:ext cx="4572001" cy="879799"/>
            <a:chOff x="5718411" y="4552711"/>
            <a:chExt cx="4572001" cy="879799"/>
          </a:xfrm>
        </p:grpSpPr>
        <p:grpSp>
          <p:nvGrpSpPr>
            <p:cNvPr id="42" name="Agrupar 41">
              <a:extLst>
                <a:ext uri="{FF2B5EF4-FFF2-40B4-BE49-F238E27FC236}">
                  <a16:creationId xmlns:a16="http://schemas.microsoft.com/office/drawing/2014/main" id="{80123D97-5D8F-4C09-AA6B-F46BE21E3195}"/>
                </a:ext>
              </a:extLst>
            </p:cNvPr>
            <p:cNvGrpSpPr/>
            <p:nvPr/>
          </p:nvGrpSpPr>
          <p:grpSpPr>
            <a:xfrm>
              <a:off x="5718411" y="4552711"/>
              <a:ext cx="4572001" cy="879799"/>
              <a:chOff x="7779453" y="4497095"/>
              <a:chExt cx="4572001" cy="879799"/>
            </a:xfrm>
          </p:grpSpPr>
          <p:sp>
            <p:nvSpPr>
              <p:cNvPr id="44" name="Retângulo: Cantos Arredondados 13">
                <a:extLst>
                  <a:ext uri="{FF2B5EF4-FFF2-40B4-BE49-F238E27FC236}">
                    <a16:creationId xmlns:a16="http://schemas.microsoft.com/office/drawing/2014/main" id="{A9D7AB55-85D6-4F2B-AAFD-48C98D8846AB}"/>
                  </a:ext>
                </a:extLst>
              </p:cNvPr>
              <p:cNvSpPr/>
              <p:nvPr/>
            </p:nvSpPr>
            <p:spPr>
              <a:xfrm>
                <a:off x="7779453" y="4497095"/>
                <a:ext cx="4572001" cy="879799"/>
              </a:xfrm>
              <a:prstGeom prst="roundRect">
                <a:avLst>
                  <a:gd name="adj" fmla="val 9646"/>
                </a:avLst>
              </a:prstGeom>
              <a:solidFill>
                <a:schemeClr val="tx2"/>
              </a:solidFill>
              <a:ln w="12700" cap="flat" cmpd="sng" algn="ctr">
                <a:noFill/>
                <a:prstDash val="solid"/>
                <a:miter lim="800000"/>
              </a:ln>
              <a:effectLst>
                <a:outerShdw blurRad="50800" dist="38100" dir="2700000" algn="tl" rotWithShape="0">
                  <a:prstClr val="black">
                    <a:alpha val="2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pt-BR" sz="1800" b="0" i="0" u="none" strike="noStrike" kern="0" cap="none" spc="0" normalizeH="0" baseline="0" noProof="0">
                  <a:ln>
                    <a:noFill/>
                  </a:ln>
                  <a:solidFill>
                    <a:srgbClr val="FFFFFF"/>
                  </a:solidFill>
                  <a:effectLst/>
                  <a:uLnTx/>
                  <a:uFillTx/>
                  <a:latin typeface="Nunito"/>
                  <a:ea typeface="+mn-ea"/>
                  <a:cs typeface="+mn-cs"/>
                </a:endParaRPr>
              </a:p>
            </p:txBody>
          </p:sp>
          <p:sp>
            <p:nvSpPr>
              <p:cNvPr id="45" name="CaixaDeTexto 44">
                <a:extLst>
                  <a:ext uri="{FF2B5EF4-FFF2-40B4-BE49-F238E27FC236}">
                    <a16:creationId xmlns:a16="http://schemas.microsoft.com/office/drawing/2014/main" id="{E9CDB29A-8EAA-4D46-8755-99B643755071}"/>
                  </a:ext>
                </a:extLst>
              </p:cNvPr>
              <p:cNvSpPr txBox="1"/>
              <p:nvPr/>
            </p:nvSpPr>
            <p:spPr>
              <a:xfrm>
                <a:off x="8489137" y="4567451"/>
                <a:ext cx="3657696" cy="714042"/>
              </a:xfrm>
              <a:prstGeom prst="rect">
                <a:avLst/>
              </a:prstGeom>
              <a:noFill/>
            </p:spPr>
            <p:txBody>
              <a:bodyPr wrap="square" rtlCol="0" anchor="t">
                <a:spAutoFit/>
              </a:bodyPr>
              <a:lstStyle/>
              <a:p>
                <a:pPr marL="0" marR="0" lvl="0" indent="0" defTabSz="914400" eaLnBrk="1" fontAlgn="auto" latinLnBrk="0" hangingPunct="1">
                  <a:lnSpc>
                    <a:spcPct val="130000"/>
                  </a:lnSpc>
                  <a:spcBef>
                    <a:spcPts val="1400"/>
                  </a:spcBef>
                  <a:spcAft>
                    <a:spcPts val="0"/>
                  </a:spcAft>
                  <a:buClrTx/>
                  <a:buSzTx/>
                  <a:buFontTx/>
                  <a:buNone/>
                  <a:tabLst/>
                  <a:defRPr/>
                </a:pPr>
                <a:r>
                  <a:rPr kumimoji="0" lang="pt-BR" sz="1600" b="0" i="1" u="none" strike="noStrike" kern="0" cap="none" spc="0" normalizeH="0" baseline="0" noProof="0" dirty="0">
                    <a:ln>
                      <a:noFill/>
                    </a:ln>
                    <a:solidFill>
                      <a:schemeClr val="tx1"/>
                    </a:solidFill>
                    <a:effectLst/>
                    <a:uLnTx/>
                    <a:uFillTx/>
                    <a:latin typeface="Nunito SemiBold" pitchFamily="2" charset="0"/>
                  </a:rPr>
                  <a:t>Quer saber mais sobre isso?</a:t>
                </a:r>
                <a:br>
                  <a:rPr kumimoji="0" lang="pt-BR" sz="1600" b="0" i="1" u="none" strike="noStrike" kern="0" cap="none" spc="0" normalizeH="0" baseline="0" noProof="0" dirty="0">
                    <a:ln>
                      <a:noFill/>
                    </a:ln>
                    <a:solidFill>
                      <a:schemeClr val="tx1"/>
                    </a:solidFill>
                    <a:effectLst/>
                    <a:uLnTx/>
                    <a:uFillTx/>
                    <a:latin typeface="Nunito SemiBold" pitchFamily="2" charset="0"/>
                  </a:rPr>
                </a:br>
                <a:r>
                  <a:rPr kumimoji="0" lang="pt-BR" sz="1600" b="0" i="1" u="none" strike="noStrike" kern="0" cap="none" spc="0" normalizeH="0" baseline="0" noProof="0" dirty="0">
                    <a:ln>
                      <a:noFill/>
                    </a:ln>
                    <a:solidFill>
                      <a:schemeClr val="tx1"/>
                    </a:solidFill>
                    <a:effectLst/>
                    <a:uLnTx/>
                    <a:uFillTx/>
                  </a:rPr>
                  <a:t>Acesse nossos </a:t>
                </a:r>
                <a:r>
                  <a:rPr kumimoji="0" lang="pt-BR" sz="1600" b="1" i="1" u="none" strike="noStrike" kern="0" cap="none" spc="0" normalizeH="0" baseline="0" noProof="0" dirty="0">
                    <a:ln>
                      <a:noFill/>
                    </a:ln>
                    <a:solidFill>
                      <a:schemeClr val="tx1"/>
                    </a:solidFill>
                    <a:effectLst/>
                    <a:uLnTx/>
                    <a:uFillTx/>
                    <a:latin typeface="Nunito SemiBold" pitchFamily="2" charset="0"/>
                  </a:rPr>
                  <a:t>Recursos Extras!</a:t>
                </a:r>
                <a:r>
                  <a:rPr kumimoji="0" lang="pt-BR" sz="1600" b="0" i="1" u="none" strike="noStrike" kern="0" cap="none" spc="0" normalizeH="0" baseline="0" noProof="0" dirty="0">
                    <a:ln>
                      <a:noFill/>
                    </a:ln>
                    <a:solidFill>
                      <a:schemeClr val="tx1"/>
                    </a:solidFill>
                    <a:effectLst/>
                    <a:uLnTx/>
                    <a:uFillTx/>
                    <a:latin typeface="Nunito SemiBold" pitchFamily="2" charset="0"/>
                  </a:rPr>
                  <a:t> </a:t>
                </a:r>
                <a:endParaRPr kumimoji="0" lang="pt-BR" sz="1100" b="1" i="0" u="none" strike="noStrike" kern="0" cap="none" spc="0" normalizeH="0" baseline="0" noProof="0" dirty="0">
                  <a:ln>
                    <a:noFill/>
                  </a:ln>
                  <a:solidFill>
                    <a:schemeClr val="tx1"/>
                  </a:solidFill>
                  <a:effectLst/>
                  <a:uLnTx/>
                  <a:uFillTx/>
                  <a:latin typeface="Nunito SemiBold" pitchFamily="2" charset="0"/>
                </a:endParaRPr>
              </a:p>
            </p:txBody>
          </p:sp>
        </p:grpSp>
        <p:pic>
          <p:nvPicPr>
            <p:cNvPr id="43" name="Gráfico 42">
              <a:extLst>
                <a:ext uri="{FF2B5EF4-FFF2-40B4-BE49-F238E27FC236}">
                  <a16:creationId xmlns:a16="http://schemas.microsoft.com/office/drawing/2014/main" id="{01394AAD-8E70-4A2C-A27E-2C526EEC73ED}"/>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081293" y="4883072"/>
              <a:ext cx="219075" cy="219075"/>
            </a:xfrm>
            <a:prstGeom prst="rect">
              <a:avLst/>
            </a:prstGeom>
          </p:spPr>
        </p:pic>
      </p:grpSp>
    </p:spTree>
    <p:extLst>
      <p:ext uri="{BB962C8B-B14F-4D97-AF65-F5344CB8AC3E}">
        <p14:creationId xmlns:p14="http://schemas.microsoft.com/office/powerpoint/2010/main" val="35173000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05B7D"/>
        </a:solidFill>
        <a:effectLst/>
      </p:bgPr>
    </p:bg>
    <p:spTree>
      <p:nvGrpSpPr>
        <p:cNvPr id="1" name=""/>
        <p:cNvGrpSpPr/>
        <p:nvPr/>
      </p:nvGrpSpPr>
      <p:grpSpPr>
        <a:xfrm>
          <a:off x="0" y="0"/>
          <a:ext cx="0" cy="0"/>
          <a:chOff x="0" y="0"/>
          <a:chExt cx="0" cy="0"/>
        </a:xfrm>
      </p:grpSpPr>
      <p:pic>
        <p:nvPicPr>
          <p:cNvPr id="15" name="Gráfico 14" hidden="1">
            <a:extLst>
              <a:ext uri="{FF2B5EF4-FFF2-40B4-BE49-F238E27FC236}">
                <a16:creationId xmlns:a16="http://schemas.microsoft.com/office/drawing/2014/main" id="{04F0227D-0A2F-4961-875D-D289BA38080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5029405" flipH="1">
            <a:off x="8921802" y="4743510"/>
            <a:ext cx="3764173" cy="4521463"/>
          </a:xfrm>
          <a:prstGeom prst="rect">
            <a:avLst/>
          </a:prstGeom>
        </p:spPr>
      </p:pic>
      <p:pic>
        <p:nvPicPr>
          <p:cNvPr id="19" name="Gráfico 18">
            <a:extLst>
              <a:ext uri="{FF2B5EF4-FFF2-40B4-BE49-F238E27FC236}">
                <a16:creationId xmlns:a16="http://schemas.microsoft.com/office/drawing/2014/main" id="{9AB91C8E-FDCC-4F0B-9B9C-208E727FC5C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17202965">
            <a:off x="-3913808" y="-601952"/>
            <a:ext cx="14794220" cy="12508884"/>
          </a:xfrm>
          <a:prstGeom prst="rect">
            <a:avLst/>
          </a:prstGeom>
        </p:spPr>
      </p:pic>
      <p:sp>
        <p:nvSpPr>
          <p:cNvPr id="3" name="Retângulo: Cantos Arredondados 2">
            <a:extLst>
              <a:ext uri="{FF2B5EF4-FFF2-40B4-BE49-F238E27FC236}">
                <a16:creationId xmlns:a16="http://schemas.microsoft.com/office/drawing/2014/main" id="{2B444B38-0459-4CA1-95D3-F1AE72080515}"/>
              </a:ext>
            </a:extLst>
          </p:cNvPr>
          <p:cNvSpPr/>
          <p:nvPr/>
        </p:nvSpPr>
        <p:spPr>
          <a:xfrm>
            <a:off x="367248" y="1520676"/>
            <a:ext cx="7252752" cy="3874041"/>
          </a:xfrm>
          <a:prstGeom prst="roundRect">
            <a:avLst>
              <a:gd name="adj" fmla="val 5068"/>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srgbClr val="FFFFFF"/>
              </a:solidFill>
              <a:effectLst/>
              <a:uLnTx/>
              <a:uFillTx/>
              <a:latin typeface="Nunito ExtraLight"/>
              <a:ea typeface="+mn-ea"/>
              <a:cs typeface="+mn-cs"/>
            </a:endParaRPr>
          </a:p>
        </p:txBody>
      </p:sp>
      <p:grpSp>
        <p:nvGrpSpPr>
          <p:cNvPr id="10" name="Agrupar 9">
            <a:extLst>
              <a:ext uri="{FF2B5EF4-FFF2-40B4-BE49-F238E27FC236}">
                <a16:creationId xmlns:a16="http://schemas.microsoft.com/office/drawing/2014/main" id="{69BF2726-9B14-4F89-8B30-925B6555F87B}"/>
              </a:ext>
            </a:extLst>
          </p:cNvPr>
          <p:cNvGrpSpPr/>
          <p:nvPr/>
        </p:nvGrpSpPr>
        <p:grpSpPr>
          <a:xfrm>
            <a:off x="4142464" y="1463284"/>
            <a:ext cx="2050703" cy="79612"/>
            <a:chOff x="5582194" y="296091"/>
            <a:chExt cx="3988526" cy="125765"/>
          </a:xfrm>
        </p:grpSpPr>
        <p:sp>
          <p:nvSpPr>
            <p:cNvPr id="7" name="Retângulo: Cantos Arredondados 6">
              <a:extLst>
                <a:ext uri="{FF2B5EF4-FFF2-40B4-BE49-F238E27FC236}">
                  <a16:creationId xmlns:a16="http://schemas.microsoft.com/office/drawing/2014/main" id="{524ACCF7-0A6F-4ABB-9BE6-44B2E453D8BC}"/>
                </a:ext>
              </a:extLst>
            </p:cNvPr>
            <p:cNvSpPr/>
            <p:nvPr/>
          </p:nvSpPr>
          <p:spPr>
            <a:xfrm>
              <a:off x="8543109" y="296091"/>
              <a:ext cx="1027611" cy="125765"/>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srgbClr val="FFFFFF"/>
                </a:solidFill>
                <a:effectLst/>
                <a:uLnTx/>
                <a:uFillTx/>
                <a:latin typeface="Nunito ExtraLight"/>
                <a:ea typeface="+mn-ea"/>
                <a:cs typeface="+mn-cs"/>
              </a:endParaRPr>
            </a:p>
          </p:txBody>
        </p:sp>
        <p:sp>
          <p:nvSpPr>
            <p:cNvPr id="8" name="Retângulo: Cantos Arredondados 7">
              <a:extLst>
                <a:ext uri="{FF2B5EF4-FFF2-40B4-BE49-F238E27FC236}">
                  <a16:creationId xmlns:a16="http://schemas.microsoft.com/office/drawing/2014/main" id="{FB7BC41F-63A1-4A66-A6AB-2AB1EB2CC811}"/>
                </a:ext>
              </a:extLst>
            </p:cNvPr>
            <p:cNvSpPr/>
            <p:nvPr/>
          </p:nvSpPr>
          <p:spPr>
            <a:xfrm>
              <a:off x="7324138" y="296091"/>
              <a:ext cx="1027611" cy="125765"/>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srgbClr val="FFFFFF"/>
                </a:solidFill>
                <a:effectLst/>
                <a:uLnTx/>
                <a:uFillTx/>
                <a:latin typeface="Nunito ExtraLight"/>
                <a:ea typeface="+mn-ea"/>
                <a:cs typeface="+mn-cs"/>
              </a:endParaRPr>
            </a:p>
          </p:txBody>
        </p:sp>
        <p:sp>
          <p:nvSpPr>
            <p:cNvPr id="9" name="Retângulo: Cantos Arredondados 8">
              <a:extLst>
                <a:ext uri="{FF2B5EF4-FFF2-40B4-BE49-F238E27FC236}">
                  <a16:creationId xmlns:a16="http://schemas.microsoft.com/office/drawing/2014/main" id="{6530C6C2-CFC4-4345-BAFC-DFC7E5305C2D}"/>
                </a:ext>
              </a:extLst>
            </p:cNvPr>
            <p:cNvSpPr/>
            <p:nvPr/>
          </p:nvSpPr>
          <p:spPr>
            <a:xfrm>
              <a:off x="5582194" y="296091"/>
              <a:ext cx="1027611" cy="125765"/>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srgbClr val="FFFFFF"/>
                </a:solidFill>
                <a:effectLst/>
                <a:uLnTx/>
                <a:uFillTx/>
                <a:latin typeface="Nunito ExtraLight"/>
                <a:ea typeface="+mn-ea"/>
                <a:cs typeface="+mn-cs"/>
              </a:endParaRPr>
            </a:p>
          </p:txBody>
        </p:sp>
      </p:grpSp>
      <p:pic>
        <p:nvPicPr>
          <p:cNvPr id="2" name="Gráfico 1" hidden="1">
            <a:extLst>
              <a:ext uri="{FF2B5EF4-FFF2-40B4-BE49-F238E27FC236}">
                <a16:creationId xmlns:a16="http://schemas.microsoft.com/office/drawing/2014/main" id="{2A0C6902-BC68-486A-ABC4-3EE3123C6A6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67248" y="369000"/>
            <a:ext cx="11457505" cy="6120000"/>
          </a:xfrm>
          <a:prstGeom prst="rect">
            <a:avLst/>
          </a:prstGeom>
        </p:spPr>
      </p:pic>
      <p:pic>
        <p:nvPicPr>
          <p:cNvPr id="17" name="Imagem 16">
            <a:extLst>
              <a:ext uri="{FF2B5EF4-FFF2-40B4-BE49-F238E27FC236}">
                <a16:creationId xmlns:a16="http://schemas.microsoft.com/office/drawing/2014/main" id="{6C00B64A-3783-4D75-9F34-39B9E22B10EC}"/>
              </a:ext>
            </a:extLst>
          </p:cNvPr>
          <p:cNvPicPr>
            <a:picLocks noChangeAspect="1"/>
          </p:cNvPicPr>
          <p:nvPr/>
        </p:nvPicPr>
        <p:blipFill>
          <a:blip r:embed="rId9"/>
          <a:stretch>
            <a:fillRect/>
          </a:stretch>
        </p:blipFill>
        <p:spPr>
          <a:xfrm>
            <a:off x="650632" y="1577263"/>
            <a:ext cx="6685984" cy="3760866"/>
          </a:xfrm>
          <a:prstGeom prst="roundRect">
            <a:avLst>
              <a:gd name="adj" fmla="val 2201"/>
            </a:avLst>
          </a:prstGeom>
        </p:spPr>
      </p:pic>
      <p:sp>
        <p:nvSpPr>
          <p:cNvPr id="11" name="Gráfico 8">
            <a:extLst>
              <a:ext uri="{FF2B5EF4-FFF2-40B4-BE49-F238E27FC236}">
                <a16:creationId xmlns:a16="http://schemas.microsoft.com/office/drawing/2014/main" id="{70F39AA4-7404-43FF-9051-858F59A58C7F}"/>
              </a:ext>
            </a:extLst>
          </p:cNvPr>
          <p:cNvSpPr/>
          <p:nvPr/>
        </p:nvSpPr>
        <p:spPr>
          <a:xfrm rot="5947211">
            <a:off x="8917474" y="-2808361"/>
            <a:ext cx="3772831" cy="4743102"/>
          </a:xfrm>
          <a:custGeom>
            <a:avLst/>
            <a:gdLst>
              <a:gd name="connsiteX0" fmla="*/ 256858 w 547817"/>
              <a:gd name="connsiteY0" fmla="*/ 688205 h 688701"/>
              <a:gd name="connsiteX1" fmla="*/ 368491 w 547817"/>
              <a:gd name="connsiteY1" fmla="*/ 385405 h 688701"/>
              <a:gd name="connsiteX2" fmla="*/ 402115 w 547817"/>
              <a:gd name="connsiteY2" fmla="*/ 309205 h 688701"/>
              <a:gd name="connsiteX3" fmla="*/ 402115 w 547817"/>
              <a:gd name="connsiteY3" fmla="*/ 309205 h 688701"/>
              <a:gd name="connsiteX4" fmla="*/ 533179 w 547817"/>
              <a:gd name="connsiteY4" fmla="*/ 68890 h 688701"/>
              <a:gd name="connsiteX5" fmla="*/ 541561 w 547817"/>
              <a:gd name="connsiteY5" fmla="*/ 14216 h 688701"/>
              <a:gd name="connsiteX6" fmla="*/ 427261 w 547817"/>
              <a:gd name="connsiteY6" fmla="*/ 18883 h 688701"/>
              <a:gd name="connsiteX7" fmla="*/ -1364 w 547817"/>
              <a:gd name="connsiteY7" fmla="*/ 356354 h 688701"/>
              <a:gd name="connsiteX8" fmla="*/ -1364 w 547817"/>
              <a:gd name="connsiteY8" fmla="*/ 356354 h 688701"/>
              <a:gd name="connsiteX9" fmla="*/ 256858 w 547817"/>
              <a:gd name="connsiteY9" fmla="*/ 688205 h 688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7817" h="688701">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noFill/>
          <a:ln w="38100" cap="flat">
            <a:solidFill>
              <a:schemeClr val="tx2"/>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srgbClr val="505050"/>
              </a:solidFill>
              <a:effectLst/>
              <a:uLnTx/>
              <a:uFillTx/>
              <a:latin typeface="Nunito ExtraLight"/>
              <a:ea typeface="+mn-ea"/>
              <a:cs typeface="+mn-cs"/>
            </a:endParaRPr>
          </a:p>
        </p:txBody>
      </p:sp>
      <p:sp>
        <p:nvSpPr>
          <p:cNvPr id="12" name="Gráfico 8">
            <a:extLst>
              <a:ext uri="{FF2B5EF4-FFF2-40B4-BE49-F238E27FC236}">
                <a16:creationId xmlns:a16="http://schemas.microsoft.com/office/drawing/2014/main" id="{5334C666-A620-46C1-97E5-20A1A5562FF7}"/>
              </a:ext>
            </a:extLst>
          </p:cNvPr>
          <p:cNvSpPr/>
          <p:nvPr/>
        </p:nvSpPr>
        <p:spPr>
          <a:xfrm rot="18597044" flipH="1">
            <a:off x="-3188240" y="4700615"/>
            <a:ext cx="4774013" cy="6001761"/>
          </a:xfrm>
          <a:custGeom>
            <a:avLst/>
            <a:gdLst>
              <a:gd name="connsiteX0" fmla="*/ 256858 w 547817"/>
              <a:gd name="connsiteY0" fmla="*/ 688205 h 688701"/>
              <a:gd name="connsiteX1" fmla="*/ 368491 w 547817"/>
              <a:gd name="connsiteY1" fmla="*/ 385405 h 688701"/>
              <a:gd name="connsiteX2" fmla="*/ 402115 w 547817"/>
              <a:gd name="connsiteY2" fmla="*/ 309205 h 688701"/>
              <a:gd name="connsiteX3" fmla="*/ 402115 w 547817"/>
              <a:gd name="connsiteY3" fmla="*/ 309205 h 688701"/>
              <a:gd name="connsiteX4" fmla="*/ 533179 w 547817"/>
              <a:gd name="connsiteY4" fmla="*/ 68890 h 688701"/>
              <a:gd name="connsiteX5" fmla="*/ 541561 w 547817"/>
              <a:gd name="connsiteY5" fmla="*/ 14216 h 688701"/>
              <a:gd name="connsiteX6" fmla="*/ 427261 w 547817"/>
              <a:gd name="connsiteY6" fmla="*/ 18883 h 688701"/>
              <a:gd name="connsiteX7" fmla="*/ -1364 w 547817"/>
              <a:gd name="connsiteY7" fmla="*/ 356354 h 688701"/>
              <a:gd name="connsiteX8" fmla="*/ -1364 w 547817"/>
              <a:gd name="connsiteY8" fmla="*/ 356354 h 688701"/>
              <a:gd name="connsiteX9" fmla="*/ 256858 w 547817"/>
              <a:gd name="connsiteY9" fmla="*/ 688205 h 688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7817" h="688701">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solidFill>
            <a:schemeClr val="bg2"/>
          </a:solidFill>
          <a:ln w="381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srgbClr val="505050"/>
              </a:solidFill>
              <a:effectLst/>
              <a:uLnTx/>
              <a:uFillTx/>
              <a:latin typeface="Nunito ExtraLight"/>
              <a:ea typeface="+mn-ea"/>
              <a:cs typeface="+mn-cs"/>
            </a:endParaRPr>
          </a:p>
        </p:txBody>
      </p:sp>
      <p:sp>
        <p:nvSpPr>
          <p:cNvPr id="13" name="CaixaDeTexto 12">
            <a:extLst>
              <a:ext uri="{FF2B5EF4-FFF2-40B4-BE49-F238E27FC236}">
                <a16:creationId xmlns:a16="http://schemas.microsoft.com/office/drawing/2014/main" id="{4F7AF784-E367-4164-A9B5-EC30143922DC}"/>
              </a:ext>
            </a:extLst>
          </p:cNvPr>
          <p:cNvSpPr txBox="1"/>
          <p:nvPr/>
        </p:nvSpPr>
        <p:spPr>
          <a:xfrm>
            <a:off x="335792" y="6181224"/>
            <a:ext cx="414176"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9B1EA48-AE99-4102-B15A-1A3323D208F4}" type="slidenum">
              <a:rPr kumimoji="0" lang="pt-BR" sz="1400" b="0" i="0" u="none" strike="noStrike" kern="1200" cap="none" spc="0" normalizeH="0" baseline="0" noProof="0" smtClean="0">
                <a:ln>
                  <a:noFill/>
                </a:ln>
                <a:solidFill>
                  <a:srgbClr val="505050"/>
                </a:solidFill>
                <a:effectLst/>
                <a:uLnTx/>
                <a:uFillTx/>
                <a:latin typeface="Exo 2.0 Extra Bold"/>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a:t>
            </a:fld>
            <a:endParaRPr kumimoji="0" lang="pt-BR" sz="1400" b="0" i="0" u="none" strike="noStrike" kern="1200" cap="none" spc="0" normalizeH="0" baseline="0" noProof="0" dirty="0">
              <a:ln>
                <a:noFill/>
              </a:ln>
              <a:solidFill>
                <a:srgbClr val="505050"/>
              </a:solidFill>
              <a:effectLst/>
              <a:uLnTx/>
              <a:uFillTx/>
              <a:latin typeface="Exo 2.0 Extra Bold"/>
              <a:ea typeface="+mn-ea"/>
              <a:cs typeface="+mn-cs"/>
            </a:endParaRPr>
          </a:p>
        </p:txBody>
      </p:sp>
      <p:sp>
        <p:nvSpPr>
          <p:cNvPr id="18" name="CaixaDeTexto 17">
            <a:extLst>
              <a:ext uri="{FF2B5EF4-FFF2-40B4-BE49-F238E27FC236}">
                <a16:creationId xmlns:a16="http://schemas.microsoft.com/office/drawing/2014/main" id="{511DC388-1A02-4D6F-B710-CBA44638259B}"/>
              </a:ext>
            </a:extLst>
          </p:cNvPr>
          <p:cNvSpPr txBox="1"/>
          <p:nvPr/>
        </p:nvSpPr>
        <p:spPr>
          <a:xfrm>
            <a:off x="7987042" y="2795928"/>
            <a:ext cx="3567173" cy="1166217"/>
          </a:xfrm>
          <a:prstGeom prst="rect">
            <a:avLst/>
          </a:prstGeom>
          <a:noFill/>
        </p:spPr>
        <p:txBody>
          <a:bodyPr wrap="square" anchor="ctr">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pt-BR" sz="3600" b="0" i="1" u="none" strike="noStrike" kern="1200" cap="none" spc="0" normalizeH="0" baseline="0" noProof="0" dirty="0">
                <a:ln>
                  <a:noFill/>
                </a:ln>
                <a:solidFill>
                  <a:schemeClr val="bg2"/>
                </a:solidFill>
                <a:effectLst/>
                <a:uLnTx/>
                <a:uFillTx/>
                <a:latin typeface="Exo 2.0 Extra Bold"/>
                <a:ea typeface="+mn-ea"/>
                <a:cs typeface="+mn-cs"/>
              </a:rPr>
              <a:t>Para assistir:</a:t>
            </a:r>
            <a:endParaRPr kumimoji="0" lang="pt-BR" sz="2400" b="0" i="1" u="none" strike="noStrike" kern="1200" cap="none" spc="0" normalizeH="0" baseline="0" noProof="0" dirty="0">
              <a:ln>
                <a:noFill/>
              </a:ln>
              <a:solidFill>
                <a:schemeClr val="bg2"/>
              </a:solidFill>
              <a:effectLst/>
              <a:uLnTx/>
              <a:uFillTx/>
              <a:latin typeface="Exo 2.0 Extra Bold"/>
              <a:ea typeface="+mn-ea"/>
              <a:cs typeface="+mn-cs"/>
            </a:endParaRPr>
          </a:p>
          <a:p>
            <a:pPr marL="0" marR="0" lvl="0" indent="0" defTabSz="914400" rtl="0" eaLnBrk="1" fontAlgn="auto" latinLnBrk="0" hangingPunct="1">
              <a:lnSpc>
                <a:spcPct val="130000"/>
              </a:lnSpc>
              <a:spcBef>
                <a:spcPts val="1600"/>
              </a:spcBef>
              <a:spcAft>
                <a:spcPts val="0"/>
              </a:spcAft>
              <a:buClrTx/>
              <a:buSzTx/>
              <a:buFontTx/>
              <a:buNone/>
              <a:tabLst/>
              <a:defRPr/>
            </a:pPr>
            <a:r>
              <a:rPr kumimoji="0" lang="pt-BR" sz="1800" b="0" i="1" u="none" strike="noStrike" kern="1200" cap="none" spc="0" normalizeH="0" baseline="0" noProof="0" dirty="0">
                <a:ln>
                  <a:noFill/>
                </a:ln>
                <a:solidFill>
                  <a:srgbClr val="FFFFFF"/>
                </a:solidFill>
                <a:effectLst/>
                <a:uLnTx/>
                <a:uFillTx/>
                <a:latin typeface="Exo 2.0 Extra Bold"/>
                <a:ea typeface="+mn-ea"/>
                <a:cs typeface="+mn-cs"/>
              </a:rPr>
              <a:t>Pós Venda</a:t>
            </a:r>
            <a:r>
              <a:rPr lang="pt-BR" sz="1800" i="1" kern="1200" dirty="0">
                <a:solidFill>
                  <a:srgbClr val="FFFFFF"/>
                </a:solidFill>
                <a:latin typeface="Exo 2.0 Extra Bold"/>
                <a:ea typeface="+mn-ea"/>
                <a:cs typeface="+mn-cs"/>
              </a:rPr>
              <a:t>! - </a:t>
            </a:r>
            <a:r>
              <a:rPr kumimoji="0" lang="pt-BR" sz="1800" b="0" i="1" u="none" strike="noStrike" kern="1200" cap="none" spc="0" normalizeH="0" baseline="0" noProof="0" dirty="0">
                <a:ln>
                  <a:noFill/>
                </a:ln>
                <a:solidFill>
                  <a:srgbClr val="FFFFFF"/>
                </a:solidFill>
                <a:effectLst/>
                <a:uLnTx/>
                <a:uFillTx/>
                <a:latin typeface="Exo 2.0 Semi Bold" panose="00000700000000000000" pitchFamily="50" charset="0"/>
                <a:ea typeface="+mn-ea"/>
                <a:cs typeface="+mn-cs"/>
              </a:rPr>
              <a:t>Flavia </a:t>
            </a:r>
            <a:r>
              <a:rPr kumimoji="0" lang="pt-BR" sz="1800" b="0" i="1" u="none" strike="noStrike" kern="1200" cap="none" spc="0" normalizeH="0" baseline="0" noProof="0" dirty="0" err="1">
                <a:ln>
                  <a:noFill/>
                </a:ln>
                <a:solidFill>
                  <a:srgbClr val="FFFFFF"/>
                </a:solidFill>
                <a:effectLst/>
                <a:uLnTx/>
                <a:uFillTx/>
                <a:latin typeface="Exo 2.0 Semi Bold" panose="00000700000000000000" pitchFamily="50" charset="0"/>
                <a:ea typeface="+mn-ea"/>
                <a:cs typeface="+mn-cs"/>
              </a:rPr>
              <a:t>Menegazzo</a:t>
            </a:r>
            <a:endParaRPr kumimoji="0" lang="pt-BR" sz="1800" b="0" i="1" u="none" strike="noStrike" kern="1200" cap="none" spc="0" normalizeH="0" baseline="0" noProof="0" dirty="0">
              <a:ln>
                <a:noFill/>
              </a:ln>
              <a:solidFill>
                <a:srgbClr val="FFFFFF"/>
              </a:solidFill>
              <a:effectLst/>
              <a:uLnTx/>
              <a:uFillTx/>
              <a:latin typeface="Exo 2.0 Semi Bold" panose="00000700000000000000" pitchFamily="50" charset="0"/>
              <a:ea typeface="+mn-ea"/>
              <a:cs typeface="+mn-cs"/>
            </a:endParaRPr>
          </a:p>
        </p:txBody>
      </p:sp>
      <p:sp>
        <p:nvSpPr>
          <p:cNvPr id="6" name="Triângulo isósceles 5">
            <a:extLst>
              <a:ext uri="{FF2B5EF4-FFF2-40B4-BE49-F238E27FC236}">
                <a16:creationId xmlns:a16="http://schemas.microsoft.com/office/drawing/2014/main" id="{35DB3926-335D-45E3-85EF-D38DE809E301}"/>
              </a:ext>
            </a:extLst>
          </p:cNvPr>
          <p:cNvSpPr/>
          <p:nvPr/>
        </p:nvSpPr>
        <p:spPr>
          <a:xfrm rot="5400000">
            <a:off x="3699757" y="3110470"/>
            <a:ext cx="773900" cy="667156"/>
          </a:xfrm>
          <a:prstGeom prst="triangle">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3" name="Elipse 22">
            <a:extLst>
              <a:ext uri="{FF2B5EF4-FFF2-40B4-BE49-F238E27FC236}">
                <a16:creationId xmlns:a16="http://schemas.microsoft.com/office/drawing/2014/main" id="{460269A0-39DA-4A8D-95BE-E92ED6BF775F}"/>
              </a:ext>
            </a:extLst>
          </p:cNvPr>
          <p:cNvSpPr/>
          <p:nvPr/>
        </p:nvSpPr>
        <p:spPr>
          <a:xfrm>
            <a:off x="3386299" y="2850371"/>
            <a:ext cx="1214651" cy="1214651"/>
          </a:xfrm>
          <a:prstGeom prst="ellipse">
            <a:avLst/>
          </a:prstGeom>
          <a:noFill/>
          <a:ln w="762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142762573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05B7D"/>
        </a:solidFill>
        <a:effectLst/>
      </p:bgPr>
    </p:bg>
    <p:spTree>
      <p:nvGrpSpPr>
        <p:cNvPr id="1" name=""/>
        <p:cNvGrpSpPr/>
        <p:nvPr/>
      </p:nvGrpSpPr>
      <p:grpSpPr>
        <a:xfrm>
          <a:off x="0" y="0"/>
          <a:ext cx="0" cy="0"/>
          <a:chOff x="0" y="0"/>
          <a:chExt cx="0" cy="0"/>
        </a:xfrm>
      </p:grpSpPr>
      <p:pic>
        <p:nvPicPr>
          <p:cNvPr id="15" name="Gráfico 14" hidden="1">
            <a:extLst>
              <a:ext uri="{FF2B5EF4-FFF2-40B4-BE49-F238E27FC236}">
                <a16:creationId xmlns:a16="http://schemas.microsoft.com/office/drawing/2014/main" id="{04F0227D-0A2F-4961-875D-D289BA38080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5029405" flipH="1">
            <a:off x="8921802" y="4743510"/>
            <a:ext cx="3764173" cy="4521463"/>
          </a:xfrm>
          <a:prstGeom prst="rect">
            <a:avLst/>
          </a:prstGeom>
        </p:spPr>
      </p:pic>
      <p:pic>
        <p:nvPicPr>
          <p:cNvPr id="19" name="Gráfico 18">
            <a:extLst>
              <a:ext uri="{FF2B5EF4-FFF2-40B4-BE49-F238E27FC236}">
                <a16:creationId xmlns:a16="http://schemas.microsoft.com/office/drawing/2014/main" id="{9AB91C8E-FDCC-4F0B-9B9C-208E727FC5C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17202965">
            <a:off x="-3913808" y="-578505"/>
            <a:ext cx="14794220" cy="12508884"/>
          </a:xfrm>
          <a:prstGeom prst="rect">
            <a:avLst/>
          </a:prstGeom>
        </p:spPr>
      </p:pic>
      <p:grpSp>
        <p:nvGrpSpPr>
          <p:cNvPr id="5" name="Agrupar 4">
            <a:extLst>
              <a:ext uri="{FF2B5EF4-FFF2-40B4-BE49-F238E27FC236}">
                <a16:creationId xmlns:a16="http://schemas.microsoft.com/office/drawing/2014/main" id="{E5233517-917B-3112-31C9-2B17ABB09166}"/>
              </a:ext>
            </a:extLst>
          </p:cNvPr>
          <p:cNvGrpSpPr/>
          <p:nvPr/>
        </p:nvGrpSpPr>
        <p:grpSpPr>
          <a:xfrm>
            <a:off x="335792" y="368999"/>
            <a:ext cx="11290249" cy="6120002"/>
            <a:chOff x="367248" y="1463284"/>
            <a:chExt cx="7252752" cy="3931433"/>
          </a:xfrm>
        </p:grpSpPr>
        <p:sp>
          <p:nvSpPr>
            <p:cNvPr id="3" name="Retângulo: Cantos Arredondados 2">
              <a:extLst>
                <a:ext uri="{FF2B5EF4-FFF2-40B4-BE49-F238E27FC236}">
                  <a16:creationId xmlns:a16="http://schemas.microsoft.com/office/drawing/2014/main" id="{2B444B38-0459-4CA1-95D3-F1AE72080515}"/>
                </a:ext>
              </a:extLst>
            </p:cNvPr>
            <p:cNvSpPr/>
            <p:nvPr/>
          </p:nvSpPr>
          <p:spPr>
            <a:xfrm>
              <a:off x="367248" y="1520676"/>
              <a:ext cx="7252752" cy="3874041"/>
            </a:xfrm>
            <a:prstGeom prst="roundRect">
              <a:avLst>
                <a:gd name="adj" fmla="val 5068"/>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srgbClr val="FFFFFF"/>
                </a:solidFill>
                <a:effectLst/>
                <a:uLnTx/>
                <a:uFillTx/>
                <a:latin typeface="Nunito ExtraLight"/>
                <a:ea typeface="+mn-ea"/>
                <a:cs typeface="+mn-cs"/>
              </a:endParaRPr>
            </a:p>
          </p:txBody>
        </p:sp>
        <p:grpSp>
          <p:nvGrpSpPr>
            <p:cNvPr id="10" name="Agrupar 9">
              <a:extLst>
                <a:ext uri="{FF2B5EF4-FFF2-40B4-BE49-F238E27FC236}">
                  <a16:creationId xmlns:a16="http://schemas.microsoft.com/office/drawing/2014/main" id="{69BF2726-9B14-4F89-8B30-925B6555F87B}"/>
                </a:ext>
              </a:extLst>
            </p:cNvPr>
            <p:cNvGrpSpPr/>
            <p:nvPr/>
          </p:nvGrpSpPr>
          <p:grpSpPr>
            <a:xfrm>
              <a:off x="4142464" y="1463284"/>
              <a:ext cx="2050703" cy="79612"/>
              <a:chOff x="5582194" y="296091"/>
              <a:chExt cx="3988526" cy="125765"/>
            </a:xfrm>
          </p:grpSpPr>
          <p:sp>
            <p:nvSpPr>
              <p:cNvPr id="7" name="Retângulo: Cantos Arredondados 6">
                <a:extLst>
                  <a:ext uri="{FF2B5EF4-FFF2-40B4-BE49-F238E27FC236}">
                    <a16:creationId xmlns:a16="http://schemas.microsoft.com/office/drawing/2014/main" id="{524ACCF7-0A6F-4ABB-9BE6-44B2E453D8BC}"/>
                  </a:ext>
                </a:extLst>
              </p:cNvPr>
              <p:cNvSpPr/>
              <p:nvPr/>
            </p:nvSpPr>
            <p:spPr>
              <a:xfrm>
                <a:off x="8543109" y="296091"/>
                <a:ext cx="1027611" cy="125765"/>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srgbClr val="FFFFFF"/>
                  </a:solidFill>
                  <a:effectLst/>
                  <a:uLnTx/>
                  <a:uFillTx/>
                  <a:latin typeface="Nunito ExtraLight"/>
                  <a:ea typeface="+mn-ea"/>
                  <a:cs typeface="+mn-cs"/>
                </a:endParaRPr>
              </a:p>
            </p:txBody>
          </p:sp>
          <p:sp>
            <p:nvSpPr>
              <p:cNvPr id="8" name="Retângulo: Cantos Arredondados 7">
                <a:extLst>
                  <a:ext uri="{FF2B5EF4-FFF2-40B4-BE49-F238E27FC236}">
                    <a16:creationId xmlns:a16="http://schemas.microsoft.com/office/drawing/2014/main" id="{FB7BC41F-63A1-4A66-A6AB-2AB1EB2CC811}"/>
                  </a:ext>
                </a:extLst>
              </p:cNvPr>
              <p:cNvSpPr/>
              <p:nvPr/>
            </p:nvSpPr>
            <p:spPr>
              <a:xfrm>
                <a:off x="7324138" y="296091"/>
                <a:ext cx="1027611" cy="125765"/>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srgbClr val="FFFFFF"/>
                  </a:solidFill>
                  <a:effectLst/>
                  <a:uLnTx/>
                  <a:uFillTx/>
                  <a:latin typeface="Nunito ExtraLight"/>
                  <a:ea typeface="+mn-ea"/>
                  <a:cs typeface="+mn-cs"/>
                </a:endParaRPr>
              </a:p>
            </p:txBody>
          </p:sp>
          <p:sp>
            <p:nvSpPr>
              <p:cNvPr id="9" name="Retângulo: Cantos Arredondados 8">
                <a:extLst>
                  <a:ext uri="{FF2B5EF4-FFF2-40B4-BE49-F238E27FC236}">
                    <a16:creationId xmlns:a16="http://schemas.microsoft.com/office/drawing/2014/main" id="{6530C6C2-CFC4-4345-BAFC-DFC7E5305C2D}"/>
                  </a:ext>
                </a:extLst>
              </p:cNvPr>
              <p:cNvSpPr/>
              <p:nvPr/>
            </p:nvSpPr>
            <p:spPr>
              <a:xfrm>
                <a:off x="5582194" y="296091"/>
                <a:ext cx="1027611" cy="125765"/>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srgbClr val="FFFFFF"/>
                  </a:solidFill>
                  <a:effectLst/>
                  <a:uLnTx/>
                  <a:uFillTx/>
                  <a:latin typeface="Nunito ExtraLight"/>
                  <a:ea typeface="+mn-ea"/>
                  <a:cs typeface="+mn-cs"/>
                </a:endParaRPr>
              </a:p>
            </p:txBody>
          </p:sp>
        </p:grpSp>
      </p:grpSp>
      <p:pic>
        <p:nvPicPr>
          <p:cNvPr id="2" name="Gráfico 1" hidden="1">
            <a:extLst>
              <a:ext uri="{FF2B5EF4-FFF2-40B4-BE49-F238E27FC236}">
                <a16:creationId xmlns:a16="http://schemas.microsoft.com/office/drawing/2014/main" id="{2A0C6902-BC68-486A-ABC4-3EE3123C6A6F}"/>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67248" y="369000"/>
            <a:ext cx="11457505" cy="6120000"/>
          </a:xfrm>
          <a:prstGeom prst="rect">
            <a:avLst/>
          </a:prstGeom>
        </p:spPr>
      </p:pic>
      <p:sp>
        <p:nvSpPr>
          <p:cNvPr id="11" name="Gráfico 8">
            <a:extLst>
              <a:ext uri="{FF2B5EF4-FFF2-40B4-BE49-F238E27FC236}">
                <a16:creationId xmlns:a16="http://schemas.microsoft.com/office/drawing/2014/main" id="{70F39AA4-7404-43FF-9051-858F59A58C7F}"/>
              </a:ext>
            </a:extLst>
          </p:cNvPr>
          <p:cNvSpPr/>
          <p:nvPr/>
        </p:nvSpPr>
        <p:spPr>
          <a:xfrm rot="5947211">
            <a:off x="8917474" y="-2808361"/>
            <a:ext cx="3772831" cy="4743102"/>
          </a:xfrm>
          <a:custGeom>
            <a:avLst/>
            <a:gdLst>
              <a:gd name="connsiteX0" fmla="*/ 256858 w 547817"/>
              <a:gd name="connsiteY0" fmla="*/ 688205 h 688701"/>
              <a:gd name="connsiteX1" fmla="*/ 368491 w 547817"/>
              <a:gd name="connsiteY1" fmla="*/ 385405 h 688701"/>
              <a:gd name="connsiteX2" fmla="*/ 402115 w 547817"/>
              <a:gd name="connsiteY2" fmla="*/ 309205 h 688701"/>
              <a:gd name="connsiteX3" fmla="*/ 402115 w 547817"/>
              <a:gd name="connsiteY3" fmla="*/ 309205 h 688701"/>
              <a:gd name="connsiteX4" fmla="*/ 533179 w 547817"/>
              <a:gd name="connsiteY4" fmla="*/ 68890 h 688701"/>
              <a:gd name="connsiteX5" fmla="*/ 541561 w 547817"/>
              <a:gd name="connsiteY5" fmla="*/ 14216 h 688701"/>
              <a:gd name="connsiteX6" fmla="*/ 427261 w 547817"/>
              <a:gd name="connsiteY6" fmla="*/ 18883 h 688701"/>
              <a:gd name="connsiteX7" fmla="*/ -1364 w 547817"/>
              <a:gd name="connsiteY7" fmla="*/ 356354 h 688701"/>
              <a:gd name="connsiteX8" fmla="*/ -1364 w 547817"/>
              <a:gd name="connsiteY8" fmla="*/ 356354 h 688701"/>
              <a:gd name="connsiteX9" fmla="*/ 256858 w 547817"/>
              <a:gd name="connsiteY9" fmla="*/ 688205 h 688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7817" h="688701">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noFill/>
          <a:ln w="38100" cap="flat">
            <a:solidFill>
              <a:schemeClr val="tx2"/>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srgbClr val="505050"/>
              </a:solidFill>
              <a:effectLst/>
              <a:uLnTx/>
              <a:uFillTx/>
              <a:latin typeface="Nunito ExtraLight"/>
              <a:ea typeface="+mn-ea"/>
              <a:cs typeface="+mn-cs"/>
            </a:endParaRPr>
          </a:p>
        </p:txBody>
      </p:sp>
      <p:sp>
        <p:nvSpPr>
          <p:cNvPr id="12" name="Gráfico 8">
            <a:extLst>
              <a:ext uri="{FF2B5EF4-FFF2-40B4-BE49-F238E27FC236}">
                <a16:creationId xmlns:a16="http://schemas.microsoft.com/office/drawing/2014/main" id="{5334C666-A620-46C1-97E5-20A1A5562FF7}"/>
              </a:ext>
            </a:extLst>
          </p:cNvPr>
          <p:cNvSpPr/>
          <p:nvPr/>
        </p:nvSpPr>
        <p:spPr>
          <a:xfrm rot="18597044" flipH="1">
            <a:off x="-3188240" y="4700615"/>
            <a:ext cx="4774013" cy="6001761"/>
          </a:xfrm>
          <a:custGeom>
            <a:avLst/>
            <a:gdLst>
              <a:gd name="connsiteX0" fmla="*/ 256858 w 547817"/>
              <a:gd name="connsiteY0" fmla="*/ 688205 h 688701"/>
              <a:gd name="connsiteX1" fmla="*/ 368491 w 547817"/>
              <a:gd name="connsiteY1" fmla="*/ 385405 h 688701"/>
              <a:gd name="connsiteX2" fmla="*/ 402115 w 547817"/>
              <a:gd name="connsiteY2" fmla="*/ 309205 h 688701"/>
              <a:gd name="connsiteX3" fmla="*/ 402115 w 547817"/>
              <a:gd name="connsiteY3" fmla="*/ 309205 h 688701"/>
              <a:gd name="connsiteX4" fmla="*/ 533179 w 547817"/>
              <a:gd name="connsiteY4" fmla="*/ 68890 h 688701"/>
              <a:gd name="connsiteX5" fmla="*/ 541561 w 547817"/>
              <a:gd name="connsiteY5" fmla="*/ 14216 h 688701"/>
              <a:gd name="connsiteX6" fmla="*/ 427261 w 547817"/>
              <a:gd name="connsiteY6" fmla="*/ 18883 h 688701"/>
              <a:gd name="connsiteX7" fmla="*/ -1364 w 547817"/>
              <a:gd name="connsiteY7" fmla="*/ 356354 h 688701"/>
              <a:gd name="connsiteX8" fmla="*/ -1364 w 547817"/>
              <a:gd name="connsiteY8" fmla="*/ 356354 h 688701"/>
              <a:gd name="connsiteX9" fmla="*/ 256858 w 547817"/>
              <a:gd name="connsiteY9" fmla="*/ 688205 h 688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7817" h="688701">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solidFill>
            <a:schemeClr val="bg2"/>
          </a:solidFill>
          <a:ln w="381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srgbClr val="505050"/>
              </a:solidFill>
              <a:effectLst/>
              <a:uLnTx/>
              <a:uFillTx/>
              <a:latin typeface="Nunito ExtraLight"/>
              <a:ea typeface="+mn-ea"/>
              <a:cs typeface="+mn-cs"/>
            </a:endParaRPr>
          </a:p>
        </p:txBody>
      </p:sp>
      <p:sp>
        <p:nvSpPr>
          <p:cNvPr id="13" name="CaixaDeTexto 12">
            <a:extLst>
              <a:ext uri="{FF2B5EF4-FFF2-40B4-BE49-F238E27FC236}">
                <a16:creationId xmlns:a16="http://schemas.microsoft.com/office/drawing/2014/main" id="{4F7AF784-E367-4164-A9B5-EC30143922DC}"/>
              </a:ext>
            </a:extLst>
          </p:cNvPr>
          <p:cNvSpPr txBox="1"/>
          <p:nvPr/>
        </p:nvSpPr>
        <p:spPr>
          <a:xfrm>
            <a:off x="335792" y="6181224"/>
            <a:ext cx="414176"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9B1EA48-AE99-4102-B15A-1A3323D208F4}" type="slidenum">
              <a:rPr kumimoji="0" lang="pt-BR" sz="1400" b="0" i="0" u="none" strike="noStrike" kern="1200" cap="none" spc="0" normalizeH="0" baseline="0" noProof="0" smtClean="0">
                <a:ln>
                  <a:noFill/>
                </a:ln>
                <a:solidFill>
                  <a:srgbClr val="505050"/>
                </a:solidFill>
                <a:effectLst/>
                <a:uLnTx/>
                <a:uFillTx/>
                <a:latin typeface="Exo 2.0 Extra Bold"/>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a:t>
            </a:fld>
            <a:endParaRPr kumimoji="0" lang="pt-BR" sz="1400" b="0" i="0" u="none" strike="noStrike" kern="1200" cap="none" spc="0" normalizeH="0" baseline="0" noProof="0" dirty="0">
              <a:ln>
                <a:noFill/>
              </a:ln>
              <a:solidFill>
                <a:srgbClr val="505050"/>
              </a:solidFill>
              <a:effectLst/>
              <a:uLnTx/>
              <a:uFillTx/>
              <a:latin typeface="Exo 2.0 Extra Bold"/>
              <a:ea typeface="+mn-ea"/>
              <a:cs typeface="+mn-cs"/>
            </a:endParaRPr>
          </a:p>
        </p:txBody>
      </p:sp>
      <p:pic>
        <p:nvPicPr>
          <p:cNvPr id="4" name="Mídia Online 3" descr="Pós-Venda - CONCEITO EM 1 MINUTO #36">
            <a:hlinkClick r:id="" action="ppaction://media"/>
            <a:extLst>
              <a:ext uri="{FF2B5EF4-FFF2-40B4-BE49-F238E27FC236}">
                <a16:creationId xmlns:a16="http://schemas.microsoft.com/office/drawing/2014/main" id="{17A9E6A8-1FF4-126B-4348-DCE32626D1E7}"/>
              </a:ext>
            </a:extLst>
          </p:cNvPr>
          <p:cNvPicPr>
            <a:picLocks noRot="1" noChangeAspect="1"/>
          </p:cNvPicPr>
          <p:nvPr>
            <a:videoFile r:link="rId1"/>
          </p:nvPr>
        </p:nvPicPr>
        <p:blipFill>
          <a:blip r:embed="rId10"/>
          <a:stretch>
            <a:fillRect/>
          </a:stretch>
        </p:blipFill>
        <p:spPr>
          <a:xfrm>
            <a:off x="1104358" y="694557"/>
            <a:ext cx="9983284" cy="5640555"/>
          </a:xfrm>
          <a:prstGeom prst="rect">
            <a:avLst/>
          </a:prstGeom>
        </p:spPr>
      </p:pic>
    </p:spTree>
    <p:extLst>
      <p:ext uri="{BB962C8B-B14F-4D97-AF65-F5344CB8AC3E}">
        <p14:creationId xmlns:p14="http://schemas.microsoft.com/office/powerpoint/2010/main" val="14144037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08"/>
        <p:cNvGrpSpPr/>
        <p:nvPr/>
      </p:nvGrpSpPr>
      <p:grpSpPr>
        <a:xfrm>
          <a:off x="0" y="0"/>
          <a:ext cx="0" cy="0"/>
          <a:chOff x="0" y="0"/>
          <a:chExt cx="0" cy="0"/>
        </a:xfrm>
      </p:grpSpPr>
      <p:pic>
        <p:nvPicPr>
          <p:cNvPr id="4098" name="Picture 2">
            <a:extLst>
              <a:ext uri="{FF2B5EF4-FFF2-40B4-BE49-F238E27FC236}">
                <a16:creationId xmlns:a16="http://schemas.microsoft.com/office/drawing/2014/main" id="{1BC70D04-0012-9944-A86F-83C8EAE08FDE}"/>
              </a:ext>
            </a:extLst>
          </p:cNvPr>
          <p:cNvPicPr>
            <a:picLocks noChangeAspect="1" noChangeArrowheads="1"/>
          </p:cNvPicPr>
          <p:nvPr/>
        </p:nvPicPr>
        <p:blipFill rotWithShape="1">
          <a:blip r:embed="rId3"/>
          <a:srcRect l="-15809" t="1520" r="15809" b="1520"/>
          <a:stretch/>
        </p:blipFill>
        <p:spPr bwMode="auto">
          <a:xfrm>
            <a:off x="1578329" y="4046"/>
            <a:ext cx="10613671" cy="6858000"/>
          </a:xfrm>
          <a:prstGeom prst="rect">
            <a:avLst/>
          </a:prstGeom>
          <a:noFill/>
          <a:extLst>
            <a:ext uri="{909E8E84-426E-40DD-AFC4-6F175D3DCCD1}">
              <a14:hiddenFill xmlns:a14="http://schemas.microsoft.com/office/drawing/2010/main">
                <a:solidFill>
                  <a:srgbClr val="FFFFFF"/>
                </a:solidFill>
              </a14:hiddenFill>
            </a:ext>
          </a:extLst>
        </p:spPr>
      </p:pic>
      <p:sp>
        <p:nvSpPr>
          <p:cNvPr id="610" name="Google Shape;610;g14fecd37f80_0_79"/>
          <p:cNvSpPr/>
          <p:nvPr/>
        </p:nvSpPr>
        <p:spPr>
          <a:xfrm>
            <a:off x="0" y="-1"/>
            <a:ext cx="9125100" cy="6858000"/>
          </a:xfrm>
          <a:prstGeom prst="rect">
            <a:avLst/>
          </a:prstGeom>
          <a:gradFill>
            <a:gsLst>
              <a:gs pos="0">
                <a:schemeClr val="dk2"/>
              </a:gs>
              <a:gs pos="39000">
                <a:schemeClr val="dk2"/>
              </a:gs>
              <a:gs pos="100000">
                <a:srgbClr val="F06478">
                  <a:alpha val="0"/>
                </a:srgbClr>
              </a:gs>
            </a:gsLst>
            <a:lin ang="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Nunito ExtraLight"/>
              <a:ea typeface="Nunito ExtraLight"/>
              <a:cs typeface="Nunito ExtraLight"/>
              <a:sym typeface="Nunito ExtraLight"/>
            </a:endParaRPr>
          </a:p>
        </p:txBody>
      </p:sp>
      <p:pic>
        <p:nvPicPr>
          <p:cNvPr id="14" name="Gráfico 13" hidden="1">
            <a:extLst>
              <a:ext uri="{FF2B5EF4-FFF2-40B4-BE49-F238E27FC236}">
                <a16:creationId xmlns:a16="http://schemas.microsoft.com/office/drawing/2014/main" id="{C726E015-76FA-4498-B18C-A259CF56DEE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67248" y="369000"/>
            <a:ext cx="11457505" cy="6120000"/>
          </a:xfrm>
          <a:prstGeom prst="rect">
            <a:avLst/>
          </a:prstGeom>
        </p:spPr>
      </p:pic>
      <p:grpSp>
        <p:nvGrpSpPr>
          <p:cNvPr id="3" name="Google Shape;226;p11">
            <a:extLst>
              <a:ext uri="{FF2B5EF4-FFF2-40B4-BE49-F238E27FC236}">
                <a16:creationId xmlns:a16="http://schemas.microsoft.com/office/drawing/2014/main" id="{42A095A6-4ADF-C290-1760-BF47152D4028}"/>
              </a:ext>
            </a:extLst>
          </p:cNvPr>
          <p:cNvGrpSpPr/>
          <p:nvPr/>
        </p:nvGrpSpPr>
        <p:grpSpPr>
          <a:xfrm rot="12239923">
            <a:off x="5049493" y="3503156"/>
            <a:ext cx="944532" cy="888721"/>
            <a:chOff x="194157" y="674041"/>
            <a:chExt cx="944532" cy="888721"/>
          </a:xfrm>
        </p:grpSpPr>
        <p:pic>
          <p:nvPicPr>
            <p:cNvPr id="4" name="Google Shape;227;p11">
              <a:extLst>
                <a:ext uri="{FF2B5EF4-FFF2-40B4-BE49-F238E27FC236}">
                  <a16:creationId xmlns:a16="http://schemas.microsoft.com/office/drawing/2014/main" id="{5620EF52-0555-CD08-80DA-B2C369579878}"/>
                </a:ext>
              </a:extLst>
            </p:cNvPr>
            <p:cNvPicPr preferRelativeResize="0"/>
            <p:nvPr/>
          </p:nvPicPr>
          <p:blipFill rotWithShape="1">
            <a:blip r:embed="rId6">
              <a:alphaModFix/>
            </a:blip>
            <a:srcRect/>
            <a:stretch/>
          </p:blipFill>
          <p:spPr>
            <a:xfrm rot="5591532" flipH="1">
              <a:off x="131992" y="774051"/>
              <a:ext cx="782592" cy="615639"/>
            </a:xfrm>
            <a:prstGeom prst="rect">
              <a:avLst/>
            </a:prstGeom>
            <a:noFill/>
            <a:ln>
              <a:noFill/>
            </a:ln>
          </p:spPr>
        </p:pic>
        <p:pic>
          <p:nvPicPr>
            <p:cNvPr id="5" name="Google Shape;228;p11">
              <a:extLst>
                <a:ext uri="{FF2B5EF4-FFF2-40B4-BE49-F238E27FC236}">
                  <a16:creationId xmlns:a16="http://schemas.microsoft.com/office/drawing/2014/main" id="{94B65F6A-687A-EC26-B021-2E5DA4FFD171}"/>
                </a:ext>
              </a:extLst>
            </p:cNvPr>
            <p:cNvPicPr preferRelativeResize="0"/>
            <p:nvPr/>
          </p:nvPicPr>
          <p:blipFill rotWithShape="1">
            <a:blip r:embed="rId7">
              <a:alphaModFix/>
            </a:blip>
            <a:srcRect/>
            <a:stretch/>
          </p:blipFill>
          <p:spPr>
            <a:xfrm rot="5591532" flipH="1">
              <a:off x="418261" y="847112"/>
              <a:ext cx="782592" cy="615639"/>
            </a:xfrm>
            <a:prstGeom prst="rect">
              <a:avLst/>
            </a:prstGeom>
            <a:noFill/>
            <a:ln>
              <a:noFill/>
            </a:ln>
          </p:spPr>
        </p:pic>
      </p:grpSp>
      <p:grpSp>
        <p:nvGrpSpPr>
          <p:cNvPr id="611" name="Google Shape;611;g14fecd37f80_0_79"/>
          <p:cNvGrpSpPr/>
          <p:nvPr/>
        </p:nvGrpSpPr>
        <p:grpSpPr>
          <a:xfrm rot="1166002">
            <a:off x="196479" y="1354027"/>
            <a:ext cx="944502" cy="888693"/>
            <a:chOff x="194157" y="674041"/>
            <a:chExt cx="944532" cy="888721"/>
          </a:xfrm>
        </p:grpSpPr>
        <p:pic>
          <p:nvPicPr>
            <p:cNvPr id="612" name="Google Shape;612;g14fecd37f80_0_79"/>
            <p:cNvPicPr preferRelativeResize="0"/>
            <p:nvPr/>
          </p:nvPicPr>
          <p:blipFill rotWithShape="1">
            <a:blip r:embed="rId6">
              <a:alphaModFix/>
            </a:blip>
            <a:srcRect/>
            <a:stretch/>
          </p:blipFill>
          <p:spPr>
            <a:xfrm rot="5591530" flipH="1">
              <a:off x="131992" y="774051"/>
              <a:ext cx="782592" cy="615639"/>
            </a:xfrm>
            <a:prstGeom prst="rect">
              <a:avLst/>
            </a:prstGeom>
            <a:noFill/>
            <a:ln>
              <a:noFill/>
            </a:ln>
          </p:spPr>
        </p:pic>
        <p:pic>
          <p:nvPicPr>
            <p:cNvPr id="613" name="Google Shape;613;g14fecd37f80_0_79"/>
            <p:cNvPicPr preferRelativeResize="0"/>
            <p:nvPr/>
          </p:nvPicPr>
          <p:blipFill rotWithShape="1">
            <a:blip r:embed="rId7">
              <a:alphaModFix/>
            </a:blip>
            <a:srcRect/>
            <a:stretch/>
          </p:blipFill>
          <p:spPr>
            <a:xfrm rot="5591530" flipH="1">
              <a:off x="418261" y="847112"/>
              <a:ext cx="782592" cy="615639"/>
            </a:xfrm>
            <a:prstGeom prst="rect">
              <a:avLst/>
            </a:prstGeom>
            <a:noFill/>
            <a:ln>
              <a:noFill/>
            </a:ln>
          </p:spPr>
        </p:pic>
      </p:grpSp>
      <p:sp>
        <p:nvSpPr>
          <p:cNvPr id="616" name="Google Shape;616;g14fecd37f80_0_79"/>
          <p:cNvSpPr/>
          <p:nvPr/>
        </p:nvSpPr>
        <p:spPr>
          <a:xfrm rot="-3003078" flipH="1">
            <a:off x="-3187912" y="4700498"/>
            <a:ext cx="4773446" cy="6001049"/>
          </a:xfrm>
          <a:custGeom>
            <a:avLst/>
            <a:gdLst/>
            <a:ahLst/>
            <a:cxnLst/>
            <a:rect l="l" t="t" r="r" b="b"/>
            <a:pathLst>
              <a:path w="547817" h="688701" extrusionOk="0">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noFill/>
          <a:ln w="3810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Nunito ExtraLight"/>
              <a:ea typeface="Nunito ExtraLight"/>
              <a:cs typeface="Nunito ExtraLight"/>
              <a:sym typeface="Nunito ExtraLight"/>
            </a:endParaRPr>
          </a:p>
        </p:txBody>
      </p:sp>
      <p:sp>
        <p:nvSpPr>
          <p:cNvPr id="617" name="Google Shape;617;g14fecd37f80_0_79"/>
          <p:cNvSpPr txBox="1"/>
          <p:nvPr/>
        </p:nvSpPr>
        <p:spPr>
          <a:xfrm>
            <a:off x="335792" y="6181223"/>
            <a:ext cx="3948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pt-BR" sz="1400" b="1" i="0" u="none" strike="noStrike" cap="none">
                <a:solidFill>
                  <a:schemeClr val="lt2"/>
                </a:solidFill>
                <a:latin typeface="+mj-lt"/>
                <a:ea typeface="Exo 2 ExtraBold"/>
                <a:cs typeface="Exo 2 ExtraBold"/>
                <a:sym typeface="Exo 2 ExtraBold"/>
              </a:rPr>
              <a:t>26</a:t>
            </a:fld>
            <a:endParaRPr sz="1400" b="1" i="0" u="none" strike="noStrike" cap="none">
              <a:solidFill>
                <a:schemeClr val="lt2"/>
              </a:solidFill>
              <a:latin typeface="+mj-lt"/>
              <a:ea typeface="Exo 2 ExtraBold"/>
              <a:cs typeface="Exo 2 ExtraBold"/>
              <a:sym typeface="Exo 2 ExtraBold"/>
            </a:endParaRPr>
          </a:p>
        </p:txBody>
      </p:sp>
      <p:sp>
        <p:nvSpPr>
          <p:cNvPr id="614" name="Google Shape;614;g14fecd37f80_0_79"/>
          <p:cNvSpPr txBox="1"/>
          <p:nvPr/>
        </p:nvSpPr>
        <p:spPr>
          <a:xfrm>
            <a:off x="668730" y="1802421"/>
            <a:ext cx="4905828" cy="3253158"/>
          </a:xfrm>
          <a:prstGeom prst="rect">
            <a:avLst/>
          </a:prstGeom>
          <a:noFill/>
          <a:ln>
            <a:noFill/>
          </a:ln>
        </p:spPr>
        <p:txBody>
          <a:bodyPr spcFirstLastPara="1" wrap="square" lIns="91425" tIns="45700" rIns="91425" bIns="45700" anchor="ctr" anchorCtr="0">
            <a:spAutoFit/>
          </a:bodyPr>
          <a:lstStyle/>
          <a:p>
            <a:pPr marL="0" marR="0" lvl="0" indent="0" algn="l" rtl="0">
              <a:lnSpc>
                <a:spcPct val="115000"/>
              </a:lnSpc>
              <a:spcBef>
                <a:spcPts val="0"/>
              </a:spcBef>
              <a:spcAft>
                <a:spcPts val="0"/>
              </a:spcAft>
              <a:buClr>
                <a:srgbClr val="000000"/>
              </a:buClr>
              <a:buSzPts val="2500"/>
              <a:buFont typeface="Arial"/>
              <a:buNone/>
            </a:pPr>
            <a:r>
              <a:rPr lang="pt-BR" sz="2400" i="1" dirty="0">
                <a:solidFill>
                  <a:schemeClr val="lt1"/>
                </a:solidFill>
                <a:latin typeface="+mj-lt"/>
                <a:ea typeface="Exo 2"/>
                <a:cs typeface="Exo 2"/>
                <a:sym typeface="Exo 2"/>
              </a:rPr>
              <a:t>Nós temos de nos forçar a aprender o tempo todo. Temos dois ouvidos e uma boca, para ouvirmos mais do que falamos. Não se aprende sem ouvir.</a:t>
            </a:r>
            <a:endParaRPr sz="2400" i="1" u="none" strike="noStrike" cap="none" dirty="0">
              <a:solidFill>
                <a:schemeClr val="lt1"/>
              </a:solidFill>
              <a:latin typeface="+mj-lt"/>
              <a:ea typeface="Exo 2"/>
              <a:cs typeface="Exo 2"/>
              <a:sym typeface="Exo 2"/>
            </a:endParaRPr>
          </a:p>
          <a:p>
            <a:pPr marL="0" marR="0" lvl="0" indent="0" algn="l" rtl="0">
              <a:lnSpc>
                <a:spcPct val="130000"/>
              </a:lnSpc>
              <a:spcBef>
                <a:spcPts val="0"/>
              </a:spcBef>
              <a:spcAft>
                <a:spcPts val="0"/>
              </a:spcAft>
              <a:buClr>
                <a:srgbClr val="000000"/>
              </a:buClr>
              <a:buSzPts val="2000"/>
              <a:buFont typeface="Arial"/>
              <a:buNone/>
            </a:pPr>
            <a:endParaRPr sz="2000" b="1" i="1" u="none" strike="noStrike" cap="none" dirty="0">
              <a:solidFill>
                <a:schemeClr val="lt2"/>
              </a:solidFill>
              <a:latin typeface="Exo 2 ExtraBold"/>
              <a:ea typeface="Exo 2 ExtraBold"/>
              <a:cs typeface="Exo 2 ExtraBold"/>
              <a:sym typeface="Exo 2 ExtraBold"/>
            </a:endParaRPr>
          </a:p>
          <a:p>
            <a:pPr marL="0" marR="0" lvl="0" indent="0" algn="l" rtl="0">
              <a:lnSpc>
                <a:spcPct val="115000"/>
              </a:lnSpc>
              <a:spcBef>
                <a:spcPts val="0"/>
              </a:spcBef>
              <a:spcAft>
                <a:spcPts val="0"/>
              </a:spcAft>
              <a:buClr>
                <a:srgbClr val="000000"/>
              </a:buClr>
              <a:buSzPts val="1500"/>
              <a:buFont typeface="Arial"/>
              <a:buNone/>
            </a:pPr>
            <a:r>
              <a:rPr lang="pt-BR" sz="1800" b="1" i="1" dirty="0">
                <a:solidFill>
                  <a:schemeClr val="bg1"/>
                </a:solidFill>
                <a:latin typeface="+mj-lt"/>
                <a:ea typeface="Nunito"/>
                <a:cs typeface="Nunito"/>
                <a:sym typeface="Nunito"/>
              </a:rPr>
              <a:t>Sônia Hess  - </a:t>
            </a:r>
            <a:r>
              <a:rPr lang="pt-BR" sz="1800" i="1" dirty="0">
                <a:solidFill>
                  <a:schemeClr val="bg1"/>
                </a:solidFill>
                <a:latin typeface="Exo 2.0 Semi Bold" panose="00000700000000000000" pitchFamily="50" charset="0"/>
                <a:ea typeface="Nunito"/>
                <a:cs typeface="Nunito"/>
                <a:sym typeface="Nunito"/>
              </a:rPr>
              <a:t>empresária brasileira, vice-presidente do Grupo Mulheres do Brasil </a:t>
            </a:r>
            <a:endParaRPr sz="1800" i="1" dirty="0">
              <a:solidFill>
                <a:schemeClr val="bg1"/>
              </a:solidFill>
              <a:latin typeface="Exo 2.0 Semi Bold" panose="00000700000000000000" pitchFamily="50" charset="0"/>
              <a:sym typeface="Nunito"/>
            </a:endParaRPr>
          </a:p>
        </p:txBody>
      </p:sp>
      <p:pic>
        <p:nvPicPr>
          <p:cNvPr id="15" name="Gráfico 14">
            <a:extLst>
              <a:ext uri="{FF2B5EF4-FFF2-40B4-BE49-F238E27FC236}">
                <a16:creationId xmlns:a16="http://schemas.microsoft.com/office/drawing/2014/main" id="{4955F58E-F287-4FE4-941D-8BBDE363F193}"/>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3585876" flipH="1">
            <a:off x="3621148" y="-1959545"/>
            <a:ext cx="12827102" cy="10090654"/>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pic>
        <p:nvPicPr>
          <p:cNvPr id="3" name="Imagem 2">
            <a:extLst>
              <a:ext uri="{FF2B5EF4-FFF2-40B4-BE49-F238E27FC236}">
                <a16:creationId xmlns:a16="http://schemas.microsoft.com/office/drawing/2014/main" id="{8CFADDCA-A094-C65E-321F-BDB2268C369B}"/>
              </a:ext>
            </a:extLst>
          </p:cNvPr>
          <p:cNvPicPr>
            <a:picLocks noChangeAspect="1"/>
          </p:cNvPicPr>
          <p:nvPr/>
        </p:nvPicPr>
        <p:blipFill rotWithShape="1">
          <a:blip r:embed="rId4"/>
          <a:srcRect l="9259" r="5926"/>
          <a:stretch/>
        </p:blipFill>
        <p:spPr>
          <a:xfrm>
            <a:off x="0" y="0"/>
            <a:ext cx="8724900" cy="6858000"/>
          </a:xfrm>
          <a:prstGeom prst="rect">
            <a:avLst/>
          </a:prstGeom>
        </p:spPr>
      </p:pic>
      <p:sp>
        <p:nvSpPr>
          <p:cNvPr id="11" name="Gráfico 5">
            <a:extLst>
              <a:ext uri="{FF2B5EF4-FFF2-40B4-BE49-F238E27FC236}">
                <a16:creationId xmlns:a16="http://schemas.microsoft.com/office/drawing/2014/main" id="{D6ABC7AD-4466-4056-B0DC-A45B0359647A}"/>
              </a:ext>
            </a:extLst>
          </p:cNvPr>
          <p:cNvSpPr/>
          <p:nvPr/>
        </p:nvSpPr>
        <p:spPr>
          <a:xfrm flipH="1">
            <a:off x="4208527" y="0"/>
            <a:ext cx="8038065" cy="6858962"/>
          </a:xfrm>
          <a:custGeom>
            <a:avLst/>
            <a:gdLst>
              <a:gd name="connsiteX0" fmla="*/ 8283838 w 11478748"/>
              <a:gd name="connsiteY0" fmla="*/ 4302756 h 6913639"/>
              <a:gd name="connsiteX1" fmla="*/ 10757892 w 11478748"/>
              <a:gd name="connsiteY1" fmla="*/ 6912676 h 6913639"/>
              <a:gd name="connsiteX2" fmla="*/ -1406 w 11478748"/>
              <a:gd name="connsiteY2" fmla="*/ 6912676 h 6913639"/>
              <a:gd name="connsiteX3" fmla="*/ -1406 w 11478748"/>
              <a:gd name="connsiteY3" fmla="*/ -964 h 6913639"/>
              <a:gd name="connsiteX4" fmla="*/ 11477343 w 11478748"/>
              <a:gd name="connsiteY4" fmla="*/ -964 h 6913639"/>
              <a:gd name="connsiteX5" fmla="*/ 8283838 w 11478748"/>
              <a:gd name="connsiteY5" fmla="*/ 4302756 h 6913639"/>
              <a:gd name="connsiteX0" fmla="*/ 8285244 w 11478749"/>
              <a:gd name="connsiteY0" fmla="*/ 4303720 h 6913640"/>
              <a:gd name="connsiteX1" fmla="*/ 10759298 w 11478749"/>
              <a:gd name="connsiteY1" fmla="*/ 6913640 h 6913640"/>
              <a:gd name="connsiteX2" fmla="*/ 0 w 11478749"/>
              <a:gd name="connsiteY2" fmla="*/ 6913640 h 6913640"/>
              <a:gd name="connsiteX3" fmla="*/ 4969042 w 11478749"/>
              <a:gd name="connsiteY3" fmla="*/ 0 h 6913640"/>
              <a:gd name="connsiteX4" fmla="*/ 11478749 w 11478749"/>
              <a:gd name="connsiteY4" fmla="*/ 0 h 6913640"/>
              <a:gd name="connsiteX5" fmla="*/ 8285244 w 11478749"/>
              <a:gd name="connsiteY5" fmla="*/ 4303720 h 6913640"/>
              <a:gd name="connsiteX0" fmla="*/ 8285244 w 11478749"/>
              <a:gd name="connsiteY0" fmla="*/ 4303720 h 6913640"/>
              <a:gd name="connsiteX1" fmla="*/ 10759298 w 11478749"/>
              <a:gd name="connsiteY1" fmla="*/ 6913640 h 6913640"/>
              <a:gd name="connsiteX2" fmla="*/ 0 w 11478749"/>
              <a:gd name="connsiteY2" fmla="*/ 6913640 h 6913640"/>
              <a:gd name="connsiteX3" fmla="*/ 3477126 w 11478749"/>
              <a:gd name="connsiteY3" fmla="*/ 0 h 6913640"/>
              <a:gd name="connsiteX4" fmla="*/ 11478749 w 11478749"/>
              <a:gd name="connsiteY4" fmla="*/ 0 h 6913640"/>
              <a:gd name="connsiteX5" fmla="*/ 8285244 w 11478749"/>
              <a:gd name="connsiteY5" fmla="*/ 4303720 h 6913640"/>
              <a:gd name="connsiteX0" fmla="*/ 4820149 w 8013654"/>
              <a:gd name="connsiteY0" fmla="*/ 4303720 h 6913640"/>
              <a:gd name="connsiteX1" fmla="*/ 7294203 w 8013654"/>
              <a:gd name="connsiteY1" fmla="*/ 6913640 h 6913640"/>
              <a:gd name="connsiteX2" fmla="*/ 0 w 8013654"/>
              <a:gd name="connsiteY2" fmla="*/ 6913640 h 6913640"/>
              <a:gd name="connsiteX3" fmla="*/ 12031 w 8013654"/>
              <a:gd name="connsiteY3" fmla="*/ 0 h 6913640"/>
              <a:gd name="connsiteX4" fmla="*/ 8013654 w 8013654"/>
              <a:gd name="connsiteY4" fmla="*/ 0 h 6913640"/>
              <a:gd name="connsiteX5" fmla="*/ 4820149 w 8013654"/>
              <a:gd name="connsiteY5" fmla="*/ 4303720 h 6913640"/>
              <a:gd name="connsiteX0" fmla="*/ 4820149 w 8013654"/>
              <a:gd name="connsiteY0" fmla="*/ 4303720 h 6913640"/>
              <a:gd name="connsiteX1" fmla="*/ 7294203 w 8013654"/>
              <a:gd name="connsiteY1" fmla="*/ 6913640 h 6913640"/>
              <a:gd name="connsiteX2" fmla="*/ 0 w 8013654"/>
              <a:gd name="connsiteY2" fmla="*/ 6913640 h 6913640"/>
              <a:gd name="connsiteX3" fmla="*/ 204536 w 8013654"/>
              <a:gd name="connsiteY3" fmla="*/ 194040 h 6913640"/>
              <a:gd name="connsiteX4" fmla="*/ 8013654 w 8013654"/>
              <a:gd name="connsiteY4" fmla="*/ 0 h 6913640"/>
              <a:gd name="connsiteX5" fmla="*/ 4820149 w 8013654"/>
              <a:gd name="connsiteY5" fmla="*/ 4303720 h 6913640"/>
              <a:gd name="connsiteX0" fmla="*/ 4820149 w 8013654"/>
              <a:gd name="connsiteY0" fmla="*/ 4303720 h 6913640"/>
              <a:gd name="connsiteX1" fmla="*/ 7294203 w 8013654"/>
              <a:gd name="connsiteY1" fmla="*/ 6913640 h 6913640"/>
              <a:gd name="connsiteX2" fmla="*/ 0 w 8013654"/>
              <a:gd name="connsiteY2" fmla="*/ 6913640 h 6913640"/>
              <a:gd name="connsiteX3" fmla="*/ 12031 w 8013654"/>
              <a:gd name="connsiteY3" fmla="*/ 0 h 6913640"/>
              <a:gd name="connsiteX4" fmla="*/ 8013654 w 8013654"/>
              <a:gd name="connsiteY4" fmla="*/ 0 h 6913640"/>
              <a:gd name="connsiteX5" fmla="*/ 4820149 w 8013654"/>
              <a:gd name="connsiteY5" fmla="*/ 4303720 h 6913640"/>
              <a:gd name="connsiteX0" fmla="*/ 4844560 w 8038065"/>
              <a:gd name="connsiteY0" fmla="*/ 4303720 h 6913640"/>
              <a:gd name="connsiteX1" fmla="*/ 7318614 w 8038065"/>
              <a:gd name="connsiteY1" fmla="*/ 6913640 h 6913640"/>
              <a:gd name="connsiteX2" fmla="*/ 24411 w 8038065"/>
              <a:gd name="connsiteY2" fmla="*/ 6913640 h 6913640"/>
              <a:gd name="connsiteX3" fmla="*/ 347 w 8038065"/>
              <a:gd name="connsiteY3" fmla="*/ 0 h 6913640"/>
              <a:gd name="connsiteX4" fmla="*/ 8038065 w 8038065"/>
              <a:gd name="connsiteY4" fmla="*/ 0 h 6913640"/>
              <a:gd name="connsiteX5" fmla="*/ 4844560 w 8038065"/>
              <a:gd name="connsiteY5" fmla="*/ 4303720 h 6913640"/>
              <a:gd name="connsiteX0" fmla="*/ 5059729 w 8038065"/>
              <a:gd name="connsiteY0" fmla="*/ 4252707 h 6913640"/>
              <a:gd name="connsiteX1" fmla="*/ 7318614 w 8038065"/>
              <a:gd name="connsiteY1" fmla="*/ 6913640 h 6913640"/>
              <a:gd name="connsiteX2" fmla="*/ 24411 w 8038065"/>
              <a:gd name="connsiteY2" fmla="*/ 6913640 h 6913640"/>
              <a:gd name="connsiteX3" fmla="*/ 347 w 8038065"/>
              <a:gd name="connsiteY3" fmla="*/ 0 h 6913640"/>
              <a:gd name="connsiteX4" fmla="*/ 8038065 w 8038065"/>
              <a:gd name="connsiteY4" fmla="*/ 0 h 6913640"/>
              <a:gd name="connsiteX5" fmla="*/ 5059729 w 8038065"/>
              <a:gd name="connsiteY5" fmla="*/ 4252707 h 6913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8065" h="6913640">
                <a:moveTo>
                  <a:pt x="5059729" y="4252707"/>
                </a:moveTo>
                <a:cubicBezTo>
                  <a:pt x="5731303" y="5255528"/>
                  <a:pt x="6353324" y="6189016"/>
                  <a:pt x="7318614" y="6913640"/>
                </a:cubicBezTo>
                <a:lnTo>
                  <a:pt x="24411" y="6913640"/>
                </a:lnTo>
                <a:cubicBezTo>
                  <a:pt x="28421" y="4609093"/>
                  <a:pt x="-3663" y="2304547"/>
                  <a:pt x="347" y="0"/>
                </a:cubicBezTo>
                <a:lnTo>
                  <a:pt x="8038065" y="0"/>
                </a:lnTo>
                <a:cubicBezTo>
                  <a:pt x="6751858" y="1256045"/>
                  <a:pt x="5889163" y="2657762"/>
                  <a:pt x="5059729" y="4252707"/>
                </a:cubicBezTo>
                <a:close/>
              </a:path>
            </a:pathLst>
          </a:custGeom>
          <a:gradFill flip="none" rotWithShape="1">
            <a:gsLst>
              <a:gs pos="50000">
                <a:schemeClr val="tx2"/>
              </a:gs>
              <a:gs pos="100000">
                <a:schemeClr val="accent1"/>
              </a:gs>
            </a:gsLst>
            <a:path path="circle">
              <a:fillToRect r="100000" b="100000"/>
            </a:path>
            <a:tileRect l="-100000" t="-100000"/>
          </a:gradFill>
          <a:ln w="129390" cap="flat">
            <a:noFill/>
            <a:prstDash val="solid"/>
            <a:miter/>
          </a:ln>
        </p:spPr>
        <p:txBody>
          <a:bodyPr rtlCol="0" anchor="ctr"/>
          <a:lstStyle/>
          <a:p>
            <a:endParaRPr lang="pt-BR" dirty="0"/>
          </a:p>
        </p:txBody>
      </p:sp>
      <p:pic>
        <p:nvPicPr>
          <p:cNvPr id="10" name="Gráfico 9" hidden="1">
            <a:extLst>
              <a:ext uri="{FF2B5EF4-FFF2-40B4-BE49-F238E27FC236}">
                <a16:creationId xmlns:a16="http://schemas.microsoft.com/office/drawing/2014/main" id="{B83CBA10-0439-4A50-9720-AE8643EEB99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67248" y="369000"/>
            <a:ext cx="11457505" cy="6120000"/>
          </a:xfrm>
          <a:prstGeom prst="rect">
            <a:avLst/>
          </a:prstGeom>
        </p:spPr>
      </p:pic>
      <p:sp>
        <p:nvSpPr>
          <p:cNvPr id="139" name="Google Shape;139;g177a79fe0d0_0_673"/>
          <p:cNvSpPr txBox="1"/>
          <p:nvPr/>
        </p:nvSpPr>
        <p:spPr>
          <a:xfrm>
            <a:off x="7557911" y="2547613"/>
            <a:ext cx="4317047" cy="1754286"/>
          </a:xfrm>
          <a:prstGeom prst="rect">
            <a:avLst/>
          </a:prstGeom>
          <a:noFill/>
          <a:ln>
            <a:noFill/>
          </a:ln>
        </p:spPr>
        <p:txBody>
          <a:bodyPr spcFirstLastPara="1" wrap="square" lIns="91425" tIns="45700" rIns="91425" bIns="45700" anchor="b"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3600" i="1" kern="1200" dirty="0">
                <a:solidFill>
                  <a:srgbClr val="FFFFFF"/>
                </a:solidFill>
                <a:latin typeface="Exo 2.0 Extra Bold"/>
                <a:ea typeface="+mn-ea"/>
                <a:cs typeface="+mn-cs"/>
                <a:sym typeface="Exo 2 ExtraBold"/>
              </a:rPr>
              <a:t>Mas como será que funciona a cabeça do cliente</a:t>
            </a:r>
            <a:r>
              <a:rPr kumimoji="0" lang="pt-BR" sz="3600" b="0" i="1" u="none" strike="noStrike" kern="1200" cap="none" spc="0" normalizeH="0" baseline="0" noProof="0" dirty="0">
                <a:ln>
                  <a:noFill/>
                </a:ln>
                <a:solidFill>
                  <a:srgbClr val="FFFFFF"/>
                </a:solidFill>
                <a:effectLst/>
                <a:uLnTx/>
                <a:uFillTx/>
                <a:latin typeface="Exo 2.0 Extra Bold"/>
                <a:ea typeface="+mn-ea"/>
                <a:cs typeface="+mn-cs"/>
                <a:sym typeface="Exo 2 ExtraBold"/>
              </a:rPr>
              <a:t>?</a:t>
            </a:r>
          </a:p>
        </p:txBody>
      </p:sp>
      <p:sp>
        <p:nvSpPr>
          <p:cNvPr id="141" name="Google Shape;141;g177a79fe0d0_0_673"/>
          <p:cNvSpPr/>
          <p:nvPr/>
        </p:nvSpPr>
        <p:spPr>
          <a:xfrm rot="1975791">
            <a:off x="10953604" y="5279151"/>
            <a:ext cx="2204421" cy="2771340"/>
          </a:xfrm>
          <a:custGeom>
            <a:avLst/>
            <a:gdLst/>
            <a:ahLst/>
            <a:cxnLst/>
            <a:rect l="l" t="t" r="r" b="b"/>
            <a:pathLst>
              <a:path w="547817" h="688701" extrusionOk="0">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noFill/>
          <a:ln w="3810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262626"/>
              </a:solidFill>
              <a:effectLst/>
              <a:uLnTx/>
              <a:uFillTx/>
              <a:latin typeface="Nunito ExtraLight"/>
              <a:ea typeface="Nunito ExtraLight"/>
              <a:cs typeface="Nunito ExtraLight"/>
              <a:sym typeface="Nunito ExtraLight"/>
            </a:endParaRPr>
          </a:p>
        </p:txBody>
      </p:sp>
      <p:sp>
        <p:nvSpPr>
          <p:cNvPr id="142" name="Google Shape;142;g177a79fe0d0_0_673"/>
          <p:cNvSpPr txBox="1"/>
          <p:nvPr/>
        </p:nvSpPr>
        <p:spPr>
          <a:xfrm>
            <a:off x="11389895" y="6181223"/>
            <a:ext cx="434905" cy="307777"/>
          </a:xfrm>
          <a:prstGeom prst="rect">
            <a:avLst/>
          </a:prstGeom>
          <a:noFill/>
          <a:ln>
            <a:noFill/>
          </a:ln>
        </p:spPr>
        <p:txBody>
          <a:bodyPr spcFirstLastPara="1" wrap="square" lIns="91425" tIns="45700" rIns="91425" bIns="45700" anchor="t"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pt-BR" sz="1400" b="0" i="0" u="none" strike="noStrike" kern="1200" cap="none" spc="0" normalizeH="0" baseline="0" noProof="0">
                <a:ln>
                  <a:noFill/>
                </a:ln>
                <a:solidFill>
                  <a:srgbClr val="FFFFFF"/>
                </a:solidFill>
                <a:effectLst/>
                <a:uLnTx/>
                <a:uFillTx/>
                <a:latin typeface="Exo 2.0 Extra Bold"/>
                <a:ea typeface="Exo 2 ExtraBold"/>
                <a:cs typeface="Exo 2 ExtraBold"/>
                <a:sym typeface="Exo 2 ExtraBold"/>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sz="1400" b="0" i="0" u="none" strike="noStrike" kern="1200" cap="none" spc="0" normalizeH="0" baseline="0" noProof="0" dirty="0">
              <a:ln>
                <a:noFill/>
              </a:ln>
              <a:solidFill>
                <a:srgbClr val="FFFFFF"/>
              </a:solidFill>
              <a:effectLst/>
              <a:uLnTx/>
              <a:uFillTx/>
              <a:latin typeface="Exo 2.0 Extra Bold"/>
              <a:ea typeface="Exo 2 ExtraBold"/>
              <a:cs typeface="Exo 2 ExtraBold"/>
              <a:sym typeface="Exo 2 ExtraBold"/>
            </a:endParaRPr>
          </a:p>
        </p:txBody>
      </p:sp>
      <p:pic>
        <p:nvPicPr>
          <p:cNvPr id="143" name="Google Shape;143;g177a79fe0d0_0_673"/>
          <p:cNvPicPr preferRelativeResize="0"/>
          <p:nvPr/>
        </p:nvPicPr>
        <p:blipFill rotWithShape="1">
          <a:blip r:embed="rId7">
            <a:alphaModFix/>
          </a:blip>
          <a:srcRect/>
          <a:stretch/>
        </p:blipFill>
        <p:spPr>
          <a:xfrm rot="2345219" flipH="1">
            <a:off x="10622929" y="-1893075"/>
            <a:ext cx="2549071" cy="3061902"/>
          </a:xfrm>
          <a:prstGeom prst="rect">
            <a:avLst/>
          </a:prstGeom>
          <a:noFill/>
          <a:ln>
            <a:noFill/>
          </a:ln>
        </p:spPr>
      </p:pic>
      <p:pic>
        <p:nvPicPr>
          <p:cNvPr id="2" name="Gráfico 1">
            <a:extLst>
              <a:ext uri="{FF2B5EF4-FFF2-40B4-BE49-F238E27FC236}">
                <a16:creationId xmlns:a16="http://schemas.microsoft.com/office/drawing/2014/main" id="{28B0D01B-AE80-52D2-2884-CE90A98796D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17128316" flipH="1">
            <a:off x="-4097155" y="-1146744"/>
            <a:ext cx="12827102" cy="10090654"/>
          </a:xfrm>
          <a:prstGeom prst="rect">
            <a:avLst/>
          </a:prstGeom>
        </p:spPr>
      </p:pic>
    </p:spTree>
    <p:custDataLst>
      <p:tags r:id="rId1"/>
    </p:custDataLst>
    <p:extLst>
      <p:ext uri="{BB962C8B-B14F-4D97-AF65-F5344CB8AC3E}">
        <p14:creationId xmlns:p14="http://schemas.microsoft.com/office/powerpoint/2010/main" val="2740738322"/>
      </p:ext>
    </p:extLst>
  </p:cSld>
  <p:clrMapOvr>
    <a:masterClrMapping/>
  </p:clrMapOvr>
  <p:transition spd="slow">
    <p:wip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Gráfico 5">
            <a:extLst>
              <a:ext uri="{FF2B5EF4-FFF2-40B4-BE49-F238E27FC236}">
                <a16:creationId xmlns:a16="http://schemas.microsoft.com/office/drawing/2014/main" id="{127A7003-2EB3-4EC4-9AD0-3A03A938D69C}"/>
              </a:ext>
            </a:extLst>
          </p:cNvPr>
          <p:cNvSpPr/>
          <p:nvPr/>
        </p:nvSpPr>
        <p:spPr>
          <a:xfrm flipH="1">
            <a:off x="-3" y="-12032"/>
            <a:ext cx="12191999" cy="6870032"/>
          </a:xfrm>
          <a:prstGeom prst="rect">
            <a:avLst/>
          </a:prstGeom>
          <a:gradFill flip="none" rotWithShape="1">
            <a:gsLst>
              <a:gs pos="50000">
                <a:schemeClr val="tx2"/>
              </a:gs>
              <a:gs pos="100000">
                <a:schemeClr val="accent1"/>
              </a:gs>
            </a:gsLst>
            <a:path path="circle">
              <a:fillToRect r="100000" b="100000"/>
            </a:path>
            <a:tileRect l="-100000" t="-100000"/>
          </a:gradFill>
          <a:ln w="129390" cap="flat">
            <a:noFill/>
            <a:prstDash val="solid"/>
            <a:miter/>
          </a:ln>
        </p:spPr>
        <p:txBody>
          <a:bodyPr rtlCol="0" anchor="ctr"/>
          <a:lstStyle/>
          <a:p>
            <a:endParaRPr lang="pt-BR" dirty="0"/>
          </a:p>
        </p:txBody>
      </p:sp>
      <p:sp>
        <p:nvSpPr>
          <p:cNvPr id="50" name="Gráfico 3">
            <a:extLst>
              <a:ext uri="{FF2B5EF4-FFF2-40B4-BE49-F238E27FC236}">
                <a16:creationId xmlns:a16="http://schemas.microsoft.com/office/drawing/2014/main" id="{9858E363-4E69-488D-8DD8-DE9C384656AB}"/>
              </a:ext>
            </a:extLst>
          </p:cNvPr>
          <p:cNvSpPr/>
          <p:nvPr/>
        </p:nvSpPr>
        <p:spPr>
          <a:xfrm rot="20513587" flipH="1">
            <a:off x="-3408859" y="-4021606"/>
            <a:ext cx="18429176" cy="14470476"/>
          </a:xfrm>
          <a:custGeom>
            <a:avLst/>
            <a:gdLst>
              <a:gd name="connsiteX0" fmla="*/ -1004 w 9121626"/>
              <a:gd name="connsiteY0" fmla="*/ 3692959 h 7162245"/>
              <a:gd name="connsiteX1" fmla="*/ 4011279 w 9121626"/>
              <a:gd name="connsiteY1" fmla="*/ 2277716 h 7162245"/>
              <a:gd name="connsiteX2" fmla="*/ 5025288 w 9121626"/>
              <a:gd name="connsiteY2" fmla="*/ 1849740 h 7162245"/>
              <a:gd name="connsiteX3" fmla="*/ 5025288 w 9121626"/>
              <a:gd name="connsiteY3" fmla="*/ 1849740 h 7162245"/>
              <a:gd name="connsiteX4" fmla="*/ 8213241 w 9121626"/>
              <a:gd name="connsiteY4" fmla="*/ 168227 h 7162245"/>
              <a:gd name="connsiteX5" fmla="*/ 8935444 w 9121626"/>
              <a:gd name="connsiteY5" fmla="*/ 67313 h 7162245"/>
              <a:gd name="connsiteX6" fmla="*/ 8852760 w 9121626"/>
              <a:gd name="connsiteY6" fmla="*/ 1574959 h 7162245"/>
              <a:gd name="connsiteX7" fmla="*/ 4328612 w 9121626"/>
              <a:gd name="connsiteY7" fmla="*/ 7161757 h 7162245"/>
              <a:gd name="connsiteX8" fmla="*/ 4328612 w 9121626"/>
              <a:gd name="connsiteY8" fmla="*/ 7161757 h 7162245"/>
              <a:gd name="connsiteX9" fmla="*/ 3856 w 9121626"/>
              <a:gd name="connsiteY9" fmla="*/ 3692959 h 7162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121626" h="7162245">
                <a:moveTo>
                  <a:pt x="-1004" y="3692959"/>
                </a:moveTo>
                <a:cubicBezTo>
                  <a:pt x="1354664" y="3263763"/>
                  <a:pt x="2710332" y="2817551"/>
                  <a:pt x="4011279" y="2277716"/>
                </a:cubicBezTo>
                <a:cubicBezTo>
                  <a:pt x="4346853" y="2137895"/>
                  <a:pt x="4728629" y="1983480"/>
                  <a:pt x="5025288" y="1849740"/>
                </a:cubicBezTo>
                <a:lnTo>
                  <a:pt x="5025288" y="1849740"/>
                </a:lnTo>
                <a:cubicBezTo>
                  <a:pt x="6118330" y="1347596"/>
                  <a:pt x="7182193" y="786363"/>
                  <a:pt x="8213241" y="168227"/>
                </a:cubicBezTo>
                <a:cubicBezTo>
                  <a:pt x="8520837" y="-19014"/>
                  <a:pt x="8776176" y="-46976"/>
                  <a:pt x="8935444" y="67313"/>
                </a:cubicBezTo>
                <a:cubicBezTo>
                  <a:pt x="9178613" y="242395"/>
                  <a:pt x="9212660" y="753047"/>
                  <a:pt x="8852760" y="1574959"/>
                </a:cubicBezTo>
                <a:cubicBezTo>
                  <a:pt x="7923869" y="3702681"/>
                  <a:pt x="6162113" y="5735575"/>
                  <a:pt x="4328612" y="7161757"/>
                </a:cubicBezTo>
                <a:lnTo>
                  <a:pt x="4328612" y="7161757"/>
                </a:lnTo>
                <a:cubicBezTo>
                  <a:pt x="2603338" y="6411828"/>
                  <a:pt x="1110278" y="5214218"/>
                  <a:pt x="3856" y="3692959"/>
                </a:cubicBezTo>
              </a:path>
            </a:pathLst>
          </a:custGeom>
          <a:solidFill>
            <a:schemeClr val="bg1"/>
          </a:solidFill>
          <a:ln w="12700" cap="flat">
            <a:noFill/>
            <a:prstDash val="solid"/>
            <a:miter/>
          </a:ln>
        </p:spPr>
        <p:txBody>
          <a:bodyPr rtlCol="0" anchor="ctr"/>
          <a:lstStyle/>
          <a:p>
            <a:endParaRPr lang="pt-BR" dirty="0"/>
          </a:p>
        </p:txBody>
      </p:sp>
      <p:pic>
        <p:nvPicPr>
          <p:cNvPr id="3" name="Gráfico 2" hidden="1">
            <a:extLst>
              <a:ext uri="{FF2B5EF4-FFF2-40B4-BE49-F238E27FC236}">
                <a16:creationId xmlns:a16="http://schemas.microsoft.com/office/drawing/2014/main" id="{4ED4B37F-938F-4F00-AFDD-5DB20CF831C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67248" y="369000"/>
            <a:ext cx="11457505" cy="6120000"/>
          </a:xfrm>
          <a:prstGeom prst="rect">
            <a:avLst/>
          </a:prstGeom>
        </p:spPr>
      </p:pic>
      <p:sp>
        <p:nvSpPr>
          <p:cNvPr id="6" name="CaixaDeTexto 5">
            <a:extLst>
              <a:ext uri="{FF2B5EF4-FFF2-40B4-BE49-F238E27FC236}">
                <a16:creationId xmlns:a16="http://schemas.microsoft.com/office/drawing/2014/main" id="{6028BB4B-D6E2-4C13-AB67-A497531BC2C9}"/>
              </a:ext>
            </a:extLst>
          </p:cNvPr>
          <p:cNvSpPr txBox="1"/>
          <p:nvPr/>
        </p:nvSpPr>
        <p:spPr>
          <a:xfrm>
            <a:off x="3926755" y="903552"/>
            <a:ext cx="433849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3600" b="1" i="1" u="none" strike="noStrike" kern="1200" cap="none" spc="0" normalizeH="0" baseline="0" noProof="0" dirty="0">
                <a:ln>
                  <a:noFill/>
                </a:ln>
                <a:solidFill>
                  <a:schemeClr val="tx2"/>
                </a:solidFill>
                <a:effectLst/>
                <a:uLnTx/>
                <a:uFillTx/>
                <a:latin typeface="+mj-lt"/>
                <a:ea typeface="+mn-ea"/>
                <a:cs typeface="+mn-cs"/>
              </a:rPr>
              <a:t>Decisão de compra</a:t>
            </a:r>
          </a:p>
        </p:txBody>
      </p:sp>
      <p:sp>
        <p:nvSpPr>
          <p:cNvPr id="51" name="CaixaDeTexto 50">
            <a:extLst>
              <a:ext uri="{FF2B5EF4-FFF2-40B4-BE49-F238E27FC236}">
                <a16:creationId xmlns:a16="http://schemas.microsoft.com/office/drawing/2014/main" id="{7B640897-7E16-427F-8CD5-17374BC73AFD}"/>
              </a:ext>
            </a:extLst>
          </p:cNvPr>
          <p:cNvSpPr txBox="1"/>
          <p:nvPr/>
        </p:nvSpPr>
        <p:spPr>
          <a:xfrm>
            <a:off x="335791" y="6181223"/>
            <a:ext cx="482355" cy="307777"/>
          </a:xfrm>
          <a:prstGeom prst="rect">
            <a:avLst/>
          </a:prstGeom>
          <a:noFill/>
        </p:spPr>
        <p:txBody>
          <a:bodyPr wrap="square" rtlCol="0">
            <a:spAutoFit/>
          </a:bodyPr>
          <a:lstStyle/>
          <a:p>
            <a:fld id="{29B1EA48-AE99-4102-B15A-1A3323D208F4}" type="slidenum">
              <a:rPr lang="pt-BR" sz="1400" smtClean="0">
                <a:solidFill>
                  <a:schemeClr val="bg1"/>
                </a:solidFill>
                <a:latin typeface="+mj-lt"/>
              </a:rPr>
              <a:pPr/>
              <a:t>28</a:t>
            </a:fld>
            <a:endParaRPr lang="pt-BR" sz="1400" dirty="0">
              <a:solidFill>
                <a:schemeClr val="bg1"/>
              </a:solidFill>
              <a:latin typeface="+mj-lt"/>
            </a:endParaRPr>
          </a:p>
        </p:txBody>
      </p:sp>
      <p:sp>
        <p:nvSpPr>
          <p:cNvPr id="52" name="Gráfico 3">
            <a:extLst>
              <a:ext uri="{FF2B5EF4-FFF2-40B4-BE49-F238E27FC236}">
                <a16:creationId xmlns:a16="http://schemas.microsoft.com/office/drawing/2014/main" id="{39717237-5E8C-4B95-ACB4-C7A5867DCA1D}"/>
              </a:ext>
            </a:extLst>
          </p:cNvPr>
          <p:cNvSpPr/>
          <p:nvPr/>
        </p:nvSpPr>
        <p:spPr>
          <a:xfrm rot="20836285" flipH="1">
            <a:off x="-3120194" y="-3812254"/>
            <a:ext cx="18429176" cy="14470476"/>
          </a:xfrm>
          <a:custGeom>
            <a:avLst/>
            <a:gdLst>
              <a:gd name="connsiteX0" fmla="*/ -1004 w 9121626"/>
              <a:gd name="connsiteY0" fmla="*/ 3692959 h 7162245"/>
              <a:gd name="connsiteX1" fmla="*/ 4011279 w 9121626"/>
              <a:gd name="connsiteY1" fmla="*/ 2277716 h 7162245"/>
              <a:gd name="connsiteX2" fmla="*/ 5025288 w 9121626"/>
              <a:gd name="connsiteY2" fmla="*/ 1849740 h 7162245"/>
              <a:gd name="connsiteX3" fmla="*/ 5025288 w 9121626"/>
              <a:gd name="connsiteY3" fmla="*/ 1849740 h 7162245"/>
              <a:gd name="connsiteX4" fmla="*/ 8213241 w 9121626"/>
              <a:gd name="connsiteY4" fmla="*/ 168227 h 7162245"/>
              <a:gd name="connsiteX5" fmla="*/ 8935444 w 9121626"/>
              <a:gd name="connsiteY5" fmla="*/ 67313 h 7162245"/>
              <a:gd name="connsiteX6" fmla="*/ 8852760 w 9121626"/>
              <a:gd name="connsiteY6" fmla="*/ 1574959 h 7162245"/>
              <a:gd name="connsiteX7" fmla="*/ 4328612 w 9121626"/>
              <a:gd name="connsiteY7" fmla="*/ 7161757 h 7162245"/>
              <a:gd name="connsiteX8" fmla="*/ 4328612 w 9121626"/>
              <a:gd name="connsiteY8" fmla="*/ 7161757 h 7162245"/>
              <a:gd name="connsiteX9" fmla="*/ 3856 w 9121626"/>
              <a:gd name="connsiteY9" fmla="*/ 3692959 h 7162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121626" h="7162245">
                <a:moveTo>
                  <a:pt x="-1004" y="3692959"/>
                </a:moveTo>
                <a:cubicBezTo>
                  <a:pt x="1354664" y="3263763"/>
                  <a:pt x="2710332" y="2817551"/>
                  <a:pt x="4011279" y="2277716"/>
                </a:cubicBezTo>
                <a:cubicBezTo>
                  <a:pt x="4346853" y="2137895"/>
                  <a:pt x="4728629" y="1983480"/>
                  <a:pt x="5025288" y="1849740"/>
                </a:cubicBezTo>
                <a:lnTo>
                  <a:pt x="5025288" y="1849740"/>
                </a:lnTo>
                <a:cubicBezTo>
                  <a:pt x="6118330" y="1347596"/>
                  <a:pt x="7182193" y="786363"/>
                  <a:pt x="8213241" y="168227"/>
                </a:cubicBezTo>
                <a:cubicBezTo>
                  <a:pt x="8520837" y="-19014"/>
                  <a:pt x="8776176" y="-46976"/>
                  <a:pt x="8935444" y="67313"/>
                </a:cubicBezTo>
                <a:cubicBezTo>
                  <a:pt x="9178613" y="242395"/>
                  <a:pt x="9212660" y="753047"/>
                  <a:pt x="8852760" y="1574959"/>
                </a:cubicBezTo>
                <a:cubicBezTo>
                  <a:pt x="7923869" y="3702681"/>
                  <a:pt x="6162113" y="5735575"/>
                  <a:pt x="4328612" y="7161757"/>
                </a:cubicBezTo>
                <a:lnTo>
                  <a:pt x="4328612" y="7161757"/>
                </a:lnTo>
                <a:cubicBezTo>
                  <a:pt x="2603338" y="6411828"/>
                  <a:pt x="1110278" y="5214218"/>
                  <a:pt x="3856" y="3692959"/>
                </a:cubicBezTo>
              </a:path>
            </a:pathLst>
          </a:custGeom>
          <a:noFill/>
          <a:ln w="12700" cap="flat">
            <a:solidFill>
              <a:schemeClr val="bg2"/>
            </a:solidFill>
            <a:prstDash val="solid"/>
            <a:miter/>
          </a:ln>
        </p:spPr>
        <p:txBody>
          <a:bodyPr rtlCol="0" anchor="ctr"/>
          <a:lstStyle/>
          <a:p>
            <a:endParaRPr lang="pt-BR" dirty="0"/>
          </a:p>
        </p:txBody>
      </p:sp>
      <p:sp>
        <p:nvSpPr>
          <p:cNvPr id="76" name="CaixaDeTexto 75">
            <a:extLst>
              <a:ext uri="{FF2B5EF4-FFF2-40B4-BE49-F238E27FC236}">
                <a16:creationId xmlns:a16="http://schemas.microsoft.com/office/drawing/2014/main" id="{26465A6D-AF3B-4551-83B0-D98E752A4B25}"/>
              </a:ext>
            </a:extLst>
          </p:cNvPr>
          <p:cNvSpPr txBox="1"/>
          <p:nvPr/>
        </p:nvSpPr>
        <p:spPr>
          <a:xfrm>
            <a:off x="2180901" y="4357982"/>
            <a:ext cx="1063306" cy="923330"/>
          </a:xfrm>
          <a:prstGeom prst="rect">
            <a:avLst/>
          </a:prstGeom>
          <a:noFill/>
        </p:spPr>
        <p:txBody>
          <a:bodyPr wrap="square" rtlCol="0">
            <a:spAutoFit/>
          </a:bodyPr>
          <a:lstStyle/>
          <a:p>
            <a:r>
              <a:rPr lang="pt-BR" sz="5400" i="1" dirty="0">
                <a:solidFill>
                  <a:schemeClr val="bg2"/>
                </a:solidFill>
                <a:latin typeface="+mj-lt"/>
              </a:rPr>
              <a:t>01</a:t>
            </a:r>
          </a:p>
        </p:txBody>
      </p:sp>
      <p:grpSp>
        <p:nvGrpSpPr>
          <p:cNvPr id="8" name="Gráfico 6">
            <a:extLst>
              <a:ext uri="{FF2B5EF4-FFF2-40B4-BE49-F238E27FC236}">
                <a16:creationId xmlns:a16="http://schemas.microsoft.com/office/drawing/2014/main" id="{5E06A075-F147-40E0-821C-B35E60D3149C}"/>
              </a:ext>
            </a:extLst>
          </p:cNvPr>
          <p:cNvGrpSpPr/>
          <p:nvPr/>
        </p:nvGrpSpPr>
        <p:grpSpPr>
          <a:xfrm flipH="1">
            <a:off x="4031465" y="2806655"/>
            <a:ext cx="3930868" cy="5412692"/>
            <a:chOff x="3903507" y="2180834"/>
            <a:chExt cx="4313005" cy="5938882"/>
          </a:xfrm>
        </p:grpSpPr>
        <p:sp>
          <p:nvSpPr>
            <p:cNvPr id="10" name="Forma Livre: Forma 9">
              <a:extLst>
                <a:ext uri="{FF2B5EF4-FFF2-40B4-BE49-F238E27FC236}">
                  <a16:creationId xmlns:a16="http://schemas.microsoft.com/office/drawing/2014/main" id="{6490A26E-034C-4967-9FCD-9F343206C3CA}"/>
                </a:ext>
              </a:extLst>
            </p:cNvPr>
            <p:cNvSpPr/>
            <p:nvPr/>
          </p:nvSpPr>
          <p:spPr>
            <a:xfrm>
              <a:off x="3903507" y="2466422"/>
              <a:ext cx="2754904" cy="3168757"/>
            </a:xfrm>
            <a:custGeom>
              <a:avLst/>
              <a:gdLst>
                <a:gd name="connsiteX0" fmla="*/ 1177651 w 2754904"/>
                <a:gd name="connsiteY0" fmla="*/ 44275 h 3168757"/>
                <a:gd name="connsiteX1" fmla="*/ 400531 w 2754904"/>
                <a:gd name="connsiteY1" fmla="*/ 665593 h 3168757"/>
                <a:gd name="connsiteX2" fmla="*/ 501 w 2754904"/>
                <a:gd name="connsiteY2" fmla="*/ 1450949 h 3168757"/>
                <a:gd name="connsiteX3" fmla="*/ 453925 w 2754904"/>
                <a:gd name="connsiteY3" fmla="*/ 2365991 h 3168757"/>
                <a:gd name="connsiteX4" fmla="*/ 1353861 w 2754904"/>
                <a:gd name="connsiteY4" fmla="*/ 3010009 h 3168757"/>
                <a:gd name="connsiteX5" fmla="*/ 2717627 w 2754904"/>
                <a:gd name="connsiteY5" fmla="*/ 3074290 h 3168757"/>
                <a:gd name="connsiteX6" fmla="*/ 1177651 w 2754904"/>
                <a:gd name="connsiteY6" fmla="*/ 44275 h 3168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54904" h="3168757">
                  <a:moveTo>
                    <a:pt x="1177651" y="44275"/>
                  </a:moveTo>
                  <a:cubicBezTo>
                    <a:pt x="607597" y="-165844"/>
                    <a:pt x="477910" y="424217"/>
                    <a:pt x="400531" y="665593"/>
                  </a:cubicBezTo>
                  <a:cubicBezTo>
                    <a:pt x="296998" y="988164"/>
                    <a:pt x="-16493" y="1151077"/>
                    <a:pt x="501" y="1450949"/>
                  </a:cubicBezTo>
                  <a:cubicBezTo>
                    <a:pt x="27821" y="1933580"/>
                    <a:pt x="554485" y="1973233"/>
                    <a:pt x="453925" y="2365991"/>
                  </a:cubicBezTo>
                  <a:cubicBezTo>
                    <a:pt x="281169" y="3040462"/>
                    <a:pt x="845357" y="3326674"/>
                    <a:pt x="1353861" y="3010009"/>
                  </a:cubicBezTo>
                  <a:cubicBezTo>
                    <a:pt x="2019373" y="2595435"/>
                    <a:pt x="2016319" y="3439889"/>
                    <a:pt x="2717627" y="3074290"/>
                  </a:cubicBezTo>
                  <a:cubicBezTo>
                    <a:pt x="3038109" y="2907400"/>
                    <a:pt x="1177651" y="44275"/>
                    <a:pt x="1177651" y="44275"/>
                  </a:cubicBezTo>
                  <a:close/>
                </a:path>
              </a:pathLst>
            </a:custGeom>
            <a:solidFill>
              <a:srgbClr val="371932"/>
            </a:solidFill>
            <a:ln w="4014" cap="flat">
              <a:noFill/>
              <a:prstDash val="solid"/>
              <a:miter/>
            </a:ln>
          </p:spPr>
          <p:txBody>
            <a:bodyPr rtlCol="0" anchor="ctr"/>
            <a:lstStyle/>
            <a:p>
              <a:endParaRPr lang="pt-BR" dirty="0"/>
            </a:p>
          </p:txBody>
        </p:sp>
        <p:sp>
          <p:nvSpPr>
            <p:cNvPr id="11" name="Forma Livre: Forma 10">
              <a:extLst>
                <a:ext uri="{FF2B5EF4-FFF2-40B4-BE49-F238E27FC236}">
                  <a16:creationId xmlns:a16="http://schemas.microsoft.com/office/drawing/2014/main" id="{0D92BD5A-E102-4CD5-ADE4-A5BEFE434976}"/>
                </a:ext>
              </a:extLst>
            </p:cNvPr>
            <p:cNvSpPr/>
            <p:nvPr/>
          </p:nvSpPr>
          <p:spPr>
            <a:xfrm>
              <a:off x="5004384" y="4276946"/>
              <a:ext cx="1755197" cy="1981186"/>
            </a:xfrm>
            <a:custGeom>
              <a:avLst/>
              <a:gdLst>
                <a:gd name="connsiteX0" fmla="*/ 0 w 1755197"/>
                <a:gd name="connsiteY0" fmla="*/ 847788 h 1981186"/>
                <a:gd name="connsiteX1" fmla="*/ 558242 w 1755197"/>
                <a:gd name="connsiteY1" fmla="*/ 822197 h 1981186"/>
                <a:gd name="connsiteX2" fmla="*/ 877599 w 1755197"/>
                <a:gd name="connsiteY2" fmla="*/ 1981186 h 1981186"/>
                <a:gd name="connsiteX3" fmla="*/ 1755198 w 1755197"/>
                <a:gd name="connsiteY3" fmla="*/ 1406071 h 1981186"/>
                <a:gd name="connsiteX4" fmla="*/ 1159151 w 1755197"/>
                <a:gd name="connsiteY4" fmla="*/ 0 h 1981186"/>
                <a:gd name="connsiteX5" fmla="*/ 0 w 1755197"/>
                <a:gd name="connsiteY5" fmla="*/ 847788 h 1981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55197" h="1981186">
                  <a:moveTo>
                    <a:pt x="0" y="847788"/>
                  </a:moveTo>
                  <a:lnTo>
                    <a:pt x="558242" y="822197"/>
                  </a:lnTo>
                  <a:lnTo>
                    <a:pt x="877599" y="1981186"/>
                  </a:lnTo>
                  <a:lnTo>
                    <a:pt x="1755198" y="1406071"/>
                  </a:lnTo>
                  <a:lnTo>
                    <a:pt x="1159151" y="0"/>
                  </a:lnTo>
                  <a:lnTo>
                    <a:pt x="0" y="847788"/>
                  </a:lnTo>
                  <a:close/>
                </a:path>
              </a:pathLst>
            </a:custGeom>
            <a:solidFill>
              <a:srgbClr val="F8B6A0"/>
            </a:solidFill>
            <a:ln w="4014" cap="flat">
              <a:noFill/>
              <a:prstDash val="solid"/>
              <a:miter/>
            </a:ln>
          </p:spPr>
          <p:txBody>
            <a:bodyPr rtlCol="0" anchor="ctr"/>
            <a:lstStyle/>
            <a:p>
              <a:endParaRPr lang="pt-BR" dirty="0"/>
            </a:p>
          </p:txBody>
        </p:sp>
        <p:sp>
          <p:nvSpPr>
            <p:cNvPr id="12" name="Forma Livre: Forma 11">
              <a:extLst>
                <a:ext uri="{FF2B5EF4-FFF2-40B4-BE49-F238E27FC236}">
                  <a16:creationId xmlns:a16="http://schemas.microsoft.com/office/drawing/2014/main" id="{B4320923-910B-462E-B072-12856532FCA4}"/>
                </a:ext>
              </a:extLst>
            </p:cNvPr>
            <p:cNvSpPr/>
            <p:nvPr/>
          </p:nvSpPr>
          <p:spPr>
            <a:xfrm>
              <a:off x="5676484" y="5049164"/>
              <a:ext cx="1083097" cy="983542"/>
            </a:xfrm>
            <a:custGeom>
              <a:avLst/>
              <a:gdLst>
                <a:gd name="connsiteX0" fmla="*/ 1083098 w 1083097"/>
                <a:gd name="connsiteY0" fmla="*/ 633893 h 983542"/>
                <a:gd name="connsiteX1" fmla="*/ 197343 w 1083097"/>
                <a:gd name="connsiteY1" fmla="*/ 963495 h 983542"/>
                <a:gd name="connsiteX2" fmla="*/ 143387 w 1083097"/>
                <a:gd name="connsiteY2" fmla="*/ 983542 h 983542"/>
                <a:gd name="connsiteX3" fmla="*/ 123580 w 1083097"/>
                <a:gd name="connsiteY3" fmla="*/ 911628 h 983542"/>
                <a:gd name="connsiteX4" fmla="*/ 0 w 1083097"/>
                <a:gd name="connsiteY4" fmla="*/ 462343 h 983542"/>
                <a:gd name="connsiteX5" fmla="*/ 814362 w 1083097"/>
                <a:gd name="connsiteY5" fmla="*/ 0 h 983542"/>
                <a:gd name="connsiteX6" fmla="*/ 1083098 w 1083097"/>
                <a:gd name="connsiteY6" fmla="*/ 633893 h 983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83097" h="983542">
                  <a:moveTo>
                    <a:pt x="1083098" y="633893"/>
                  </a:moveTo>
                  <a:lnTo>
                    <a:pt x="197343" y="963495"/>
                  </a:lnTo>
                  <a:lnTo>
                    <a:pt x="143387" y="983542"/>
                  </a:lnTo>
                  <a:lnTo>
                    <a:pt x="123580" y="911628"/>
                  </a:lnTo>
                  <a:lnTo>
                    <a:pt x="0" y="462343"/>
                  </a:lnTo>
                  <a:lnTo>
                    <a:pt x="814362" y="0"/>
                  </a:lnTo>
                  <a:lnTo>
                    <a:pt x="1083098" y="633893"/>
                  </a:lnTo>
                  <a:close/>
                </a:path>
              </a:pathLst>
            </a:custGeom>
            <a:solidFill>
              <a:srgbClr val="F89878"/>
            </a:solidFill>
            <a:ln w="4014" cap="flat">
              <a:noFill/>
              <a:prstDash val="solid"/>
              <a:miter/>
            </a:ln>
          </p:spPr>
          <p:txBody>
            <a:bodyPr rtlCol="0" anchor="ctr"/>
            <a:lstStyle/>
            <a:p>
              <a:endParaRPr lang="pt-BR" dirty="0"/>
            </a:p>
          </p:txBody>
        </p:sp>
        <p:sp>
          <p:nvSpPr>
            <p:cNvPr id="13" name="Forma Livre: Forma 12">
              <a:extLst>
                <a:ext uri="{FF2B5EF4-FFF2-40B4-BE49-F238E27FC236}">
                  <a16:creationId xmlns:a16="http://schemas.microsoft.com/office/drawing/2014/main" id="{C18A6D82-10FB-4CC2-89BF-950FCCF21C06}"/>
                </a:ext>
              </a:extLst>
            </p:cNvPr>
            <p:cNvSpPr/>
            <p:nvPr/>
          </p:nvSpPr>
          <p:spPr>
            <a:xfrm>
              <a:off x="5800065" y="5622633"/>
              <a:ext cx="555510" cy="410113"/>
            </a:xfrm>
            <a:custGeom>
              <a:avLst/>
              <a:gdLst>
                <a:gd name="connsiteX0" fmla="*/ 555347 w 555510"/>
                <a:gd name="connsiteY0" fmla="*/ -164 h 410113"/>
                <a:gd name="connsiteX1" fmla="*/ 73599 w 555510"/>
                <a:gd name="connsiteY1" fmla="*/ 389862 h 410113"/>
                <a:gd name="connsiteX2" fmla="*/ 19643 w 555510"/>
                <a:gd name="connsiteY2" fmla="*/ 409950 h 410113"/>
                <a:gd name="connsiteX3" fmla="*/ -164 w 555510"/>
                <a:gd name="connsiteY3" fmla="*/ 338076 h 410113"/>
                <a:gd name="connsiteX4" fmla="*/ 555347 w 555510"/>
                <a:gd name="connsiteY4" fmla="*/ -164 h 4101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510" h="410113">
                  <a:moveTo>
                    <a:pt x="555347" y="-164"/>
                  </a:moveTo>
                  <a:cubicBezTo>
                    <a:pt x="548998" y="7229"/>
                    <a:pt x="329157" y="243543"/>
                    <a:pt x="73599" y="389862"/>
                  </a:cubicBezTo>
                  <a:lnTo>
                    <a:pt x="19643" y="409950"/>
                  </a:lnTo>
                  <a:lnTo>
                    <a:pt x="-164" y="338076"/>
                  </a:lnTo>
                  <a:cubicBezTo>
                    <a:pt x="198947" y="218433"/>
                    <a:pt x="354829" y="100115"/>
                    <a:pt x="555347" y="-164"/>
                  </a:cubicBezTo>
                  <a:close/>
                </a:path>
              </a:pathLst>
            </a:custGeom>
            <a:solidFill>
              <a:srgbClr val="E9B9BE"/>
            </a:solidFill>
            <a:ln w="4014" cap="flat">
              <a:noFill/>
              <a:prstDash val="solid"/>
              <a:miter/>
            </a:ln>
          </p:spPr>
          <p:txBody>
            <a:bodyPr rtlCol="0" anchor="ctr"/>
            <a:lstStyle/>
            <a:p>
              <a:endParaRPr lang="pt-BR" dirty="0"/>
            </a:p>
          </p:txBody>
        </p:sp>
        <p:sp>
          <p:nvSpPr>
            <p:cNvPr id="14" name="Forma Livre: Forma 13">
              <a:extLst>
                <a:ext uri="{FF2B5EF4-FFF2-40B4-BE49-F238E27FC236}">
                  <a16:creationId xmlns:a16="http://schemas.microsoft.com/office/drawing/2014/main" id="{5E723F34-4BC4-47EF-BD79-9A38FE9573E0}"/>
                </a:ext>
              </a:extLst>
            </p:cNvPr>
            <p:cNvSpPr/>
            <p:nvPr/>
          </p:nvSpPr>
          <p:spPr>
            <a:xfrm>
              <a:off x="4887374" y="5453855"/>
              <a:ext cx="2998856" cy="2665861"/>
            </a:xfrm>
            <a:custGeom>
              <a:avLst/>
              <a:gdLst>
                <a:gd name="connsiteX0" fmla="*/ 2998693 w 2998856"/>
                <a:gd name="connsiteY0" fmla="*/ 2306406 h 2665861"/>
                <a:gd name="connsiteX1" fmla="*/ 1284916 w 2998856"/>
                <a:gd name="connsiteY1" fmla="*/ 2665698 h 2665861"/>
                <a:gd name="connsiteX2" fmla="*/ 5319 w 2998856"/>
                <a:gd name="connsiteY2" fmla="*/ 2464820 h 2665861"/>
                <a:gd name="connsiteX3" fmla="*/ 876650 w 2998856"/>
                <a:gd name="connsiteY3" fmla="*/ 614525 h 2665861"/>
                <a:gd name="connsiteX4" fmla="*/ 1782413 w 2998856"/>
                <a:gd name="connsiteY4" fmla="*/ -164 h 2665861"/>
                <a:gd name="connsiteX5" fmla="*/ 2998693 w 2998856"/>
                <a:gd name="connsiteY5" fmla="*/ 2306406 h 2665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98856" h="2665861">
                  <a:moveTo>
                    <a:pt x="2998693" y="2306406"/>
                  </a:moveTo>
                  <a:cubicBezTo>
                    <a:pt x="2528637" y="2556460"/>
                    <a:pt x="1854488" y="2665698"/>
                    <a:pt x="1284916" y="2665698"/>
                  </a:cubicBezTo>
                  <a:cubicBezTo>
                    <a:pt x="822895" y="2665698"/>
                    <a:pt x="405911" y="2633357"/>
                    <a:pt x="5319" y="2464820"/>
                  </a:cubicBezTo>
                  <a:cubicBezTo>
                    <a:pt x="-37790" y="1527720"/>
                    <a:pt x="166022" y="1035567"/>
                    <a:pt x="876650" y="614525"/>
                  </a:cubicBezTo>
                  <a:cubicBezTo>
                    <a:pt x="1112281" y="474915"/>
                    <a:pt x="1474586" y="98950"/>
                    <a:pt x="1782413" y="-164"/>
                  </a:cubicBezTo>
                  <a:cubicBezTo>
                    <a:pt x="2023869" y="472384"/>
                    <a:pt x="2676162" y="1546040"/>
                    <a:pt x="2998693" y="2306406"/>
                  </a:cubicBezTo>
                  <a:close/>
                </a:path>
              </a:pathLst>
            </a:custGeom>
            <a:solidFill>
              <a:srgbClr val="F89878"/>
            </a:solidFill>
            <a:ln w="4014" cap="flat">
              <a:noFill/>
              <a:prstDash val="solid"/>
              <a:miter/>
            </a:ln>
          </p:spPr>
          <p:txBody>
            <a:bodyPr rtlCol="0" anchor="ctr"/>
            <a:lstStyle/>
            <a:p>
              <a:endParaRPr lang="pt-BR" dirty="0"/>
            </a:p>
          </p:txBody>
        </p:sp>
        <p:sp>
          <p:nvSpPr>
            <p:cNvPr id="15" name="Forma Livre: Forma 14">
              <a:extLst>
                <a:ext uri="{FF2B5EF4-FFF2-40B4-BE49-F238E27FC236}">
                  <a16:creationId xmlns:a16="http://schemas.microsoft.com/office/drawing/2014/main" id="{A3F95E3E-49FD-4C41-8335-A82A4D72E238}"/>
                </a:ext>
              </a:extLst>
            </p:cNvPr>
            <p:cNvSpPr/>
            <p:nvPr/>
          </p:nvSpPr>
          <p:spPr>
            <a:xfrm>
              <a:off x="4429306" y="2424156"/>
              <a:ext cx="2393807" cy="2702728"/>
            </a:xfrm>
            <a:custGeom>
              <a:avLst/>
              <a:gdLst>
                <a:gd name="connsiteX0" fmla="*/ 279985 w 2393807"/>
                <a:gd name="connsiteY0" fmla="*/ 1293059 h 2702728"/>
                <a:gd name="connsiteX1" fmla="*/ -161 w 2393807"/>
                <a:gd name="connsiteY1" fmla="*/ 1749697 h 2702728"/>
                <a:gd name="connsiteX2" fmla="*/ 113818 w 2393807"/>
                <a:gd name="connsiteY2" fmla="*/ 1893445 h 2702728"/>
                <a:gd name="connsiteX3" fmla="*/ 223498 w 2393807"/>
                <a:gd name="connsiteY3" fmla="*/ 1959093 h 2702728"/>
                <a:gd name="connsiteX4" fmla="*/ 232859 w 2393807"/>
                <a:gd name="connsiteY4" fmla="*/ 2078374 h 2702728"/>
                <a:gd name="connsiteX5" fmla="*/ 251902 w 2393807"/>
                <a:gd name="connsiteY5" fmla="*/ 2239961 h 2702728"/>
                <a:gd name="connsiteX6" fmla="*/ 473351 w 2393807"/>
                <a:gd name="connsiteY6" fmla="*/ 2702224 h 2702728"/>
                <a:gd name="connsiteX7" fmla="*/ 1627198 w 2393807"/>
                <a:gd name="connsiteY7" fmla="*/ 2068813 h 2702728"/>
                <a:gd name="connsiteX8" fmla="*/ 2340478 w 2393807"/>
                <a:gd name="connsiteY8" fmla="*/ 1523186 h 2702728"/>
                <a:gd name="connsiteX9" fmla="*/ 1608275 w 2393807"/>
                <a:gd name="connsiteY9" fmla="*/ 123 h 2702728"/>
                <a:gd name="connsiteX10" fmla="*/ 279985 w 2393807"/>
                <a:gd name="connsiteY10" fmla="*/ 1293059 h 2702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93807" h="2702728">
                  <a:moveTo>
                    <a:pt x="279985" y="1293059"/>
                  </a:moveTo>
                  <a:cubicBezTo>
                    <a:pt x="309232" y="1646204"/>
                    <a:pt x="-1246" y="1693250"/>
                    <a:pt x="-161" y="1749697"/>
                  </a:cubicBezTo>
                  <a:cubicBezTo>
                    <a:pt x="1004" y="1808795"/>
                    <a:pt x="44274" y="1865965"/>
                    <a:pt x="113818" y="1893445"/>
                  </a:cubicBezTo>
                  <a:cubicBezTo>
                    <a:pt x="188705" y="1923135"/>
                    <a:pt x="205700" y="1931773"/>
                    <a:pt x="223498" y="1959093"/>
                  </a:cubicBezTo>
                  <a:cubicBezTo>
                    <a:pt x="242862" y="2001558"/>
                    <a:pt x="257205" y="2023977"/>
                    <a:pt x="232859" y="2078374"/>
                  </a:cubicBezTo>
                  <a:cubicBezTo>
                    <a:pt x="228319" y="2164150"/>
                    <a:pt x="292078" y="2170538"/>
                    <a:pt x="251902" y="2239961"/>
                  </a:cubicBezTo>
                  <a:cubicBezTo>
                    <a:pt x="316665" y="2284436"/>
                    <a:pt x="174041" y="2695112"/>
                    <a:pt x="473351" y="2702224"/>
                  </a:cubicBezTo>
                  <a:cubicBezTo>
                    <a:pt x="935171" y="2713232"/>
                    <a:pt x="1460187" y="2457152"/>
                    <a:pt x="1627198" y="2068813"/>
                  </a:cubicBezTo>
                  <a:cubicBezTo>
                    <a:pt x="1813774" y="1634473"/>
                    <a:pt x="2257073" y="2111479"/>
                    <a:pt x="2340478" y="1523186"/>
                  </a:cubicBezTo>
                  <a:cubicBezTo>
                    <a:pt x="2488767" y="477411"/>
                    <a:pt x="2352009" y="-13778"/>
                    <a:pt x="1608275" y="123"/>
                  </a:cubicBezTo>
                  <a:cubicBezTo>
                    <a:pt x="724770" y="16836"/>
                    <a:pt x="190393" y="212171"/>
                    <a:pt x="279985" y="1293059"/>
                  </a:cubicBezTo>
                  <a:close/>
                </a:path>
              </a:pathLst>
            </a:custGeom>
            <a:solidFill>
              <a:srgbClr val="F8CBBC"/>
            </a:solidFill>
            <a:ln w="4014" cap="flat">
              <a:noFill/>
              <a:prstDash val="solid"/>
              <a:miter/>
            </a:ln>
          </p:spPr>
          <p:txBody>
            <a:bodyPr rtlCol="0" anchor="ctr"/>
            <a:lstStyle/>
            <a:p>
              <a:endParaRPr lang="pt-BR" dirty="0"/>
            </a:p>
          </p:txBody>
        </p:sp>
        <p:sp>
          <p:nvSpPr>
            <p:cNvPr id="16" name="Forma Livre: Forma 15">
              <a:extLst>
                <a:ext uri="{FF2B5EF4-FFF2-40B4-BE49-F238E27FC236}">
                  <a16:creationId xmlns:a16="http://schemas.microsoft.com/office/drawing/2014/main" id="{F1C77C79-4E67-4D5E-B8D3-F3C3D5850CE9}"/>
                </a:ext>
              </a:extLst>
            </p:cNvPr>
            <p:cNvSpPr/>
            <p:nvPr/>
          </p:nvSpPr>
          <p:spPr>
            <a:xfrm>
              <a:off x="5029667" y="2180834"/>
              <a:ext cx="3186845" cy="3274672"/>
            </a:xfrm>
            <a:custGeom>
              <a:avLst/>
              <a:gdLst>
                <a:gd name="connsiteX0" fmla="*/ 20515 w 3186845"/>
                <a:gd name="connsiteY0" fmla="*/ 459832 h 3274672"/>
                <a:gd name="connsiteX1" fmla="*/ 556379 w 3186845"/>
                <a:gd name="connsiteY1" fmla="*/ 1468644 h 3274672"/>
                <a:gd name="connsiteX2" fmla="*/ 1131897 w 3186845"/>
                <a:gd name="connsiteY2" fmla="*/ 2004549 h 3274672"/>
                <a:gd name="connsiteX3" fmla="*/ 1019204 w 3186845"/>
                <a:gd name="connsiteY3" fmla="*/ 2710035 h 3274672"/>
                <a:gd name="connsiteX4" fmla="*/ 1609787 w 3186845"/>
                <a:gd name="connsiteY4" fmla="*/ 3272817 h 3274672"/>
                <a:gd name="connsiteX5" fmla="*/ 2223311 w 3186845"/>
                <a:gd name="connsiteY5" fmla="*/ 2975878 h 3274672"/>
                <a:gd name="connsiteX6" fmla="*/ 3065475 w 3186845"/>
                <a:gd name="connsiteY6" fmla="*/ 2784320 h 3274672"/>
                <a:gd name="connsiteX7" fmla="*/ 2973995 w 3186845"/>
                <a:gd name="connsiteY7" fmla="*/ 2029016 h 3274672"/>
                <a:gd name="connsiteX8" fmla="*/ 2856240 w 3186845"/>
                <a:gd name="connsiteY8" fmla="*/ 1408823 h 3274672"/>
                <a:gd name="connsiteX9" fmla="*/ 2413623 w 3186845"/>
                <a:gd name="connsiteY9" fmla="*/ 853714 h 3274672"/>
                <a:gd name="connsiteX10" fmla="*/ 891927 w 3186845"/>
                <a:gd name="connsiteY10" fmla="*/ 23684 h 3274672"/>
                <a:gd name="connsiteX11" fmla="*/ 20515 w 3186845"/>
                <a:gd name="connsiteY11" fmla="*/ 459832 h 3274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6845" h="3274672">
                  <a:moveTo>
                    <a:pt x="20515" y="459832"/>
                  </a:moveTo>
                  <a:cubicBezTo>
                    <a:pt x="242767" y="625195"/>
                    <a:pt x="288527" y="1170259"/>
                    <a:pt x="556379" y="1468644"/>
                  </a:cubicBezTo>
                  <a:cubicBezTo>
                    <a:pt x="920693" y="1874420"/>
                    <a:pt x="1073160" y="1588690"/>
                    <a:pt x="1131897" y="2004549"/>
                  </a:cubicBezTo>
                  <a:cubicBezTo>
                    <a:pt x="1188143" y="2403414"/>
                    <a:pt x="1040537" y="2461267"/>
                    <a:pt x="1019204" y="2710035"/>
                  </a:cubicBezTo>
                  <a:cubicBezTo>
                    <a:pt x="987063" y="3087365"/>
                    <a:pt x="1260017" y="3295597"/>
                    <a:pt x="1609787" y="3272817"/>
                  </a:cubicBezTo>
                  <a:cubicBezTo>
                    <a:pt x="1914239" y="3252970"/>
                    <a:pt x="1944692" y="3107011"/>
                    <a:pt x="2223311" y="2975878"/>
                  </a:cubicBezTo>
                  <a:cubicBezTo>
                    <a:pt x="2522299" y="2835263"/>
                    <a:pt x="2803368" y="3039797"/>
                    <a:pt x="3065475" y="2784320"/>
                  </a:cubicBezTo>
                  <a:cubicBezTo>
                    <a:pt x="3319386" y="2536797"/>
                    <a:pt x="3117703" y="2217159"/>
                    <a:pt x="2973995" y="2029016"/>
                  </a:cubicBezTo>
                  <a:cubicBezTo>
                    <a:pt x="2797222" y="1797604"/>
                    <a:pt x="2957925" y="1656105"/>
                    <a:pt x="2856240" y="1408823"/>
                  </a:cubicBezTo>
                  <a:cubicBezTo>
                    <a:pt x="2748488" y="1146957"/>
                    <a:pt x="2439617" y="1231688"/>
                    <a:pt x="2413623" y="853714"/>
                  </a:cubicBezTo>
                  <a:cubicBezTo>
                    <a:pt x="2364167" y="131997"/>
                    <a:pt x="1622683" y="-77318"/>
                    <a:pt x="891927" y="23684"/>
                  </a:cubicBezTo>
                  <a:cubicBezTo>
                    <a:pt x="202471" y="119021"/>
                    <a:pt x="-83179" y="144130"/>
                    <a:pt x="20515" y="459832"/>
                  </a:cubicBezTo>
                  <a:close/>
                </a:path>
              </a:pathLst>
            </a:custGeom>
            <a:solidFill>
              <a:srgbClr val="371932"/>
            </a:solidFill>
            <a:ln w="4014" cap="flat">
              <a:noFill/>
              <a:prstDash val="solid"/>
              <a:miter/>
            </a:ln>
          </p:spPr>
          <p:txBody>
            <a:bodyPr rtlCol="0" anchor="ctr"/>
            <a:lstStyle/>
            <a:p>
              <a:endParaRPr lang="pt-BR" dirty="0"/>
            </a:p>
          </p:txBody>
        </p:sp>
        <p:sp>
          <p:nvSpPr>
            <p:cNvPr id="17" name="Forma Livre: Forma 16">
              <a:extLst>
                <a:ext uri="{FF2B5EF4-FFF2-40B4-BE49-F238E27FC236}">
                  <a16:creationId xmlns:a16="http://schemas.microsoft.com/office/drawing/2014/main" id="{557673A8-A220-46A9-AF08-60D22BB3B09C}"/>
                </a:ext>
              </a:extLst>
            </p:cNvPr>
            <p:cNvSpPr/>
            <p:nvPr/>
          </p:nvSpPr>
          <p:spPr>
            <a:xfrm>
              <a:off x="4866857" y="3589700"/>
              <a:ext cx="52001" cy="236401"/>
            </a:xfrm>
            <a:custGeom>
              <a:avLst/>
              <a:gdLst>
                <a:gd name="connsiteX0" fmla="*/ 34233 w 52001"/>
                <a:gd name="connsiteY0" fmla="*/ -164 h 236401"/>
                <a:gd name="connsiteX1" fmla="*/ 3 w 52001"/>
                <a:gd name="connsiteY1" fmla="*/ 234182 h 236401"/>
                <a:gd name="connsiteX2" fmla="*/ 38291 w 52001"/>
                <a:gd name="connsiteY2" fmla="*/ 222731 h 236401"/>
                <a:gd name="connsiteX3" fmla="*/ 34233 w 52001"/>
                <a:gd name="connsiteY3" fmla="*/ -164 h 236401"/>
              </a:gdLst>
              <a:ahLst/>
              <a:cxnLst>
                <a:cxn ang="0">
                  <a:pos x="connsiteX0" y="connsiteY0"/>
                </a:cxn>
                <a:cxn ang="0">
                  <a:pos x="connsiteX1" y="connsiteY1"/>
                </a:cxn>
                <a:cxn ang="0">
                  <a:pos x="connsiteX2" y="connsiteY2"/>
                </a:cxn>
                <a:cxn ang="0">
                  <a:pos x="connsiteX3" y="connsiteY3"/>
                </a:cxn>
              </a:cxnLst>
              <a:rect l="l" t="t" r="r" b="b"/>
              <a:pathLst>
                <a:path w="52001" h="236401">
                  <a:moveTo>
                    <a:pt x="34233" y="-164"/>
                  </a:moveTo>
                  <a:cubicBezTo>
                    <a:pt x="45924" y="109637"/>
                    <a:pt x="26198" y="179060"/>
                    <a:pt x="3" y="234182"/>
                  </a:cubicBezTo>
                  <a:cubicBezTo>
                    <a:pt x="-2970" y="240449"/>
                    <a:pt x="34795" y="231168"/>
                    <a:pt x="38291" y="222731"/>
                  </a:cubicBezTo>
                  <a:cubicBezTo>
                    <a:pt x="47611" y="200313"/>
                    <a:pt x="65369" y="110239"/>
                    <a:pt x="34233" y="-164"/>
                  </a:cubicBezTo>
                  <a:close/>
                </a:path>
              </a:pathLst>
            </a:custGeom>
            <a:solidFill>
              <a:srgbClr val="F88C78">
                <a:alpha val="60000"/>
              </a:srgbClr>
            </a:solidFill>
            <a:ln w="4014" cap="flat">
              <a:noFill/>
              <a:prstDash val="solid"/>
              <a:miter/>
            </a:ln>
          </p:spPr>
          <p:txBody>
            <a:bodyPr rtlCol="0" anchor="ctr"/>
            <a:lstStyle/>
            <a:p>
              <a:endParaRPr lang="pt-BR" dirty="0"/>
            </a:p>
          </p:txBody>
        </p:sp>
        <p:sp>
          <p:nvSpPr>
            <p:cNvPr id="18" name="Forma Livre: Forma 17">
              <a:extLst>
                <a:ext uri="{FF2B5EF4-FFF2-40B4-BE49-F238E27FC236}">
                  <a16:creationId xmlns:a16="http://schemas.microsoft.com/office/drawing/2014/main" id="{7A08441A-D5A1-4151-8744-1767A5EB726A}"/>
                </a:ext>
              </a:extLst>
            </p:cNvPr>
            <p:cNvSpPr/>
            <p:nvPr/>
          </p:nvSpPr>
          <p:spPr>
            <a:xfrm>
              <a:off x="4749027" y="3677725"/>
              <a:ext cx="371223" cy="159266"/>
            </a:xfrm>
            <a:custGeom>
              <a:avLst/>
              <a:gdLst>
                <a:gd name="connsiteX0" fmla="*/ -164 w 371223"/>
                <a:gd name="connsiteY0" fmla="*/ 127837 h 159266"/>
                <a:gd name="connsiteX1" fmla="*/ 371060 w 371223"/>
                <a:gd name="connsiteY1" fmla="*/ -164 h 159266"/>
                <a:gd name="connsiteX2" fmla="*/ -164 w 371223"/>
                <a:gd name="connsiteY2" fmla="*/ 127837 h 159266"/>
              </a:gdLst>
              <a:ahLst/>
              <a:cxnLst>
                <a:cxn ang="0">
                  <a:pos x="connsiteX0" y="connsiteY0"/>
                </a:cxn>
                <a:cxn ang="0">
                  <a:pos x="connsiteX1" y="connsiteY1"/>
                </a:cxn>
                <a:cxn ang="0">
                  <a:pos x="connsiteX2" y="connsiteY2"/>
                </a:cxn>
              </a:cxnLst>
              <a:rect l="l" t="t" r="r" b="b"/>
              <a:pathLst>
                <a:path w="371223" h="159266">
                  <a:moveTo>
                    <a:pt x="-164" y="127837"/>
                  </a:moveTo>
                  <a:cubicBezTo>
                    <a:pt x="99352" y="163070"/>
                    <a:pt x="301838" y="41579"/>
                    <a:pt x="371060" y="-164"/>
                  </a:cubicBezTo>
                  <a:cubicBezTo>
                    <a:pt x="222129" y="105338"/>
                    <a:pt x="126470" y="214174"/>
                    <a:pt x="-164" y="127837"/>
                  </a:cubicBezTo>
                  <a:close/>
                </a:path>
              </a:pathLst>
            </a:custGeom>
            <a:solidFill>
              <a:srgbClr val="371932"/>
            </a:solidFill>
            <a:ln w="4014" cap="flat">
              <a:noFill/>
              <a:prstDash val="solid"/>
              <a:miter/>
            </a:ln>
          </p:spPr>
          <p:txBody>
            <a:bodyPr rtlCol="0" anchor="ctr"/>
            <a:lstStyle/>
            <a:p>
              <a:endParaRPr lang="pt-BR" dirty="0"/>
            </a:p>
          </p:txBody>
        </p:sp>
        <p:sp>
          <p:nvSpPr>
            <p:cNvPr id="19" name="Forma Livre: Forma 18">
              <a:extLst>
                <a:ext uri="{FF2B5EF4-FFF2-40B4-BE49-F238E27FC236}">
                  <a16:creationId xmlns:a16="http://schemas.microsoft.com/office/drawing/2014/main" id="{4F3FCB15-D484-4897-84A0-60D8CF57A104}"/>
                </a:ext>
              </a:extLst>
            </p:cNvPr>
            <p:cNvSpPr/>
            <p:nvPr/>
          </p:nvSpPr>
          <p:spPr>
            <a:xfrm>
              <a:off x="4810781" y="3332986"/>
              <a:ext cx="541178" cy="158289"/>
            </a:xfrm>
            <a:custGeom>
              <a:avLst/>
              <a:gdLst>
                <a:gd name="connsiteX0" fmla="*/ 54552 w 541178"/>
                <a:gd name="connsiteY0" fmla="*/ 25018 h 158289"/>
                <a:gd name="connsiteX1" fmla="*/ 540839 w 541178"/>
                <a:gd name="connsiteY1" fmla="*/ 155830 h 158289"/>
                <a:gd name="connsiteX2" fmla="*/ 51579 w 541178"/>
                <a:gd name="connsiteY2" fmla="*/ 101271 h 158289"/>
                <a:gd name="connsiteX3" fmla="*/ 54552 w 541178"/>
                <a:gd name="connsiteY3" fmla="*/ 25018 h 158289"/>
              </a:gdLst>
              <a:ahLst/>
              <a:cxnLst>
                <a:cxn ang="0">
                  <a:pos x="connsiteX0" y="connsiteY0"/>
                </a:cxn>
                <a:cxn ang="0">
                  <a:pos x="connsiteX1" y="connsiteY1"/>
                </a:cxn>
                <a:cxn ang="0">
                  <a:pos x="connsiteX2" y="connsiteY2"/>
                </a:cxn>
                <a:cxn ang="0">
                  <a:pos x="connsiteX3" y="connsiteY3"/>
                </a:cxn>
              </a:cxnLst>
              <a:rect l="l" t="t" r="r" b="b"/>
              <a:pathLst>
                <a:path w="541178" h="158289">
                  <a:moveTo>
                    <a:pt x="54552" y="25018"/>
                  </a:moveTo>
                  <a:cubicBezTo>
                    <a:pt x="306534" y="-60356"/>
                    <a:pt x="523483" y="93678"/>
                    <a:pt x="540839" y="155830"/>
                  </a:cubicBezTo>
                  <a:cubicBezTo>
                    <a:pt x="546625" y="176239"/>
                    <a:pt x="409866" y="52578"/>
                    <a:pt x="51579" y="101271"/>
                  </a:cubicBezTo>
                  <a:cubicBezTo>
                    <a:pt x="-5269" y="109025"/>
                    <a:pt x="-29737" y="53542"/>
                    <a:pt x="54552" y="25018"/>
                  </a:cubicBezTo>
                  <a:close/>
                </a:path>
              </a:pathLst>
            </a:custGeom>
            <a:solidFill>
              <a:srgbClr val="371932"/>
            </a:solidFill>
            <a:ln w="4014" cap="flat">
              <a:noFill/>
              <a:prstDash val="solid"/>
              <a:miter/>
            </a:ln>
          </p:spPr>
          <p:txBody>
            <a:bodyPr rtlCol="0" anchor="ctr"/>
            <a:lstStyle/>
            <a:p>
              <a:endParaRPr lang="pt-BR" dirty="0"/>
            </a:p>
          </p:txBody>
        </p:sp>
        <p:sp>
          <p:nvSpPr>
            <p:cNvPr id="20" name="Forma Livre: Forma 19">
              <a:extLst>
                <a:ext uri="{FF2B5EF4-FFF2-40B4-BE49-F238E27FC236}">
                  <a16:creationId xmlns:a16="http://schemas.microsoft.com/office/drawing/2014/main" id="{462BA50F-725C-46DF-B552-452D2F0F0CD2}"/>
                </a:ext>
              </a:extLst>
            </p:cNvPr>
            <p:cNvSpPr/>
            <p:nvPr/>
          </p:nvSpPr>
          <p:spPr>
            <a:xfrm>
              <a:off x="4618144" y="4460951"/>
              <a:ext cx="328467" cy="212057"/>
            </a:xfrm>
            <a:custGeom>
              <a:avLst/>
              <a:gdLst>
                <a:gd name="connsiteX0" fmla="*/ 33133 w 328467"/>
                <a:gd name="connsiteY0" fmla="*/ 43146 h 212057"/>
                <a:gd name="connsiteX1" fmla="*/ 328304 w 328467"/>
                <a:gd name="connsiteY1" fmla="*/ -164 h 212057"/>
                <a:gd name="connsiteX2" fmla="*/ 83232 w 328467"/>
                <a:gd name="connsiteY2" fmla="*/ 210880 h 212057"/>
                <a:gd name="connsiteX3" fmla="*/ 50328 w 328467"/>
                <a:gd name="connsiteY3" fmla="*/ 126270 h 212057"/>
                <a:gd name="connsiteX4" fmla="*/ 33133 w 328467"/>
                <a:gd name="connsiteY4" fmla="*/ 43146 h 2120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8467" h="212057">
                  <a:moveTo>
                    <a:pt x="33133" y="43146"/>
                  </a:moveTo>
                  <a:cubicBezTo>
                    <a:pt x="95445" y="44150"/>
                    <a:pt x="272339" y="45797"/>
                    <a:pt x="328304" y="-164"/>
                  </a:cubicBezTo>
                  <a:cubicBezTo>
                    <a:pt x="267397" y="93848"/>
                    <a:pt x="141045" y="200313"/>
                    <a:pt x="83232" y="210880"/>
                  </a:cubicBezTo>
                  <a:cubicBezTo>
                    <a:pt x="31968" y="220321"/>
                    <a:pt x="24374" y="161664"/>
                    <a:pt x="50328" y="126270"/>
                  </a:cubicBezTo>
                  <a:cubicBezTo>
                    <a:pt x="-17127" y="96459"/>
                    <a:pt x="-10860" y="42423"/>
                    <a:pt x="33133" y="43146"/>
                  </a:cubicBezTo>
                  <a:close/>
                </a:path>
              </a:pathLst>
            </a:custGeom>
            <a:solidFill>
              <a:srgbClr val="F89878"/>
            </a:solidFill>
            <a:ln w="4014" cap="flat">
              <a:noFill/>
              <a:prstDash val="solid"/>
              <a:miter/>
            </a:ln>
          </p:spPr>
          <p:txBody>
            <a:bodyPr rtlCol="0" anchor="ctr"/>
            <a:lstStyle/>
            <a:p>
              <a:endParaRPr lang="pt-BR" dirty="0"/>
            </a:p>
          </p:txBody>
        </p:sp>
        <p:sp>
          <p:nvSpPr>
            <p:cNvPr id="21" name="Forma Livre: Forma 20">
              <a:extLst>
                <a:ext uri="{FF2B5EF4-FFF2-40B4-BE49-F238E27FC236}">
                  <a16:creationId xmlns:a16="http://schemas.microsoft.com/office/drawing/2014/main" id="{652329D8-AFA0-4FA4-AE8A-AECF46C8493C}"/>
                </a:ext>
              </a:extLst>
            </p:cNvPr>
            <p:cNvSpPr/>
            <p:nvPr/>
          </p:nvSpPr>
          <p:spPr>
            <a:xfrm rot="-1504799">
              <a:off x="4912971" y="3876345"/>
              <a:ext cx="509830" cy="288542"/>
            </a:xfrm>
            <a:custGeom>
              <a:avLst/>
              <a:gdLst>
                <a:gd name="connsiteX0" fmla="*/ 509667 w 509830"/>
                <a:gd name="connsiteY0" fmla="*/ 144107 h 288542"/>
                <a:gd name="connsiteX1" fmla="*/ 254751 w 509830"/>
                <a:gd name="connsiteY1" fmla="*/ 288378 h 288542"/>
                <a:gd name="connsiteX2" fmla="*/ -164 w 509830"/>
                <a:gd name="connsiteY2" fmla="*/ 144107 h 288542"/>
                <a:gd name="connsiteX3" fmla="*/ 254751 w 509830"/>
                <a:gd name="connsiteY3" fmla="*/ -164 h 288542"/>
                <a:gd name="connsiteX4" fmla="*/ 509667 w 509830"/>
                <a:gd name="connsiteY4" fmla="*/ 144107 h 288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9830" h="288542">
                  <a:moveTo>
                    <a:pt x="509667" y="144107"/>
                  </a:moveTo>
                  <a:cubicBezTo>
                    <a:pt x="509667" y="223786"/>
                    <a:pt x="395537" y="288378"/>
                    <a:pt x="254751" y="288378"/>
                  </a:cubicBezTo>
                  <a:cubicBezTo>
                    <a:pt x="113966" y="288378"/>
                    <a:pt x="-164" y="223786"/>
                    <a:pt x="-164" y="144107"/>
                  </a:cubicBezTo>
                  <a:cubicBezTo>
                    <a:pt x="-164" y="64429"/>
                    <a:pt x="113966" y="-164"/>
                    <a:pt x="254751" y="-164"/>
                  </a:cubicBezTo>
                  <a:cubicBezTo>
                    <a:pt x="395537" y="-164"/>
                    <a:pt x="509667" y="64429"/>
                    <a:pt x="509667" y="144107"/>
                  </a:cubicBezTo>
                  <a:close/>
                </a:path>
              </a:pathLst>
            </a:custGeom>
            <a:solidFill>
              <a:srgbClr val="F89878">
                <a:alpha val="60000"/>
              </a:srgbClr>
            </a:solidFill>
            <a:ln w="4014" cap="flat">
              <a:noFill/>
              <a:prstDash val="solid"/>
              <a:miter/>
            </a:ln>
          </p:spPr>
          <p:txBody>
            <a:bodyPr rtlCol="0" anchor="ctr"/>
            <a:lstStyle/>
            <a:p>
              <a:endParaRPr lang="pt-BR" dirty="0"/>
            </a:p>
          </p:txBody>
        </p:sp>
        <p:sp>
          <p:nvSpPr>
            <p:cNvPr id="22" name="Forma Livre: Forma 21">
              <a:extLst>
                <a:ext uri="{FF2B5EF4-FFF2-40B4-BE49-F238E27FC236}">
                  <a16:creationId xmlns:a16="http://schemas.microsoft.com/office/drawing/2014/main" id="{423CA8DC-854F-43EF-9CEC-7240C52997C3}"/>
                </a:ext>
              </a:extLst>
            </p:cNvPr>
            <p:cNvSpPr/>
            <p:nvPr/>
          </p:nvSpPr>
          <p:spPr>
            <a:xfrm>
              <a:off x="4098309" y="2444930"/>
              <a:ext cx="972344" cy="1081745"/>
            </a:xfrm>
            <a:custGeom>
              <a:avLst/>
              <a:gdLst>
                <a:gd name="connsiteX0" fmla="*/ 963685 w 972344"/>
                <a:gd name="connsiteY0" fmla="*/ 51826 h 1081745"/>
                <a:gd name="connsiteX1" fmla="*/ 806999 w 972344"/>
                <a:gd name="connsiteY1" fmla="*/ 10444 h 1081745"/>
                <a:gd name="connsiteX2" fmla="*/ 635891 w 972344"/>
                <a:gd name="connsiteY2" fmla="*/ 1284 h 1081745"/>
                <a:gd name="connsiteX3" fmla="*/ 473099 w 972344"/>
                <a:gd name="connsiteY3" fmla="*/ 39251 h 1081745"/>
                <a:gd name="connsiteX4" fmla="*/ 341242 w 972344"/>
                <a:gd name="connsiteY4" fmla="*/ 136476 h 1081745"/>
                <a:gd name="connsiteX5" fmla="*/ 253819 w 972344"/>
                <a:gd name="connsiteY5" fmla="*/ 265239 h 1081745"/>
                <a:gd name="connsiteX6" fmla="*/ 202796 w 972344"/>
                <a:gd name="connsiteY6" fmla="*/ 409028 h 1081745"/>
                <a:gd name="connsiteX7" fmla="*/ 171901 w 972344"/>
                <a:gd name="connsiteY7" fmla="*/ 561013 h 1081745"/>
                <a:gd name="connsiteX8" fmla="*/ 143417 w 972344"/>
                <a:gd name="connsiteY8" fmla="*/ 718823 h 1081745"/>
                <a:gd name="connsiteX9" fmla="*/ 100469 w 972344"/>
                <a:gd name="connsiteY9" fmla="*/ 876192 h 1081745"/>
                <a:gd name="connsiteX10" fmla="*/ 26385 w 972344"/>
                <a:gd name="connsiteY10" fmla="*/ 1027413 h 1081745"/>
                <a:gd name="connsiteX11" fmla="*/ 1476 w 972344"/>
                <a:gd name="connsiteY11" fmla="*/ 1063572 h 1081745"/>
                <a:gd name="connsiteX12" fmla="*/ 5815 w 972344"/>
                <a:gd name="connsiteY12" fmla="*/ 1080044 h 1081745"/>
                <a:gd name="connsiteX13" fmla="*/ 22287 w 972344"/>
                <a:gd name="connsiteY13" fmla="*/ 1075704 h 1081745"/>
                <a:gd name="connsiteX14" fmla="*/ 107419 w 972344"/>
                <a:gd name="connsiteY14" fmla="*/ 924724 h 1081745"/>
                <a:gd name="connsiteX15" fmla="*/ 156875 w 972344"/>
                <a:gd name="connsiteY15" fmla="*/ 769485 h 1081745"/>
                <a:gd name="connsiteX16" fmla="*/ 187369 w 972344"/>
                <a:gd name="connsiteY16" fmla="*/ 613201 h 1081745"/>
                <a:gd name="connsiteX17" fmla="*/ 215492 w 972344"/>
                <a:gd name="connsiteY17" fmla="*/ 460533 h 1081745"/>
                <a:gd name="connsiteX18" fmla="*/ 257958 w 972344"/>
                <a:gd name="connsiteY18" fmla="*/ 315579 h 1081745"/>
                <a:gd name="connsiteX19" fmla="*/ 289094 w 972344"/>
                <a:gd name="connsiteY19" fmla="*/ 249731 h 1081745"/>
                <a:gd name="connsiteX20" fmla="*/ 330676 w 972344"/>
                <a:gd name="connsiteY20" fmla="*/ 186093 h 1081745"/>
                <a:gd name="connsiteX21" fmla="*/ 446784 w 972344"/>
                <a:gd name="connsiteY21" fmla="*/ 79667 h 1081745"/>
                <a:gd name="connsiteX22" fmla="*/ 597001 w 972344"/>
                <a:gd name="connsiteY22" fmla="*/ 29568 h 1081745"/>
                <a:gd name="connsiteX23" fmla="*/ 762806 w 972344"/>
                <a:gd name="connsiteY23" fmla="*/ 28564 h 1081745"/>
                <a:gd name="connsiteX24" fmla="*/ 921540 w 972344"/>
                <a:gd name="connsiteY24" fmla="*/ 62793 h 1081745"/>
                <a:gd name="connsiteX25" fmla="*/ 957257 w 972344"/>
                <a:gd name="connsiteY25" fmla="*/ 75127 h 1081745"/>
                <a:gd name="connsiteX26" fmla="*/ 971832 w 972344"/>
                <a:gd name="connsiteY26" fmla="*/ 66293 h 1081745"/>
                <a:gd name="connsiteX27" fmla="*/ 963685 w 972344"/>
                <a:gd name="connsiteY27" fmla="*/ 51906 h 1081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972344" h="1081745">
                  <a:moveTo>
                    <a:pt x="963685" y="51826"/>
                  </a:moveTo>
                  <a:cubicBezTo>
                    <a:pt x="912907" y="33027"/>
                    <a:pt x="860437" y="19167"/>
                    <a:pt x="806999" y="10444"/>
                  </a:cubicBezTo>
                  <a:cubicBezTo>
                    <a:pt x="750512" y="774"/>
                    <a:pt x="693089" y="-2299"/>
                    <a:pt x="635891" y="1284"/>
                  </a:cubicBezTo>
                  <a:cubicBezTo>
                    <a:pt x="579862" y="4575"/>
                    <a:pt x="524805" y="17415"/>
                    <a:pt x="473099" y="39251"/>
                  </a:cubicBezTo>
                  <a:cubicBezTo>
                    <a:pt x="422196" y="61428"/>
                    <a:pt x="378806" y="95858"/>
                    <a:pt x="341242" y="136476"/>
                  </a:cubicBezTo>
                  <a:cubicBezTo>
                    <a:pt x="305891" y="174836"/>
                    <a:pt x="276431" y="218230"/>
                    <a:pt x="253819" y="265239"/>
                  </a:cubicBezTo>
                  <a:cubicBezTo>
                    <a:pt x="232081" y="311357"/>
                    <a:pt x="214990" y="359524"/>
                    <a:pt x="202796" y="409028"/>
                  </a:cubicBezTo>
                  <a:cubicBezTo>
                    <a:pt x="189980" y="459127"/>
                    <a:pt x="180700" y="510070"/>
                    <a:pt x="171901" y="561013"/>
                  </a:cubicBezTo>
                  <a:cubicBezTo>
                    <a:pt x="162822" y="613724"/>
                    <a:pt x="154264" y="666474"/>
                    <a:pt x="143417" y="718823"/>
                  </a:cubicBezTo>
                  <a:cubicBezTo>
                    <a:pt x="132762" y="772209"/>
                    <a:pt x="118411" y="824795"/>
                    <a:pt x="100469" y="876192"/>
                  </a:cubicBezTo>
                  <a:cubicBezTo>
                    <a:pt x="81675" y="929280"/>
                    <a:pt x="56814" y="980026"/>
                    <a:pt x="26385" y="1027413"/>
                  </a:cubicBezTo>
                  <a:cubicBezTo>
                    <a:pt x="18349" y="1039655"/>
                    <a:pt x="10045" y="1051708"/>
                    <a:pt x="1476" y="1063572"/>
                  </a:cubicBezTo>
                  <a:cubicBezTo>
                    <a:pt x="-1871" y="1069321"/>
                    <a:pt x="70" y="1076689"/>
                    <a:pt x="5815" y="1080044"/>
                  </a:cubicBezTo>
                  <a:cubicBezTo>
                    <a:pt x="11584" y="1083230"/>
                    <a:pt x="18836" y="1081317"/>
                    <a:pt x="22287" y="1075704"/>
                  </a:cubicBezTo>
                  <a:cubicBezTo>
                    <a:pt x="56609" y="1028972"/>
                    <a:pt x="85194" y="978278"/>
                    <a:pt x="107419" y="924724"/>
                  </a:cubicBezTo>
                  <a:cubicBezTo>
                    <a:pt x="128138" y="874424"/>
                    <a:pt x="144678" y="822501"/>
                    <a:pt x="156875" y="769485"/>
                  </a:cubicBezTo>
                  <a:cubicBezTo>
                    <a:pt x="169129" y="717819"/>
                    <a:pt x="178410" y="665550"/>
                    <a:pt x="187369" y="613201"/>
                  </a:cubicBezTo>
                  <a:cubicBezTo>
                    <a:pt x="196087" y="562218"/>
                    <a:pt x="204484" y="511115"/>
                    <a:pt x="215492" y="460533"/>
                  </a:cubicBezTo>
                  <a:cubicBezTo>
                    <a:pt x="225660" y="411133"/>
                    <a:pt x="239862" y="362653"/>
                    <a:pt x="257958" y="315579"/>
                  </a:cubicBezTo>
                  <a:cubicBezTo>
                    <a:pt x="266949" y="293000"/>
                    <a:pt x="277346" y="271008"/>
                    <a:pt x="289094" y="249731"/>
                  </a:cubicBezTo>
                  <a:cubicBezTo>
                    <a:pt x="301319" y="227494"/>
                    <a:pt x="315220" y="206221"/>
                    <a:pt x="330676" y="186093"/>
                  </a:cubicBezTo>
                  <a:cubicBezTo>
                    <a:pt x="361932" y="145515"/>
                    <a:pt x="401787" y="106103"/>
                    <a:pt x="446784" y="79667"/>
                  </a:cubicBezTo>
                  <a:cubicBezTo>
                    <a:pt x="492584" y="52750"/>
                    <a:pt x="544049" y="37322"/>
                    <a:pt x="597001" y="29568"/>
                  </a:cubicBezTo>
                  <a:cubicBezTo>
                    <a:pt x="652005" y="22260"/>
                    <a:pt x="707717" y="21923"/>
                    <a:pt x="762806" y="28564"/>
                  </a:cubicBezTo>
                  <a:cubicBezTo>
                    <a:pt x="816706" y="34775"/>
                    <a:pt x="869870" y="46241"/>
                    <a:pt x="921540" y="62793"/>
                  </a:cubicBezTo>
                  <a:cubicBezTo>
                    <a:pt x="933593" y="66811"/>
                    <a:pt x="945646" y="70829"/>
                    <a:pt x="957257" y="75127"/>
                  </a:cubicBezTo>
                  <a:cubicBezTo>
                    <a:pt x="963721" y="76715"/>
                    <a:pt x="970250" y="72757"/>
                    <a:pt x="971832" y="66293"/>
                  </a:cubicBezTo>
                  <a:cubicBezTo>
                    <a:pt x="973351" y="60094"/>
                    <a:pt x="969779" y="53790"/>
                    <a:pt x="963685" y="51906"/>
                  </a:cubicBezTo>
                  <a:close/>
                </a:path>
              </a:pathLst>
            </a:custGeom>
            <a:solidFill>
              <a:srgbClr val="371932"/>
            </a:solidFill>
            <a:ln w="4014" cap="flat">
              <a:noFill/>
              <a:prstDash val="solid"/>
              <a:miter/>
            </a:ln>
          </p:spPr>
          <p:txBody>
            <a:bodyPr rtlCol="0" anchor="ctr"/>
            <a:lstStyle/>
            <a:p>
              <a:endParaRPr lang="pt-BR" dirty="0"/>
            </a:p>
          </p:txBody>
        </p:sp>
        <p:sp>
          <p:nvSpPr>
            <p:cNvPr id="23" name="Forma Livre: Forma 22">
              <a:extLst>
                <a:ext uri="{FF2B5EF4-FFF2-40B4-BE49-F238E27FC236}">
                  <a16:creationId xmlns:a16="http://schemas.microsoft.com/office/drawing/2014/main" id="{9DA76064-1E7C-4859-9300-41DBA023974E}"/>
                </a:ext>
              </a:extLst>
            </p:cNvPr>
            <p:cNvSpPr/>
            <p:nvPr/>
          </p:nvSpPr>
          <p:spPr>
            <a:xfrm>
              <a:off x="4306025" y="4879228"/>
              <a:ext cx="823466" cy="757935"/>
            </a:xfrm>
            <a:custGeom>
              <a:avLst/>
              <a:gdLst>
                <a:gd name="connsiteX0" fmla="*/ 60607 w 823466"/>
                <a:gd name="connsiteY0" fmla="*/ 8468 h 757935"/>
                <a:gd name="connsiteX1" fmla="*/ 343 w 823466"/>
                <a:gd name="connsiteY1" fmla="*/ 301751 h 757935"/>
                <a:gd name="connsiteX2" fmla="*/ 12798 w 823466"/>
                <a:gd name="connsiteY2" fmla="*/ 435335 h 757935"/>
                <a:gd name="connsiteX3" fmla="*/ 55545 w 823466"/>
                <a:gd name="connsiteY3" fmla="*/ 554376 h 757935"/>
                <a:gd name="connsiteX4" fmla="*/ 129548 w 823466"/>
                <a:gd name="connsiteY4" fmla="*/ 654534 h 757935"/>
                <a:gd name="connsiteX5" fmla="*/ 237460 w 823466"/>
                <a:gd name="connsiteY5" fmla="*/ 724319 h 757935"/>
                <a:gd name="connsiteX6" fmla="*/ 495750 w 823466"/>
                <a:gd name="connsiteY6" fmla="*/ 752201 h 757935"/>
                <a:gd name="connsiteX7" fmla="*/ 780516 w 823466"/>
                <a:gd name="connsiteY7" fmla="*/ 666426 h 757935"/>
                <a:gd name="connsiteX8" fmla="*/ 814545 w 823466"/>
                <a:gd name="connsiteY8" fmla="*/ 652605 h 757935"/>
                <a:gd name="connsiteX9" fmla="*/ 822942 w 823466"/>
                <a:gd name="connsiteY9" fmla="*/ 637781 h 757935"/>
                <a:gd name="connsiteX10" fmla="*/ 808117 w 823466"/>
                <a:gd name="connsiteY10" fmla="*/ 629344 h 757935"/>
                <a:gd name="connsiteX11" fmla="*/ 530101 w 823466"/>
                <a:gd name="connsiteY11" fmla="*/ 722230 h 757935"/>
                <a:gd name="connsiteX12" fmla="*/ 276993 w 823466"/>
                <a:gd name="connsiteY12" fmla="*/ 713271 h 757935"/>
                <a:gd name="connsiteX13" fmla="*/ 168840 w 823466"/>
                <a:gd name="connsiteY13" fmla="*/ 657025 h 757935"/>
                <a:gd name="connsiteX14" fmla="*/ 90377 w 823466"/>
                <a:gd name="connsiteY14" fmla="*/ 567393 h 757935"/>
                <a:gd name="connsiteX15" fmla="*/ 43090 w 823466"/>
                <a:gd name="connsiteY15" fmla="*/ 457351 h 757935"/>
                <a:gd name="connsiteX16" fmla="*/ 23725 w 823466"/>
                <a:gd name="connsiteY16" fmla="*/ 334976 h 757935"/>
                <a:gd name="connsiteX17" fmla="*/ 76597 w 823466"/>
                <a:gd name="connsiteY17" fmla="*/ 49728 h 757935"/>
                <a:gd name="connsiteX18" fmla="*/ 83668 w 823466"/>
                <a:gd name="connsiteY18" fmla="*/ 15097 h 757935"/>
                <a:gd name="connsiteX19" fmla="*/ 75271 w 823466"/>
                <a:gd name="connsiteY19" fmla="*/ 272 h 757935"/>
                <a:gd name="connsiteX20" fmla="*/ 60450 w 823466"/>
                <a:gd name="connsiteY20" fmla="*/ 8709 h 757935"/>
                <a:gd name="connsiteX21" fmla="*/ 60446 w 823466"/>
                <a:gd name="connsiteY21" fmla="*/ 8709 h 757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23466" h="757935">
                  <a:moveTo>
                    <a:pt x="60607" y="8468"/>
                  </a:moveTo>
                  <a:cubicBezTo>
                    <a:pt x="42407" y="106537"/>
                    <a:pt x="6088" y="201311"/>
                    <a:pt x="343" y="301751"/>
                  </a:cubicBezTo>
                  <a:cubicBezTo>
                    <a:pt x="-1710" y="346627"/>
                    <a:pt x="2481" y="391583"/>
                    <a:pt x="12798" y="435335"/>
                  </a:cubicBezTo>
                  <a:cubicBezTo>
                    <a:pt x="21889" y="476676"/>
                    <a:pt x="36256" y="516691"/>
                    <a:pt x="55545" y="554376"/>
                  </a:cubicBezTo>
                  <a:cubicBezTo>
                    <a:pt x="74560" y="591578"/>
                    <a:pt x="99561" y="625446"/>
                    <a:pt x="129548" y="654534"/>
                  </a:cubicBezTo>
                  <a:cubicBezTo>
                    <a:pt x="160938" y="684223"/>
                    <a:pt x="197518" y="707847"/>
                    <a:pt x="237460" y="724319"/>
                  </a:cubicBezTo>
                  <a:cubicBezTo>
                    <a:pt x="318575" y="758268"/>
                    <a:pt x="409332" y="763932"/>
                    <a:pt x="495750" y="752201"/>
                  </a:cubicBezTo>
                  <a:cubicBezTo>
                    <a:pt x="594583" y="738782"/>
                    <a:pt x="688594" y="703588"/>
                    <a:pt x="780516" y="666426"/>
                  </a:cubicBezTo>
                  <a:lnTo>
                    <a:pt x="814545" y="652605"/>
                  </a:lnTo>
                  <a:cubicBezTo>
                    <a:pt x="820828" y="650677"/>
                    <a:pt x="824513" y="644168"/>
                    <a:pt x="822942" y="637781"/>
                  </a:cubicBezTo>
                  <a:cubicBezTo>
                    <a:pt x="821375" y="632075"/>
                    <a:pt x="814183" y="626893"/>
                    <a:pt x="808117" y="629344"/>
                  </a:cubicBezTo>
                  <a:cubicBezTo>
                    <a:pt x="717681" y="666225"/>
                    <a:pt x="626362" y="703428"/>
                    <a:pt x="530101" y="722230"/>
                  </a:cubicBezTo>
                  <a:cubicBezTo>
                    <a:pt x="446575" y="738501"/>
                    <a:pt x="358791" y="739184"/>
                    <a:pt x="276993" y="713271"/>
                  </a:cubicBezTo>
                  <a:cubicBezTo>
                    <a:pt x="237830" y="701218"/>
                    <a:pt x="201182" y="682174"/>
                    <a:pt x="168840" y="657025"/>
                  </a:cubicBezTo>
                  <a:cubicBezTo>
                    <a:pt x="137640" y="631955"/>
                    <a:pt x="111084" y="601622"/>
                    <a:pt x="90377" y="567393"/>
                  </a:cubicBezTo>
                  <a:cubicBezTo>
                    <a:pt x="69686" y="533042"/>
                    <a:pt x="53777" y="496000"/>
                    <a:pt x="43090" y="457351"/>
                  </a:cubicBezTo>
                  <a:cubicBezTo>
                    <a:pt x="31487" y="417537"/>
                    <a:pt x="24979" y="376437"/>
                    <a:pt x="23725" y="334976"/>
                  </a:cubicBezTo>
                  <a:cubicBezTo>
                    <a:pt x="21516" y="237349"/>
                    <a:pt x="55545" y="143739"/>
                    <a:pt x="76597" y="49728"/>
                  </a:cubicBezTo>
                  <a:cubicBezTo>
                    <a:pt x="79276" y="38238"/>
                    <a:pt x="81631" y="26708"/>
                    <a:pt x="83668" y="15097"/>
                  </a:cubicBezTo>
                  <a:cubicBezTo>
                    <a:pt x="85279" y="8709"/>
                    <a:pt x="81582" y="2160"/>
                    <a:pt x="75271" y="272"/>
                  </a:cubicBezTo>
                  <a:cubicBezTo>
                    <a:pt x="68855" y="-1496"/>
                    <a:pt x="62218" y="2280"/>
                    <a:pt x="60450" y="8709"/>
                  </a:cubicBezTo>
                  <a:cubicBezTo>
                    <a:pt x="60450" y="8709"/>
                    <a:pt x="60446" y="8709"/>
                    <a:pt x="60446" y="8709"/>
                  </a:cubicBezTo>
                  <a:close/>
                </a:path>
              </a:pathLst>
            </a:custGeom>
            <a:solidFill>
              <a:srgbClr val="371932"/>
            </a:solidFill>
            <a:ln w="4014" cap="flat">
              <a:noFill/>
              <a:prstDash val="solid"/>
              <a:miter/>
            </a:ln>
          </p:spPr>
          <p:txBody>
            <a:bodyPr rtlCol="0" anchor="ctr"/>
            <a:lstStyle/>
            <a:p>
              <a:endParaRPr lang="pt-BR" dirty="0"/>
            </a:p>
          </p:txBody>
        </p:sp>
        <p:sp>
          <p:nvSpPr>
            <p:cNvPr id="24" name="Forma Livre: Forma 23">
              <a:extLst>
                <a:ext uri="{FF2B5EF4-FFF2-40B4-BE49-F238E27FC236}">
                  <a16:creationId xmlns:a16="http://schemas.microsoft.com/office/drawing/2014/main" id="{CF282D3C-821E-403F-B4E0-CE458E8E849A}"/>
                </a:ext>
              </a:extLst>
            </p:cNvPr>
            <p:cNvSpPr/>
            <p:nvPr/>
          </p:nvSpPr>
          <p:spPr>
            <a:xfrm>
              <a:off x="5245198" y="2901248"/>
              <a:ext cx="825169" cy="1016446"/>
            </a:xfrm>
            <a:custGeom>
              <a:avLst/>
              <a:gdLst>
                <a:gd name="connsiteX0" fmla="*/ -164 w 825169"/>
                <a:gd name="connsiteY0" fmla="*/ -164 h 1016446"/>
                <a:gd name="connsiteX1" fmla="*/ 825006 w 825169"/>
                <a:gd name="connsiteY1" fmla="*/ 1016283 h 1016446"/>
              </a:gdLst>
              <a:ahLst/>
              <a:cxnLst>
                <a:cxn ang="0">
                  <a:pos x="connsiteX0" y="connsiteY0"/>
                </a:cxn>
                <a:cxn ang="0">
                  <a:pos x="connsiteX1" y="connsiteY1"/>
                </a:cxn>
              </a:cxnLst>
              <a:rect l="l" t="t" r="r" b="b"/>
              <a:pathLst>
                <a:path w="825169" h="1016446">
                  <a:moveTo>
                    <a:pt x="-164" y="-164"/>
                  </a:moveTo>
                  <a:cubicBezTo>
                    <a:pt x="219075" y="468085"/>
                    <a:pt x="69863" y="935570"/>
                    <a:pt x="825006" y="1016283"/>
                  </a:cubicBezTo>
                </a:path>
              </a:pathLst>
            </a:custGeom>
            <a:noFill/>
            <a:ln w="24083" cap="flat">
              <a:solidFill>
                <a:srgbClr val="371932"/>
              </a:solidFill>
              <a:prstDash val="solid"/>
              <a:miter/>
            </a:ln>
          </p:spPr>
          <p:txBody>
            <a:bodyPr rtlCol="0" anchor="ctr"/>
            <a:lstStyle/>
            <a:p>
              <a:endParaRPr lang="pt-BR" dirty="0"/>
            </a:p>
          </p:txBody>
        </p:sp>
        <p:sp>
          <p:nvSpPr>
            <p:cNvPr id="25" name="Forma Livre: Forma 24">
              <a:extLst>
                <a:ext uri="{FF2B5EF4-FFF2-40B4-BE49-F238E27FC236}">
                  <a16:creationId xmlns:a16="http://schemas.microsoft.com/office/drawing/2014/main" id="{BC4A6531-4E87-4F64-B671-41D6A13F81FA}"/>
                </a:ext>
              </a:extLst>
            </p:cNvPr>
            <p:cNvSpPr/>
            <p:nvPr/>
          </p:nvSpPr>
          <p:spPr>
            <a:xfrm>
              <a:off x="5945381" y="3759506"/>
              <a:ext cx="403082" cy="598476"/>
            </a:xfrm>
            <a:custGeom>
              <a:avLst/>
              <a:gdLst>
                <a:gd name="connsiteX0" fmla="*/ -164 w 403082"/>
                <a:gd name="connsiteY0" fmla="*/ 167989 h 598476"/>
                <a:gd name="connsiteX1" fmla="*/ 385122 w 403082"/>
                <a:gd name="connsiteY1" fmla="*/ 129782 h 598476"/>
                <a:gd name="connsiteX2" fmla="*/ 183158 w 403082"/>
                <a:gd name="connsiteY2" fmla="*/ 598311 h 598476"/>
                <a:gd name="connsiteX3" fmla="*/ -164 w 403082"/>
                <a:gd name="connsiteY3" fmla="*/ 167989 h 598476"/>
              </a:gdLst>
              <a:ahLst/>
              <a:cxnLst>
                <a:cxn ang="0">
                  <a:pos x="connsiteX0" y="connsiteY0"/>
                </a:cxn>
                <a:cxn ang="0">
                  <a:pos x="connsiteX1" y="connsiteY1"/>
                </a:cxn>
                <a:cxn ang="0">
                  <a:pos x="connsiteX2" y="connsiteY2"/>
                </a:cxn>
                <a:cxn ang="0">
                  <a:pos x="connsiteX3" y="connsiteY3"/>
                </a:cxn>
              </a:cxnLst>
              <a:rect l="l" t="t" r="r" b="b"/>
              <a:pathLst>
                <a:path w="403082" h="598476">
                  <a:moveTo>
                    <a:pt x="-164" y="167989"/>
                  </a:moveTo>
                  <a:cubicBezTo>
                    <a:pt x="136112" y="-24855"/>
                    <a:pt x="313207" y="-70414"/>
                    <a:pt x="385122" y="129782"/>
                  </a:cubicBezTo>
                  <a:cubicBezTo>
                    <a:pt x="457036" y="329978"/>
                    <a:pt x="295088" y="597427"/>
                    <a:pt x="183158" y="598311"/>
                  </a:cubicBezTo>
                  <a:cubicBezTo>
                    <a:pt x="71229" y="599195"/>
                    <a:pt x="-164" y="167989"/>
                    <a:pt x="-164" y="167989"/>
                  </a:cubicBezTo>
                  <a:close/>
                </a:path>
              </a:pathLst>
            </a:custGeom>
            <a:solidFill>
              <a:srgbClr val="F8CBBC"/>
            </a:solidFill>
            <a:ln w="4014" cap="flat">
              <a:noFill/>
              <a:prstDash val="solid"/>
              <a:miter/>
            </a:ln>
          </p:spPr>
          <p:txBody>
            <a:bodyPr rtlCol="0" anchor="ctr"/>
            <a:lstStyle/>
            <a:p>
              <a:endParaRPr lang="pt-BR" dirty="0"/>
            </a:p>
          </p:txBody>
        </p:sp>
        <p:sp>
          <p:nvSpPr>
            <p:cNvPr id="34" name="Forma Livre: Forma 33">
              <a:extLst>
                <a:ext uri="{FF2B5EF4-FFF2-40B4-BE49-F238E27FC236}">
                  <a16:creationId xmlns:a16="http://schemas.microsoft.com/office/drawing/2014/main" id="{C596CA96-4D11-42D0-89C4-3EC07E0E6448}"/>
                </a:ext>
              </a:extLst>
            </p:cNvPr>
            <p:cNvSpPr/>
            <p:nvPr/>
          </p:nvSpPr>
          <p:spPr>
            <a:xfrm>
              <a:off x="7422281" y="2985778"/>
              <a:ext cx="601379" cy="1291168"/>
            </a:xfrm>
            <a:custGeom>
              <a:avLst/>
              <a:gdLst>
                <a:gd name="connsiteX0" fmla="*/ -164 w 601379"/>
                <a:gd name="connsiteY0" fmla="*/ -164 h 1291168"/>
                <a:gd name="connsiteX1" fmla="*/ 561654 w 601379"/>
                <a:gd name="connsiteY1" fmla="*/ 540763 h 1291168"/>
                <a:gd name="connsiteX2" fmla="*/ 589054 w 601379"/>
                <a:gd name="connsiteY2" fmla="*/ 1291005 h 1291168"/>
              </a:gdLst>
              <a:ahLst/>
              <a:cxnLst>
                <a:cxn ang="0">
                  <a:pos x="connsiteX0" y="connsiteY0"/>
                </a:cxn>
                <a:cxn ang="0">
                  <a:pos x="connsiteX1" y="connsiteY1"/>
                </a:cxn>
                <a:cxn ang="0">
                  <a:pos x="connsiteX2" y="connsiteY2"/>
                </a:cxn>
              </a:cxnLst>
              <a:rect l="l" t="t" r="r" b="b"/>
              <a:pathLst>
                <a:path w="601379" h="1291168">
                  <a:moveTo>
                    <a:pt x="-164" y="-164"/>
                  </a:moveTo>
                  <a:cubicBezTo>
                    <a:pt x="95776" y="325702"/>
                    <a:pt x="425699" y="336228"/>
                    <a:pt x="561654" y="540763"/>
                  </a:cubicBezTo>
                  <a:cubicBezTo>
                    <a:pt x="688006" y="730673"/>
                    <a:pt x="459648" y="1019939"/>
                    <a:pt x="589054" y="1291005"/>
                  </a:cubicBezTo>
                </a:path>
              </a:pathLst>
            </a:custGeom>
            <a:noFill/>
            <a:ln w="24083" cap="flat">
              <a:solidFill>
                <a:srgbClr val="371932"/>
              </a:solidFill>
              <a:prstDash val="solid"/>
              <a:miter/>
            </a:ln>
          </p:spPr>
          <p:txBody>
            <a:bodyPr rtlCol="0" anchor="ctr"/>
            <a:lstStyle/>
            <a:p>
              <a:endParaRPr lang="pt-BR" dirty="0"/>
            </a:p>
          </p:txBody>
        </p:sp>
        <p:sp>
          <p:nvSpPr>
            <p:cNvPr id="53" name="Forma Livre: Forma 52">
              <a:extLst>
                <a:ext uri="{FF2B5EF4-FFF2-40B4-BE49-F238E27FC236}">
                  <a16:creationId xmlns:a16="http://schemas.microsoft.com/office/drawing/2014/main" id="{665C1DFB-BE7D-4BF2-9E77-65479ADECC9A}"/>
                </a:ext>
              </a:extLst>
            </p:cNvPr>
            <p:cNvSpPr/>
            <p:nvPr/>
          </p:nvSpPr>
          <p:spPr>
            <a:xfrm>
              <a:off x="5004149" y="2197564"/>
              <a:ext cx="1025319" cy="413414"/>
            </a:xfrm>
            <a:custGeom>
              <a:avLst/>
              <a:gdLst>
                <a:gd name="connsiteX0" fmla="*/ 55153 w 1025319"/>
                <a:gd name="connsiteY0" fmla="*/ 413251 h 413414"/>
                <a:gd name="connsiteX1" fmla="*/ 1025156 w 1025319"/>
                <a:gd name="connsiteY1" fmla="*/ 26921 h 413414"/>
              </a:gdLst>
              <a:ahLst/>
              <a:cxnLst>
                <a:cxn ang="0">
                  <a:pos x="connsiteX0" y="connsiteY0"/>
                </a:cxn>
                <a:cxn ang="0">
                  <a:pos x="connsiteX1" y="connsiteY1"/>
                </a:cxn>
              </a:cxnLst>
              <a:rect l="l" t="t" r="r" b="b"/>
              <a:pathLst>
                <a:path w="1025319" h="413414">
                  <a:moveTo>
                    <a:pt x="55153" y="413251"/>
                  </a:moveTo>
                  <a:cubicBezTo>
                    <a:pt x="-175536" y="26921"/>
                    <a:pt x="347632" y="-50739"/>
                    <a:pt x="1025156" y="26921"/>
                  </a:cubicBezTo>
                </a:path>
              </a:pathLst>
            </a:custGeom>
            <a:noFill/>
            <a:ln w="24083" cap="flat">
              <a:solidFill>
                <a:srgbClr val="371932"/>
              </a:solidFill>
              <a:prstDash val="solid"/>
              <a:miter/>
            </a:ln>
          </p:spPr>
          <p:txBody>
            <a:bodyPr rtlCol="0" anchor="ctr"/>
            <a:lstStyle/>
            <a:p>
              <a:endParaRPr lang="pt-BR" dirty="0"/>
            </a:p>
          </p:txBody>
        </p:sp>
        <p:sp>
          <p:nvSpPr>
            <p:cNvPr id="54" name="Forma Livre: Forma 53">
              <a:extLst>
                <a:ext uri="{FF2B5EF4-FFF2-40B4-BE49-F238E27FC236}">
                  <a16:creationId xmlns:a16="http://schemas.microsoft.com/office/drawing/2014/main" id="{E1816C3D-A1F5-41AE-8A35-0822741B4006}"/>
                </a:ext>
              </a:extLst>
            </p:cNvPr>
            <p:cNvSpPr/>
            <p:nvPr/>
          </p:nvSpPr>
          <p:spPr>
            <a:xfrm>
              <a:off x="6235811" y="5086849"/>
              <a:ext cx="1197638" cy="416663"/>
            </a:xfrm>
            <a:custGeom>
              <a:avLst/>
              <a:gdLst>
                <a:gd name="connsiteX0" fmla="*/ -164 w 1197638"/>
                <a:gd name="connsiteY0" fmla="*/ 245431 h 416663"/>
                <a:gd name="connsiteX1" fmla="*/ 1197475 w 1197638"/>
                <a:gd name="connsiteY1" fmla="*/ -164 h 416663"/>
              </a:gdLst>
              <a:ahLst/>
              <a:cxnLst>
                <a:cxn ang="0">
                  <a:pos x="connsiteX0" y="connsiteY0"/>
                </a:cxn>
                <a:cxn ang="0">
                  <a:pos x="connsiteX1" y="connsiteY1"/>
                </a:cxn>
              </a:cxnLst>
              <a:rect l="l" t="t" r="r" b="b"/>
              <a:pathLst>
                <a:path w="1197638" h="416663">
                  <a:moveTo>
                    <a:pt x="-164" y="245431"/>
                  </a:moveTo>
                  <a:cubicBezTo>
                    <a:pt x="694073" y="706246"/>
                    <a:pt x="746824" y="101320"/>
                    <a:pt x="1197475" y="-164"/>
                  </a:cubicBezTo>
                </a:path>
              </a:pathLst>
            </a:custGeom>
            <a:noFill/>
            <a:ln w="24083" cap="flat">
              <a:solidFill>
                <a:srgbClr val="371932"/>
              </a:solidFill>
              <a:prstDash val="solid"/>
              <a:miter/>
            </a:ln>
          </p:spPr>
          <p:txBody>
            <a:bodyPr rtlCol="0" anchor="ctr"/>
            <a:lstStyle/>
            <a:p>
              <a:endParaRPr lang="pt-BR" dirty="0"/>
            </a:p>
          </p:txBody>
        </p:sp>
      </p:grpSp>
      <p:sp>
        <p:nvSpPr>
          <p:cNvPr id="70" name="Google Shape;978;g17930d8f3b4_0_26">
            <a:extLst>
              <a:ext uri="{FF2B5EF4-FFF2-40B4-BE49-F238E27FC236}">
                <a16:creationId xmlns:a16="http://schemas.microsoft.com/office/drawing/2014/main" id="{184EC4F9-9B2B-463C-A4DB-55F78D87EC2F}"/>
              </a:ext>
            </a:extLst>
          </p:cNvPr>
          <p:cNvSpPr txBox="1"/>
          <p:nvPr/>
        </p:nvSpPr>
        <p:spPr>
          <a:xfrm>
            <a:off x="79985" y="4537596"/>
            <a:ext cx="2034494" cy="677078"/>
          </a:xfrm>
          <a:prstGeom prst="rect">
            <a:avLst/>
          </a:prstGeom>
          <a:noFill/>
          <a:ln>
            <a:noFill/>
          </a:ln>
        </p:spPr>
        <p:txBody>
          <a:bodyPr spcFirstLastPara="1" wrap="square" lIns="91425" tIns="91425" rIns="91425" bIns="91425" anchor="t" anchorCtr="0">
            <a:spAutoFit/>
          </a:bodyPr>
          <a:lstStyle/>
          <a:p>
            <a:pPr marL="0" marR="0" lvl="0" indent="0" algn="r" defTabSz="914400" rtl="0" eaLnBrk="1" fontAlgn="auto" latinLnBrk="0" hangingPunct="1">
              <a:spcBef>
                <a:spcPts val="0"/>
              </a:spcBef>
              <a:spcAft>
                <a:spcPts val="0"/>
              </a:spcAft>
              <a:buClrTx/>
              <a:buSzTx/>
              <a:buFontTx/>
              <a:buNone/>
              <a:tabLst/>
              <a:defRPr/>
            </a:pPr>
            <a:r>
              <a:rPr lang="pt-BR" sz="1600" i="1" kern="1200" dirty="0">
                <a:solidFill>
                  <a:schemeClr val="tx1"/>
                </a:solidFill>
                <a:latin typeface="+mj-lt"/>
                <a:ea typeface="Nunito"/>
                <a:cs typeface="Nunito"/>
                <a:sym typeface="Nunito"/>
              </a:rPr>
              <a:t>DESPERTAR DA NECESSIDADE</a:t>
            </a:r>
            <a:endParaRPr kumimoji="0" lang="pt-BR" sz="1600" b="0" i="1" u="none" strike="noStrike" kern="1200" cap="none" spc="0" normalizeH="0" baseline="0" noProof="0" dirty="0">
              <a:ln>
                <a:noFill/>
              </a:ln>
              <a:solidFill>
                <a:schemeClr val="tx1"/>
              </a:solidFill>
              <a:effectLst/>
              <a:uLnTx/>
              <a:uFillTx/>
              <a:latin typeface="+mj-lt"/>
              <a:ea typeface="Nunito"/>
              <a:cs typeface="Nunito"/>
              <a:sym typeface="Nunito"/>
            </a:endParaRPr>
          </a:p>
        </p:txBody>
      </p:sp>
      <p:sp>
        <p:nvSpPr>
          <p:cNvPr id="71" name="Google Shape;978;g17930d8f3b4_0_26">
            <a:extLst>
              <a:ext uri="{FF2B5EF4-FFF2-40B4-BE49-F238E27FC236}">
                <a16:creationId xmlns:a16="http://schemas.microsoft.com/office/drawing/2014/main" id="{B4EA0319-FADB-42FC-9146-B1469ED17D99}"/>
              </a:ext>
            </a:extLst>
          </p:cNvPr>
          <p:cNvSpPr txBox="1"/>
          <p:nvPr/>
        </p:nvSpPr>
        <p:spPr>
          <a:xfrm>
            <a:off x="1226368" y="3206150"/>
            <a:ext cx="1600070" cy="677078"/>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PPr>
            <a:lvl1pPr marL="0" indent="0" algn="ctr" defTabSz="914400" eaLnBrk="1" fontAlgn="auto" latinLnBrk="0" hangingPunct="1">
              <a:buClrTx/>
              <a:buSzTx/>
              <a:buFontTx/>
              <a:buNone/>
              <a:tabLst/>
              <a:defRPr sz="1600" i="1" kern="1200">
                <a:solidFill>
                  <a:schemeClr val="tx2"/>
                </a:solidFill>
                <a:latin typeface="+mj-lt"/>
                <a:ea typeface="Nunito"/>
                <a:cs typeface="Nunito"/>
              </a:defRPr>
            </a:lvl1pPr>
          </a:lstStyle>
          <a:p>
            <a:pPr algn="r"/>
            <a:r>
              <a:rPr lang="pt-BR" dirty="0">
                <a:solidFill>
                  <a:schemeClr val="tx1"/>
                </a:solidFill>
                <a:sym typeface="Nunito"/>
              </a:rPr>
              <a:t>BUSCA DE UMA SOLUÇÃO</a:t>
            </a:r>
          </a:p>
        </p:txBody>
      </p:sp>
      <p:sp>
        <p:nvSpPr>
          <p:cNvPr id="72" name="Google Shape;978;g17930d8f3b4_0_26">
            <a:extLst>
              <a:ext uri="{FF2B5EF4-FFF2-40B4-BE49-F238E27FC236}">
                <a16:creationId xmlns:a16="http://schemas.microsoft.com/office/drawing/2014/main" id="{CBB8B6A9-E8BF-47FD-B8AE-B73D53B4A3B3}"/>
              </a:ext>
            </a:extLst>
          </p:cNvPr>
          <p:cNvSpPr txBox="1"/>
          <p:nvPr/>
        </p:nvSpPr>
        <p:spPr>
          <a:xfrm>
            <a:off x="2711066" y="1840342"/>
            <a:ext cx="1496823" cy="923299"/>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RPr/>
            </a:defPPr>
            <a:lvl1pPr marL="0" indent="0" algn="ctr" defTabSz="914400" eaLnBrk="1" fontAlgn="auto" latinLnBrk="0" hangingPunct="1">
              <a:buClrTx/>
              <a:buSzTx/>
              <a:buFontTx/>
              <a:buNone/>
              <a:tabLst/>
              <a:defRPr sz="1600" i="1" kern="1200">
                <a:solidFill>
                  <a:schemeClr val="tx2"/>
                </a:solidFill>
                <a:latin typeface="+mj-lt"/>
                <a:ea typeface="Nunito"/>
                <a:cs typeface="Nunito"/>
              </a:defRPr>
            </a:lvl1pPr>
          </a:lstStyle>
          <a:p>
            <a:pPr algn="r"/>
            <a:r>
              <a:rPr lang="pt-BR" dirty="0">
                <a:solidFill>
                  <a:schemeClr val="tx1"/>
                </a:solidFill>
                <a:sym typeface="Nunito"/>
              </a:rPr>
              <a:t>QUEM PODE SOLUCIONAR MELHOR</a:t>
            </a:r>
          </a:p>
        </p:txBody>
      </p:sp>
      <p:sp>
        <p:nvSpPr>
          <p:cNvPr id="73" name="Google Shape;978;g17930d8f3b4_0_26">
            <a:extLst>
              <a:ext uri="{FF2B5EF4-FFF2-40B4-BE49-F238E27FC236}">
                <a16:creationId xmlns:a16="http://schemas.microsoft.com/office/drawing/2014/main" id="{E1074D77-D749-4A99-9D56-1EE00EDCB778}"/>
              </a:ext>
            </a:extLst>
          </p:cNvPr>
          <p:cNvSpPr txBox="1"/>
          <p:nvPr/>
        </p:nvSpPr>
        <p:spPr>
          <a:xfrm>
            <a:off x="7951164" y="1913757"/>
            <a:ext cx="1368996" cy="677078"/>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RPr/>
            </a:defPPr>
            <a:lvl1pPr marL="0" indent="0" algn="ctr" defTabSz="914400" eaLnBrk="1" fontAlgn="auto" latinLnBrk="0" hangingPunct="1">
              <a:buClrTx/>
              <a:buSzTx/>
              <a:buFontTx/>
              <a:buNone/>
              <a:tabLst/>
              <a:defRPr sz="1600" i="1" kern="1200">
                <a:solidFill>
                  <a:schemeClr val="tx2"/>
                </a:solidFill>
                <a:latin typeface="+mj-lt"/>
                <a:ea typeface="Nunito"/>
                <a:cs typeface="Nunito"/>
              </a:defRPr>
            </a:lvl1pPr>
          </a:lstStyle>
          <a:p>
            <a:pPr algn="l"/>
            <a:r>
              <a:rPr lang="pt-BR" dirty="0">
                <a:solidFill>
                  <a:schemeClr val="tx1"/>
                </a:solidFill>
                <a:sym typeface="Nunito"/>
              </a:rPr>
              <a:t>INTENÇÃO DE COMPRA</a:t>
            </a:r>
          </a:p>
        </p:txBody>
      </p:sp>
      <p:sp>
        <p:nvSpPr>
          <p:cNvPr id="74" name="Google Shape;978;g17930d8f3b4_0_26">
            <a:extLst>
              <a:ext uri="{FF2B5EF4-FFF2-40B4-BE49-F238E27FC236}">
                <a16:creationId xmlns:a16="http://schemas.microsoft.com/office/drawing/2014/main" id="{D33E690B-0595-40AF-AF74-A24B0856202D}"/>
              </a:ext>
            </a:extLst>
          </p:cNvPr>
          <p:cNvSpPr txBox="1"/>
          <p:nvPr/>
        </p:nvSpPr>
        <p:spPr>
          <a:xfrm>
            <a:off x="9549083" y="3206150"/>
            <a:ext cx="1582534" cy="677078"/>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RPr/>
            </a:defPPr>
            <a:lvl1pPr marL="0" indent="0" algn="ctr" defTabSz="914400" eaLnBrk="1" fontAlgn="auto" latinLnBrk="0" hangingPunct="1">
              <a:buClrTx/>
              <a:buSzTx/>
              <a:buFontTx/>
              <a:buNone/>
              <a:tabLst/>
              <a:defRPr sz="1600" i="1" kern="1200">
                <a:solidFill>
                  <a:schemeClr val="tx2"/>
                </a:solidFill>
                <a:latin typeface="+mj-lt"/>
                <a:ea typeface="Nunito"/>
                <a:cs typeface="Nunito"/>
              </a:defRPr>
            </a:lvl1pPr>
          </a:lstStyle>
          <a:p>
            <a:pPr algn="l"/>
            <a:r>
              <a:rPr lang="pt-BR" dirty="0">
                <a:solidFill>
                  <a:schemeClr val="tx1"/>
                </a:solidFill>
                <a:sym typeface="Nunito"/>
              </a:rPr>
              <a:t>AVALIAÇÃO E NEGOCIAÇÃO</a:t>
            </a:r>
          </a:p>
        </p:txBody>
      </p:sp>
      <p:sp>
        <p:nvSpPr>
          <p:cNvPr id="75" name="Google Shape;978;g17930d8f3b4_0_26">
            <a:extLst>
              <a:ext uri="{FF2B5EF4-FFF2-40B4-BE49-F238E27FC236}">
                <a16:creationId xmlns:a16="http://schemas.microsoft.com/office/drawing/2014/main" id="{94A7342D-201E-43A8-920D-8D674CBA0981}"/>
              </a:ext>
            </a:extLst>
          </p:cNvPr>
          <p:cNvSpPr txBox="1"/>
          <p:nvPr/>
        </p:nvSpPr>
        <p:spPr>
          <a:xfrm>
            <a:off x="10073393" y="4537596"/>
            <a:ext cx="1440430" cy="677078"/>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RPr/>
            </a:defPPr>
            <a:lvl1pPr marL="0" indent="0" algn="ctr" defTabSz="914400" eaLnBrk="1" fontAlgn="auto" latinLnBrk="0" hangingPunct="1">
              <a:buClrTx/>
              <a:buSzTx/>
              <a:buFontTx/>
              <a:buNone/>
              <a:tabLst/>
              <a:defRPr sz="1600" i="1" kern="1200">
                <a:solidFill>
                  <a:schemeClr val="tx2"/>
                </a:solidFill>
                <a:latin typeface="+mj-lt"/>
                <a:ea typeface="Nunito"/>
                <a:cs typeface="Nunito"/>
              </a:defRPr>
            </a:lvl1pPr>
          </a:lstStyle>
          <a:p>
            <a:pPr algn="l"/>
            <a:r>
              <a:rPr lang="pt-BR" dirty="0">
                <a:solidFill>
                  <a:schemeClr val="tx1"/>
                </a:solidFill>
                <a:sym typeface="Nunito"/>
              </a:rPr>
              <a:t>REALIZAÇÃO DA COMPRA</a:t>
            </a:r>
          </a:p>
        </p:txBody>
      </p:sp>
      <p:sp>
        <p:nvSpPr>
          <p:cNvPr id="77" name="CaixaDeTexto 76">
            <a:extLst>
              <a:ext uri="{FF2B5EF4-FFF2-40B4-BE49-F238E27FC236}">
                <a16:creationId xmlns:a16="http://schemas.microsoft.com/office/drawing/2014/main" id="{48437069-4B96-4A6D-8BE2-8A4CE4043BE5}"/>
              </a:ext>
            </a:extLst>
          </p:cNvPr>
          <p:cNvSpPr txBox="1"/>
          <p:nvPr/>
        </p:nvSpPr>
        <p:spPr>
          <a:xfrm>
            <a:off x="2869989" y="3041589"/>
            <a:ext cx="1545359" cy="923330"/>
          </a:xfrm>
          <a:prstGeom prst="rect">
            <a:avLst/>
          </a:prstGeom>
          <a:noFill/>
        </p:spPr>
        <p:txBody>
          <a:bodyPr wrap="square" rtlCol="0">
            <a:spAutoFit/>
          </a:bodyPr>
          <a:lstStyle/>
          <a:p>
            <a:r>
              <a:rPr lang="pt-BR" sz="5400" i="1" dirty="0">
                <a:solidFill>
                  <a:schemeClr val="bg2"/>
                </a:solidFill>
                <a:latin typeface="+mj-lt"/>
              </a:rPr>
              <a:t>02</a:t>
            </a:r>
          </a:p>
        </p:txBody>
      </p:sp>
      <p:sp>
        <p:nvSpPr>
          <p:cNvPr id="78" name="CaixaDeTexto 77">
            <a:extLst>
              <a:ext uri="{FF2B5EF4-FFF2-40B4-BE49-F238E27FC236}">
                <a16:creationId xmlns:a16="http://schemas.microsoft.com/office/drawing/2014/main" id="{9C719589-E969-4194-9E67-E282DC77E1D5}"/>
              </a:ext>
            </a:extLst>
          </p:cNvPr>
          <p:cNvSpPr txBox="1"/>
          <p:nvPr/>
        </p:nvSpPr>
        <p:spPr>
          <a:xfrm>
            <a:off x="4252100" y="1768007"/>
            <a:ext cx="1545359" cy="923330"/>
          </a:xfrm>
          <a:prstGeom prst="rect">
            <a:avLst/>
          </a:prstGeom>
          <a:noFill/>
        </p:spPr>
        <p:txBody>
          <a:bodyPr wrap="square" rtlCol="0">
            <a:spAutoFit/>
          </a:bodyPr>
          <a:lstStyle/>
          <a:p>
            <a:r>
              <a:rPr lang="pt-BR" sz="5400" i="1" dirty="0">
                <a:solidFill>
                  <a:schemeClr val="bg2"/>
                </a:solidFill>
                <a:latin typeface="+mj-lt"/>
              </a:rPr>
              <a:t>03</a:t>
            </a:r>
          </a:p>
        </p:txBody>
      </p:sp>
      <p:sp>
        <p:nvSpPr>
          <p:cNvPr id="79" name="CaixaDeTexto 78">
            <a:extLst>
              <a:ext uri="{FF2B5EF4-FFF2-40B4-BE49-F238E27FC236}">
                <a16:creationId xmlns:a16="http://schemas.microsoft.com/office/drawing/2014/main" id="{B2FEA008-03FA-420D-8C64-7FC3B9F4D1B4}"/>
              </a:ext>
            </a:extLst>
          </p:cNvPr>
          <p:cNvSpPr txBox="1"/>
          <p:nvPr/>
        </p:nvSpPr>
        <p:spPr>
          <a:xfrm>
            <a:off x="8887655" y="4357982"/>
            <a:ext cx="1137055" cy="923330"/>
          </a:xfrm>
          <a:prstGeom prst="rect">
            <a:avLst/>
          </a:prstGeom>
          <a:noFill/>
        </p:spPr>
        <p:txBody>
          <a:bodyPr wrap="square" rtlCol="0">
            <a:spAutoFit/>
          </a:bodyPr>
          <a:lstStyle/>
          <a:p>
            <a:pPr algn="r"/>
            <a:r>
              <a:rPr lang="pt-BR" sz="5400" i="1" dirty="0">
                <a:solidFill>
                  <a:schemeClr val="bg2"/>
                </a:solidFill>
                <a:latin typeface="+mj-lt"/>
              </a:rPr>
              <a:t>06</a:t>
            </a:r>
          </a:p>
        </p:txBody>
      </p:sp>
      <p:sp>
        <p:nvSpPr>
          <p:cNvPr id="80" name="CaixaDeTexto 79">
            <a:extLst>
              <a:ext uri="{FF2B5EF4-FFF2-40B4-BE49-F238E27FC236}">
                <a16:creationId xmlns:a16="http://schemas.microsoft.com/office/drawing/2014/main" id="{6A4021B5-73BA-4BDE-8D81-C535A2A4153A}"/>
              </a:ext>
            </a:extLst>
          </p:cNvPr>
          <p:cNvSpPr txBox="1"/>
          <p:nvPr/>
        </p:nvSpPr>
        <p:spPr>
          <a:xfrm>
            <a:off x="8341691" y="3041589"/>
            <a:ext cx="1137055" cy="923330"/>
          </a:xfrm>
          <a:prstGeom prst="rect">
            <a:avLst/>
          </a:prstGeom>
          <a:noFill/>
        </p:spPr>
        <p:txBody>
          <a:bodyPr wrap="square" rtlCol="0">
            <a:spAutoFit/>
          </a:bodyPr>
          <a:lstStyle/>
          <a:p>
            <a:pPr algn="r"/>
            <a:r>
              <a:rPr lang="pt-BR" sz="5400" i="1" dirty="0">
                <a:solidFill>
                  <a:schemeClr val="bg2"/>
                </a:solidFill>
                <a:latin typeface="+mj-lt"/>
              </a:rPr>
              <a:t>05</a:t>
            </a:r>
          </a:p>
        </p:txBody>
      </p:sp>
      <p:sp>
        <p:nvSpPr>
          <p:cNvPr id="81" name="CaixaDeTexto 80">
            <a:extLst>
              <a:ext uri="{FF2B5EF4-FFF2-40B4-BE49-F238E27FC236}">
                <a16:creationId xmlns:a16="http://schemas.microsoft.com/office/drawing/2014/main" id="{BFA13EB3-D03F-42F9-A23C-63DF26CBAEEF}"/>
              </a:ext>
            </a:extLst>
          </p:cNvPr>
          <p:cNvSpPr txBox="1"/>
          <p:nvPr/>
        </p:nvSpPr>
        <p:spPr>
          <a:xfrm>
            <a:off x="6776254" y="1769918"/>
            <a:ext cx="1137055" cy="923330"/>
          </a:xfrm>
          <a:prstGeom prst="rect">
            <a:avLst/>
          </a:prstGeom>
          <a:noFill/>
        </p:spPr>
        <p:txBody>
          <a:bodyPr wrap="square" rtlCol="0">
            <a:spAutoFit/>
          </a:bodyPr>
          <a:lstStyle/>
          <a:p>
            <a:pPr algn="r"/>
            <a:r>
              <a:rPr lang="pt-BR" sz="5400" i="1" dirty="0">
                <a:solidFill>
                  <a:schemeClr val="bg2"/>
                </a:solidFill>
                <a:latin typeface="+mj-lt"/>
              </a:rPr>
              <a:t>04</a:t>
            </a:r>
          </a:p>
        </p:txBody>
      </p:sp>
    </p:spTree>
    <p:custDataLst>
      <p:tags r:id="rId1"/>
    </p:custDataLst>
    <p:extLst>
      <p:ext uri="{BB962C8B-B14F-4D97-AF65-F5344CB8AC3E}">
        <p14:creationId xmlns:p14="http://schemas.microsoft.com/office/powerpoint/2010/main" val="360027769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690"/>
        <p:cNvGrpSpPr/>
        <p:nvPr/>
      </p:nvGrpSpPr>
      <p:grpSpPr>
        <a:xfrm>
          <a:off x="0" y="0"/>
          <a:ext cx="0" cy="0"/>
          <a:chOff x="0" y="0"/>
          <a:chExt cx="0" cy="0"/>
        </a:xfrm>
      </p:grpSpPr>
      <p:grpSp>
        <p:nvGrpSpPr>
          <p:cNvPr id="96" name="Google Shape;375;g177a79fe0d0_0_530">
            <a:extLst>
              <a:ext uri="{FF2B5EF4-FFF2-40B4-BE49-F238E27FC236}">
                <a16:creationId xmlns:a16="http://schemas.microsoft.com/office/drawing/2014/main" id="{B0FEA936-CB16-4F86-8FEA-9ACB35F7D267}"/>
              </a:ext>
            </a:extLst>
          </p:cNvPr>
          <p:cNvGrpSpPr/>
          <p:nvPr/>
        </p:nvGrpSpPr>
        <p:grpSpPr>
          <a:xfrm flipH="1">
            <a:off x="0" y="-6083"/>
            <a:ext cx="12192001" cy="6864000"/>
            <a:chOff x="0" y="-6083"/>
            <a:chExt cx="12192001" cy="6864000"/>
          </a:xfrm>
        </p:grpSpPr>
        <p:pic>
          <p:nvPicPr>
            <p:cNvPr id="97" name="Google Shape;376;g177a79fe0d0_0_530" descr="Padrão do plano de fundo&#10;&#10;Descrição gerada automaticamente">
              <a:extLst>
                <a:ext uri="{FF2B5EF4-FFF2-40B4-BE49-F238E27FC236}">
                  <a16:creationId xmlns:a16="http://schemas.microsoft.com/office/drawing/2014/main" id="{1D2A003C-645C-445C-BCDA-FD04357292B4}"/>
                </a:ext>
              </a:extLst>
            </p:cNvPr>
            <p:cNvPicPr preferRelativeResize="0"/>
            <p:nvPr/>
          </p:nvPicPr>
          <p:blipFill rotWithShape="1">
            <a:blip r:embed="rId4">
              <a:alphaModFix/>
            </a:blip>
            <a:srcRect/>
            <a:stretch/>
          </p:blipFill>
          <p:spPr>
            <a:xfrm>
              <a:off x="5099963" y="-6083"/>
              <a:ext cx="7092038" cy="6858000"/>
            </a:xfrm>
            <a:prstGeom prst="rect">
              <a:avLst/>
            </a:prstGeom>
            <a:noFill/>
            <a:ln>
              <a:noFill/>
            </a:ln>
          </p:spPr>
        </p:pic>
        <p:sp>
          <p:nvSpPr>
            <p:cNvPr id="98" name="Google Shape;377;g177a79fe0d0_0_530">
              <a:extLst>
                <a:ext uri="{FF2B5EF4-FFF2-40B4-BE49-F238E27FC236}">
                  <a16:creationId xmlns:a16="http://schemas.microsoft.com/office/drawing/2014/main" id="{3C5B2D49-BF59-4A2A-9660-616E6962F1E6}"/>
                </a:ext>
              </a:extLst>
            </p:cNvPr>
            <p:cNvSpPr/>
            <p:nvPr/>
          </p:nvSpPr>
          <p:spPr>
            <a:xfrm>
              <a:off x="0" y="-6083"/>
              <a:ext cx="12192000" cy="6864000"/>
            </a:xfrm>
            <a:prstGeom prst="rect">
              <a:avLst/>
            </a:prstGeom>
            <a:gradFill>
              <a:gsLst>
                <a:gs pos="0">
                  <a:schemeClr val="lt1"/>
                </a:gs>
                <a:gs pos="50000">
                  <a:schemeClr val="lt1"/>
                </a:gs>
                <a:gs pos="100000">
                  <a:srgbClr val="DCDCDC">
                    <a:alpha val="0"/>
                  </a:srgbClr>
                </a:gs>
              </a:gsLst>
              <a:lin ang="2700006"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Nunito ExtraLight"/>
                <a:ea typeface="Nunito ExtraLight"/>
                <a:cs typeface="Nunito ExtraLight"/>
                <a:sym typeface="Nunito ExtraLight"/>
              </a:endParaRPr>
            </a:p>
          </p:txBody>
        </p:sp>
      </p:grpSp>
      <p:sp>
        <p:nvSpPr>
          <p:cNvPr id="91" name="Retângulo 90">
            <a:extLst>
              <a:ext uri="{FF2B5EF4-FFF2-40B4-BE49-F238E27FC236}">
                <a16:creationId xmlns:a16="http://schemas.microsoft.com/office/drawing/2014/main" id="{D18A0F73-9907-46D0-9D52-69EDDD883E8A}"/>
              </a:ext>
            </a:extLst>
          </p:cNvPr>
          <p:cNvSpPr/>
          <p:nvPr/>
        </p:nvSpPr>
        <p:spPr>
          <a:xfrm flipH="1">
            <a:off x="791382" y="-1"/>
            <a:ext cx="11400611" cy="6913639"/>
          </a:xfrm>
          <a:prstGeom prst="rect">
            <a:avLst/>
          </a:prstGeom>
          <a:gradFill flip="none" rotWithShape="1">
            <a:gsLst>
              <a:gs pos="38000">
                <a:srgbClr val="828A82"/>
              </a:gs>
              <a:gs pos="100000">
                <a:srgbClr val="1E9B32">
                  <a:alpha val="0"/>
                </a:srgbClr>
              </a:gs>
            </a:gsLst>
            <a:lin ang="0" scaled="0"/>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dirty="0">
              <a:ln>
                <a:noFill/>
              </a:ln>
              <a:solidFill>
                <a:srgbClr val="FFFFFF"/>
              </a:solidFill>
              <a:effectLst/>
              <a:uLnTx/>
              <a:uFillTx/>
              <a:latin typeface="Nunito"/>
              <a:ea typeface="+mn-ea"/>
              <a:cs typeface="+mn-cs"/>
            </a:endParaRPr>
          </a:p>
        </p:txBody>
      </p:sp>
      <p:grpSp>
        <p:nvGrpSpPr>
          <p:cNvPr id="92" name="Agrupar 91">
            <a:extLst>
              <a:ext uri="{FF2B5EF4-FFF2-40B4-BE49-F238E27FC236}">
                <a16:creationId xmlns:a16="http://schemas.microsoft.com/office/drawing/2014/main" id="{4BE3EC0E-E9F0-49D8-B480-FF029AF70ADA}"/>
              </a:ext>
            </a:extLst>
          </p:cNvPr>
          <p:cNvGrpSpPr/>
          <p:nvPr/>
        </p:nvGrpSpPr>
        <p:grpSpPr>
          <a:xfrm rot="1025841" flipH="1">
            <a:off x="2719149" y="-926368"/>
            <a:ext cx="8796626" cy="9271590"/>
            <a:chOff x="6456258" y="-1417017"/>
            <a:chExt cx="8796626" cy="9271590"/>
          </a:xfrm>
        </p:grpSpPr>
        <p:sp>
          <p:nvSpPr>
            <p:cNvPr id="93" name="Gráfico 3">
              <a:extLst>
                <a:ext uri="{FF2B5EF4-FFF2-40B4-BE49-F238E27FC236}">
                  <a16:creationId xmlns:a16="http://schemas.microsoft.com/office/drawing/2014/main" id="{70F683FD-3047-4CA3-BB25-523DDE964915}"/>
                </a:ext>
              </a:extLst>
            </p:cNvPr>
            <p:cNvSpPr/>
            <p:nvPr/>
          </p:nvSpPr>
          <p:spPr>
            <a:xfrm rot="5067503" flipH="1">
              <a:off x="5476568" y="-287363"/>
              <a:ext cx="9121626" cy="7162245"/>
            </a:xfrm>
            <a:custGeom>
              <a:avLst/>
              <a:gdLst>
                <a:gd name="connsiteX0" fmla="*/ -1004 w 9121626"/>
                <a:gd name="connsiteY0" fmla="*/ 3692959 h 7162245"/>
                <a:gd name="connsiteX1" fmla="*/ 4011279 w 9121626"/>
                <a:gd name="connsiteY1" fmla="*/ 2277716 h 7162245"/>
                <a:gd name="connsiteX2" fmla="*/ 5025288 w 9121626"/>
                <a:gd name="connsiteY2" fmla="*/ 1849740 h 7162245"/>
                <a:gd name="connsiteX3" fmla="*/ 5025288 w 9121626"/>
                <a:gd name="connsiteY3" fmla="*/ 1849740 h 7162245"/>
                <a:gd name="connsiteX4" fmla="*/ 8213241 w 9121626"/>
                <a:gd name="connsiteY4" fmla="*/ 168227 h 7162245"/>
                <a:gd name="connsiteX5" fmla="*/ 8935444 w 9121626"/>
                <a:gd name="connsiteY5" fmla="*/ 67313 h 7162245"/>
                <a:gd name="connsiteX6" fmla="*/ 8852760 w 9121626"/>
                <a:gd name="connsiteY6" fmla="*/ 1574959 h 7162245"/>
                <a:gd name="connsiteX7" fmla="*/ 4328612 w 9121626"/>
                <a:gd name="connsiteY7" fmla="*/ 7161757 h 7162245"/>
                <a:gd name="connsiteX8" fmla="*/ 4328612 w 9121626"/>
                <a:gd name="connsiteY8" fmla="*/ 7161757 h 7162245"/>
                <a:gd name="connsiteX9" fmla="*/ 3856 w 9121626"/>
                <a:gd name="connsiteY9" fmla="*/ 3692959 h 7162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121626" h="7162245">
                  <a:moveTo>
                    <a:pt x="-1004" y="3692959"/>
                  </a:moveTo>
                  <a:cubicBezTo>
                    <a:pt x="1354664" y="3263763"/>
                    <a:pt x="2710332" y="2817551"/>
                    <a:pt x="4011279" y="2277716"/>
                  </a:cubicBezTo>
                  <a:cubicBezTo>
                    <a:pt x="4346853" y="2137895"/>
                    <a:pt x="4728629" y="1983480"/>
                    <a:pt x="5025288" y="1849740"/>
                  </a:cubicBezTo>
                  <a:lnTo>
                    <a:pt x="5025288" y="1849740"/>
                  </a:lnTo>
                  <a:cubicBezTo>
                    <a:pt x="6118330" y="1347596"/>
                    <a:pt x="7182193" y="786363"/>
                    <a:pt x="8213241" y="168227"/>
                  </a:cubicBezTo>
                  <a:cubicBezTo>
                    <a:pt x="8520837" y="-19014"/>
                    <a:pt x="8776176" y="-46976"/>
                    <a:pt x="8935444" y="67313"/>
                  </a:cubicBezTo>
                  <a:cubicBezTo>
                    <a:pt x="9178613" y="242395"/>
                    <a:pt x="9212660" y="753047"/>
                    <a:pt x="8852760" y="1574959"/>
                  </a:cubicBezTo>
                  <a:cubicBezTo>
                    <a:pt x="7923869" y="3702681"/>
                    <a:pt x="6162113" y="5735575"/>
                    <a:pt x="4328612" y="7161757"/>
                  </a:cubicBezTo>
                  <a:lnTo>
                    <a:pt x="4328612" y="7161757"/>
                  </a:lnTo>
                  <a:cubicBezTo>
                    <a:pt x="2603338" y="6411828"/>
                    <a:pt x="1110278" y="5214218"/>
                    <a:pt x="3856" y="3692959"/>
                  </a:cubicBezTo>
                </a:path>
              </a:pathLst>
            </a:custGeom>
            <a:gradFill flip="none" rotWithShape="1">
              <a:gsLst>
                <a:gs pos="50000">
                  <a:srgbClr val="FFCD00"/>
                </a:gs>
                <a:gs pos="100000">
                  <a:srgbClr val="FF6400"/>
                </a:gs>
              </a:gsLst>
              <a:lin ang="2700000" scaled="1"/>
              <a:tileRect/>
            </a:gradFill>
            <a:ln w="121539"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dirty="0">
                <a:ln>
                  <a:noFill/>
                </a:ln>
                <a:solidFill>
                  <a:srgbClr val="262626"/>
                </a:solidFill>
                <a:effectLst/>
                <a:uLnTx/>
                <a:uFillTx/>
                <a:latin typeface="Nunito"/>
                <a:ea typeface="+mn-ea"/>
              </a:endParaRPr>
            </a:p>
          </p:txBody>
        </p:sp>
        <p:pic>
          <p:nvPicPr>
            <p:cNvPr id="94" name="Gráfico 93">
              <a:extLst>
                <a:ext uri="{FF2B5EF4-FFF2-40B4-BE49-F238E27FC236}">
                  <a16:creationId xmlns:a16="http://schemas.microsoft.com/office/drawing/2014/main" id="{0838C3E9-56E2-486A-8E0A-1DD587B56B4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6425841" flipH="1">
              <a:off x="5590036" y="-444342"/>
              <a:ext cx="9118825" cy="7173476"/>
            </a:xfrm>
            <a:prstGeom prst="rect">
              <a:avLst/>
            </a:prstGeom>
          </p:spPr>
        </p:pic>
        <p:pic>
          <p:nvPicPr>
            <p:cNvPr id="95" name="Gráfico 94">
              <a:extLst>
                <a:ext uri="{FF2B5EF4-FFF2-40B4-BE49-F238E27FC236}">
                  <a16:creationId xmlns:a16="http://schemas.microsoft.com/office/drawing/2014/main" id="{B03FD289-B25D-4680-9314-9AFA7D65D7A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3492002">
              <a:off x="7563922" y="-883418"/>
              <a:ext cx="6986207" cy="8391716"/>
            </a:xfrm>
            <a:prstGeom prst="rect">
              <a:avLst/>
            </a:prstGeom>
          </p:spPr>
        </p:pic>
      </p:grpSp>
      <p:sp>
        <p:nvSpPr>
          <p:cNvPr id="99" name="Google Shape;696;g175e544e504_0_175">
            <a:extLst>
              <a:ext uri="{FF2B5EF4-FFF2-40B4-BE49-F238E27FC236}">
                <a16:creationId xmlns:a16="http://schemas.microsoft.com/office/drawing/2014/main" id="{73ED029E-F898-40F8-A5A1-E8E565BA77A7}"/>
              </a:ext>
            </a:extLst>
          </p:cNvPr>
          <p:cNvSpPr/>
          <p:nvPr/>
        </p:nvSpPr>
        <p:spPr>
          <a:xfrm>
            <a:off x="3167278" y="185520"/>
            <a:ext cx="4506245" cy="6486960"/>
          </a:xfrm>
          <a:prstGeom prst="roundRect">
            <a:avLst>
              <a:gd name="adj" fmla="val 2395"/>
            </a:avLst>
          </a:prstGeom>
          <a:solidFill>
            <a:schemeClr val="lt1"/>
          </a:soli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pt-BR" sz="1800" b="0" i="0" u="none" strike="noStrike" cap="none" dirty="0">
              <a:solidFill>
                <a:schemeClr val="lt1"/>
              </a:solidFill>
              <a:latin typeface="Nunito ExtraLight"/>
              <a:ea typeface="Nunito ExtraLight"/>
              <a:cs typeface="Nunito ExtraLight"/>
              <a:sym typeface="Nunito ExtraLight"/>
            </a:endParaRPr>
          </a:p>
        </p:txBody>
      </p:sp>
      <p:grpSp>
        <p:nvGrpSpPr>
          <p:cNvPr id="31" name="Agrupar 30" hidden="1">
            <a:extLst>
              <a:ext uri="{FF2B5EF4-FFF2-40B4-BE49-F238E27FC236}">
                <a16:creationId xmlns:a16="http://schemas.microsoft.com/office/drawing/2014/main" id="{3FEF2905-8897-4CCC-B5F1-8CB8E9659C47}"/>
              </a:ext>
            </a:extLst>
          </p:cNvPr>
          <p:cNvGrpSpPr/>
          <p:nvPr/>
        </p:nvGrpSpPr>
        <p:grpSpPr>
          <a:xfrm>
            <a:off x="365087" y="368977"/>
            <a:ext cx="11461826" cy="6120000"/>
            <a:chOff x="365087" y="368977"/>
            <a:chExt cx="11461826" cy="6120000"/>
          </a:xfrm>
        </p:grpSpPr>
        <p:sp>
          <p:nvSpPr>
            <p:cNvPr id="80" name="Google Shape;696;g175e544e504_0_175">
              <a:extLst>
                <a:ext uri="{FF2B5EF4-FFF2-40B4-BE49-F238E27FC236}">
                  <a16:creationId xmlns:a16="http://schemas.microsoft.com/office/drawing/2014/main" id="{E76DAA37-E453-40F9-B3B8-0D1DAF7ED795}"/>
                </a:ext>
              </a:extLst>
            </p:cNvPr>
            <p:cNvSpPr/>
            <p:nvPr/>
          </p:nvSpPr>
          <p:spPr>
            <a:xfrm>
              <a:off x="9830505" y="3344785"/>
              <a:ext cx="1996408" cy="3136595"/>
            </a:xfrm>
            <a:prstGeom prst="roundRect">
              <a:avLst>
                <a:gd name="adj" fmla="val 2395"/>
              </a:avLst>
            </a:prstGeom>
            <a:solidFill>
              <a:schemeClr val="lt1"/>
            </a:soli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pt-BR" sz="1800" b="0" i="0" u="none" strike="noStrike" cap="none" dirty="0">
                <a:solidFill>
                  <a:schemeClr val="lt1"/>
                </a:solidFill>
                <a:latin typeface="Nunito ExtraLight"/>
                <a:ea typeface="Nunito ExtraLight"/>
                <a:cs typeface="Nunito ExtraLight"/>
                <a:sym typeface="Nunito ExtraLight"/>
              </a:endParaRPr>
            </a:p>
          </p:txBody>
        </p:sp>
        <p:sp>
          <p:nvSpPr>
            <p:cNvPr id="696" name="Google Shape;696;g175e544e504_0_175"/>
            <p:cNvSpPr/>
            <p:nvPr/>
          </p:nvSpPr>
          <p:spPr>
            <a:xfrm>
              <a:off x="365087" y="368977"/>
              <a:ext cx="1996408" cy="6120000"/>
            </a:xfrm>
            <a:prstGeom prst="roundRect">
              <a:avLst>
                <a:gd name="adj" fmla="val 2395"/>
              </a:avLst>
            </a:prstGeom>
            <a:solidFill>
              <a:schemeClr val="lt1"/>
            </a:soli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pt-BR" sz="1800" b="0" i="0" u="none" strike="noStrike" cap="none" dirty="0">
                <a:solidFill>
                  <a:schemeClr val="lt1"/>
                </a:solidFill>
                <a:latin typeface="Nunito ExtraLight"/>
                <a:ea typeface="Nunito ExtraLight"/>
                <a:cs typeface="Nunito ExtraLight"/>
                <a:sym typeface="Nunito ExtraLight"/>
              </a:endParaRPr>
            </a:p>
          </p:txBody>
        </p:sp>
        <p:sp>
          <p:nvSpPr>
            <p:cNvPr id="70" name="Google Shape;696;g175e544e504_0_175">
              <a:extLst>
                <a:ext uri="{FF2B5EF4-FFF2-40B4-BE49-F238E27FC236}">
                  <a16:creationId xmlns:a16="http://schemas.microsoft.com/office/drawing/2014/main" id="{78CCE198-A6D4-4082-8C17-74DB0DEA9E5E}"/>
                </a:ext>
              </a:extLst>
            </p:cNvPr>
            <p:cNvSpPr/>
            <p:nvPr/>
          </p:nvSpPr>
          <p:spPr>
            <a:xfrm>
              <a:off x="2731441" y="368977"/>
              <a:ext cx="1996408" cy="6120000"/>
            </a:xfrm>
            <a:prstGeom prst="roundRect">
              <a:avLst>
                <a:gd name="adj" fmla="val 2395"/>
              </a:avLst>
            </a:prstGeom>
            <a:solidFill>
              <a:schemeClr val="lt1"/>
            </a:soli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pt-BR" sz="1800" b="0" i="0" u="none" strike="noStrike" cap="none" dirty="0">
                <a:solidFill>
                  <a:schemeClr val="lt1"/>
                </a:solidFill>
                <a:latin typeface="Nunito ExtraLight"/>
                <a:ea typeface="Nunito ExtraLight"/>
                <a:cs typeface="Nunito ExtraLight"/>
                <a:sym typeface="Nunito ExtraLight"/>
              </a:endParaRPr>
            </a:p>
          </p:txBody>
        </p:sp>
        <p:sp>
          <p:nvSpPr>
            <p:cNvPr id="71" name="Google Shape;696;g175e544e504_0_175">
              <a:extLst>
                <a:ext uri="{FF2B5EF4-FFF2-40B4-BE49-F238E27FC236}">
                  <a16:creationId xmlns:a16="http://schemas.microsoft.com/office/drawing/2014/main" id="{C60817D7-8533-413D-A509-769CFE6F2EA5}"/>
                </a:ext>
              </a:extLst>
            </p:cNvPr>
            <p:cNvSpPr/>
            <p:nvPr/>
          </p:nvSpPr>
          <p:spPr>
            <a:xfrm>
              <a:off x="5097795" y="368977"/>
              <a:ext cx="1996408" cy="6120000"/>
            </a:xfrm>
            <a:prstGeom prst="roundRect">
              <a:avLst>
                <a:gd name="adj" fmla="val 2395"/>
              </a:avLst>
            </a:prstGeom>
            <a:solidFill>
              <a:schemeClr val="lt1"/>
            </a:soli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pt-BR" sz="1800" b="0" i="0" u="none" strike="noStrike" cap="none" dirty="0">
                <a:solidFill>
                  <a:schemeClr val="lt1"/>
                </a:solidFill>
                <a:latin typeface="Nunito ExtraLight"/>
                <a:ea typeface="Nunito ExtraLight"/>
                <a:cs typeface="Nunito ExtraLight"/>
                <a:sym typeface="Nunito ExtraLight"/>
              </a:endParaRPr>
            </a:p>
          </p:txBody>
        </p:sp>
        <p:sp>
          <p:nvSpPr>
            <p:cNvPr id="72" name="Google Shape;696;g175e544e504_0_175">
              <a:extLst>
                <a:ext uri="{FF2B5EF4-FFF2-40B4-BE49-F238E27FC236}">
                  <a16:creationId xmlns:a16="http://schemas.microsoft.com/office/drawing/2014/main" id="{51651111-DD76-4EA1-9FEA-323A914CD32F}"/>
                </a:ext>
              </a:extLst>
            </p:cNvPr>
            <p:cNvSpPr/>
            <p:nvPr/>
          </p:nvSpPr>
          <p:spPr>
            <a:xfrm>
              <a:off x="7464149" y="368977"/>
              <a:ext cx="1996408" cy="6120000"/>
            </a:xfrm>
            <a:prstGeom prst="roundRect">
              <a:avLst>
                <a:gd name="adj" fmla="val 2395"/>
              </a:avLst>
            </a:prstGeom>
            <a:solidFill>
              <a:schemeClr val="lt1"/>
            </a:soli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pt-BR" sz="1800" b="0" i="0" u="none" strike="noStrike" cap="none" dirty="0">
                <a:solidFill>
                  <a:schemeClr val="lt1"/>
                </a:solidFill>
                <a:latin typeface="Nunito ExtraLight"/>
                <a:ea typeface="Nunito ExtraLight"/>
                <a:cs typeface="Nunito ExtraLight"/>
                <a:sym typeface="Nunito ExtraLight"/>
              </a:endParaRPr>
            </a:p>
          </p:txBody>
        </p:sp>
        <p:sp>
          <p:nvSpPr>
            <p:cNvPr id="73" name="Google Shape;696;g175e544e504_0_175">
              <a:extLst>
                <a:ext uri="{FF2B5EF4-FFF2-40B4-BE49-F238E27FC236}">
                  <a16:creationId xmlns:a16="http://schemas.microsoft.com/office/drawing/2014/main" id="{ECC45DF8-EDC3-4BB8-ADF1-6123FFDA80A1}"/>
                </a:ext>
              </a:extLst>
            </p:cNvPr>
            <p:cNvSpPr/>
            <p:nvPr/>
          </p:nvSpPr>
          <p:spPr>
            <a:xfrm>
              <a:off x="9830505" y="368977"/>
              <a:ext cx="1996408" cy="2795328"/>
            </a:xfrm>
            <a:prstGeom prst="roundRect">
              <a:avLst>
                <a:gd name="adj" fmla="val 2395"/>
              </a:avLst>
            </a:prstGeom>
            <a:solidFill>
              <a:schemeClr val="lt1"/>
            </a:soli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pt-BR" sz="1800" b="0" i="0" u="none" strike="noStrike" cap="none" dirty="0">
                <a:solidFill>
                  <a:schemeClr val="lt1"/>
                </a:solidFill>
                <a:latin typeface="Nunito ExtraLight"/>
                <a:ea typeface="Nunito ExtraLight"/>
                <a:cs typeface="Nunito ExtraLight"/>
                <a:sym typeface="Nunito ExtraLight"/>
              </a:endParaRPr>
            </a:p>
          </p:txBody>
        </p:sp>
      </p:grpSp>
      <p:sp>
        <p:nvSpPr>
          <p:cNvPr id="74" name="CaixaDeTexto 73">
            <a:extLst>
              <a:ext uri="{FF2B5EF4-FFF2-40B4-BE49-F238E27FC236}">
                <a16:creationId xmlns:a16="http://schemas.microsoft.com/office/drawing/2014/main" id="{3500D2C8-084D-4C81-A37F-53B263D697CD}"/>
              </a:ext>
            </a:extLst>
          </p:cNvPr>
          <p:cNvSpPr txBox="1"/>
          <p:nvPr/>
        </p:nvSpPr>
        <p:spPr>
          <a:xfrm>
            <a:off x="3346038" y="232757"/>
            <a:ext cx="1063306" cy="923330"/>
          </a:xfrm>
          <a:prstGeom prst="rect">
            <a:avLst/>
          </a:prstGeom>
          <a:noFill/>
        </p:spPr>
        <p:txBody>
          <a:bodyPr wrap="square" rtlCol="0">
            <a:spAutoFit/>
          </a:bodyPr>
          <a:lstStyle/>
          <a:p>
            <a:r>
              <a:rPr lang="pt-BR" sz="5400" i="1" dirty="0">
                <a:solidFill>
                  <a:srgbClr val="FFC000"/>
                </a:solidFill>
                <a:latin typeface="+mj-lt"/>
              </a:rPr>
              <a:t>01</a:t>
            </a:r>
          </a:p>
        </p:txBody>
      </p:sp>
      <p:pic>
        <p:nvPicPr>
          <p:cNvPr id="33" name="Gráfico 32" hidden="1">
            <a:extLst>
              <a:ext uri="{FF2B5EF4-FFF2-40B4-BE49-F238E27FC236}">
                <a16:creationId xmlns:a16="http://schemas.microsoft.com/office/drawing/2014/main" id="{BD0075C0-C4FE-44D4-BD7A-EFD943970EA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67248" y="369000"/>
            <a:ext cx="11457505" cy="6120000"/>
          </a:xfrm>
          <a:prstGeom prst="rect">
            <a:avLst/>
          </a:prstGeom>
        </p:spPr>
      </p:pic>
      <p:sp>
        <p:nvSpPr>
          <p:cNvPr id="697" name="Google Shape;697;g175e544e504_0_175"/>
          <p:cNvSpPr txBox="1"/>
          <p:nvPr/>
        </p:nvSpPr>
        <p:spPr>
          <a:xfrm>
            <a:off x="3609116" y="1422248"/>
            <a:ext cx="3631938" cy="2077080"/>
          </a:xfrm>
          <a:prstGeom prst="rect">
            <a:avLst/>
          </a:prstGeom>
          <a:noFill/>
          <a:ln>
            <a:noFill/>
          </a:ln>
        </p:spPr>
        <p:txBody>
          <a:bodyPr spcFirstLastPara="1" wrap="square" lIns="180000" tIns="108000" rIns="180000" bIns="108000" anchor="t" anchorCtr="0">
            <a:spAutoFit/>
          </a:bodyPr>
          <a:lstStyle/>
          <a:p>
            <a:pPr marL="0" marR="0" lvl="0" indent="0" algn="l" rtl="0">
              <a:spcBef>
                <a:spcPts val="0"/>
              </a:spcBef>
              <a:spcAft>
                <a:spcPts val="0"/>
              </a:spcAft>
              <a:buClr>
                <a:srgbClr val="000000"/>
              </a:buClr>
              <a:buSzPts val="1800"/>
              <a:buFont typeface="Arial"/>
              <a:buNone/>
            </a:pPr>
            <a:r>
              <a:rPr lang="pt-BR" sz="2000" b="1" i="1" dirty="0">
                <a:solidFill>
                  <a:schemeClr val="dk2"/>
                </a:solidFill>
                <a:latin typeface="Exo 2 ExtraBold"/>
                <a:ea typeface="Exo 2 ExtraBold"/>
                <a:cs typeface="Exo 2 ExtraBold"/>
                <a:sym typeface="Exo 2 ExtraBold"/>
              </a:rPr>
              <a:t>Despertar da necessidade</a:t>
            </a:r>
            <a:endParaRPr lang="pt-BR" sz="2000" b="0" i="0" u="none" strike="noStrike" cap="none" dirty="0">
              <a:solidFill>
                <a:srgbClr val="595959"/>
              </a:solidFill>
              <a:latin typeface="Nunito"/>
              <a:ea typeface="Nunito"/>
              <a:cs typeface="Nunito"/>
              <a:sym typeface="Nunito"/>
            </a:endParaRPr>
          </a:p>
          <a:p>
            <a:pPr marL="0" marR="0" lvl="0" indent="0" algn="l" rtl="0">
              <a:lnSpc>
                <a:spcPct val="120000"/>
              </a:lnSpc>
              <a:spcBef>
                <a:spcPts val="0"/>
              </a:spcBef>
              <a:spcAft>
                <a:spcPts val="0"/>
              </a:spcAft>
              <a:buClr>
                <a:srgbClr val="000000"/>
              </a:buClr>
              <a:buSzPts val="1910"/>
              <a:buFont typeface="Arial"/>
              <a:buNone/>
            </a:pPr>
            <a:endParaRPr lang="pt-BR" sz="2000" b="0" i="0" u="none" strike="noStrike" cap="none" dirty="0">
              <a:solidFill>
                <a:srgbClr val="595959"/>
              </a:solidFill>
              <a:latin typeface="Nunito"/>
              <a:ea typeface="Nunito"/>
              <a:cs typeface="Nunito"/>
              <a:sym typeface="Nunito"/>
            </a:endParaRPr>
          </a:p>
          <a:p>
            <a:pPr marL="0" marR="0" lvl="0" indent="0" algn="l" rtl="0">
              <a:lnSpc>
                <a:spcPct val="120000"/>
              </a:lnSpc>
              <a:spcBef>
                <a:spcPts val="0"/>
              </a:spcBef>
              <a:spcAft>
                <a:spcPts val="0"/>
              </a:spcAft>
              <a:buClr>
                <a:srgbClr val="000000"/>
              </a:buClr>
              <a:buSzPts val="1810"/>
              <a:buFont typeface="Arial"/>
              <a:buNone/>
            </a:pPr>
            <a:r>
              <a:rPr lang="pt-BR" sz="1600" dirty="0">
                <a:solidFill>
                  <a:schemeClr val="tx1"/>
                </a:solidFill>
                <a:latin typeface="Nunito"/>
                <a:ea typeface="Nunito"/>
                <a:cs typeface="Nunito"/>
                <a:sym typeface="Nunito"/>
              </a:rPr>
              <a:t>No início do processo o consumidor não sabe ou não tem conhecimento sobre o problema ou necessidade. </a:t>
            </a:r>
          </a:p>
          <a:p>
            <a:pPr marL="0" marR="0" lvl="0" indent="0" algn="l" rtl="0">
              <a:lnSpc>
                <a:spcPct val="120000"/>
              </a:lnSpc>
              <a:spcBef>
                <a:spcPts val="0"/>
              </a:spcBef>
              <a:spcAft>
                <a:spcPts val="0"/>
              </a:spcAft>
              <a:buClr>
                <a:srgbClr val="000000"/>
              </a:buClr>
              <a:buSzPts val="1810"/>
              <a:buFont typeface="Arial"/>
              <a:buNone/>
            </a:pPr>
            <a:endParaRPr lang="pt-BR" sz="1600" dirty="0">
              <a:solidFill>
                <a:schemeClr val="tx1"/>
              </a:solidFill>
              <a:latin typeface="Nunito"/>
              <a:ea typeface="Nunito"/>
              <a:cs typeface="Nunito"/>
              <a:sym typeface="Nunito"/>
            </a:endParaRPr>
          </a:p>
        </p:txBody>
      </p:sp>
      <p:grpSp>
        <p:nvGrpSpPr>
          <p:cNvPr id="6" name="Agrupar 5">
            <a:extLst>
              <a:ext uri="{FF2B5EF4-FFF2-40B4-BE49-F238E27FC236}">
                <a16:creationId xmlns:a16="http://schemas.microsoft.com/office/drawing/2014/main" id="{00CAE87C-A453-B35B-92F0-6C9219C77F11}"/>
              </a:ext>
            </a:extLst>
          </p:cNvPr>
          <p:cNvGrpSpPr/>
          <p:nvPr/>
        </p:nvGrpSpPr>
        <p:grpSpPr>
          <a:xfrm>
            <a:off x="14228663" y="257736"/>
            <a:ext cx="2276168" cy="6481007"/>
            <a:chOff x="9685099" y="188496"/>
            <a:chExt cx="2276168" cy="6481007"/>
          </a:xfrm>
        </p:grpSpPr>
        <p:sp>
          <p:nvSpPr>
            <p:cNvPr id="105" name="Google Shape;696;g175e544e504_0_175">
              <a:extLst>
                <a:ext uri="{FF2B5EF4-FFF2-40B4-BE49-F238E27FC236}">
                  <a16:creationId xmlns:a16="http://schemas.microsoft.com/office/drawing/2014/main" id="{E46FE0ED-E866-4541-83D6-2929BDB8C9F7}"/>
                </a:ext>
              </a:extLst>
            </p:cNvPr>
            <p:cNvSpPr/>
            <p:nvPr/>
          </p:nvSpPr>
          <p:spPr>
            <a:xfrm>
              <a:off x="9685099" y="188496"/>
              <a:ext cx="2276168" cy="3024000"/>
            </a:xfrm>
            <a:prstGeom prst="roundRect">
              <a:avLst>
                <a:gd name="adj" fmla="val 2395"/>
              </a:avLst>
            </a:prstGeom>
            <a:solidFill>
              <a:schemeClr val="lt1"/>
            </a:soli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pt-BR" sz="1800" b="0" i="0" u="none" strike="noStrike" cap="none" dirty="0">
                <a:solidFill>
                  <a:schemeClr val="bg1">
                    <a:lumMod val="75000"/>
                  </a:schemeClr>
                </a:solidFill>
                <a:latin typeface="Nunito ExtraLight"/>
                <a:ea typeface="Nunito ExtraLight"/>
                <a:cs typeface="Nunito ExtraLight"/>
                <a:sym typeface="Nunito ExtraLight"/>
              </a:endParaRPr>
            </a:p>
          </p:txBody>
        </p:sp>
        <p:sp>
          <p:nvSpPr>
            <p:cNvPr id="106" name="Google Shape;696;g175e544e504_0_175">
              <a:extLst>
                <a:ext uri="{FF2B5EF4-FFF2-40B4-BE49-F238E27FC236}">
                  <a16:creationId xmlns:a16="http://schemas.microsoft.com/office/drawing/2014/main" id="{E01DE36D-72A5-4CCD-9D7D-761666E0224D}"/>
                </a:ext>
              </a:extLst>
            </p:cNvPr>
            <p:cNvSpPr/>
            <p:nvPr/>
          </p:nvSpPr>
          <p:spPr>
            <a:xfrm>
              <a:off x="9685099" y="3316487"/>
              <a:ext cx="2276168" cy="3353016"/>
            </a:xfrm>
            <a:prstGeom prst="roundRect">
              <a:avLst>
                <a:gd name="adj" fmla="val 2395"/>
              </a:avLst>
            </a:prstGeom>
            <a:solidFill>
              <a:schemeClr val="lt1"/>
            </a:soli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pt-BR" sz="1800" b="0" i="0" u="none" strike="noStrike" cap="none" dirty="0">
                <a:solidFill>
                  <a:schemeClr val="bg1">
                    <a:lumMod val="75000"/>
                  </a:schemeClr>
                </a:solidFill>
                <a:latin typeface="Nunito ExtraLight"/>
                <a:ea typeface="Nunito ExtraLight"/>
                <a:cs typeface="Nunito ExtraLight"/>
                <a:sym typeface="Nunito ExtraLight"/>
              </a:endParaRPr>
            </a:p>
          </p:txBody>
        </p:sp>
        <p:sp>
          <p:nvSpPr>
            <p:cNvPr id="78" name="CaixaDeTexto 77">
              <a:extLst>
                <a:ext uri="{FF2B5EF4-FFF2-40B4-BE49-F238E27FC236}">
                  <a16:creationId xmlns:a16="http://schemas.microsoft.com/office/drawing/2014/main" id="{C0AD45D8-F0A6-4B5F-B9BA-00F7084D010F}"/>
                </a:ext>
              </a:extLst>
            </p:cNvPr>
            <p:cNvSpPr txBox="1"/>
            <p:nvPr/>
          </p:nvSpPr>
          <p:spPr>
            <a:xfrm>
              <a:off x="9826185" y="188497"/>
              <a:ext cx="1202906" cy="923330"/>
            </a:xfrm>
            <a:prstGeom prst="rect">
              <a:avLst/>
            </a:prstGeom>
            <a:noFill/>
          </p:spPr>
          <p:txBody>
            <a:bodyPr wrap="square" rtlCol="0">
              <a:spAutoFit/>
            </a:bodyPr>
            <a:lstStyle/>
            <a:p>
              <a:r>
                <a:rPr lang="pt-BR" sz="5400" i="1" dirty="0">
                  <a:solidFill>
                    <a:schemeClr val="bg1">
                      <a:lumMod val="75000"/>
                    </a:schemeClr>
                  </a:solidFill>
                  <a:latin typeface="+mj-lt"/>
                </a:rPr>
                <a:t>05</a:t>
              </a:r>
            </a:p>
          </p:txBody>
        </p:sp>
        <p:sp>
          <p:nvSpPr>
            <p:cNvPr id="79" name="CaixaDeTexto 78">
              <a:extLst>
                <a:ext uri="{FF2B5EF4-FFF2-40B4-BE49-F238E27FC236}">
                  <a16:creationId xmlns:a16="http://schemas.microsoft.com/office/drawing/2014/main" id="{493C68B7-8303-4D8E-8CA5-2AC45588DBDD}"/>
                </a:ext>
              </a:extLst>
            </p:cNvPr>
            <p:cNvSpPr txBox="1"/>
            <p:nvPr/>
          </p:nvSpPr>
          <p:spPr>
            <a:xfrm>
              <a:off x="9826185" y="3178523"/>
              <a:ext cx="1202906" cy="923330"/>
            </a:xfrm>
            <a:prstGeom prst="rect">
              <a:avLst/>
            </a:prstGeom>
            <a:noFill/>
          </p:spPr>
          <p:txBody>
            <a:bodyPr wrap="square" rtlCol="0">
              <a:spAutoFit/>
            </a:bodyPr>
            <a:lstStyle/>
            <a:p>
              <a:r>
                <a:rPr lang="pt-BR" sz="5400" i="1" dirty="0">
                  <a:solidFill>
                    <a:schemeClr val="bg1">
                      <a:lumMod val="75000"/>
                    </a:schemeClr>
                  </a:solidFill>
                  <a:latin typeface="+mj-lt"/>
                </a:rPr>
                <a:t>06</a:t>
              </a:r>
            </a:p>
          </p:txBody>
        </p:sp>
        <p:sp>
          <p:nvSpPr>
            <p:cNvPr id="13" name="Google Shape;697;g175e544e504_0_175">
              <a:extLst>
                <a:ext uri="{FF2B5EF4-FFF2-40B4-BE49-F238E27FC236}">
                  <a16:creationId xmlns:a16="http://schemas.microsoft.com/office/drawing/2014/main" id="{DFC588F5-F386-0E59-614B-5CAAD74407B7}"/>
                </a:ext>
              </a:extLst>
            </p:cNvPr>
            <p:cNvSpPr txBox="1"/>
            <p:nvPr/>
          </p:nvSpPr>
          <p:spPr>
            <a:xfrm>
              <a:off x="9826185" y="530611"/>
              <a:ext cx="2000728" cy="5931084"/>
            </a:xfrm>
            <a:prstGeom prst="rect">
              <a:avLst/>
            </a:prstGeom>
            <a:noFill/>
            <a:ln>
              <a:noFill/>
            </a:ln>
          </p:spPr>
          <p:txBody>
            <a:bodyPr spcFirstLastPara="1" wrap="square" lIns="180000" tIns="108000" rIns="180000" bIns="108000" anchor="t" anchorCtr="0">
              <a:spAutoFit/>
            </a:bodyPr>
            <a:lstStyle/>
            <a:p>
              <a:pPr>
                <a:buSzPts val="1800"/>
              </a:pPr>
              <a:r>
                <a:rPr lang="pt-BR" sz="1800" b="1" i="1" dirty="0">
                  <a:solidFill>
                    <a:schemeClr val="bg1">
                      <a:lumMod val="75000"/>
                    </a:schemeClr>
                  </a:solidFill>
                  <a:latin typeface="Exo 2 ExtraBold"/>
                  <a:sym typeface="Exo 2 ExtraBold"/>
                </a:rPr>
                <a:t>Avaliação e Negociação</a:t>
              </a:r>
            </a:p>
            <a:p>
              <a:pPr marL="0" marR="0" lvl="0" indent="0" algn="l" rtl="0">
                <a:lnSpc>
                  <a:spcPct val="120000"/>
                </a:lnSpc>
                <a:spcBef>
                  <a:spcPts val="0"/>
                </a:spcBef>
                <a:spcAft>
                  <a:spcPts val="0"/>
                </a:spcAft>
                <a:buClr>
                  <a:srgbClr val="000000"/>
                </a:buClr>
                <a:buSzPts val="1910"/>
                <a:buFont typeface="Arial"/>
                <a:buNone/>
              </a:pPr>
              <a:endParaRPr lang="pt-BR" sz="1910" b="0" i="0" u="none" strike="noStrike" cap="none" dirty="0">
                <a:solidFill>
                  <a:schemeClr val="bg1">
                    <a:lumMod val="75000"/>
                  </a:schemeClr>
                </a:solidFill>
                <a:latin typeface="Nunito"/>
                <a:ea typeface="Nunito"/>
                <a:cs typeface="Nunito"/>
                <a:sym typeface="Nunito"/>
              </a:endParaRPr>
            </a:p>
            <a:p>
              <a:pPr marL="0" lvl="0" indent="0">
                <a:lnSpc>
                  <a:spcPct val="120000"/>
                </a:lnSpc>
                <a:buSzPts val="1810"/>
                <a:buFont typeface="Arial"/>
                <a:buNone/>
              </a:pPr>
              <a:r>
                <a:rPr lang="pt-BR" dirty="0">
                  <a:solidFill>
                    <a:schemeClr val="bg1">
                      <a:lumMod val="75000"/>
                    </a:schemeClr>
                  </a:solidFill>
                  <a:latin typeface="Nunito"/>
                  <a:sym typeface="Nunito"/>
                </a:rPr>
                <a:t>Essa é. A etapa que seu cliente já esta conquistado e você </a:t>
              </a:r>
              <a:r>
                <a:rPr lang="pt-BR" spc="-100" dirty="0">
                  <a:solidFill>
                    <a:schemeClr val="bg1">
                      <a:lumMod val="75000"/>
                    </a:schemeClr>
                  </a:solidFill>
                  <a:latin typeface="Nunito"/>
                  <a:sym typeface="Nunito"/>
                </a:rPr>
                <a:t>deve se comprometer </a:t>
              </a:r>
              <a:r>
                <a:rPr lang="pt-BR" dirty="0">
                  <a:solidFill>
                    <a:schemeClr val="bg1">
                      <a:lumMod val="75000"/>
                    </a:schemeClr>
                  </a:solidFill>
                  <a:latin typeface="Nunito"/>
                  <a:sym typeface="Nunito"/>
                </a:rPr>
                <a:t>com a entrega a</a:t>
              </a:r>
              <a:br>
                <a:rPr lang="pt-BR" dirty="0">
                  <a:solidFill>
                    <a:schemeClr val="bg1">
                      <a:lumMod val="75000"/>
                    </a:schemeClr>
                  </a:solidFill>
                  <a:latin typeface="Nunito"/>
                  <a:sym typeface="Nunito"/>
                </a:rPr>
              </a:br>
              <a:r>
                <a:rPr lang="pt-BR" dirty="0">
                  <a:solidFill>
                    <a:schemeClr val="bg1">
                      <a:lumMod val="75000"/>
                    </a:schemeClr>
                  </a:solidFill>
                  <a:latin typeface="Nunito"/>
                  <a:sym typeface="Nunito"/>
                </a:rPr>
                <a:t>seu cliente.</a:t>
              </a:r>
            </a:p>
            <a:p>
              <a:pPr marL="0" marR="0" lvl="0" indent="0" rtl="0">
                <a:spcBef>
                  <a:spcPts val="4200"/>
                </a:spcBef>
                <a:spcAft>
                  <a:spcPts val="0"/>
                </a:spcAft>
                <a:buClr>
                  <a:srgbClr val="000000"/>
                </a:buClr>
                <a:buSzPts val="1800"/>
                <a:buFont typeface="Arial"/>
                <a:buNone/>
              </a:pPr>
              <a:r>
                <a:rPr lang="pt-BR" sz="1800" b="1" i="1" dirty="0">
                  <a:solidFill>
                    <a:schemeClr val="bg1">
                      <a:lumMod val="75000"/>
                    </a:schemeClr>
                  </a:solidFill>
                  <a:latin typeface="Exo 2 ExtraBold"/>
                  <a:ea typeface="Exo 2 ExtraBold"/>
                  <a:cs typeface="Exo 2 ExtraBold"/>
                  <a:sym typeface="Exo 2 ExtraBold"/>
                </a:rPr>
                <a:t>Realização da compra</a:t>
              </a:r>
            </a:p>
            <a:p>
              <a:pPr marL="0" marR="0" lvl="0" indent="0" algn="l" rtl="0">
                <a:lnSpc>
                  <a:spcPct val="120000"/>
                </a:lnSpc>
                <a:spcBef>
                  <a:spcPts val="0"/>
                </a:spcBef>
                <a:spcAft>
                  <a:spcPts val="0"/>
                </a:spcAft>
                <a:buClr>
                  <a:srgbClr val="000000"/>
                </a:buClr>
                <a:buSzPts val="1910"/>
                <a:buFont typeface="Arial"/>
                <a:buNone/>
              </a:pPr>
              <a:endParaRPr lang="pt-BR" sz="1910" b="0" i="0" u="none" strike="noStrike" cap="none" dirty="0">
                <a:solidFill>
                  <a:schemeClr val="bg1">
                    <a:lumMod val="75000"/>
                  </a:schemeClr>
                </a:solidFill>
                <a:latin typeface="Nunito"/>
                <a:ea typeface="Nunito"/>
                <a:cs typeface="Nunito"/>
                <a:sym typeface="Nunito"/>
              </a:endParaRPr>
            </a:p>
            <a:p>
              <a:pPr>
                <a:lnSpc>
                  <a:spcPct val="120000"/>
                </a:lnSpc>
                <a:buSzPts val="1810"/>
              </a:pPr>
              <a:r>
                <a:rPr lang="pt-BR" spc="-50" dirty="0">
                  <a:solidFill>
                    <a:schemeClr val="bg1">
                      <a:lumMod val="75000"/>
                    </a:schemeClr>
                  </a:solidFill>
                  <a:latin typeface="Nunito"/>
                  <a:sym typeface="Nunito"/>
                </a:rPr>
                <a:t>Parabéns, você trouxe </a:t>
              </a:r>
              <a:r>
                <a:rPr lang="pt-BR" dirty="0">
                  <a:solidFill>
                    <a:schemeClr val="bg1">
                      <a:lumMod val="75000"/>
                    </a:schemeClr>
                  </a:solidFill>
                  <a:latin typeface="Nunito"/>
                  <a:sym typeface="Nunito"/>
                </a:rPr>
                <a:t>a melhor solução para seu cliente. </a:t>
              </a:r>
            </a:p>
            <a:p>
              <a:pPr>
                <a:lnSpc>
                  <a:spcPct val="120000"/>
                </a:lnSpc>
                <a:buSzPts val="1810"/>
              </a:pPr>
              <a:endParaRPr lang="pt-BR" dirty="0">
                <a:solidFill>
                  <a:schemeClr val="bg1">
                    <a:lumMod val="75000"/>
                  </a:schemeClr>
                </a:solidFill>
                <a:latin typeface="Nunito"/>
                <a:sym typeface="Nunito"/>
              </a:endParaRPr>
            </a:p>
            <a:p>
              <a:pPr>
                <a:lnSpc>
                  <a:spcPct val="120000"/>
                </a:lnSpc>
                <a:buSzPts val="1810"/>
              </a:pPr>
              <a:r>
                <a:rPr lang="pt-BR" dirty="0">
                  <a:solidFill>
                    <a:schemeClr val="bg1">
                      <a:lumMod val="75000"/>
                    </a:schemeClr>
                  </a:solidFill>
                  <a:latin typeface="Nunito"/>
                  <a:sym typeface="Nunito"/>
                </a:rPr>
                <a:t>Lembre-se que existe um pós venda a ser feito.</a:t>
              </a:r>
            </a:p>
          </p:txBody>
        </p:sp>
      </p:grpSp>
      <p:sp>
        <p:nvSpPr>
          <p:cNvPr id="698" name="Google Shape;698;g175e544e504_0_175"/>
          <p:cNvSpPr/>
          <p:nvPr/>
        </p:nvSpPr>
        <p:spPr>
          <a:xfrm rot="-3003078" flipH="1">
            <a:off x="-3187913" y="4700498"/>
            <a:ext cx="4773446" cy="6001049"/>
          </a:xfrm>
          <a:custGeom>
            <a:avLst/>
            <a:gdLst/>
            <a:ahLst/>
            <a:cxnLst/>
            <a:rect l="l" t="t" r="r" b="b"/>
            <a:pathLst>
              <a:path w="547817" h="688701" extrusionOk="0">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Nunito ExtraLight"/>
              <a:ea typeface="Nunito ExtraLight"/>
              <a:cs typeface="Nunito ExtraLight"/>
              <a:sym typeface="Nunito ExtraLight"/>
            </a:endParaRPr>
          </a:p>
        </p:txBody>
      </p:sp>
      <p:sp>
        <p:nvSpPr>
          <p:cNvPr id="699" name="Google Shape;699;g175e544e504_0_175"/>
          <p:cNvSpPr txBox="1"/>
          <p:nvPr/>
        </p:nvSpPr>
        <p:spPr>
          <a:xfrm>
            <a:off x="335792" y="6181223"/>
            <a:ext cx="3948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pt-BR" sz="1400" b="1" i="0" u="none" strike="noStrike" cap="none">
                <a:solidFill>
                  <a:schemeClr val="lt1"/>
                </a:solidFill>
                <a:latin typeface="Exo 2 ExtraBold"/>
                <a:ea typeface="Exo 2 ExtraBold"/>
                <a:cs typeface="Exo 2 ExtraBold"/>
                <a:sym typeface="Exo 2 ExtraBold"/>
              </a:rPr>
              <a:t>29</a:t>
            </a:fld>
            <a:endParaRPr sz="1400" b="1" i="0" u="none" strike="noStrike" cap="none" dirty="0">
              <a:solidFill>
                <a:schemeClr val="lt1"/>
              </a:solidFill>
              <a:latin typeface="Exo 2 ExtraBold"/>
              <a:ea typeface="Exo 2 ExtraBold"/>
              <a:cs typeface="Exo 2 ExtraBold"/>
              <a:sym typeface="Exo 2 ExtraBold"/>
            </a:endParaRPr>
          </a:p>
        </p:txBody>
      </p:sp>
    </p:spTree>
    <p:custDataLst>
      <p:tags r:id="rId1"/>
    </p:custDataLst>
    <p:extLst>
      <p:ext uri="{BB962C8B-B14F-4D97-AF65-F5344CB8AC3E}">
        <p14:creationId xmlns:p14="http://schemas.microsoft.com/office/powerpoint/2010/main" val="4109864350"/>
      </p:ext>
    </p:extLst>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pic>
        <p:nvPicPr>
          <p:cNvPr id="5" name="Imagem 4" descr="Homem com a mão no queixo&#10;&#10;Descrição gerada automaticamente com confiança média">
            <a:extLst>
              <a:ext uri="{FF2B5EF4-FFF2-40B4-BE49-F238E27FC236}">
                <a16:creationId xmlns:a16="http://schemas.microsoft.com/office/drawing/2014/main" id="{0F1CF4D9-8A07-2649-88DD-75BFBD375527}"/>
              </a:ext>
            </a:extLst>
          </p:cNvPr>
          <p:cNvPicPr>
            <a:picLocks noChangeAspect="1"/>
          </p:cNvPicPr>
          <p:nvPr/>
        </p:nvPicPr>
        <p:blipFill>
          <a:blip r:embed="rId3"/>
          <a:stretch>
            <a:fillRect/>
          </a:stretch>
        </p:blipFill>
        <p:spPr>
          <a:xfrm>
            <a:off x="7754630" y="3901165"/>
            <a:ext cx="2433600" cy="2433600"/>
          </a:xfrm>
          <a:prstGeom prst="rect">
            <a:avLst/>
          </a:prstGeom>
        </p:spPr>
      </p:pic>
      <p:pic>
        <p:nvPicPr>
          <p:cNvPr id="3" name="Imagem 2">
            <a:extLst>
              <a:ext uri="{FF2B5EF4-FFF2-40B4-BE49-F238E27FC236}">
                <a16:creationId xmlns:a16="http://schemas.microsoft.com/office/drawing/2014/main" id="{ECE29AC1-5D87-8B30-4233-17C8FFAC30FD}"/>
              </a:ext>
            </a:extLst>
          </p:cNvPr>
          <p:cNvPicPr>
            <a:picLocks noChangeAspect="1"/>
          </p:cNvPicPr>
          <p:nvPr/>
        </p:nvPicPr>
        <p:blipFill>
          <a:blip r:embed="rId4">
            <a:alphaModFix/>
          </a:blip>
          <a:stretch>
            <a:fillRect/>
          </a:stretch>
        </p:blipFill>
        <p:spPr>
          <a:xfrm>
            <a:off x="3963820" y="3895408"/>
            <a:ext cx="2433600" cy="2433600"/>
          </a:xfrm>
          <a:prstGeom prst="rect">
            <a:avLst/>
          </a:prstGeom>
          <a:noFill/>
          <a:ln>
            <a:noFill/>
          </a:ln>
        </p:spPr>
      </p:pic>
      <p:sp>
        <p:nvSpPr>
          <p:cNvPr id="210" name="Google Shape;210;p3"/>
          <p:cNvSpPr txBox="1"/>
          <p:nvPr/>
        </p:nvSpPr>
        <p:spPr>
          <a:xfrm>
            <a:off x="11341569" y="6088299"/>
            <a:ext cx="292093" cy="307777"/>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pt-BR" sz="1400" b="1" i="0" u="none" strike="noStrike" cap="none">
                <a:solidFill>
                  <a:srgbClr val="5B5B5B"/>
                </a:solidFill>
                <a:latin typeface="Exo 2 ExtraBold"/>
                <a:ea typeface="Exo 2 ExtraBold"/>
                <a:cs typeface="Exo 2 ExtraBold"/>
                <a:sym typeface="Exo 2 ExtraBold"/>
              </a:rPr>
              <a:t>3</a:t>
            </a:fld>
            <a:endParaRPr sz="1400" b="1" i="0" u="none" strike="noStrike" cap="none">
              <a:solidFill>
                <a:srgbClr val="5B5B5B"/>
              </a:solidFill>
              <a:latin typeface="Exo 2 ExtraBold"/>
              <a:ea typeface="Exo 2 ExtraBold"/>
              <a:cs typeface="Exo 2 ExtraBold"/>
              <a:sym typeface="Exo 2 ExtraBold"/>
            </a:endParaRPr>
          </a:p>
        </p:txBody>
      </p:sp>
      <p:sp>
        <p:nvSpPr>
          <p:cNvPr id="212" name="Google Shape;212;p3"/>
          <p:cNvSpPr/>
          <p:nvPr/>
        </p:nvSpPr>
        <p:spPr>
          <a:xfrm>
            <a:off x="2881815" y="2332841"/>
            <a:ext cx="794802" cy="794802"/>
          </a:xfrm>
          <a:prstGeom prst="ellipse">
            <a:avLst/>
          </a:prstGeom>
          <a:solidFill>
            <a:srgbClr val="F8BD09"/>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5400"/>
              <a:buFont typeface="Nunito"/>
              <a:buNone/>
            </a:pPr>
            <a:endParaRPr sz="5400" b="0" i="0" u="none" strike="noStrike" cap="none">
              <a:solidFill>
                <a:srgbClr val="FFFFFF"/>
              </a:solidFill>
              <a:latin typeface="Exo 2 Medium"/>
              <a:ea typeface="Exo 2 Medium"/>
              <a:cs typeface="Exo 2 Medium"/>
              <a:sym typeface="Exo 2 Medium"/>
            </a:endParaRPr>
          </a:p>
        </p:txBody>
      </p:sp>
      <p:sp>
        <p:nvSpPr>
          <p:cNvPr id="213" name="Google Shape;213;p3"/>
          <p:cNvSpPr/>
          <p:nvPr/>
        </p:nvSpPr>
        <p:spPr>
          <a:xfrm>
            <a:off x="6841168" y="2332841"/>
            <a:ext cx="794802" cy="794802"/>
          </a:xfrm>
          <a:prstGeom prst="ellipse">
            <a:avLst/>
          </a:prstGeom>
          <a:solidFill>
            <a:srgbClr val="F8BD09"/>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5400"/>
              <a:buFont typeface="Nunito"/>
              <a:buNone/>
            </a:pPr>
            <a:endParaRPr sz="5400" b="0" i="0" u="none" strike="noStrike" cap="none">
              <a:solidFill>
                <a:srgbClr val="FFFFFF"/>
              </a:solidFill>
              <a:latin typeface="Exo 2 Medium"/>
              <a:ea typeface="Exo 2 Medium"/>
              <a:cs typeface="Exo 2 Medium"/>
              <a:sym typeface="Exo 2 Medium"/>
            </a:endParaRPr>
          </a:p>
        </p:txBody>
      </p:sp>
      <p:sp>
        <p:nvSpPr>
          <p:cNvPr id="214" name="Google Shape;214;p3"/>
          <p:cNvSpPr txBox="1"/>
          <p:nvPr/>
        </p:nvSpPr>
        <p:spPr>
          <a:xfrm>
            <a:off x="3028298" y="2268577"/>
            <a:ext cx="573723" cy="9233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5400"/>
              <a:buFont typeface="Exo 2 Medium"/>
              <a:buNone/>
            </a:pPr>
            <a:r>
              <a:rPr lang="pt-BR" sz="5400" b="1" i="0" u="none" strike="noStrike" cap="none" dirty="0">
                <a:solidFill>
                  <a:srgbClr val="FFFFFF"/>
                </a:solidFill>
                <a:latin typeface="Exo 2 Medium"/>
                <a:ea typeface="Exo 2 Medium"/>
                <a:cs typeface="Exo 2 Medium"/>
                <a:sym typeface="Exo 2 Medium"/>
              </a:rPr>
              <a:t>1</a:t>
            </a:r>
            <a:endParaRPr sz="1400" b="1" i="0" u="none" strike="noStrike" cap="none" dirty="0">
              <a:solidFill>
                <a:srgbClr val="000000"/>
              </a:solidFill>
              <a:latin typeface="Arial"/>
              <a:ea typeface="Arial"/>
              <a:cs typeface="Arial"/>
              <a:sym typeface="Arial"/>
            </a:endParaRPr>
          </a:p>
        </p:txBody>
      </p:sp>
      <p:sp>
        <p:nvSpPr>
          <p:cNvPr id="215" name="Google Shape;215;p3"/>
          <p:cNvSpPr txBox="1"/>
          <p:nvPr/>
        </p:nvSpPr>
        <p:spPr>
          <a:xfrm>
            <a:off x="6967526" y="2268577"/>
            <a:ext cx="692212" cy="9233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5400"/>
              <a:buFont typeface="Exo 2 Medium"/>
              <a:buNone/>
            </a:pPr>
            <a:r>
              <a:rPr lang="pt-BR" sz="5400" b="1" i="0" u="none" strike="noStrike" cap="none">
                <a:solidFill>
                  <a:srgbClr val="FFFFFF"/>
                </a:solidFill>
                <a:latin typeface="Exo 2 Medium"/>
                <a:ea typeface="Exo 2 Medium"/>
                <a:cs typeface="Exo 2 Medium"/>
                <a:sym typeface="Exo 2 Medium"/>
              </a:rPr>
              <a:t>2</a:t>
            </a:r>
            <a:endParaRPr sz="1400" b="1" i="0" u="none" strike="noStrike" cap="none">
              <a:solidFill>
                <a:srgbClr val="000000"/>
              </a:solidFill>
              <a:latin typeface="Arial"/>
              <a:ea typeface="Arial"/>
              <a:cs typeface="Arial"/>
              <a:sym typeface="Arial"/>
            </a:endParaRPr>
          </a:p>
        </p:txBody>
      </p:sp>
      <p:sp>
        <p:nvSpPr>
          <p:cNvPr id="216" name="Google Shape;216;p3"/>
          <p:cNvSpPr txBox="1"/>
          <p:nvPr/>
        </p:nvSpPr>
        <p:spPr>
          <a:xfrm>
            <a:off x="3759488" y="2376299"/>
            <a:ext cx="2992200" cy="83095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B5B5B"/>
              </a:buClr>
              <a:buSzPts val="2400"/>
              <a:buFont typeface="Exo 2 Medium"/>
              <a:buNone/>
            </a:pPr>
            <a:r>
              <a:rPr lang="pt-BR" sz="2400" dirty="0">
                <a:solidFill>
                  <a:srgbClr val="5B5B5B"/>
                </a:solidFill>
                <a:latin typeface="Exo 2 Medium"/>
                <a:ea typeface="Exo 2 Medium"/>
                <a:cs typeface="Exo 2 Medium"/>
                <a:sym typeface="Exo 2 Medium"/>
              </a:rPr>
              <a:t>Como eu estou chegando hoje</a:t>
            </a:r>
            <a:r>
              <a:rPr lang="pt-BR" sz="2400" i="0" u="none" strike="noStrike" cap="none" dirty="0">
                <a:solidFill>
                  <a:srgbClr val="5B5B5B"/>
                </a:solidFill>
                <a:latin typeface="Exo 2 Medium"/>
                <a:ea typeface="Exo 2 Medium"/>
                <a:cs typeface="Exo 2 Medium"/>
                <a:sym typeface="Exo 2 Medium"/>
              </a:rPr>
              <a:t>?</a:t>
            </a:r>
            <a:endParaRPr sz="1400" i="0" u="none" strike="noStrike" cap="none" dirty="0">
              <a:solidFill>
                <a:srgbClr val="000000"/>
              </a:solidFill>
              <a:latin typeface="Arial"/>
              <a:ea typeface="Arial"/>
              <a:cs typeface="Arial"/>
              <a:sym typeface="Arial"/>
            </a:endParaRPr>
          </a:p>
        </p:txBody>
      </p:sp>
      <p:sp>
        <p:nvSpPr>
          <p:cNvPr id="217" name="Google Shape;217;p3"/>
          <p:cNvSpPr txBox="1"/>
          <p:nvPr/>
        </p:nvSpPr>
        <p:spPr>
          <a:xfrm>
            <a:off x="7754630" y="2376299"/>
            <a:ext cx="3591637" cy="83095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B5B5B"/>
              </a:buClr>
              <a:buSzPts val="2400"/>
              <a:buFont typeface="Exo 2 Medium"/>
              <a:buNone/>
            </a:pPr>
            <a:r>
              <a:rPr lang="pt-BR" sz="2400" i="0" u="none" strike="noStrike" cap="none" dirty="0">
                <a:solidFill>
                  <a:srgbClr val="5B5B5B"/>
                </a:solidFill>
                <a:latin typeface="Exo 2 Medium"/>
                <a:ea typeface="Exo 2 Medium"/>
                <a:cs typeface="Exo 2 Medium"/>
                <a:sym typeface="Exo 2 Medium"/>
              </a:rPr>
              <a:t>Eu me considero uma pessoa comunicativa?</a:t>
            </a:r>
            <a:endParaRPr sz="1400" i="0" u="none" strike="noStrike" cap="none" dirty="0">
              <a:solidFill>
                <a:srgbClr val="000000"/>
              </a:solidFill>
              <a:latin typeface="Arial"/>
              <a:ea typeface="Arial"/>
              <a:cs typeface="Arial"/>
              <a:sym typeface="Arial"/>
            </a:endParaRPr>
          </a:p>
        </p:txBody>
      </p:sp>
      <p:pic>
        <p:nvPicPr>
          <p:cNvPr id="218" name="Google Shape;218;p3"/>
          <p:cNvPicPr preferRelativeResize="0"/>
          <p:nvPr/>
        </p:nvPicPr>
        <p:blipFill rotWithShape="1">
          <a:blip r:embed="rId5">
            <a:alphaModFix/>
          </a:blip>
          <a:srcRect/>
          <a:stretch/>
        </p:blipFill>
        <p:spPr>
          <a:xfrm rot="2345219" flipH="1">
            <a:off x="10057994" y="-1641605"/>
            <a:ext cx="2549071" cy="3061902"/>
          </a:xfrm>
          <a:prstGeom prst="rect">
            <a:avLst/>
          </a:prstGeom>
          <a:noFill/>
          <a:ln>
            <a:noFill/>
          </a:ln>
        </p:spPr>
      </p:pic>
      <p:sp>
        <p:nvSpPr>
          <p:cNvPr id="221" name="Google Shape;221;p3"/>
          <p:cNvSpPr/>
          <p:nvPr/>
        </p:nvSpPr>
        <p:spPr>
          <a:xfrm>
            <a:off x="3881878" y="3780031"/>
            <a:ext cx="2578200" cy="2623200"/>
          </a:xfrm>
          <a:prstGeom prst="roundRect">
            <a:avLst>
              <a:gd name="adj" fmla="val 7799"/>
            </a:avLst>
          </a:prstGeom>
          <a:noFill/>
          <a:ln w="1270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2400"/>
              <a:buFont typeface="Nunito"/>
              <a:buNone/>
            </a:pPr>
            <a:endParaRPr sz="2400" b="0" i="0" u="none" strike="noStrike" cap="none">
              <a:solidFill>
                <a:srgbClr val="FFFFFF"/>
              </a:solidFill>
              <a:latin typeface="Calibri"/>
              <a:ea typeface="Calibri"/>
              <a:cs typeface="Calibri"/>
              <a:sym typeface="Calibri"/>
            </a:endParaRPr>
          </a:p>
        </p:txBody>
      </p:sp>
      <p:sp>
        <p:nvSpPr>
          <p:cNvPr id="222" name="Google Shape;222;p3"/>
          <p:cNvSpPr/>
          <p:nvPr/>
        </p:nvSpPr>
        <p:spPr>
          <a:xfrm>
            <a:off x="7714130" y="3780025"/>
            <a:ext cx="2514600" cy="2558400"/>
          </a:xfrm>
          <a:prstGeom prst="roundRect">
            <a:avLst>
              <a:gd name="adj" fmla="val 7799"/>
            </a:avLst>
          </a:prstGeom>
          <a:noFill/>
          <a:ln w="1270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2400"/>
              <a:buFont typeface="Nunito"/>
              <a:buNone/>
            </a:pPr>
            <a:endParaRPr sz="2400" b="0" i="0" u="none" strike="noStrike" cap="none">
              <a:solidFill>
                <a:srgbClr val="FFFFFF"/>
              </a:solidFill>
              <a:latin typeface="Calibri"/>
              <a:ea typeface="Calibri"/>
              <a:cs typeface="Calibri"/>
              <a:sym typeface="Calibri"/>
            </a:endParaRPr>
          </a:p>
        </p:txBody>
      </p:sp>
      <p:grpSp>
        <p:nvGrpSpPr>
          <p:cNvPr id="2" name="Google Shape;209;p3">
            <a:extLst>
              <a:ext uri="{FF2B5EF4-FFF2-40B4-BE49-F238E27FC236}">
                <a16:creationId xmlns:a16="http://schemas.microsoft.com/office/drawing/2014/main" id="{F5A4671A-98DD-AC65-DCC5-D3C43FD49040}"/>
              </a:ext>
            </a:extLst>
          </p:cNvPr>
          <p:cNvGrpSpPr/>
          <p:nvPr/>
        </p:nvGrpSpPr>
        <p:grpSpPr>
          <a:xfrm rot="-2590511">
            <a:off x="-5209788" y="-5263125"/>
            <a:ext cx="11273304" cy="10326224"/>
            <a:chOff x="-4250821" y="-1969690"/>
            <a:chExt cx="11273304" cy="10326224"/>
          </a:xfrm>
        </p:grpSpPr>
        <p:sp>
          <p:nvSpPr>
            <p:cNvPr id="4" name="Google Shape;210;p3">
              <a:extLst>
                <a:ext uri="{FF2B5EF4-FFF2-40B4-BE49-F238E27FC236}">
                  <a16:creationId xmlns:a16="http://schemas.microsoft.com/office/drawing/2014/main" id="{C142A0FB-A119-9526-314F-22880BCAEC7A}"/>
                </a:ext>
              </a:extLst>
            </p:cNvPr>
            <p:cNvSpPr/>
            <p:nvPr/>
          </p:nvSpPr>
          <p:spPr>
            <a:xfrm rot="-1473581">
              <a:off x="-3174982" y="-377383"/>
              <a:ext cx="9121626" cy="7162245"/>
            </a:xfrm>
            <a:custGeom>
              <a:avLst/>
              <a:gdLst/>
              <a:ahLst/>
              <a:cxnLst/>
              <a:rect l="l" t="t" r="r" b="b"/>
              <a:pathLst>
                <a:path w="9121626" h="7162245" extrusionOk="0">
                  <a:moveTo>
                    <a:pt x="-1004" y="3692959"/>
                  </a:moveTo>
                  <a:cubicBezTo>
                    <a:pt x="1354664" y="3263763"/>
                    <a:pt x="2710332" y="2817551"/>
                    <a:pt x="4011279" y="2277716"/>
                  </a:cubicBezTo>
                  <a:cubicBezTo>
                    <a:pt x="4346853" y="2137895"/>
                    <a:pt x="4728629" y="1983480"/>
                    <a:pt x="5025288" y="1849740"/>
                  </a:cubicBezTo>
                  <a:lnTo>
                    <a:pt x="5025288" y="1849740"/>
                  </a:lnTo>
                  <a:cubicBezTo>
                    <a:pt x="6118330" y="1347596"/>
                    <a:pt x="7182193" y="786363"/>
                    <a:pt x="8213241" y="168227"/>
                  </a:cubicBezTo>
                  <a:cubicBezTo>
                    <a:pt x="8520837" y="-19014"/>
                    <a:pt x="8776176" y="-46976"/>
                    <a:pt x="8935444" y="67313"/>
                  </a:cubicBezTo>
                  <a:cubicBezTo>
                    <a:pt x="9178613" y="242395"/>
                    <a:pt x="9212660" y="753047"/>
                    <a:pt x="8852760" y="1574959"/>
                  </a:cubicBezTo>
                  <a:cubicBezTo>
                    <a:pt x="7923869" y="3702681"/>
                    <a:pt x="6162113" y="5735575"/>
                    <a:pt x="4328612" y="7161757"/>
                  </a:cubicBezTo>
                  <a:lnTo>
                    <a:pt x="4328612" y="7161757"/>
                  </a:lnTo>
                  <a:cubicBezTo>
                    <a:pt x="2603338" y="6411828"/>
                    <a:pt x="1110278" y="5214218"/>
                    <a:pt x="3856" y="3692959"/>
                  </a:cubicBezTo>
                </a:path>
              </a:pathLst>
            </a:custGeom>
            <a:gradFill>
              <a:gsLst>
                <a:gs pos="0">
                  <a:schemeClr val="lt2"/>
                </a:gs>
                <a:gs pos="50000">
                  <a:schemeClr val="lt2"/>
                </a:gs>
                <a:gs pos="100000">
                  <a:schemeClr val="accent1"/>
                </a:gs>
              </a:gsLst>
              <a:lin ang="270000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Nunito"/>
                <a:ea typeface="Nunito"/>
                <a:cs typeface="Nunito"/>
                <a:sym typeface="Nunito"/>
              </a:endParaRPr>
            </a:p>
          </p:txBody>
        </p:sp>
        <p:pic>
          <p:nvPicPr>
            <p:cNvPr id="6" name="Google Shape;211;p3">
              <a:extLst>
                <a:ext uri="{FF2B5EF4-FFF2-40B4-BE49-F238E27FC236}">
                  <a16:creationId xmlns:a16="http://schemas.microsoft.com/office/drawing/2014/main" id="{12C14C4E-C14C-5DF0-CADE-1951FBD45C12}"/>
                </a:ext>
              </a:extLst>
            </p:cNvPr>
            <p:cNvPicPr preferRelativeResize="0"/>
            <p:nvPr/>
          </p:nvPicPr>
          <p:blipFill rotWithShape="1">
            <a:blip r:embed="rId6">
              <a:alphaModFix/>
            </a:blip>
            <a:srcRect/>
            <a:stretch/>
          </p:blipFill>
          <p:spPr>
            <a:xfrm rot="120000" flipH="1">
              <a:off x="-2637760" y="-1850333"/>
              <a:ext cx="6986513" cy="8392084"/>
            </a:xfrm>
            <a:prstGeom prst="rect">
              <a:avLst/>
            </a:prstGeom>
            <a:noFill/>
            <a:ln>
              <a:noFill/>
            </a:ln>
          </p:spPr>
        </p:pic>
      </p:grpSp>
      <p:sp>
        <p:nvSpPr>
          <p:cNvPr id="7" name="Google Shape;213;p3">
            <a:extLst>
              <a:ext uri="{FF2B5EF4-FFF2-40B4-BE49-F238E27FC236}">
                <a16:creationId xmlns:a16="http://schemas.microsoft.com/office/drawing/2014/main" id="{0F788D0D-F719-9423-2476-51028CA78CE7}"/>
              </a:ext>
            </a:extLst>
          </p:cNvPr>
          <p:cNvSpPr txBox="1"/>
          <p:nvPr/>
        </p:nvSpPr>
        <p:spPr>
          <a:xfrm>
            <a:off x="382029" y="923478"/>
            <a:ext cx="3658947" cy="830997"/>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pt-BR" sz="4800" b="1" i="1" dirty="0">
                <a:solidFill>
                  <a:schemeClr val="lt1"/>
                </a:solidFill>
                <a:latin typeface="Exo 2 ExtraBold"/>
                <a:ea typeface="Exo 2 ExtraBold"/>
                <a:cs typeface="Exo 2 ExtraBold"/>
                <a:sym typeface="Exo 2 ExtraBold"/>
              </a:rPr>
              <a:t>Check-in</a:t>
            </a:r>
            <a:endParaRPr sz="3200" b="1" i="1" dirty="0">
              <a:solidFill>
                <a:schemeClr val="lt1"/>
              </a:solidFill>
              <a:latin typeface="Exo 2 ExtraBold"/>
              <a:ea typeface="Exo 2 ExtraBold"/>
              <a:cs typeface="Exo 2 ExtraBold"/>
              <a:sym typeface="Exo 2 ExtraBold"/>
            </a:endParaRPr>
          </a:p>
        </p:txBody>
      </p:sp>
      <p:pic>
        <p:nvPicPr>
          <p:cNvPr id="8" name="Gráfico 7">
            <a:extLst>
              <a:ext uri="{FF2B5EF4-FFF2-40B4-BE49-F238E27FC236}">
                <a16:creationId xmlns:a16="http://schemas.microsoft.com/office/drawing/2014/main" id="{1633CBBF-0602-7644-6116-A11B72F2D40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6723975" flipH="1" flipV="1">
            <a:off x="-4914650" y="-5478101"/>
            <a:ext cx="9017865" cy="9567214"/>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690"/>
        <p:cNvGrpSpPr/>
        <p:nvPr/>
      </p:nvGrpSpPr>
      <p:grpSpPr>
        <a:xfrm>
          <a:off x="0" y="0"/>
          <a:ext cx="0" cy="0"/>
          <a:chOff x="0" y="0"/>
          <a:chExt cx="0" cy="0"/>
        </a:xfrm>
      </p:grpSpPr>
      <p:grpSp>
        <p:nvGrpSpPr>
          <p:cNvPr id="96" name="Google Shape;375;g177a79fe0d0_0_530">
            <a:extLst>
              <a:ext uri="{FF2B5EF4-FFF2-40B4-BE49-F238E27FC236}">
                <a16:creationId xmlns:a16="http://schemas.microsoft.com/office/drawing/2014/main" id="{B0FEA936-CB16-4F86-8FEA-9ACB35F7D267}"/>
              </a:ext>
            </a:extLst>
          </p:cNvPr>
          <p:cNvGrpSpPr/>
          <p:nvPr/>
        </p:nvGrpSpPr>
        <p:grpSpPr>
          <a:xfrm flipH="1">
            <a:off x="0" y="-6083"/>
            <a:ext cx="12192001" cy="6864000"/>
            <a:chOff x="0" y="-6083"/>
            <a:chExt cx="12192001" cy="6864000"/>
          </a:xfrm>
        </p:grpSpPr>
        <p:pic>
          <p:nvPicPr>
            <p:cNvPr id="97" name="Google Shape;376;g177a79fe0d0_0_530" descr="Padrão do plano de fundo&#10;&#10;Descrição gerada automaticamente">
              <a:extLst>
                <a:ext uri="{FF2B5EF4-FFF2-40B4-BE49-F238E27FC236}">
                  <a16:creationId xmlns:a16="http://schemas.microsoft.com/office/drawing/2014/main" id="{1D2A003C-645C-445C-BCDA-FD04357292B4}"/>
                </a:ext>
              </a:extLst>
            </p:cNvPr>
            <p:cNvPicPr preferRelativeResize="0"/>
            <p:nvPr/>
          </p:nvPicPr>
          <p:blipFill rotWithShape="1">
            <a:blip r:embed="rId4">
              <a:alphaModFix/>
            </a:blip>
            <a:srcRect/>
            <a:stretch/>
          </p:blipFill>
          <p:spPr>
            <a:xfrm>
              <a:off x="5099963" y="-6083"/>
              <a:ext cx="7092038" cy="6858000"/>
            </a:xfrm>
            <a:prstGeom prst="rect">
              <a:avLst/>
            </a:prstGeom>
            <a:noFill/>
            <a:ln>
              <a:noFill/>
            </a:ln>
          </p:spPr>
        </p:pic>
        <p:sp>
          <p:nvSpPr>
            <p:cNvPr id="98" name="Google Shape;377;g177a79fe0d0_0_530">
              <a:extLst>
                <a:ext uri="{FF2B5EF4-FFF2-40B4-BE49-F238E27FC236}">
                  <a16:creationId xmlns:a16="http://schemas.microsoft.com/office/drawing/2014/main" id="{3C5B2D49-BF59-4A2A-9660-616E6962F1E6}"/>
                </a:ext>
              </a:extLst>
            </p:cNvPr>
            <p:cNvSpPr/>
            <p:nvPr/>
          </p:nvSpPr>
          <p:spPr>
            <a:xfrm>
              <a:off x="0" y="-6083"/>
              <a:ext cx="12192000" cy="6864000"/>
            </a:xfrm>
            <a:prstGeom prst="rect">
              <a:avLst/>
            </a:prstGeom>
            <a:gradFill>
              <a:gsLst>
                <a:gs pos="0">
                  <a:schemeClr val="lt1"/>
                </a:gs>
                <a:gs pos="50000">
                  <a:schemeClr val="lt1"/>
                </a:gs>
                <a:gs pos="100000">
                  <a:srgbClr val="DCDCDC">
                    <a:alpha val="0"/>
                  </a:srgbClr>
                </a:gs>
              </a:gsLst>
              <a:lin ang="2700006"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Nunito ExtraLight"/>
                <a:ea typeface="Nunito ExtraLight"/>
                <a:cs typeface="Nunito ExtraLight"/>
                <a:sym typeface="Nunito ExtraLight"/>
              </a:endParaRPr>
            </a:p>
          </p:txBody>
        </p:sp>
      </p:grpSp>
      <p:sp>
        <p:nvSpPr>
          <p:cNvPr id="91" name="Retângulo 90">
            <a:extLst>
              <a:ext uri="{FF2B5EF4-FFF2-40B4-BE49-F238E27FC236}">
                <a16:creationId xmlns:a16="http://schemas.microsoft.com/office/drawing/2014/main" id="{D18A0F73-9907-46D0-9D52-69EDDD883E8A}"/>
              </a:ext>
            </a:extLst>
          </p:cNvPr>
          <p:cNvSpPr/>
          <p:nvPr/>
        </p:nvSpPr>
        <p:spPr>
          <a:xfrm flipH="1">
            <a:off x="1584820" y="-1"/>
            <a:ext cx="10607173" cy="6913639"/>
          </a:xfrm>
          <a:prstGeom prst="rect">
            <a:avLst/>
          </a:prstGeom>
          <a:gradFill flip="none" rotWithShape="1">
            <a:gsLst>
              <a:gs pos="38000">
                <a:srgbClr val="828A82"/>
              </a:gs>
              <a:gs pos="100000">
                <a:srgbClr val="1E9B32">
                  <a:alpha val="0"/>
                </a:srgbClr>
              </a:gs>
            </a:gsLst>
            <a:lin ang="0" scaled="0"/>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dirty="0">
              <a:ln>
                <a:noFill/>
              </a:ln>
              <a:solidFill>
                <a:srgbClr val="FFFFFF"/>
              </a:solidFill>
              <a:effectLst/>
              <a:uLnTx/>
              <a:uFillTx/>
              <a:latin typeface="Nunito"/>
              <a:ea typeface="+mn-ea"/>
              <a:cs typeface="+mn-cs"/>
            </a:endParaRPr>
          </a:p>
        </p:txBody>
      </p:sp>
      <p:grpSp>
        <p:nvGrpSpPr>
          <p:cNvPr id="92" name="Agrupar 91">
            <a:extLst>
              <a:ext uri="{FF2B5EF4-FFF2-40B4-BE49-F238E27FC236}">
                <a16:creationId xmlns:a16="http://schemas.microsoft.com/office/drawing/2014/main" id="{4BE3EC0E-E9F0-49D8-B480-FF029AF70ADA}"/>
              </a:ext>
            </a:extLst>
          </p:cNvPr>
          <p:cNvGrpSpPr/>
          <p:nvPr/>
        </p:nvGrpSpPr>
        <p:grpSpPr>
          <a:xfrm rot="1025841" flipH="1">
            <a:off x="2753866" y="-1641056"/>
            <a:ext cx="8796626" cy="9271590"/>
            <a:chOff x="6456258" y="-1417017"/>
            <a:chExt cx="8796626" cy="9271590"/>
          </a:xfrm>
        </p:grpSpPr>
        <p:sp>
          <p:nvSpPr>
            <p:cNvPr id="93" name="Gráfico 3">
              <a:extLst>
                <a:ext uri="{FF2B5EF4-FFF2-40B4-BE49-F238E27FC236}">
                  <a16:creationId xmlns:a16="http://schemas.microsoft.com/office/drawing/2014/main" id="{70F683FD-3047-4CA3-BB25-523DDE964915}"/>
                </a:ext>
              </a:extLst>
            </p:cNvPr>
            <p:cNvSpPr/>
            <p:nvPr/>
          </p:nvSpPr>
          <p:spPr>
            <a:xfrm rot="5067503" flipH="1">
              <a:off x="5476568" y="-287363"/>
              <a:ext cx="9121626" cy="7162245"/>
            </a:xfrm>
            <a:custGeom>
              <a:avLst/>
              <a:gdLst>
                <a:gd name="connsiteX0" fmla="*/ -1004 w 9121626"/>
                <a:gd name="connsiteY0" fmla="*/ 3692959 h 7162245"/>
                <a:gd name="connsiteX1" fmla="*/ 4011279 w 9121626"/>
                <a:gd name="connsiteY1" fmla="*/ 2277716 h 7162245"/>
                <a:gd name="connsiteX2" fmla="*/ 5025288 w 9121626"/>
                <a:gd name="connsiteY2" fmla="*/ 1849740 h 7162245"/>
                <a:gd name="connsiteX3" fmla="*/ 5025288 w 9121626"/>
                <a:gd name="connsiteY3" fmla="*/ 1849740 h 7162245"/>
                <a:gd name="connsiteX4" fmla="*/ 8213241 w 9121626"/>
                <a:gd name="connsiteY4" fmla="*/ 168227 h 7162245"/>
                <a:gd name="connsiteX5" fmla="*/ 8935444 w 9121626"/>
                <a:gd name="connsiteY5" fmla="*/ 67313 h 7162245"/>
                <a:gd name="connsiteX6" fmla="*/ 8852760 w 9121626"/>
                <a:gd name="connsiteY6" fmla="*/ 1574959 h 7162245"/>
                <a:gd name="connsiteX7" fmla="*/ 4328612 w 9121626"/>
                <a:gd name="connsiteY7" fmla="*/ 7161757 h 7162245"/>
                <a:gd name="connsiteX8" fmla="*/ 4328612 w 9121626"/>
                <a:gd name="connsiteY8" fmla="*/ 7161757 h 7162245"/>
                <a:gd name="connsiteX9" fmla="*/ 3856 w 9121626"/>
                <a:gd name="connsiteY9" fmla="*/ 3692959 h 7162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121626" h="7162245">
                  <a:moveTo>
                    <a:pt x="-1004" y="3692959"/>
                  </a:moveTo>
                  <a:cubicBezTo>
                    <a:pt x="1354664" y="3263763"/>
                    <a:pt x="2710332" y="2817551"/>
                    <a:pt x="4011279" y="2277716"/>
                  </a:cubicBezTo>
                  <a:cubicBezTo>
                    <a:pt x="4346853" y="2137895"/>
                    <a:pt x="4728629" y="1983480"/>
                    <a:pt x="5025288" y="1849740"/>
                  </a:cubicBezTo>
                  <a:lnTo>
                    <a:pt x="5025288" y="1849740"/>
                  </a:lnTo>
                  <a:cubicBezTo>
                    <a:pt x="6118330" y="1347596"/>
                    <a:pt x="7182193" y="786363"/>
                    <a:pt x="8213241" y="168227"/>
                  </a:cubicBezTo>
                  <a:cubicBezTo>
                    <a:pt x="8520837" y="-19014"/>
                    <a:pt x="8776176" y="-46976"/>
                    <a:pt x="8935444" y="67313"/>
                  </a:cubicBezTo>
                  <a:cubicBezTo>
                    <a:pt x="9178613" y="242395"/>
                    <a:pt x="9212660" y="753047"/>
                    <a:pt x="8852760" y="1574959"/>
                  </a:cubicBezTo>
                  <a:cubicBezTo>
                    <a:pt x="7923869" y="3702681"/>
                    <a:pt x="6162113" y="5735575"/>
                    <a:pt x="4328612" y="7161757"/>
                  </a:cubicBezTo>
                  <a:lnTo>
                    <a:pt x="4328612" y="7161757"/>
                  </a:lnTo>
                  <a:cubicBezTo>
                    <a:pt x="2603338" y="6411828"/>
                    <a:pt x="1110278" y="5214218"/>
                    <a:pt x="3856" y="3692959"/>
                  </a:cubicBezTo>
                </a:path>
              </a:pathLst>
            </a:custGeom>
            <a:gradFill flip="none" rotWithShape="1">
              <a:gsLst>
                <a:gs pos="50000">
                  <a:srgbClr val="FFCD00"/>
                </a:gs>
                <a:gs pos="100000">
                  <a:srgbClr val="FF6400"/>
                </a:gs>
              </a:gsLst>
              <a:lin ang="2700000" scaled="1"/>
              <a:tileRect/>
            </a:gradFill>
            <a:ln w="121539"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dirty="0">
                <a:ln>
                  <a:noFill/>
                </a:ln>
                <a:solidFill>
                  <a:srgbClr val="262626"/>
                </a:solidFill>
                <a:effectLst/>
                <a:uLnTx/>
                <a:uFillTx/>
                <a:latin typeface="Nunito"/>
                <a:ea typeface="+mn-ea"/>
              </a:endParaRPr>
            </a:p>
          </p:txBody>
        </p:sp>
        <p:pic>
          <p:nvPicPr>
            <p:cNvPr id="94" name="Gráfico 93">
              <a:extLst>
                <a:ext uri="{FF2B5EF4-FFF2-40B4-BE49-F238E27FC236}">
                  <a16:creationId xmlns:a16="http://schemas.microsoft.com/office/drawing/2014/main" id="{0838C3E9-56E2-486A-8E0A-1DD587B56B4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6425841" flipH="1">
              <a:off x="5590036" y="-444342"/>
              <a:ext cx="9118825" cy="7173476"/>
            </a:xfrm>
            <a:prstGeom prst="rect">
              <a:avLst/>
            </a:prstGeom>
          </p:spPr>
        </p:pic>
        <p:pic>
          <p:nvPicPr>
            <p:cNvPr id="95" name="Gráfico 94">
              <a:extLst>
                <a:ext uri="{FF2B5EF4-FFF2-40B4-BE49-F238E27FC236}">
                  <a16:creationId xmlns:a16="http://schemas.microsoft.com/office/drawing/2014/main" id="{B03FD289-B25D-4680-9314-9AFA7D65D7A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3492002">
              <a:off x="7563922" y="-883418"/>
              <a:ext cx="6986207" cy="8391716"/>
            </a:xfrm>
            <a:prstGeom prst="rect">
              <a:avLst/>
            </a:prstGeom>
          </p:spPr>
        </p:pic>
      </p:grpSp>
      <p:sp>
        <p:nvSpPr>
          <p:cNvPr id="99" name="Google Shape;696;g175e544e504_0_175">
            <a:extLst>
              <a:ext uri="{FF2B5EF4-FFF2-40B4-BE49-F238E27FC236}">
                <a16:creationId xmlns:a16="http://schemas.microsoft.com/office/drawing/2014/main" id="{73ED029E-F898-40F8-A5A1-E8E565BA77A7}"/>
              </a:ext>
            </a:extLst>
          </p:cNvPr>
          <p:cNvSpPr/>
          <p:nvPr/>
        </p:nvSpPr>
        <p:spPr>
          <a:xfrm>
            <a:off x="208659" y="188497"/>
            <a:ext cx="2276168" cy="6486960"/>
          </a:xfrm>
          <a:prstGeom prst="roundRect">
            <a:avLst>
              <a:gd name="adj" fmla="val 2395"/>
            </a:avLst>
          </a:prstGeom>
          <a:solidFill>
            <a:schemeClr val="lt1"/>
          </a:soli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pt-BR" sz="1800" b="0" i="0" u="none" strike="noStrike" cap="none" dirty="0">
              <a:solidFill>
                <a:schemeClr val="lt1"/>
              </a:solidFill>
              <a:latin typeface="Nunito ExtraLight"/>
              <a:ea typeface="Nunito ExtraLight"/>
              <a:cs typeface="Nunito ExtraLight"/>
              <a:sym typeface="Nunito ExtraLight"/>
            </a:endParaRPr>
          </a:p>
        </p:txBody>
      </p:sp>
      <p:grpSp>
        <p:nvGrpSpPr>
          <p:cNvPr id="31" name="Agrupar 30" hidden="1">
            <a:extLst>
              <a:ext uri="{FF2B5EF4-FFF2-40B4-BE49-F238E27FC236}">
                <a16:creationId xmlns:a16="http://schemas.microsoft.com/office/drawing/2014/main" id="{3FEF2905-8897-4CCC-B5F1-8CB8E9659C47}"/>
              </a:ext>
            </a:extLst>
          </p:cNvPr>
          <p:cNvGrpSpPr/>
          <p:nvPr/>
        </p:nvGrpSpPr>
        <p:grpSpPr>
          <a:xfrm>
            <a:off x="365087" y="368977"/>
            <a:ext cx="11461826" cy="6120000"/>
            <a:chOff x="365087" y="368977"/>
            <a:chExt cx="11461826" cy="6120000"/>
          </a:xfrm>
        </p:grpSpPr>
        <p:sp>
          <p:nvSpPr>
            <p:cNvPr id="80" name="Google Shape;696;g175e544e504_0_175">
              <a:extLst>
                <a:ext uri="{FF2B5EF4-FFF2-40B4-BE49-F238E27FC236}">
                  <a16:creationId xmlns:a16="http://schemas.microsoft.com/office/drawing/2014/main" id="{E76DAA37-E453-40F9-B3B8-0D1DAF7ED795}"/>
                </a:ext>
              </a:extLst>
            </p:cNvPr>
            <p:cNvSpPr/>
            <p:nvPr/>
          </p:nvSpPr>
          <p:spPr>
            <a:xfrm>
              <a:off x="9830505" y="3344785"/>
              <a:ext cx="1996408" cy="3136595"/>
            </a:xfrm>
            <a:prstGeom prst="roundRect">
              <a:avLst>
                <a:gd name="adj" fmla="val 2395"/>
              </a:avLst>
            </a:prstGeom>
            <a:solidFill>
              <a:schemeClr val="lt1"/>
            </a:soli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pt-BR" sz="1800" b="0" i="0" u="none" strike="noStrike" cap="none" dirty="0">
                <a:solidFill>
                  <a:schemeClr val="lt1"/>
                </a:solidFill>
                <a:latin typeface="Nunito ExtraLight"/>
                <a:ea typeface="Nunito ExtraLight"/>
                <a:cs typeface="Nunito ExtraLight"/>
                <a:sym typeface="Nunito ExtraLight"/>
              </a:endParaRPr>
            </a:p>
          </p:txBody>
        </p:sp>
        <p:sp>
          <p:nvSpPr>
            <p:cNvPr id="696" name="Google Shape;696;g175e544e504_0_175"/>
            <p:cNvSpPr/>
            <p:nvPr/>
          </p:nvSpPr>
          <p:spPr>
            <a:xfrm>
              <a:off x="365087" y="368977"/>
              <a:ext cx="1996408" cy="6120000"/>
            </a:xfrm>
            <a:prstGeom prst="roundRect">
              <a:avLst>
                <a:gd name="adj" fmla="val 2395"/>
              </a:avLst>
            </a:prstGeom>
            <a:solidFill>
              <a:schemeClr val="lt1"/>
            </a:soli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pt-BR" sz="1800" b="0" i="0" u="none" strike="noStrike" cap="none" dirty="0">
                <a:solidFill>
                  <a:schemeClr val="lt1"/>
                </a:solidFill>
                <a:latin typeface="Nunito ExtraLight"/>
                <a:ea typeface="Nunito ExtraLight"/>
                <a:cs typeface="Nunito ExtraLight"/>
                <a:sym typeface="Nunito ExtraLight"/>
              </a:endParaRPr>
            </a:p>
          </p:txBody>
        </p:sp>
        <p:sp>
          <p:nvSpPr>
            <p:cNvPr id="70" name="Google Shape;696;g175e544e504_0_175">
              <a:extLst>
                <a:ext uri="{FF2B5EF4-FFF2-40B4-BE49-F238E27FC236}">
                  <a16:creationId xmlns:a16="http://schemas.microsoft.com/office/drawing/2014/main" id="{78CCE198-A6D4-4082-8C17-74DB0DEA9E5E}"/>
                </a:ext>
              </a:extLst>
            </p:cNvPr>
            <p:cNvSpPr/>
            <p:nvPr/>
          </p:nvSpPr>
          <p:spPr>
            <a:xfrm>
              <a:off x="2731441" y="368977"/>
              <a:ext cx="1996408" cy="6120000"/>
            </a:xfrm>
            <a:prstGeom prst="roundRect">
              <a:avLst>
                <a:gd name="adj" fmla="val 2395"/>
              </a:avLst>
            </a:prstGeom>
            <a:solidFill>
              <a:schemeClr val="lt1"/>
            </a:soli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pt-BR" sz="1800" b="0" i="0" u="none" strike="noStrike" cap="none" dirty="0">
                <a:solidFill>
                  <a:schemeClr val="lt1"/>
                </a:solidFill>
                <a:latin typeface="Nunito ExtraLight"/>
                <a:ea typeface="Nunito ExtraLight"/>
                <a:cs typeface="Nunito ExtraLight"/>
                <a:sym typeface="Nunito ExtraLight"/>
              </a:endParaRPr>
            </a:p>
          </p:txBody>
        </p:sp>
        <p:sp>
          <p:nvSpPr>
            <p:cNvPr id="71" name="Google Shape;696;g175e544e504_0_175">
              <a:extLst>
                <a:ext uri="{FF2B5EF4-FFF2-40B4-BE49-F238E27FC236}">
                  <a16:creationId xmlns:a16="http://schemas.microsoft.com/office/drawing/2014/main" id="{C60817D7-8533-413D-A509-769CFE6F2EA5}"/>
                </a:ext>
              </a:extLst>
            </p:cNvPr>
            <p:cNvSpPr/>
            <p:nvPr/>
          </p:nvSpPr>
          <p:spPr>
            <a:xfrm>
              <a:off x="5097795" y="368977"/>
              <a:ext cx="1996408" cy="6120000"/>
            </a:xfrm>
            <a:prstGeom prst="roundRect">
              <a:avLst>
                <a:gd name="adj" fmla="val 2395"/>
              </a:avLst>
            </a:prstGeom>
            <a:solidFill>
              <a:schemeClr val="lt1"/>
            </a:soli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pt-BR" sz="1800" b="0" i="0" u="none" strike="noStrike" cap="none" dirty="0">
                <a:solidFill>
                  <a:schemeClr val="lt1"/>
                </a:solidFill>
                <a:latin typeface="Nunito ExtraLight"/>
                <a:ea typeface="Nunito ExtraLight"/>
                <a:cs typeface="Nunito ExtraLight"/>
                <a:sym typeface="Nunito ExtraLight"/>
              </a:endParaRPr>
            </a:p>
          </p:txBody>
        </p:sp>
        <p:sp>
          <p:nvSpPr>
            <p:cNvPr id="72" name="Google Shape;696;g175e544e504_0_175">
              <a:extLst>
                <a:ext uri="{FF2B5EF4-FFF2-40B4-BE49-F238E27FC236}">
                  <a16:creationId xmlns:a16="http://schemas.microsoft.com/office/drawing/2014/main" id="{51651111-DD76-4EA1-9FEA-323A914CD32F}"/>
                </a:ext>
              </a:extLst>
            </p:cNvPr>
            <p:cNvSpPr/>
            <p:nvPr/>
          </p:nvSpPr>
          <p:spPr>
            <a:xfrm>
              <a:off x="7464149" y="368977"/>
              <a:ext cx="1996408" cy="6120000"/>
            </a:xfrm>
            <a:prstGeom prst="roundRect">
              <a:avLst>
                <a:gd name="adj" fmla="val 2395"/>
              </a:avLst>
            </a:prstGeom>
            <a:solidFill>
              <a:schemeClr val="lt1"/>
            </a:soli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pt-BR" sz="1800" b="0" i="0" u="none" strike="noStrike" cap="none" dirty="0">
                <a:solidFill>
                  <a:schemeClr val="lt1"/>
                </a:solidFill>
                <a:latin typeface="Nunito ExtraLight"/>
                <a:ea typeface="Nunito ExtraLight"/>
                <a:cs typeface="Nunito ExtraLight"/>
                <a:sym typeface="Nunito ExtraLight"/>
              </a:endParaRPr>
            </a:p>
          </p:txBody>
        </p:sp>
        <p:sp>
          <p:nvSpPr>
            <p:cNvPr id="73" name="Google Shape;696;g175e544e504_0_175">
              <a:extLst>
                <a:ext uri="{FF2B5EF4-FFF2-40B4-BE49-F238E27FC236}">
                  <a16:creationId xmlns:a16="http://schemas.microsoft.com/office/drawing/2014/main" id="{ECC45DF8-EDC3-4BB8-ADF1-6123FFDA80A1}"/>
                </a:ext>
              </a:extLst>
            </p:cNvPr>
            <p:cNvSpPr/>
            <p:nvPr/>
          </p:nvSpPr>
          <p:spPr>
            <a:xfrm>
              <a:off x="9830505" y="368977"/>
              <a:ext cx="1996408" cy="2795328"/>
            </a:xfrm>
            <a:prstGeom prst="roundRect">
              <a:avLst>
                <a:gd name="adj" fmla="val 2395"/>
              </a:avLst>
            </a:prstGeom>
            <a:solidFill>
              <a:schemeClr val="lt1"/>
            </a:soli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pt-BR" sz="1800" b="0" i="0" u="none" strike="noStrike" cap="none" dirty="0">
                <a:solidFill>
                  <a:schemeClr val="lt1"/>
                </a:solidFill>
                <a:latin typeface="Nunito ExtraLight"/>
                <a:ea typeface="Nunito ExtraLight"/>
                <a:cs typeface="Nunito ExtraLight"/>
                <a:sym typeface="Nunito ExtraLight"/>
              </a:endParaRPr>
            </a:p>
          </p:txBody>
        </p:sp>
      </p:grpSp>
      <p:sp>
        <p:nvSpPr>
          <p:cNvPr id="74" name="CaixaDeTexto 73">
            <a:extLst>
              <a:ext uri="{FF2B5EF4-FFF2-40B4-BE49-F238E27FC236}">
                <a16:creationId xmlns:a16="http://schemas.microsoft.com/office/drawing/2014/main" id="{3500D2C8-084D-4C81-A37F-53B263D697CD}"/>
              </a:ext>
            </a:extLst>
          </p:cNvPr>
          <p:cNvSpPr txBox="1"/>
          <p:nvPr/>
        </p:nvSpPr>
        <p:spPr>
          <a:xfrm>
            <a:off x="365087" y="188497"/>
            <a:ext cx="1063306" cy="923330"/>
          </a:xfrm>
          <a:prstGeom prst="rect">
            <a:avLst/>
          </a:prstGeom>
          <a:noFill/>
        </p:spPr>
        <p:txBody>
          <a:bodyPr wrap="square" rtlCol="0">
            <a:spAutoFit/>
          </a:bodyPr>
          <a:lstStyle/>
          <a:p>
            <a:r>
              <a:rPr lang="pt-BR" sz="5400" i="1" dirty="0">
                <a:solidFill>
                  <a:schemeClr val="tx2">
                    <a:lumMod val="40000"/>
                    <a:lumOff val="60000"/>
                  </a:schemeClr>
                </a:solidFill>
                <a:latin typeface="+mj-lt"/>
              </a:rPr>
              <a:t>01</a:t>
            </a:r>
          </a:p>
        </p:txBody>
      </p:sp>
      <p:pic>
        <p:nvPicPr>
          <p:cNvPr id="33" name="Gráfico 32" hidden="1">
            <a:extLst>
              <a:ext uri="{FF2B5EF4-FFF2-40B4-BE49-F238E27FC236}">
                <a16:creationId xmlns:a16="http://schemas.microsoft.com/office/drawing/2014/main" id="{BD0075C0-C4FE-44D4-BD7A-EFD943970EA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67248" y="369000"/>
            <a:ext cx="11457505" cy="6120000"/>
          </a:xfrm>
          <a:prstGeom prst="rect">
            <a:avLst/>
          </a:prstGeom>
        </p:spPr>
      </p:pic>
      <p:sp>
        <p:nvSpPr>
          <p:cNvPr id="698" name="Google Shape;698;g175e544e504_0_175"/>
          <p:cNvSpPr/>
          <p:nvPr/>
        </p:nvSpPr>
        <p:spPr>
          <a:xfrm rot="-3003078" flipH="1">
            <a:off x="-3322257" y="4850078"/>
            <a:ext cx="4773446" cy="6001049"/>
          </a:xfrm>
          <a:custGeom>
            <a:avLst/>
            <a:gdLst/>
            <a:ahLst/>
            <a:cxnLst/>
            <a:rect l="l" t="t" r="r" b="b"/>
            <a:pathLst>
              <a:path w="547817" h="688701" extrusionOk="0">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Nunito ExtraLight"/>
              <a:ea typeface="Nunito ExtraLight"/>
              <a:cs typeface="Nunito ExtraLight"/>
              <a:sym typeface="Nunito ExtraLight"/>
            </a:endParaRPr>
          </a:p>
        </p:txBody>
      </p:sp>
      <p:sp>
        <p:nvSpPr>
          <p:cNvPr id="699" name="Google Shape;699;g175e544e504_0_175"/>
          <p:cNvSpPr txBox="1"/>
          <p:nvPr/>
        </p:nvSpPr>
        <p:spPr>
          <a:xfrm>
            <a:off x="208659" y="6260123"/>
            <a:ext cx="521933"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pt-BR" sz="1400" b="1" i="0" u="none" strike="noStrike" cap="none">
                <a:solidFill>
                  <a:schemeClr val="lt1"/>
                </a:solidFill>
                <a:latin typeface="Exo 2 ExtraBold"/>
                <a:ea typeface="Exo 2 ExtraBold"/>
                <a:cs typeface="Exo 2 ExtraBold"/>
                <a:sym typeface="Exo 2 ExtraBold"/>
              </a:rPr>
              <a:t>30</a:t>
            </a:fld>
            <a:endParaRPr sz="1400" b="1" i="0" u="none" strike="noStrike" cap="none" dirty="0">
              <a:solidFill>
                <a:schemeClr val="lt1"/>
              </a:solidFill>
              <a:latin typeface="Exo 2 ExtraBold"/>
              <a:ea typeface="Exo 2 ExtraBold"/>
              <a:cs typeface="Exo 2 ExtraBold"/>
              <a:sym typeface="Exo 2 ExtraBold"/>
            </a:endParaRPr>
          </a:p>
        </p:txBody>
      </p:sp>
      <p:grpSp>
        <p:nvGrpSpPr>
          <p:cNvPr id="5" name="Agrupar 4">
            <a:extLst>
              <a:ext uri="{FF2B5EF4-FFF2-40B4-BE49-F238E27FC236}">
                <a16:creationId xmlns:a16="http://schemas.microsoft.com/office/drawing/2014/main" id="{1CB6C4C0-42FC-6D59-C5B3-B89BC48B273C}"/>
              </a:ext>
            </a:extLst>
          </p:cNvPr>
          <p:cNvGrpSpPr/>
          <p:nvPr/>
        </p:nvGrpSpPr>
        <p:grpSpPr>
          <a:xfrm>
            <a:off x="3098021" y="166090"/>
            <a:ext cx="4504908" cy="6500989"/>
            <a:chOff x="2577769" y="174468"/>
            <a:chExt cx="2276168" cy="6500989"/>
          </a:xfrm>
        </p:grpSpPr>
        <p:sp>
          <p:nvSpPr>
            <p:cNvPr id="23" name="Google Shape;696;g175e544e504_0_175">
              <a:extLst>
                <a:ext uri="{FF2B5EF4-FFF2-40B4-BE49-F238E27FC236}">
                  <a16:creationId xmlns:a16="http://schemas.microsoft.com/office/drawing/2014/main" id="{831706F6-FD3E-A8A4-EA35-B6538D014CFB}"/>
                </a:ext>
              </a:extLst>
            </p:cNvPr>
            <p:cNvSpPr/>
            <p:nvPr/>
          </p:nvSpPr>
          <p:spPr>
            <a:xfrm>
              <a:off x="2577769" y="188497"/>
              <a:ext cx="2276168" cy="6486960"/>
            </a:xfrm>
            <a:prstGeom prst="roundRect">
              <a:avLst>
                <a:gd name="adj" fmla="val 2395"/>
              </a:avLst>
            </a:prstGeom>
            <a:solidFill>
              <a:schemeClr val="lt1"/>
            </a:soli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pt-BR" sz="1800" b="0" i="0" u="none" strike="noStrike" cap="none" dirty="0">
                <a:solidFill>
                  <a:schemeClr val="bg1">
                    <a:lumMod val="75000"/>
                  </a:schemeClr>
                </a:solidFill>
                <a:latin typeface="Nunito ExtraLight"/>
                <a:ea typeface="Nunito ExtraLight"/>
                <a:cs typeface="Nunito ExtraLight"/>
                <a:sym typeface="Nunito ExtraLight"/>
              </a:endParaRPr>
            </a:p>
          </p:txBody>
        </p:sp>
        <p:sp>
          <p:nvSpPr>
            <p:cNvPr id="24" name="CaixaDeTexto 23">
              <a:extLst>
                <a:ext uri="{FF2B5EF4-FFF2-40B4-BE49-F238E27FC236}">
                  <a16:creationId xmlns:a16="http://schemas.microsoft.com/office/drawing/2014/main" id="{5452EFD5-BEB2-B774-C7AF-55262A32D7F0}"/>
                </a:ext>
              </a:extLst>
            </p:cNvPr>
            <p:cNvSpPr txBox="1"/>
            <p:nvPr/>
          </p:nvSpPr>
          <p:spPr>
            <a:xfrm>
              <a:off x="2677195" y="174468"/>
              <a:ext cx="992840" cy="923330"/>
            </a:xfrm>
            <a:prstGeom prst="rect">
              <a:avLst/>
            </a:prstGeom>
            <a:noFill/>
          </p:spPr>
          <p:txBody>
            <a:bodyPr wrap="square" rtlCol="0">
              <a:spAutoFit/>
            </a:bodyPr>
            <a:lstStyle/>
            <a:p>
              <a:r>
                <a:rPr lang="pt-BR" sz="5400" i="1" dirty="0">
                  <a:solidFill>
                    <a:srgbClr val="FFC000"/>
                  </a:solidFill>
                  <a:latin typeface="+mj-lt"/>
                </a:rPr>
                <a:t>02</a:t>
              </a:r>
            </a:p>
          </p:txBody>
        </p:sp>
        <p:sp>
          <p:nvSpPr>
            <p:cNvPr id="25" name="Google Shape;697;g175e544e504_0_175">
              <a:extLst>
                <a:ext uri="{FF2B5EF4-FFF2-40B4-BE49-F238E27FC236}">
                  <a16:creationId xmlns:a16="http://schemas.microsoft.com/office/drawing/2014/main" id="{EB047B83-0170-7B21-C073-1532013A2958}"/>
                </a:ext>
              </a:extLst>
            </p:cNvPr>
            <p:cNvSpPr txBox="1"/>
            <p:nvPr/>
          </p:nvSpPr>
          <p:spPr>
            <a:xfrm>
              <a:off x="2821876" y="1455417"/>
              <a:ext cx="1852964" cy="2372545"/>
            </a:xfrm>
            <a:prstGeom prst="rect">
              <a:avLst/>
            </a:prstGeom>
            <a:noFill/>
            <a:ln>
              <a:noFill/>
            </a:ln>
          </p:spPr>
          <p:txBody>
            <a:bodyPr spcFirstLastPara="1" wrap="square" lIns="180000" tIns="108000" rIns="180000" bIns="108000" anchor="t" anchorCtr="0">
              <a:spAutoFit/>
            </a:bodyPr>
            <a:lstStyle/>
            <a:p>
              <a:pPr marL="0" marR="0" lvl="0" indent="0" algn="l" rtl="0">
                <a:spcBef>
                  <a:spcPts val="0"/>
                </a:spcBef>
                <a:spcAft>
                  <a:spcPts val="0"/>
                </a:spcAft>
                <a:buClr>
                  <a:srgbClr val="000000"/>
                </a:buClr>
                <a:buSzPts val="1800"/>
                <a:buFont typeface="Arial"/>
                <a:buNone/>
              </a:pPr>
              <a:r>
                <a:rPr lang="pt-BR" sz="2000" b="1" i="1" dirty="0">
                  <a:solidFill>
                    <a:srgbClr val="F05B7D"/>
                  </a:solidFill>
                  <a:latin typeface="Exo 2 ExtraBold"/>
                  <a:ea typeface="Exo 2 ExtraBold"/>
                  <a:cs typeface="Exo 2 ExtraBold"/>
                  <a:sym typeface="Exo 2 ExtraBold"/>
                </a:rPr>
                <a:t>Busca de uma solução</a:t>
              </a:r>
            </a:p>
            <a:p>
              <a:pPr marL="0" marR="0" lvl="0" indent="0" algn="l" rtl="0">
                <a:lnSpc>
                  <a:spcPct val="120000"/>
                </a:lnSpc>
                <a:spcBef>
                  <a:spcPts val="0"/>
                </a:spcBef>
                <a:spcAft>
                  <a:spcPts val="0"/>
                </a:spcAft>
                <a:buClr>
                  <a:srgbClr val="000000"/>
                </a:buClr>
                <a:buSzPts val="1910"/>
                <a:buFont typeface="Arial"/>
                <a:buNone/>
              </a:pPr>
              <a:endParaRPr lang="pt-BR" sz="2000" b="0" i="0" u="none" strike="noStrike" cap="none" dirty="0">
                <a:solidFill>
                  <a:schemeClr val="bg1">
                    <a:lumMod val="75000"/>
                  </a:schemeClr>
                </a:solidFill>
                <a:latin typeface="Nunito"/>
                <a:ea typeface="Nunito"/>
                <a:cs typeface="Nunito"/>
                <a:sym typeface="Nunito"/>
              </a:endParaRPr>
            </a:p>
            <a:p>
              <a:pPr>
                <a:lnSpc>
                  <a:spcPct val="120000"/>
                </a:lnSpc>
                <a:buSzPts val="1810"/>
              </a:pPr>
              <a:r>
                <a:rPr lang="pt-BR" sz="1600" dirty="0">
                  <a:solidFill>
                    <a:schemeClr val="tx1">
                      <a:lumMod val="90000"/>
                      <a:lumOff val="10000"/>
                    </a:schemeClr>
                  </a:solidFill>
                  <a:latin typeface="Nunito"/>
                  <a:sym typeface="Nunito"/>
                </a:rPr>
                <a:t>Nesse momento o cliente já percebeu que tem uma necessidade ou um problema a ser resolvido e vai atrás de como pode solucioná-lo. </a:t>
              </a:r>
              <a:endParaRPr lang="pt-BR" sz="1600" dirty="0">
                <a:solidFill>
                  <a:schemeClr val="bg1">
                    <a:lumMod val="75000"/>
                  </a:schemeClr>
                </a:solidFill>
                <a:latin typeface="Nunito"/>
                <a:sym typeface="Nunito"/>
              </a:endParaRPr>
            </a:p>
          </p:txBody>
        </p:sp>
      </p:grpSp>
    </p:spTree>
    <p:custDataLst>
      <p:tags r:id="rId1"/>
    </p:custDataLst>
    <p:extLst>
      <p:ext uri="{BB962C8B-B14F-4D97-AF65-F5344CB8AC3E}">
        <p14:creationId xmlns:p14="http://schemas.microsoft.com/office/powerpoint/2010/main" val="106181369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690"/>
        <p:cNvGrpSpPr/>
        <p:nvPr/>
      </p:nvGrpSpPr>
      <p:grpSpPr>
        <a:xfrm>
          <a:off x="0" y="0"/>
          <a:ext cx="0" cy="0"/>
          <a:chOff x="0" y="0"/>
          <a:chExt cx="0" cy="0"/>
        </a:xfrm>
      </p:grpSpPr>
      <p:grpSp>
        <p:nvGrpSpPr>
          <p:cNvPr id="96" name="Google Shape;375;g177a79fe0d0_0_530">
            <a:extLst>
              <a:ext uri="{FF2B5EF4-FFF2-40B4-BE49-F238E27FC236}">
                <a16:creationId xmlns:a16="http://schemas.microsoft.com/office/drawing/2014/main" id="{B0FEA936-CB16-4F86-8FEA-9ACB35F7D267}"/>
              </a:ext>
            </a:extLst>
          </p:cNvPr>
          <p:cNvGrpSpPr/>
          <p:nvPr/>
        </p:nvGrpSpPr>
        <p:grpSpPr>
          <a:xfrm flipH="1">
            <a:off x="0" y="-6083"/>
            <a:ext cx="12192001" cy="6864000"/>
            <a:chOff x="0" y="-6083"/>
            <a:chExt cx="12192001" cy="6864000"/>
          </a:xfrm>
        </p:grpSpPr>
        <p:pic>
          <p:nvPicPr>
            <p:cNvPr id="97" name="Google Shape;376;g177a79fe0d0_0_530" descr="Padrão do plano de fundo&#10;&#10;Descrição gerada automaticamente">
              <a:extLst>
                <a:ext uri="{FF2B5EF4-FFF2-40B4-BE49-F238E27FC236}">
                  <a16:creationId xmlns:a16="http://schemas.microsoft.com/office/drawing/2014/main" id="{1D2A003C-645C-445C-BCDA-FD04357292B4}"/>
                </a:ext>
              </a:extLst>
            </p:cNvPr>
            <p:cNvPicPr preferRelativeResize="0"/>
            <p:nvPr/>
          </p:nvPicPr>
          <p:blipFill rotWithShape="1">
            <a:blip r:embed="rId4">
              <a:alphaModFix/>
            </a:blip>
            <a:srcRect/>
            <a:stretch/>
          </p:blipFill>
          <p:spPr>
            <a:xfrm>
              <a:off x="5099963" y="-6083"/>
              <a:ext cx="7092038" cy="6858000"/>
            </a:xfrm>
            <a:prstGeom prst="rect">
              <a:avLst/>
            </a:prstGeom>
            <a:noFill/>
            <a:ln>
              <a:noFill/>
            </a:ln>
          </p:spPr>
        </p:pic>
        <p:sp>
          <p:nvSpPr>
            <p:cNvPr id="98" name="Google Shape;377;g177a79fe0d0_0_530">
              <a:extLst>
                <a:ext uri="{FF2B5EF4-FFF2-40B4-BE49-F238E27FC236}">
                  <a16:creationId xmlns:a16="http://schemas.microsoft.com/office/drawing/2014/main" id="{3C5B2D49-BF59-4A2A-9660-616E6962F1E6}"/>
                </a:ext>
              </a:extLst>
            </p:cNvPr>
            <p:cNvSpPr/>
            <p:nvPr/>
          </p:nvSpPr>
          <p:spPr>
            <a:xfrm>
              <a:off x="0" y="-6083"/>
              <a:ext cx="12192000" cy="6864000"/>
            </a:xfrm>
            <a:prstGeom prst="rect">
              <a:avLst/>
            </a:prstGeom>
            <a:gradFill>
              <a:gsLst>
                <a:gs pos="0">
                  <a:schemeClr val="lt1"/>
                </a:gs>
                <a:gs pos="50000">
                  <a:schemeClr val="lt1"/>
                </a:gs>
                <a:gs pos="100000">
                  <a:srgbClr val="DCDCDC">
                    <a:alpha val="0"/>
                  </a:srgbClr>
                </a:gs>
              </a:gsLst>
              <a:lin ang="2700006"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Nunito ExtraLight"/>
                <a:ea typeface="Nunito ExtraLight"/>
                <a:cs typeface="Nunito ExtraLight"/>
                <a:sym typeface="Nunito ExtraLight"/>
              </a:endParaRPr>
            </a:p>
          </p:txBody>
        </p:sp>
      </p:grpSp>
      <p:sp>
        <p:nvSpPr>
          <p:cNvPr id="91" name="Retângulo 90">
            <a:extLst>
              <a:ext uri="{FF2B5EF4-FFF2-40B4-BE49-F238E27FC236}">
                <a16:creationId xmlns:a16="http://schemas.microsoft.com/office/drawing/2014/main" id="{D18A0F73-9907-46D0-9D52-69EDDD883E8A}"/>
              </a:ext>
            </a:extLst>
          </p:cNvPr>
          <p:cNvSpPr/>
          <p:nvPr/>
        </p:nvSpPr>
        <p:spPr>
          <a:xfrm flipH="1">
            <a:off x="2182756" y="-1"/>
            <a:ext cx="10009237" cy="6913639"/>
          </a:xfrm>
          <a:prstGeom prst="rect">
            <a:avLst/>
          </a:prstGeom>
          <a:gradFill flip="none" rotWithShape="1">
            <a:gsLst>
              <a:gs pos="38000">
                <a:srgbClr val="828A82"/>
              </a:gs>
              <a:gs pos="100000">
                <a:srgbClr val="1E9B32">
                  <a:alpha val="0"/>
                </a:srgbClr>
              </a:gs>
            </a:gsLst>
            <a:lin ang="0" scaled="0"/>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dirty="0">
              <a:ln>
                <a:noFill/>
              </a:ln>
              <a:solidFill>
                <a:srgbClr val="FFFFFF"/>
              </a:solidFill>
              <a:effectLst/>
              <a:uLnTx/>
              <a:uFillTx/>
              <a:latin typeface="Nunito"/>
              <a:ea typeface="+mn-ea"/>
              <a:cs typeface="+mn-cs"/>
            </a:endParaRPr>
          </a:p>
        </p:txBody>
      </p:sp>
      <p:grpSp>
        <p:nvGrpSpPr>
          <p:cNvPr id="92" name="Agrupar 91">
            <a:extLst>
              <a:ext uri="{FF2B5EF4-FFF2-40B4-BE49-F238E27FC236}">
                <a16:creationId xmlns:a16="http://schemas.microsoft.com/office/drawing/2014/main" id="{4BE3EC0E-E9F0-49D8-B480-FF029AF70ADA}"/>
              </a:ext>
            </a:extLst>
          </p:cNvPr>
          <p:cNvGrpSpPr/>
          <p:nvPr/>
        </p:nvGrpSpPr>
        <p:grpSpPr>
          <a:xfrm rot="1025841" flipH="1">
            <a:off x="2753866" y="-1641056"/>
            <a:ext cx="8796626" cy="9271590"/>
            <a:chOff x="6456258" y="-1417017"/>
            <a:chExt cx="8796626" cy="9271590"/>
          </a:xfrm>
        </p:grpSpPr>
        <p:sp>
          <p:nvSpPr>
            <p:cNvPr id="93" name="Gráfico 3">
              <a:extLst>
                <a:ext uri="{FF2B5EF4-FFF2-40B4-BE49-F238E27FC236}">
                  <a16:creationId xmlns:a16="http://schemas.microsoft.com/office/drawing/2014/main" id="{70F683FD-3047-4CA3-BB25-523DDE964915}"/>
                </a:ext>
              </a:extLst>
            </p:cNvPr>
            <p:cNvSpPr/>
            <p:nvPr/>
          </p:nvSpPr>
          <p:spPr>
            <a:xfrm rot="5067503" flipH="1">
              <a:off x="5476568" y="-287363"/>
              <a:ext cx="9121626" cy="7162245"/>
            </a:xfrm>
            <a:custGeom>
              <a:avLst/>
              <a:gdLst>
                <a:gd name="connsiteX0" fmla="*/ -1004 w 9121626"/>
                <a:gd name="connsiteY0" fmla="*/ 3692959 h 7162245"/>
                <a:gd name="connsiteX1" fmla="*/ 4011279 w 9121626"/>
                <a:gd name="connsiteY1" fmla="*/ 2277716 h 7162245"/>
                <a:gd name="connsiteX2" fmla="*/ 5025288 w 9121626"/>
                <a:gd name="connsiteY2" fmla="*/ 1849740 h 7162245"/>
                <a:gd name="connsiteX3" fmla="*/ 5025288 w 9121626"/>
                <a:gd name="connsiteY3" fmla="*/ 1849740 h 7162245"/>
                <a:gd name="connsiteX4" fmla="*/ 8213241 w 9121626"/>
                <a:gd name="connsiteY4" fmla="*/ 168227 h 7162245"/>
                <a:gd name="connsiteX5" fmla="*/ 8935444 w 9121626"/>
                <a:gd name="connsiteY5" fmla="*/ 67313 h 7162245"/>
                <a:gd name="connsiteX6" fmla="*/ 8852760 w 9121626"/>
                <a:gd name="connsiteY6" fmla="*/ 1574959 h 7162245"/>
                <a:gd name="connsiteX7" fmla="*/ 4328612 w 9121626"/>
                <a:gd name="connsiteY7" fmla="*/ 7161757 h 7162245"/>
                <a:gd name="connsiteX8" fmla="*/ 4328612 w 9121626"/>
                <a:gd name="connsiteY8" fmla="*/ 7161757 h 7162245"/>
                <a:gd name="connsiteX9" fmla="*/ 3856 w 9121626"/>
                <a:gd name="connsiteY9" fmla="*/ 3692959 h 7162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121626" h="7162245">
                  <a:moveTo>
                    <a:pt x="-1004" y="3692959"/>
                  </a:moveTo>
                  <a:cubicBezTo>
                    <a:pt x="1354664" y="3263763"/>
                    <a:pt x="2710332" y="2817551"/>
                    <a:pt x="4011279" y="2277716"/>
                  </a:cubicBezTo>
                  <a:cubicBezTo>
                    <a:pt x="4346853" y="2137895"/>
                    <a:pt x="4728629" y="1983480"/>
                    <a:pt x="5025288" y="1849740"/>
                  </a:cubicBezTo>
                  <a:lnTo>
                    <a:pt x="5025288" y="1849740"/>
                  </a:lnTo>
                  <a:cubicBezTo>
                    <a:pt x="6118330" y="1347596"/>
                    <a:pt x="7182193" y="786363"/>
                    <a:pt x="8213241" y="168227"/>
                  </a:cubicBezTo>
                  <a:cubicBezTo>
                    <a:pt x="8520837" y="-19014"/>
                    <a:pt x="8776176" y="-46976"/>
                    <a:pt x="8935444" y="67313"/>
                  </a:cubicBezTo>
                  <a:cubicBezTo>
                    <a:pt x="9178613" y="242395"/>
                    <a:pt x="9212660" y="753047"/>
                    <a:pt x="8852760" y="1574959"/>
                  </a:cubicBezTo>
                  <a:cubicBezTo>
                    <a:pt x="7923869" y="3702681"/>
                    <a:pt x="6162113" y="5735575"/>
                    <a:pt x="4328612" y="7161757"/>
                  </a:cubicBezTo>
                  <a:lnTo>
                    <a:pt x="4328612" y="7161757"/>
                  </a:lnTo>
                  <a:cubicBezTo>
                    <a:pt x="2603338" y="6411828"/>
                    <a:pt x="1110278" y="5214218"/>
                    <a:pt x="3856" y="3692959"/>
                  </a:cubicBezTo>
                </a:path>
              </a:pathLst>
            </a:custGeom>
            <a:gradFill flip="none" rotWithShape="1">
              <a:gsLst>
                <a:gs pos="50000">
                  <a:srgbClr val="FFCD00"/>
                </a:gs>
                <a:gs pos="100000">
                  <a:srgbClr val="FF6400"/>
                </a:gs>
              </a:gsLst>
              <a:lin ang="2700000" scaled="1"/>
              <a:tileRect/>
            </a:gradFill>
            <a:ln w="121539"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dirty="0">
                <a:ln>
                  <a:noFill/>
                </a:ln>
                <a:solidFill>
                  <a:srgbClr val="262626"/>
                </a:solidFill>
                <a:effectLst/>
                <a:uLnTx/>
                <a:uFillTx/>
                <a:latin typeface="Nunito"/>
                <a:ea typeface="+mn-ea"/>
              </a:endParaRPr>
            </a:p>
          </p:txBody>
        </p:sp>
        <p:pic>
          <p:nvPicPr>
            <p:cNvPr id="94" name="Gráfico 93">
              <a:extLst>
                <a:ext uri="{FF2B5EF4-FFF2-40B4-BE49-F238E27FC236}">
                  <a16:creationId xmlns:a16="http://schemas.microsoft.com/office/drawing/2014/main" id="{0838C3E9-56E2-486A-8E0A-1DD587B56B4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6425841" flipH="1">
              <a:off x="5590036" y="-444342"/>
              <a:ext cx="9118825" cy="7173476"/>
            </a:xfrm>
            <a:prstGeom prst="rect">
              <a:avLst/>
            </a:prstGeom>
          </p:spPr>
        </p:pic>
        <p:pic>
          <p:nvPicPr>
            <p:cNvPr id="95" name="Gráfico 94">
              <a:extLst>
                <a:ext uri="{FF2B5EF4-FFF2-40B4-BE49-F238E27FC236}">
                  <a16:creationId xmlns:a16="http://schemas.microsoft.com/office/drawing/2014/main" id="{B03FD289-B25D-4680-9314-9AFA7D65D7A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3492002">
              <a:off x="7563922" y="-883418"/>
              <a:ext cx="6986207" cy="8391716"/>
            </a:xfrm>
            <a:prstGeom prst="rect">
              <a:avLst/>
            </a:prstGeom>
          </p:spPr>
        </p:pic>
      </p:grpSp>
      <p:sp>
        <p:nvSpPr>
          <p:cNvPr id="99" name="Google Shape;696;g175e544e504_0_175">
            <a:extLst>
              <a:ext uri="{FF2B5EF4-FFF2-40B4-BE49-F238E27FC236}">
                <a16:creationId xmlns:a16="http://schemas.microsoft.com/office/drawing/2014/main" id="{73ED029E-F898-40F8-A5A1-E8E565BA77A7}"/>
              </a:ext>
            </a:extLst>
          </p:cNvPr>
          <p:cNvSpPr/>
          <p:nvPr/>
        </p:nvSpPr>
        <p:spPr>
          <a:xfrm>
            <a:off x="208659" y="188497"/>
            <a:ext cx="2276168" cy="6486960"/>
          </a:xfrm>
          <a:prstGeom prst="roundRect">
            <a:avLst>
              <a:gd name="adj" fmla="val 2395"/>
            </a:avLst>
          </a:prstGeom>
          <a:solidFill>
            <a:schemeClr val="lt1"/>
          </a:soli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pt-BR" sz="1800" b="0" i="0" u="none" strike="noStrike" cap="none" dirty="0">
              <a:solidFill>
                <a:schemeClr val="lt1"/>
              </a:solidFill>
              <a:latin typeface="Nunito ExtraLight"/>
              <a:ea typeface="Nunito ExtraLight"/>
              <a:cs typeface="Nunito ExtraLight"/>
              <a:sym typeface="Nunito ExtraLight"/>
            </a:endParaRPr>
          </a:p>
        </p:txBody>
      </p:sp>
      <p:sp>
        <p:nvSpPr>
          <p:cNvPr id="101" name="Google Shape;696;g175e544e504_0_175">
            <a:extLst>
              <a:ext uri="{FF2B5EF4-FFF2-40B4-BE49-F238E27FC236}">
                <a16:creationId xmlns:a16="http://schemas.microsoft.com/office/drawing/2014/main" id="{D0E48EE3-C98E-4BD3-99A5-13F48C5B74A0}"/>
              </a:ext>
            </a:extLst>
          </p:cNvPr>
          <p:cNvSpPr/>
          <p:nvPr/>
        </p:nvSpPr>
        <p:spPr>
          <a:xfrm>
            <a:off x="4946878" y="188497"/>
            <a:ext cx="3817593" cy="6486960"/>
          </a:xfrm>
          <a:prstGeom prst="roundRect">
            <a:avLst>
              <a:gd name="adj" fmla="val 2395"/>
            </a:avLst>
          </a:prstGeom>
          <a:solidFill>
            <a:schemeClr val="lt1"/>
          </a:soli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pt-BR" sz="1800" b="0" i="0" u="none" strike="noStrike" cap="none" dirty="0">
              <a:solidFill>
                <a:schemeClr val="lt1"/>
              </a:solidFill>
              <a:latin typeface="Nunito ExtraLight"/>
              <a:ea typeface="Nunito ExtraLight"/>
              <a:cs typeface="Nunito ExtraLight"/>
              <a:sym typeface="Nunito ExtraLight"/>
            </a:endParaRPr>
          </a:p>
        </p:txBody>
      </p:sp>
      <p:grpSp>
        <p:nvGrpSpPr>
          <p:cNvPr id="31" name="Agrupar 30" hidden="1">
            <a:extLst>
              <a:ext uri="{FF2B5EF4-FFF2-40B4-BE49-F238E27FC236}">
                <a16:creationId xmlns:a16="http://schemas.microsoft.com/office/drawing/2014/main" id="{3FEF2905-8897-4CCC-B5F1-8CB8E9659C47}"/>
              </a:ext>
            </a:extLst>
          </p:cNvPr>
          <p:cNvGrpSpPr/>
          <p:nvPr/>
        </p:nvGrpSpPr>
        <p:grpSpPr>
          <a:xfrm>
            <a:off x="365087" y="368977"/>
            <a:ext cx="11461826" cy="6120000"/>
            <a:chOff x="365087" y="368977"/>
            <a:chExt cx="11461826" cy="6120000"/>
          </a:xfrm>
        </p:grpSpPr>
        <p:sp>
          <p:nvSpPr>
            <p:cNvPr id="80" name="Google Shape;696;g175e544e504_0_175">
              <a:extLst>
                <a:ext uri="{FF2B5EF4-FFF2-40B4-BE49-F238E27FC236}">
                  <a16:creationId xmlns:a16="http://schemas.microsoft.com/office/drawing/2014/main" id="{E76DAA37-E453-40F9-B3B8-0D1DAF7ED795}"/>
                </a:ext>
              </a:extLst>
            </p:cNvPr>
            <p:cNvSpPr/>
            <p:nvPr/>
          </p:nvSpPr>
          <p:spPr>
            <a:xfrm>
              <a:off x="9830505" y="3344785"/>
              <a:ext cx="1996408" cy="3136595"/>
            </a:xfrm>
            <a:prstGeom prst="roundRect">
              <a:avLst>
                <a:gd name="adj" fmla="val 2395"/>
              </a:avLst>
            </a:prstGeom>
            <a:solidFill>
              <a:schemeClr val="lt1"/>
            </a:soli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pt-BR" sz="1800" b="0" i="0" u="none" strike="noStrike" cap="none" dirty="0">
                <a:solidFill>
                  <a:schemeClr val="lt1"/>
                </a:solidFill>
                <a:latin typeface="Nunito ExtraLight"/>
                <a:ea typeface="Nunito ExtraLight"/>
                <a:cs typeface="Nunito ExtraLight"/>
                <a:sym typeface="Nunito ExtraLight"/>
              </a:endParaRPr>
            </a:p>
          </p:txBody>
        </p:sp>
        <p:sp>
          <p:nvSpPr>
            <p:cNvPr id="696" name="Google Shape;696;g175e544e504_0_175"/>
            <p:cNvSpPr/>
            <p:nvPr/>
          </p:nvSpPr>
          <p:spPr>
            <a:xfrm>
              <a:off x="365087" y="368977"/>
              <a:ext cx="1996408" cy="6120000"/>
            </a:xfrm>
            <a:prstGeom prst="roundRect">
              <a:avLst>
                <a:gd name="adj" fmla="val 2395"/>
              </a:avLst>
            </a:prstGeom>
            <a:solidFill>
              <a:schemeClr val="lt1"/>
            </a:soli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pt-BR" sz="1800" b="0" i="0" u="none" strike="noStrike" cap="none" dirty="0">
                <a:solidFill>
                  <a:schemeClr val="lt1"/>
                </a:solidFill>
                <a:latin typeface="Nunito ExtraLight"/>
                <a:ea typeface="Nunito ExtraLight"/>
                <a:cs typeface="Nunito ExtraLight"/>
                <a:sym typeface="Nunito ExtraLight"/>
              </a:endParaRPr>
            </a:p>
          </p:txBody>
        </p:sp>
        <p:sp>
          <p:nvSpPr>
            <p:cNvPr id="70" name="Google Shape;696;g175e544e504_0_175">
              <a:extLst>
                <a:ext uri="{FF2B5EF4-FFF2-40B4-BE49-F238E27FC236}">
                  <a16:creationId xmlns:a16="http://schemas.microsoft.com/office/drawing/2014/main" id="{78CCE198-A6D4-4082-8C17-74DB0DEA9E5E}"/>
                </a:ext>
              </a:extLst>
            </p:cNvPr>
            <p:cNvSpPr/>
            <p:nvPr/>
          </p:nvSpPr>
          <p:spPr>
            <a:xfrm>
              <a:off x="2731441" y="368977"/>
              <a:ext cx="1996408" cy="6120000"/>
            </a:xfrm>
            <a:prstGeom prst="roundRect">
              <a:avLst>
                <a:gd name="adj" fmla="val 2395"/>
              </a:avLst>
            </a:prstGeom>
            <a:solidFill>
              <a:schemeClr val="lt1"/>
            </a:soli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pt-BR" sz="1800" b="0" i="0" u="none" strike="noStrike" cap="none" dirty="0">
                <a:solidFill>
                  <a:schemeClr val="lt1"/>
                </a:solidFill>
                <a:latin typeface="Nunito ExtraLight"/>
                <a:ea typeface="Nunito ExtraLight"/>
                <a:cs typeface="Nunito ExtraLight"/>
                <a:sym typeface="Nunito ExtraLight"/>
              </a:endParaRPr>
            </a:p>
          </p:txBody>
        </p:sp>
        <p:sp>
          <p:nvSpPr>
            <p:cNvPr id="71" name="Google Shape;696;g175e544e504_0_175">
              <a:extLst>
                <a:ext uri="{FF2B5EF4-FFF2-40B4-BE49-F238E27FC236}">
                  <a16:creationId xmlns:a16="http://schemas.microsoft.com/office/drawing/2014/main" id="{C60817D7-8533-413D-A509-769CFE6F2EA5}"/>
                </a:ext>
              </a:extLst>
            </p:cNvPr>
            <p:cNvSpPr/>
            <p:nvPr/>
          </p:nvSpPr>
          <p:spPr>
            <a:xfrm>
              <a:off x="5097795" y="368977"/>
              <a:ext cx="1996408" cy="6120000"/>
            </a:xfrm>
            <a:prstGeom prst="roundRect">
              <a:avLst>
                <a:gd name="adj" fmla="val 2395"/>
              </a:avLst>
            </a:prstGeom>
            <a:solidFill>
              <a:schemeClr val="lt1"/>
            </a:soli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pt-BR" sz="1800" b="0" i="0" u="none" strike="noStrike" cap="none" dirty="0">
                <a:solidFill>
                  <a:schemeClr val="lt1"/>
                </a:solidFill>
                <a:latin typeface="Nunito ExtraLight"/>
                <a:ea typeface="Nunito ExtraLight"/>
                <a:cs typeface="Nunito ExtraLight"/>
                <a:sym typeface="Nunito ExtraLight"/>
              </a:endParaRPr>
            </a:p>
          </p:txBody>
        </p:sp>
        <p:sp>
          <p:nvSpPr>
            <p:cNvPr id="72" name="Google Shape;696;g175e544e504_0_175">
              <a:extLst>
                <a:ext uri="{FF2B5EF4-FFF2-40B4-BE49-F238E27FC236}">
                  <a16:creationId xmlns:a16="http://schemas.microsoft.com/office/drawing/2014/main" id="{51651111-DD76-4EA1-9FEA-323A914CD32F}"/>
                </a:ext>
              </a:extLst>
            </p:cNvPr>
            <p:cNvSpPr/>
            <p:nvPr/>
          </p:nvSpPr>
          <p:spPr>
            <a:xfrm>
              <a:off x="7464149" y="368977"/>
              <a:ext cx="1996408" cy="6120000"/>
            </a:xfrm>
            <a:prstGeom prst="roundRect">
              <a:avLst>
                <a:gd name="adj" fmla="val 2395"/>
              </a:avLst>
            </a:prstGeom>
            <a:solidFill>
              <a:schemeClr val="lt1"/>
            </a:soli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pt-BR" sz="1800" b="0" i="0" u="none" strike="noStrike" cap="none" dirty="0">
                <a:solidFill>
                  <a:schemeClr val="lt1"/>
                </a:solidFill>
                <a:latin typeface="Nunito ExtraLight"/>
                <a:ea typeface="Nunito ExtraLight"/>
                <a:cs typeface="Nunito ExtraLight"/>
                <a:sym typeface="Nunito ExtraLight"/>
              </a:endParaRPr>
            </a:p>
          </p:txBody>
        </p:sp>
        <p:sp>
          <p:nvSpPr>
            <p:cNvPr id="73" name="Google Shape;696;g175e544e504_0_175">
              <a:extLst>
                <a:ext uri="{FF2B5EF4-FFF2-40B4-BE49-F238E27FC236}">
                  <a16:creationId xmlns:a16="http://schemas.microsoft.com/office/drawing/2014/main" id="{ECC45DF8-EDC3-4BB8-ADF1-6123FFDA80A1}"/>
                </a:ext>
              </a:extLst>
            </p:cNvPr>
            <p:cNvSpPr/>
            <p:nvPr/>
          </p:nvSpPr>
          <p:spPr>
            <a:xfrm>
              <a:off x="9830505" y="368977"/>
              <a:ext cx="1996408" cy="2795328"/>
            </a:xfrm>
            <a:prstGeom prst="roundRect">
              <a:avLst>
                <a:gd name="adj" fmla="val 2395"/>
              </a:avLst>
            </a:prstGeom>
            <a:solidFill>
              <a:schemeClr val="lt1"/>
            </a:soli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pt-BR" sz="1800" b="0" i="0" u="none" strike="noStrike" cap="none" dirty="0">
                <a:solidFill>
                  <a:schemeClr val="lt1"/>
                </a:solidFill>
                <a:latin typeface="Nunito ExtraLight"/>
                <a:ea typeface="Nunito ExtraLight"/>
                <a:cs typeface="Nunito ExtraLight"/>
                <a:sym typeface="Nunito ExtraLight"/>
              </a:endParaRPr>
            </a:p>
          </p:txBody>
        </p:sp>
      </p:grpSp>
      <p:sp>
        <p:nvSpPr>
          <p:cNvPr id="74" name="CaixaDeTexto 73">
            <a:extLst>
              <a:ext uri="{FF2B5EF4-FFF2-40B4-BE49-F238E27FC236}">
                <a16:creationId xmlns:a16="http://schemas.microsoft.com/office/drawing/2014/main" id="{3500D2C8-084D-4C81-A37F-53B263D697CD}"/>
              </a:ext>
            </a:extLst>
          </p:cNvPr>
          <p:cNvSpPr txBox="1"/>
          <p:nvPr/>
        </p:nvSpPr>
        <p:spPr>
          <a:xfrm>
            <a:off x="365087" y="188497"/>
            <a:ext cx="1063306" cy="923330"/>
          </a:xfrm>
          <a:prstGeom prst="rect">
            <a:avLst/>
          </a:prstGeom>
          <a:noFill/>
        </p:spPr>
        <p:txBody>
          <a:bodyPr wrap="square" rtlCol="0">
            <a:spAutoFit/>
          </a:bodyPr>
          <a:lstStyle/>
          <a:p>
            <a:r>
              <a:rPr lang="pt-BR" sz="5400" i="1" dirty="0">
                <a:solidFill>
                  <a:schemeClr val="tx2">
                    <a:lumMod val="40000"/>
                    <a:lumOff val="60000"/>
                  </a:schemeClr>
                </a:solidFill>
                <a:latin typeface="+mj-lt"/>
              </a:rPr>
              <a:t>01</a:t>
            </a:r>
          </a:p>
        </p:txBody>
      </p:sp>
      <p:sp>
        <p:nvSpPr>
          <p:cNvPr id="76" name="CaixaDeTexto 75">
            <a:extLst>
              <a:ext uri="{FF2B5EF4-FFF2-40B4-BE49-F238E27FC236}">
                <a16:creationId xmlns:a16="http://schemas.microsoft.com/office/drawing/2014/main" id="{640DCF1B-F148-49BC-9F37-E14C4756233A}"/>
              </a:ext>
            </a:extLst>
          </p:cNvPr>
          <p:cNvSpPr txBox="1"/>
          <p:nvPr/>
        </p:nvSpPr>
        <p:spPr>
          <a:xfrm>
            <a:off x="5064200" y="192517"/>
            <a:ext cx="1063306" cy="923330"/>
          </a:xfrm>
          <a:prstGeom prst="rect">
            <a:avLst/>
          </a:prstGeom>
          <a:noFill/>
        </p:spPr>
        <p:txBody>
          <a:bodyPr wrap="square" rtlCol="0">
            <a:spAutoFit/>
          </a:bodyPr>
          <a:lstStyle/>
          <a:p>
            <a:r>
              <a:rPr lang="pt-BR" sz="5400" i="1" dirty="0">
                <a:solidFill>
                  <a:srgbClr val="FFCD00"/>
                </a:solidFill>
                <a:latin typeface="+mj-lt"/>
              </a:rPr>
              <a:t>03</a:t>
            </a:r>
          </a:p>
        </p:txBody>
      </p:sp>
      <p:pic>
        <p:nvPicPr>
          <p:cNvPr id="33" name="Gráfico 32" hidden="1">
            <a:extLst>
              <a:ext uri="{FF2B5EF4-FFF2-40B4-BE49-F238E27FC236}">
                <a16:creationId xmlns:a16="http://schemas.microsoft.com/office/drawing/2014/main" id="{BD0075C0-C4FE-44D4-BD7A-EFD943970EA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67248" y="369000"/>
            <a:ext cx="11457505" cy="6120000"/>
          </a:xfrm>
          <a:prstGeom prst="rect">
            <a:avLst/>
          </a:prstGeom>
        </p:spPr>
      </p:pic>
      <p:grpSp>
        <p:nvGrpSpPr>
          <p:cNvPr id="2" name="Agrupar 1">
            <a:extLst>
              <a:ext uri="{FF2B5EF4-FFF2-40B4-BE49-F238E27FC236}">
                <a16:creationId xmlns:a16="http://schemas.microsoft.com/office/drawing/2014/main" id="{61CD891C-4ECB-2ED3-9B12-0DFCBE737C14}"/>
              </a:ext>
            </a:extLst>
          </p:cNvPr>
          <p:cNvGrpSpPr/>
          <p:nvPr/>
        </p:nvGrpSpPr>
        <p:grpSpPr>
          <a:xfrm>
            <a:off x="2577769" y="188497"/>
            <a:ext cx="2276168" cy="6486960"/>
            <a:chOff x="2577769" y="188497"/>
            <a:chExt cx="2276168" cy="6486960"/>
          </a:xfrm>
        </p:grpSpPr>
        <p:sp>
          <p:nvSpPr>
            <p:cNvPr id="100" name="Google Shape;696;g175e544e504_0_175">
              <a:extLst>
                <a:ext uri="{FF2B5EF4-FFF2-40B4-BE49-F238E27FC236}">
                  <a16:creationId xmlns:a16="http://schemas.microsoft.com/office/drawing/2014/main" id="{D1CA1053-87C8-4323-A6E5-A08353554F2F}"/>
                </a:ext>
              </a:extLst>
            </p:cNvPr>
            <p:cNvSpPr/>
            <p:nvPr/>
          </p:nvSpPr>
          <p:spPr>
            <a:xfrm>
              <a:off x="2577769" y="188497"/>
              <a:ext cx="2276168" cy="6486960"/>
            </a:xfrm>
            <a:prstGeom prst="roundRect">
              <a:avLst>
                <a:gd name="adj" fmla="val 2395"/>
              </a:avLst>
            </a:prstGeom>
            <a:solidFill>
              <a:schemeClr val="lt1"/>
            </a:soli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pt-BR" sz="1800" b="0" i="0" u="none" strike="noStrike" cap="none" dirty="0">
                <a:solidFill>
                  <a:schemeClr val="bg1">
                    <a:lumMod val="75000"/>
                  </a:schemeClr>
                </a:solidFill>
                <a:latin typeface="Nunito ExtraLight"/>
                <a:ea typeface="Nunito ExtraLight"/>
                <a:cs typeface="Nunito ExtraLight"/>
                <a:sym typeface="Nunito ExtraLight"/>
              </a:endParaRPr>
            </a:p>
          </p:txBody>
        </p:sp>
        <p:sp>
          <p:nvSpPr>
            <p:cNvPr id="75" name="CaixaDeTexto 74">
              <a:extLst>
                <a:ext uri="{FF2B5EF4-FFF2-40B4-BE49-F238E27FC236}">
                  <a16:creationId xmlns:a16="http://schemas.microsoft.com/office/drawing/2014/main" id="{17BCB534-6B35-4E37-A7FA-FCE96CB305EB}"/>
                </a:ext>
              </a:extLst>
            </p:cNvPr>
            <p:cNvSpPr txBox="1"/>
            <p:nvPr/>
          </p:nvSpPr>
          <p:spPr>
            <a:xfrm>
              <a:off x="2731441" y="188497"/>
              <a:ext cx="1063306" cy="923330"/>
            </a:xfrm>
            <a:prstGeom prst="rect">
              <a:avLst/>
            </a:prstGeom>
            <a:noFill/>
          </p:spPr>
          <p:txBody>
            <a:bodyPr wrap="square" rtlCol="0">
              <a:spAutoFit/>
            </a:bodyPr>
            <a:lstStyle/>
            <a:p>
              <a:r>
                <a:rPr lang="pt-BR" sz="5400" i="1" dirty="0">
                  <a:solidFill>
                    <a:schemeClr val="tx2">
                      <a:lumMod val="40000"/>
                      <a:lumOff val="60000"/>
                    </a:schemeClr>
                  </a:solidFill>
                  <a:latin typeface="+mj-lt"/>
                </a:rPr>
                <a:t>02</a:t>
              </a:r>
            </a:p>
          </p:txBody>
        </p:sp>
      </p:grpSp>
      <p:sp>
        <p:nvSpPr>
          <p:cNvPr id="7" name="Google Shape;697;g175e544e504_0_175">
            <a:extLst>
              <a:ext uri="{FF2B5EF4-FFF2-40B4-BE49-F238E27FC236}">
                <a16:creationId xmlns:a16="http://schemas.microsoft.com/office/drawing/2014/main" id="{1D5ADBB7-DDA6-9244-14FF-40895D034FE3}"/>
              </a:ext>
            </a:extLst>
          </p:cNvPr>
          <p:cNvSpPr txBox="1"/>
          <p:nvPr/>
        </p:nvSpPr>
        <p:spPr>
          <a:xfrm>
            <a:off x="5218331" y="1599070"/>
            <a:ext cx="3403141" cy="2680322"/>
          </a:xfrm>
          <a:prstGeom prst="rect">
            <a:avLst/>
          </a:prstGeom>
          <a:noFill/>
          <a:ln>
            <a:noFill/>
          </a:ln>
        </p:spPr>
        <p:txBody>
          <a:bodyPr spcFirstLastPara="1" wrap="square" lIns="180000" tIns="108000" rIns="180000" bIns="108000" anchor="t" anchorCtr="0">
            <a:spAutoFit/>
          </a:bodyPr>
          <a:lstStyle/>
          <a:p>
            <a:pPr>
              <a:buSzPts val="1800"/>
            </a:pPr>
            <a:r>
              <a:rPr lang="pt-BR" sz="2000" b="1" i="1" dirty="0">
                <a:solidFill>
                  <a:schemeClr val="dk2"/>
                </a:solidFill>
                <a:latin typeface="Exo 2 ExtraBold"/>
                <a:sym typeface="Exo 2 ExtraBold"/>
              </a:rPr>
              <a:t>Quem pode solucionar melhor</a:t>
            </a:r>
          </a:p>
          <a:p>
            <a:pPr marL="0" marR="0" lvl="0" indent="0" algn="l" rtl="0">
              <a:lnSpc>
                <a:spcPct val="120000"/>
              </a:lnSpc>
              <a:spcBef>
                <a:spcPts val="0"/>
              </a:spcBef>
              <a:spcAft>
                <a:spcPts val="0"/>
              </a:spcAft>
              <a:buClr>
                <a:srgbClr val="000000"/>
              </a:buClr>
              <a:buSzPts val="1910"/>
              <a:buFont typeface="Arial"/>
              <a:buNone/>
            </a:pPr>
            <a:endParaRPr lang="pt-BR" sz="2000" b="0" i="0" u="none" strike="noStrike" cap="none" dirty="0">
              <a:solidFill>
                <a:srgbClr val="595959"/>
              </a:solidFill>
              <a:latin typeface="Nunito"/>
              <a:ea typeface="Nunito"/>
              <a:cs typeface="Nunito"/>
              <a:sym typeface="Nunito"/>
            </a:endParaRPr>
          </a:p>
          <a:p>
            <a:pPr marL="0" lvl="0" indent="0">
              <a:lnSpc>
                <a:spcPct val="120000"/>
              </a:lnSpc>
              <a:buSzPts val="1810"/>
              <a:buFont typeface="Arial"/>
              <a:buNone/>
            </a:pPr>
            <a:r>
              <a:rPr lang="pt-BR" sz="1600" dirty="0">
                <a:solidFill>
                  <a:schemeClr val="tx1"/>
                </a:solidFill>
                <a:latin typeface="Nunito"/>
                <a:sym typeface="Nunito"/>
              </a:rPr>
              <a:t>Agora o cliente já encontrou </a:t>
            </a:r>
            <a:r>
              <a:rPr lang="pt-BR" sz="1600" spc="-90" dirty="0">
                <a:solidFill>
                  <a:schemeClr val="tx1"/>
                </a:solidFill>
                <a:latin typeface="Nunito"/>
                <a:sym typeface="Nunito"/>
              </a:rPr>
              <a:t>uma solução e vai fazer </a:t>
            </a:r>
            <a:r>
              <a:rPr lang="pt-BR" sz="1600" dirty="0">
                <a:solidFill>
                  <a:schemeClr val="tx1"/>
                </a:solidFill>
                <a:latin typeface="Nunito"/>
                <a:sym typeface="Nunito"/>
              </a:rPr>
              <a:t>sua pesquisa de </a:t>
            </a:r>
            <a:r>
              <a:rPr lang="pt-BR" sz="1600" spc="-100" dirty="0">
                <a:solidFill>
                  <a:schemeClr val="tx1"/>
                </a:solidFill>
                <a:latin typeface="Nunito"/>
                <a:sym typeface="Nunito"/>
              </a:rPr>
              <a:t>mercado para encontrar </a:t>
            </a:r>
            <a:r>
              <a:rPr lang="pt-BR" sz="1600" dirty="0">
                <a:solidFill>
                  <a:schemeClr val="tx1"/>
                </a:solidFill>
                <a:latin typeface="Nunito"/>
                <a:sym typeface="Nunito"/>
              </a:rPr>
              <a:t>o melhor custo benefício para ele.</a:t>
            </a:r>
          </a:p>
          <a:p>
            <a:pPr marL="0" lvl="0" indent="0">
              <a:lnSpc>
                <a:spcPct val="120000"/>
              </a:lnSpc>
              <a:buSzPts val="1810"/>
              <a:buFont typeface="Arial"/>
              <a:buNone/>
            </a:pPr>
            <a:endParaRPr lang="pt-BR" sz="1600" dirty="0">
              <a:solidFill>
                <a:schemeClr val="tx1"/>
              </a:solidFill>
              <a:latin typeface="Nunito"/>
              <a:sym typeface="Nunito"/>
            </a:endParaRPr>
          </a:p>
        </p:txBody>
      </p:sp>
      <p:sp>
        <p:nvSpPr>
          <p:cNvPr id="698" name="Google Shape;698;g175e544e504_0_175"/>
          <p:cNvSpPr/>
          <p:nvPr/>
        </p:nvSpPr>
        <p:spPr>
          <a:xfrm rot="-3003078" flipH="1">
            <a:off x="-3293021" y="4857678"/>
            <a:ext cx="4773446" cy="6001049"/>
          </a:xfrm>
          <a:custGeom>
            <a:avLst/>
            <a:gdLst/>
            <a:ahLst/>
            <a:cxnLst/>
            <a:rect l="l" t="t" r="r" b="b"/>
            <a:pathLst>
              <a:path w="547817" h="688701" extrusionOk="0">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Nunito ExtraLight"/>
              <a:ea typeface="Nunito ExtraLight"/>
              <a:cs typeface="Nunito ExtraLight"/>
              <a:sym typeface="Nunito ExtraLight"/>
            </a:endParaRPr>
          </a:p>
        </p:txBody>
      </p:sp>
      <p:sp>
        <p:nvSpPr>
          <p:cNvPr id="699" name="Google Shape;699;g175e544e504_0_175"/>
          <p:cNvSpPr txBox="1"/>
          <p:nvPr/>
        </p:nvSpPr>
        <p:spPr>
          <a:xfrm>
            <a:off x="335792" y="6181223"/>
            <a:ext cx="671486"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pt-BR" sz="1400" b="1" i="0" u="none" strike="noStrike" cap="none">
                <a:solidFill>
                  <a:schemeClr val="lt1"/>
                </a:solidFill>
                <a:latin typeface="Exo 2 ExtraBold"/>
                <a:ea typeface="Exo 2 ExtraBold"/>
                <a:cs typeface="Exo 2 ExtraBold"/>
                <a:sym typeface="Exo 2 ExtraBold"/>
              </a:rPr>
              <a:t>31</a:t>
            </a:fld>
            <a:endParaRPr sz="1400" b="1" i="0" u="none" strike="noStrike" cap="none" dirty="0">
              <a:solidFill>
                <a:schemeClr val="lt1"/>
              </a:solidFill>
              <a:latin typeface="Exo 2 ExtraBold"/>
              <a:ea typeface="Exo 2 ExtraBold"/>
              <a:cs typeface="Exo 2 ExtraBold"/>
              <a:sym typeface="Exo 2 ExtraBold"/>
            </a:endParaRPr>
          </a:p>
        </p:txBody>
      </p:sp>
    </p:spTree>
    <p:custDataLst>
      <p:tags r:id="rId1"/>
    </p:custDataLst>
    <p:extLst>
      <p:ext uri="{BB962C8B-B14F-4D97-AF65-F5344CB8AC3E}">
        <p14:creationId xmlns:p14="http://schemas.microsoft.com/office/powerpoint/2010/main" val="14630818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690"/>
        <p:cNvGrpSpPr/>
        <p:nvPr/>
      </p:nvGrpSpPr>
      <p:grpSpPr>
        <a:xfrm>
          <a:off x="0" y="0"/>
          <a:ext cx="0" cy="0"/>
          <a:chOff x="0" y="0"/>
          <a:chExt cx="0" cy="0"/>
        </a:xfrm>
      </p:grpSpPr>
      <p:grpSp>
        <p:nvGrpSpPr>
          <p:cNvPr id="96" name="Google Shape;375;g177a79fe0d0_0_530">
            <a:extLst>
              <a:ext uri="{FF2B5EF4-FFF2-40B4-BE49-F238E27FC236}">
                <a16:creationId xmlns:a16="http://schemas.microsoft.com/office/drawing/2014/main" id="{B0FEA936-CB16-4F86-8FEA-9ACB35F7D267}"/>
              </a:ext>
            </a:extLst>
          </p:cNvPr>
          <p:cNvGrpSpPr/>
          <p:nvPr/>
        </p:nvGrpSpPr>
        <p:grpSpPr>
          <a:xfrm flipH="1">
            <a:off x="0" y="-6083"/>
            <a:ext cx="12192001" cy="6864000"/>
            <a:chOff x="0" y="-6083"/>
            <a:chExt cx="12192001" cy="6864000"/>
          </a:xfrm>
        </p:grpSpPr>
        <p:pic>
          <p:nvPicPr>
            <p:cNvPr id="97" name="Google Shape;376;g177a79fe0d0_0_530" descr="Padrão do plano de fundo&#10;&#10;Descrição gerada automaticamente">
              <a:extLst>
                <a:ext uri="{FF2B5EF4-FFF2-40B4-BE49-F238E27FC236}">
                  <a16:creationId xmlns:a16="http://schemas.microsoft.com/office/drawing/2014/main" id="{1D2A003C-645C-445C-BCDA-FD04357292B4}"/>
                </a:ext>
              </a:extLst>
            </p:cNvPr>
            <p:cNvPicPr preferRelativeResize="0"/>
            <p:nvPr/>
          </p:nvPicPr>
          <p:blipFill rotWithShape="1">
            <a:blip r:embed="rId4">
              <a:alphaModFix/>
            </a:blip>
            <a:srcRect/>
            <a:stretch/>
          </p:blipFill>
          <p:spPr>
            <a:xfrm>
              <a:off x="5099963" y="-6083"/>
              <a:ext cx="7092038" cy="6858000"/>
            </a:xfrm>
            <a:prstGeom prst="rect">
              <a:avLst/>
            </a:prstGeom>
            <a:noFill/>
            <a:ln>
              <a:noFill/>
            </a:ln>
          </p:spPr>
        </p:pic>
        <p:sp>
          <p:nvSpPr>
            <p:cNvPr id="98" name="Google Shape;377;g177a79fe0d0_0_530">
              <a:extLst>
                <a:ext uri="{FF2B5EF4-FFF2-40B4-BE49-F238E27FC236}">
                  <a16:creationId xmlns:a16="http://schemas.microsoft.com/office/drawing/2014/main" id="{3C5B2D49-BF59-4A2A-9660-616E6962F1E6}"/>
                </a:ext>
              </a:extLst>
            </p:cNvPr>
            <p:cNvSpPr/>
            <p:nvPr/>
          </p:nvSpPr>
          <p:spPr>
            <a:xfrm>
              <a:off x="0" y="-6083"/>
              <a:ext cx="12192000" cy="6864000"/>
            </a:xfrm>
            <a:prstGeom prst="rect">
              <a:avLst/>
            </a:prstGeom>
            <a:gradFill>
              <a:gsLst>
                <a:gs pos="0">
                  <a:schemeClr val="lt1"/>
                </a:gs>
                <a:gs pos="50000">
                  <a:schemeClr val="lt1"/>
                </a:gs>
                <a:gs pos="100000">
                  <a:srgbClr val="DCDCDC">
                    <a:alpha val="0"/>
                  </a:srgbClr>
                </a:gs>
              </a:gsLst>
              <a:lin ang="2700006"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Nunito ExtraLight"/>
                <a:ea typeface="Nunito ExtraLight"/>
                <a:cs typeface="Nunito ExtraLight"/>
                <a:sym typeface="Nunito ExtraLight"/>
              </a:endParaRPr>
            </a:p>
          </p:txBody>
        </p:sp>
      </p:grpSp>
      <p:sp>
        <p:nvSpPr>
          <p:cNvPr id="91" name="Retângulo 90">
            <a:extLst>
              <a:ext uri="{FF2B5EF4-FFF2-40B4-BE49-F238E27FC236}">
                <a16:creationId xmlns:a16="http://schemas.microsoft.com/office/drawing/2014/main" id="{D18A0F73-9907-46D0-9D52-69EDDD883E8A}"/>
              </a:ext>
            </a:extLst>
          </p:cNvPr>
          <p:cNvSpPr/>
          <p:nvPr/>
        </p:nvSpPr>
        <p:spPr>
          <a:xfrm flipH="1">
            <a:off x="5727031" y="-1"/>
            <a:ext cx="6464963" cy="6913639"/>
          </a:xfrm>
          <a:prstGeom prst="rect">
            <a:avLst/>
          </a:prstGeom>
          <a:gradFill flip="none" rotWithShape="1">
            <a:gsLst>
              <a:gs pos="38000">
                <a:srgbClr val="828A82"/>
              </a:gs>
              <a:gs pos="100000">
                <a:srgbClr val="1E9B32">
                  <a:alpha val="0"/>
                </a:srgbClr>
              </a:gs>
            </a:gsLst>
            <a:lin ang="0" scaled="0"/>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dirty="0">
              <a:ln>
                <a:noFill/>
              </a:ln>
              <a:solidFill>
                <a:srgbClr val="FFFFFF"/>
              </a:solidFill>
              <a:effectLst/>
              <a:uLnTx/>
              <a:uFillTx/>
              <a:latin typeface="Nunito"/>
              <a:ea typeface="+mn-ea"/>
              <a:cs typeface="+mn-cs"/>
            </a:endParaRPr>
          </a:p>
        </p:txBody>
      </p:sp>
      <p:grpSp>
        <p:nvGrpSpPr>
          <p:cNvPr id="92" name="Agrupar 91">
            <a:extLst>
              <a:ext uri="{FF2B5EF4-FFF2-40B4-BE49-F238E27FC236}">
                <a16:creationId xmlns:a16="http://schemas.microsoft.com/office/drawing/2014/main" id="{4BE3EC0E-E9F0-49D8-B480-FF029AF70ADA}"/>
              </a:ext>
            </a:extLst>
          </p:cNvPr>
          <p:cNvGrpSpPr/>
          <p:nvPr/>
        </p:nvGrpSpPr>
        <p:grpSpPr>
          <a:xfrm rot="1025841" flipH="1">
            <a:off x="2753866" y="-1641056"/>
            <a:ext cx="8796626" cy="9271590"/>
            <a:chOff x="6456258" y="-1417017"/>
            <a:chExt cx="8796626" cy="9271590"/>
          </a:xfrm>
        </p:grpSpPr>
        <p:sp>
          <p:nvSpPr>
            <p:cNvPr id="93" name="Gráfico 3">
              <a:extLst>
                <a:ext uri="{FF2B5EF4-FFF2-40B4-BE49-F238E27FC236}">
                  <a16:creationId xmlns:a16="http://schemas.microsoft.com/office/drawing/2014/main" id="{70F683FD-3047-4CA3-BB25-523DDE964915}"/>
                </a:ext>
              </a:extLst>
            </p:cNvPr>
            <p:cNvSpPr/>
            <p:nvPr/>
          </p:nvSpPr>
          <p:spPr>
            <a:xfrm rot="5067503" flipH="1">
              <a:off x="5476568" y="-287363"/>
              <a:ext cx="9121626" cy="7162245"/>
            </a:xfrm>
            <a:custGeom>
              <a:avLst/>
              <a:gdLst>
                <a:gd name="connsiteX0" fmla="*/ -1004 w 9121626"/>
                <a:gd name="connsiteY0" fmla="*/ 3692959 h 7162245"/>
                <a:gd name="connsiteX1" fmla="*/ 4011279 w 9121626"/>
                <a:gd name="connsiteY1" fmla="*/ 2277716 h 7162245"/>
                <a:gd name="connsiteX2" fmla="*/ 5025288 w 9121626"/>
                <a:gd name="connsiteY2" fmla="*/ 1849740 h 7162245"/>
                <a:gd name="connsiteX3" fmla="*/ 5025288 w 9121626"/>
                <a:gd name="connsiteY3" fmla="*/ 1849740 h 7162245"/>
                <a:gd name="connsiteX4" fmla="*/ 8213241 w 9121626"/>
                <a:gd name="connsiteY4" fmla="*/ 168227 h 7162245"/>
                <a:gd name="connsiteX5" fmla="*/ 8935444 w 9121626"/>
                <a:gd name="connsiteY5" fmla="*/ 67313 h 7162245"/>
                <a:gd name="connsiteX6" fmla="*/ 8852760 w 9121626"/>
                <a:gd name="connsiteY6" fmla="*/ 1574959 h 7162245"/>
                <a:gd name="connsiteX7" fmla="*/ 4328612 w 9121626"/>
                <a:gd name="connsiteY7" fmla="*/ 7161757 h 7162245"/>
                <a:gd name="connsiteX8" fmla="*/ 4328612 w 9121626"/>
                <a:gd name="connsiteY8" fmla="*/ 7161757 h 7162245"/>
                <a:gd name="connsiteX9" fmla="*/ 3856 w 9121626"/>
                <a:gd name="connsiteY9" fmla="*/ 3692959 h 7162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121626" h="7162245">
                  <a:moveTo>
                    <a:pt x="-1004" y="3692959"/>
                  </a:moveTo>
                  <a:cubicBezTo>
                    <a:pt x="1354664" y="3263763"/>
                    <a:pt x="2710332" y="2817551"/>
                    <a:pt x="4011279" y="2277716"/>
                  </a:cubicBezTo>
                  <a:cubicBezTo>
                    <a:pt x="4346853" y="2137895"/>
                    <a:pt x="4728629" y="1983480"/>
                    <a:pt x="5025288" y="1849740"/>
                  </a:cubicBezTo>
                  <a:lnTo>
                    <a:pt x="5025288" y="1849740"/>
                  </a:lnTo>
                  <a:cubicBezTo>
                    <a:pt x="6118330" y="1347596"/>
                    <a:pt x="7182193" y="786363"/>
                    <a:pt x="8213241" y="168227"/>
                  </a:cubicBezTo>
                  <a:cubicBezTo>
                    <a:pt x="8520837" y="-19014"/>
                    <a:pt x="8776176" y="-46976"/>
                    <a:pt x="8935444" y="67313"/>
                  </a:cubicBezTo>
                  <a:cubicBezTo>
                    <a:pt x="9178613" y="242395"/>
                    <a:pt x="9212660" y="753047"/>
                    <a:pt x="8852760" y="1574959"/>
                  </a:cubicBezTo>
                  <a:cubicBezTo>
                    <a:pt x="7923869" y="3702681"/>
                    <a:pt x="6162113" y="5735575"/>
                    <a:pt x="4328612" y="7161757"/>
                  </a:cubicBezTo>
                  <a:lnTo>
                    <a:pt x="4328612" y="7161757"/>
                  </a:lnTo>
                  <a:cubicBezTo>
                    <a:pt x="2603338" y="6411828"/>
                    <a:pt x="1110278" y="5214218"/>
                    <a:pt x="3856" y="3692959"/>
                  </a:cubicBezTo>
                </a:path>
              </a:pathLst>
            </a:custGeom>
            <a:gradFill flip="none" rotWithShape="1">
              <a:gsLst>
                <a:gs pos="50000">
                  <a:srgbClr val="FFCD00"/>
                </a:gs>
                <a:gs pos="100000">
                  <a:srgbClr val="FF6400"/>
                </a:gs>
              </a:gsLst>
              <a:lin ang="2700000" scaled="1"/>
              <a:tileRect/>
            </a:gradFill>
            <a:ln w="121539"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dirty="0">
                <a:ln>
                  <a:noFill/>
                </a:ln>
                <a:solidFill>
                  <a:srgbClr val="262626"/>
                </a:solidFill>
                <a:effectLst/>
                <a:uLnTx/>
                <a:uFillTx/>
                <a:latin typeface="Nunito"/>
                <a:ea typeface="+mn-ea"/>
              </a:endParaRPr>
            </a:p>
          </p:txBody>
        </p:sp>
        <p:pic>
          <p:nvPicPr>
            <p:cNvPr id="94" name="Gráfico 93">
              <a:extLst>
                <a:ext uri="{FF2B5EF4-FFF2-40B4-BE49-F238E27FC236}">
                  <a16:creationId xmlns:a16="http://schemas.microsoft.com/office/drawing/2014/main" id="{0838C3E9-56E2-486A-8E0A-1DD587B56B4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6425841" flipH="1">
              <a:off x="5590036" y="-444342"/>
              <a:ext cx="9118825" cy="7173476"/>
            </a:xfrm>
            <a:prstGeom prst="rect">
              <a:avLst/>
            </a:prstGeom>
          </p:spPr>
        </p:pic>
        <p:pic>
          <p:nvPicPr>
            <p:cNvPr id="95" name="Gráfico 94">
              <a:extLst>
                <a:ext uri="{FF2B5EF4-FFF2-40B4-BE49-F238E27FC236}">
                  <a16:creationId xmlns:a16="http://schemas.microsoft.com/office/drawing/2014/main" id="{B03FD289-B25D-4680-9314-9AFA7D65D7A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3492002">
              <a:off x="7563922" y="-883418"/>
              <a:ext cx="6986207" cy="8391716"/>
            </a:xfrm>
            <a:prstGeom prst="rect">
              <a:avLst/>
            </a:prstGeom>
          </p:spPr>
        </p:pic>
      </p:grpSp>
      <p:sp>
        <p:nvSpPr>
          <p:cNvPr id="99" name="Google Shape;696;g175e544e504_0_175">
            <a:extLst>
              <a:ext uri="{FF2B5EF4-FFF2-40B4-BE49-F238E27FC236}">
                <a16:creationId xmlns:a16="http://schemas.microsoft.com/office/drawing/2014/main" id="{73ED029E-F898-40F8-A5A1-E8E565BA77A7}"/>
              </a:ext>
            </a:extLst>
          </p:cNvPr>
          <p:cNvSpPr/>
          <p:nvPr/>
        </p:nvSpPr>
        <p:spPr>
          <a:xfrm>
            <a:off x="208659" y="188497"/>
            <a:ext cx="2276168" cy="6486960"/>
          </a:xfrm>
          <a:prstGeom prst="roundRect">
            <a:avLst>
              <a:gd name="adj" fmla="val 2395"/>
            </a:avLst>
          </a:prstGeom>
          <a:solidFill>
            <a:schemeClr val="lt1"/>
          </a:soli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pt-BR" sz="1800" b="0" i="0" u="none" strike="noStrike" cap="none" dirty="0">
              <a:solidFill>
                <a:schemeClr val="lt1"/>
              </a:solidFill>
              <a:latin typeface="Nunito ExtraLight"/>
              <a:ea typeface="Nunito ExtraLight"/>
              <a:cs typeface="Nunito ExtraLight"/>
              <a:sym typeface="Nunito ExtraLight"/>
            </a:endParaRPr>
          </a:p>
        </p:txBody>
      </p:sp>
      <p:sp>
        <p:nvSpPr>
          <p:cNvPr id="104" name="Google Shape;696;g175e544e504_0_175">
            <a:extLst>
              <a:ext uri="{FF2B5EF4-FFF2-40B4-BE49-F238E27FC236}">
                <a16:creationId xmlns:a16="http://schemas.microsoft.com/office/drawing/2014/main" id="{FEE540A4-3DB1-4159-9D48-E9E7BC4C728C}"/>
              </a:ext>
            </a:extLst>
          </p:cNvPr>
          <p:cNvSpPr/>
          <p:nvPr/>
        </p:nvSpPr>
        <p:spPr>
          <a:xfrm>
            <a:off x="7364511" y="185520"/>
            <a:ext cx="4127108" cy="6486960"/>
          </a:xfrm>
          <a:prstGeom prst="roundRect">
            <a:avLst>
              <a:gd name="adj" fmla="val 2395"/>
            </a:avLst>
          </a:prstGeom>
          <a:solidFill>
            <a:schemeClr val="lt1"/>
          </a:soli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pt-BR" sz="1800" b="0" i="0" u="none" strike="noStrike" cap="none" dirty="0">
              <a:solidFill>
                <a:schemeClr val="lt1"/>
              </a:solidFill>
              <a:latin typeface="Nunito ExtraLight"/>
              <a:ea typeface="Nunito ExtraLight"/>
              <a:cs typeface="Nunito ExtraLight"/>
              <a:sym typeface="Nunito ExtraLight"/>
            </a:endParaRPr>
          </a:p>
        </p:txBody>
      </p:sp>
      <p:sp>
        <p:nvSpPr>
          <p:cNvPr id="105" name="Google Shape;696;g175e544e504_0_175">
            <a:extLst>
              <a:ext uri="{FF2B5EF4-FFF2-40B4-BE49-F238E27FC236}">
                <a16:creationId xmlns:a16="http://schemas.microsoft.com/office/drawing/2014/main" id="{E46FE0ED-E866-4541-83D6-2929BDB8C9F7}"/>
              </a:ext>
            </a:extLst>
          </p:cNvPr>
          <p:cNvSpPr/>
          <p:nvPr/>
        </p:nvSpPr>
        <p:spPr>
          <a:xfrm>
            <a:off x="12107199" y="185519"/>
            <a:ext cx="2276168" cy="3024000"/>
          </a:xfrm>
          <a:prstGeom prst="roundRect">
            <a:avLst>
              <a:gd name="adj" fmla="val 2395"/>
            </a:avLst>
          </a:prstGeom>
          <a:solidFill>
            <a:schemeClr val="lt1"/>
          </a:soli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pt-BR" sz="1800" b="0" i="0" u="none" strike="noStrike" cap="none" dirty="0">
              <a:solidFill>
                <a:schemeClr val="lt1"/>
              </a:solidFill>
              <a:latin typeface="Nunito ExtraLight"/>
              <a:ea typeface="Nunito ExtraLight"/>
              <a:cs typeface="Nunito ExtraLight"/>
              <a:sym typeface="Nunito ExtraLight"/>
            </a:endParaRPr>
          </a:p>
        </p:txBody>
      </p:sp>
      <p:sp>
        <p:nvSpPr>
          <p:cNvPr id="106" name="Google Shape;696;g175e544e504_0_175">
            <a:extLst>
              <a:ext uri="{FF2B5EF4-FFF2-40B4-BE49-F238E27FC236}">
                <a16:creationId xmlns:a16="http://schemas.microsoft.com/office/drawing/2014/main" id="{E01DE36D-72A5-4CCD-9D7D-761666E0224D}"/>
              </a:ext>
            </a:extLst>
          </p:cNvPr>
          <p:cNvSpPr/>
          <p:nvPr/>
        </p:nvSpPr>
        <p:spPr>
          <a:xfrm>
            <a:off x="12107199" y="3313510"/>
            <a:ext cx="2276168" cy="3353016"/>
          </a:xfrm>
          <a:prstGeom prst="roundRect">
            <a:avLst>
              <a:gd name="adj" fmla="val 2395"/>
            </a:avLst>
          </a:prstGeom>
          <a:solidFill>
            <a:schemeClr val="lt1"/>
          </a:soli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pt-BR" sz="1800" b="0" i="0" u="none" strike="noStrike" cap="none" dirty="0">
              <a:solidFill>
                <a:schemeClr val="lt1"/>
              </a:solidFill>
              <a:latin typeface="Nunito ExtraLight"/>
              <a:ea typeface="Nunito ExtraLight"/>
              <a:cs typeface="Nunito ExtraLight"/>
              <a:sym typeface="Nunito ExtraLight"/>
            </a:endParaRPr>
          </a:p>
        </p:txBody>
      </p:sp>
      <p:grpSp>
        <p:nvGrpSpPr>
          <p:cNvPr id="31" name="Agrupar 30" hidden="1">
            <a:extLst>
              <a:ext uri="{FF2B5EF4-FFF2-40B4-BE49-F238E27FC236}">
                <a16:creationId xmlns:a16="http://schemas.microsoft.com/office/drawing/2014/main" id="{3FEF2905-8897-4CCC-B5F1-8CB8E9659C47}"/>
              </a:ext>
            </a:extLst>
          </p:cNvPr>
          <p:cNvGrpSpPr/>
          <p:nvPr/>
        </p:nvGrpSpPr>
        <p:grpSpPr>
          <a:xfrm>
            <a:off x="365087" y="368977"/>
            <a:ext cx="11461826" cy="6120000"/>
            <a:chOff x="365087" y="368977"/>
            <a:chExt cx="11461826" cy="6120000"/>
          </a:xfrm>
        </p:grpSpPr>
        <p:sp>
          <p:nvSpPr>
            <p:cNvPr id="80" name="Google Shape;696;g175e544e504_0_175">
              <a:extLst>
                <a:ext uri="{FF2B5EF4-FFF2-40B4-BE49-F238E27FC236}">
                  <a16:creationId xmlns:a16="http://schemas.microsoft.com/office/drawing/2014/main" id="{E76DAA37-E453-40F9-B3B8-0D1DAF7ED795}"/>
                </a:ext>
              </a:extLst>
            </p:cNvPr>
            <p:cNvSpPr/>
            <p:nvPr/>
          </p:nvSpPr>
          <p:spPr>
            <a:xfrm>
              <a:off x="9830505" y="3344785"/>
              <a:ext cx="1996408" cy="3136595"/>
            </a:xfrm>
            <a:prstGeom prst="roundRect">
              <a:avLst>
                <a:gd name="adj" fmla="val 2395"/>
              </a:avLst>
            </a:prstGeom>
            <a:solidFill>
              <a:schemeClr val="lt1"/>
            </a:soli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pt-BR" sz="1800" b="0" i="0" u="none" strike="noStrike" cap="none" dirty="0">
                <a:solidFill>
                  <a:schemeClr val="lt1"/>
                </a:solidFill>
                <a:latin typeface="Nunito ExtraLight"/>
                <a:ea typeface="Nunito ExtraLight"/>
                <a:cs typeface="Nunito ExtraLight"/>
                <a:sym typeface="Nunito ExtraLight"/>
              </a:endParaRPr>
            </a:p>
          </p:txBody>
        </p:sp>
        <p:sp>
          <p:nvSpPr>
            <p:cNvPr id="696" name="Google Shape;696;g175e544e504_0_175"/>
            <p:cNvSpPr/>
            <p:nvPr/>
          </p:nvSpPr>
          <p:spPr>
            <a:xfrm>
              <a:off x="365087" y="368977"/>
              <a:ext cx="1996408" cy="6120000"/>
            </a:xfrm>
            <a:prstGeom prst="roundRect">
              <a:avLst>
                <a:gd name="adj" fmla="val 2395"/>
              </a:avLst>
            </a:prstGeom>
            <a:solidFill>
              <a:schemeClr val="lt1"/>
            </a:soli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pt-BR" sz="1800" b="0" i="0" u="none" strike="noStrike" cap="none" dirty="0">
                <a:solidFill>
                  <a:schemeClr val="lt1"/>
                </a:solidFill>
                <a:latin typeface="Nunito ExtraLight"/>
                <a:ea typeface="Nunito ExtraLight"/>
                <a:cs typeface="Nunito ExtraLight"/>
                <a:sym typeface="Nunito ExtraLight"/>
              </a:endParaRPr>
            </a:p>
          </p:txBody>
        </p:sp>
        <p:sp>
          <p:nvSpPr>
            <p:cNvPr id="70" name="Google Shape;696;g175e544e504_0_175">
              <a:extLst>
                <a:ext uri="{FF2B5EF4-FFF2-40B4-BE49-F238E27FC236}">
                  <a16:creationId xmlns:a16="http://schemas.microsoft.com/office/drawing/2014/main" id="{78CCE198-A6D4-4082-8C17-74DB0DEA9E5E}"/>
                </a:ext>
              </a:extLst>
            </p:cNvPr>
            <p:cNvSpPr/>
            <p:nvPr/>
          </p:nvSpPr>
          <p:spPr>
            <a:xfrm>
              <a:off x="2731441" y="368977"/>
              <a:ext cx="1996408" cy="6120000"/>
            </a:xfrm>
            <a:prstGeom prst="roundRect">
              <a:avLst>
                <a:gd name="adj" fmla="val 2395"/>
              </a:avLst>
            </a:prstGeom>
            <a:solidFill>
              <a:schemeClr val="lt1"/>
            </a:soli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pt-BR" sz="1800" b="0" i="0" u="none" strike="noStrike" cap="none" dirty="0">
                <a:solidFill>
                  <a:schemeClr val="lt1"/>
                </a:solidFill>
                <a:latin typeface="Nunito ExtraLight"/>
                <a:ea typeface="Nunito ExtraLight"/>
                <a:cs typeface="Nunito ExtraLight"/>
                <a:sym typeface="Nunito ExtraLight"/>
              </a:endParaRPr>
            </a:p>
          </p:txBody>
        </p:sp>
        <p:sp>
          <p:nvSpPr>
            <p:cNvPr id="71" name="Google Shape;696;g175e544e504_0_175">
              <a:extLst>
                <a:ext uri="{FF2B5EF4-FFF2-40B4-BE49-F238E27FC236}">
                  <a16:creationId xmlns:a16="http://schemas.microsoft.com/office/drawing/2014/main" id="{C60817D7-8533-413D-A509-769CFE6F2EA5}"/>
                </a:ext>
              </a:extLst>
            </p:cNvPr>
            <p:cNvSpPr/>
            <p:nvPr/>
          </p:nvSpPr>
          <p:spPr>
            <a:xfrm>
              <a:off x="5097795" y="368977"/>
              <a:ext cx="1996408" cy="6120000"/>
            </a:xfrm>
            <a:prstGeom prst="roundRect">
              <a:avLst>
                <a:gd name="adj" fmla="val 2395"/>
              </a:avLst>
            </a:prstGeom>
            <a:solidFill>
              <a:schemeClr val="lt1"/>
            </a:soli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pt-BR" sz="1800" b="0" i="0" u="none" strike="noStrike" cap="none" dirty="0">
                <a:solidFill>
                  <a:schemeClr val="lt1"/>
                </a:solidFill>
                <a:latin typeface="Nunito ExtraLight"/>
                <a:ea typeface="Nunito ExtraLight"/>
                <a:cs typeface="Nunito ExtraLight"/>
                <a:sym typeface="Nunito ExtraLight"/>
              </a:endParaRPr>
            </a:p>
          </p:txBody>
        </p:sp>
        <p:sp>
          <p:nvSpPr>
            <p:cNvPr id="72" name="Google Shape;696;g175e544e504_0_175">
              <a:extLst>
                <a:ext uri="{FF2B5EF4-FFF2-40B4-BE49-F238E27FC236}">
                  <a16:creationId xmlns:a16="http://schemas.microsoft.com/office/drawing/2014/main" id="{51651111-DD76-4EA1-9FEA-323A914CD32F}"/>
                </a:ext>
              </a:extLst>
            </p:cNvPr>
            <p:cNvSpPr/>
            <p:nvPr/>
          </p:nvSpPr>
          <p:spPr>
            <a:xfrm>
              <a:off x="7464149" y="368977"/>
              <a:ext cx="1996408" cy="6120000"/>
            </a:xfrm>
            <a:prstGeom prst="roundRect">
              <a:avLst>
                <a:gd name="adj" fmla="val 2395"/>
              </a:avLst>
            </a:prstGeom>
            <a:solidFill>
              <a:schemeClr val="lt1"/>
            </a:soli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pt-BR" sz="1800" b="0" i="0" u="none" strike="noStrike" cap="none" dirty="0">
                <a:solidFill>
                  <a:schemeClr val="lt1"/>
                </a:solidFill>
                <a:latin typeface="Nunito ExtraLight"/>
                <a:ea typeface="Nunito ExtraLight"/>
                <a:cs typeface="Nunito ExtraLight"/>
                <a:sym typeface="Nunito ExtraLight"/>
              </a:endParaRPr>
            </a:p>
          </p:txBody>
        </p:sp>
        <p:sp>
          <p:nvSpPr>
            <p:cNvPr id="73" name="Google Shape;696;g175e544e504_0_175">
              <a:extLst>
                <a:ext uri="{FF2B5EF4-FFF2-40B4-BE49-F238E27FC236}">
                  <a16:creationId xmlns:a16="http://schemas.microsoft.com/office/drawing/2014/main" id="{ECC45DF8-EDC3-4BB8-ADF1-6123FFDA80A1}"/>
                </a:ext>
              </a:extLst>
            </p:cNvPr>
            <p:cNvSpPr/>
            <p:nvPr/>
          </p:nvSpPr>
          <p:spPr>
            <a:xfrm>
              <a:off x="9830505" y="368977"/>
              <a:ext cx="1996408" cy="2795328"/>
            </a:xfrm>
            <a:prstGeom prst="roundRect">
              <a:avLst>
                <a:gd name="adj" fmla="val 2395"/>
              </a:avLst>
            </a:prstGeom>
            <a:solidFill>
              <a:schemeClr val="lt1"/>
            </a:soli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pt-BR" sz="1800" b="0" i="0" u="none" strike="noStrike" cap="none" dirty="0">
                <a:solidFill>
                  <a:schemeClr val="lt1"/>
                </a:solidFill>
                <a:latin typeface="Nunito ExtraLight"/>
                <a:ea typeface="Nunito ExtraLight"/>
                <a:cs typeface="Nunito ExtraLight"/>
                <a:sym typeface="Nunito ExtraLight"/>
              </a:endParaRPr>
            </a:p>
          </p:txBody>
        </p:sp>
      </p:grpSp>
      <p:sp>
        <p:nvSpPr>
          <p:cNvPr id="74" name="CaixaDeTexto 73">
            <a:extLst>
              <a:ext uri="{FF2B5EF4-FFF2-40B4-BE49-F238E27FC236}">
                <a16:creationId xmlns:a16="http://schemas.microsoft.com/office/drawing/2014/main" id="{3500D2C8-084D-4C81-A37F-53B263D697CD}"/>
              </a:ext>
            </a:extLst>
          </p:cNvPr>
          <p:cNvSpPr txBox="1"/>
          <p:nvPr/>
        </p:nvSpPr>
        <p:spPr>
          <a:xfrm>
            <a:off x="365087" y="188497"/>
            <a:ext cx="1063306" cy="923330"/>
          </a:xfrm>
          <a:prstGeom prst="rect">
            <a:avLst/>
          </a:prstGeom>
          <a:noFill/>
        </p:spPr>
        <p:txBody>
          <a:bodyPr wrap="square" rtlCol="0">
            <a:spAutoFit/>
          </a:bodyPr>
          <a:lstStyle/>
          <a:p>
            <a:r>
              <a:rPr lang="pt-BR" sz="5400" i="1" dirty="0">
                <a:solidFill>
                  <a:schemeClr val="tx2">
                    <a:lumMod val="40000"/>
                    <a:lumOff val="60000"/>
                  </a:schemeClr>
                </a:solidFill>
                <a:latin typeface="+mj-lt"/>
              </a:rPr>
              <a:t>01</a:t>
            </a:r>
          </a:p>
        </p:txBody>
      </p:sp>
      <p:sp>
        <p:nvSpPr>
          <p:cNvPr id="76" name="CaixaDeTexto 75">
            <a:extLst>
              <a:ext uri="{FF2B5EF4-FFF2-40B4-BE49-F238E27FC236}">
                <a16:creationId xmlns:a16="http://schemas.microsoft.com/office/drawing/2014/main" id="{640DCF1B-F148-49BC-9F37-E14C4756233A}"/>
              </a:ext>
            </a:extLst>
          </p:cNvPr>
          <p:cNvSpPr txBox="1"/>
          <p:nvPr/>
        </p:nvSpPr>
        <p:spPr>
          <a:xfrm>
            <a:off x="5125725" y="709926"/>
            <a:ext cx="1063306" cy="923330"/>
          </a:xfrm>
          <a:prstGeom prst="rect">
            <a:avLst/>
          </a:prstGeom>
          <a:noFill/>
        </p:spPr>
        <p:txBody>
          <a:bodyPr wrap="square" rtlCol="0">
            <a:spAutoFit/>
          </a:bodyPr>
          <a:lstStyle/>
          <a:p>
            <a:r>
              <a:rPr lang="pt-BR" sz="5400" i="1" dirty="0">
                <a:solidFill>
                  <a:srgbClr val="FFCD00"/>
                </a:solidFill>
                <a:latin typeface="+mj-lt"/>
              </a:rPr>
              <a:t>03</a:t>
            </a:r>
          </a:p>
        </p:txBody>
      </p:sp>
      <p:sp>
        <p:nvSpPr>
          <p:cNvPr id="77" name="CaixaDeTexto 76">
            <a:extLst>
              <a:ext uri="{FF2B5EF4-FFF2-40B4-BE49-F238E27FC236}">
                <a16:creationId xmlns:a16="http://schemas.microsoft.com/office/drawing/2014/main" id="{3CBE0975-D084-4BE5-ABF7-1AC74C87D265}"/>
              </a:ext>
            </a:extLst>
          </p:cNvPr>
          <p:cNvSpPr txBox="1"/>
          <p:nvPr/>
        </p:nvSpPr>
        <p:spPr>
          <a:xfrm>
            <a:off x="7568185" y="198737"/>
            <a:ext cx="1202906" cy="923330"/>
          </a:xfrm>
          <a:prstGeom prst="rect">
            <a:avLst/>
          </a:prstGeom>
          <a:noFill/>
        </p:spPr>
        <p:txBody>
          <a:bodyPr wrap="square" rtlCol="0">
            <a:spAutoFit/>
          </a:bodyPr>
          <a:lstStyle/>
          <a:p>
            <a:r>
              <a:rPr lang="pt-BR" sz="5400" i="1" dirty="0">
                <a:solidFill>
                  <a:srgbClr val="FFCD00"/>
                </a:solidFill>
                <a:latin typeface="+mj-lt"/>
              </a:rPr>
              <a:t>04</a:t>
            </a:r>
          </a:p>
        </p:txBody>
      </p:sp>
      <p:sp>
        <p:nvSpPr>
          <p:cNvPr id="78" name="CaixaDeTexto 77">
            <a:extLst>
              <a:ext uri="{FF2B5EF4-FFF2-40B4-BE49-F238E27FC236}">
                <a16:creationId xmlns:a16="http://schemas.microsoft.com/office/drawing/2014/main" id="{C0AD45D8-F0A6-4B5F-B9BA-00F7084D010F}"/>
              </a:ext>
            </a:extLst>
          </p:cNvPr>
          <p:cNvSpPr txBox="1"/>
          <p:nvPr/>
        </p:nvSpPr>
        <p:spPr>
          <a:xfrm>
            <a:off x="12248285" y="185520"/>
            <a:ext cx="1202906" cy="923330"/>
          </a:xfrm>
          <a:prstGeom prst="rect">
            <a:avLst/>
          </a:prstGeom>
          <a:noFill/>
        </p:spPr>
        <p:txBody>
          <a:bodyPr wrap="square" rtlCol="0">
            <a:spAutoFit/>
          </a:bodyPr>
          <a:lstStyle/>
          <a:p>
            <a:r>
              <a:rPr lang="pt-BR" sz="5400" i="1" dirty="0">
                <a:solidFill>
                  <a:schemeClr val="tx2">
                    <a:lumMod val="40000"/>
                    <a:lumOff val="60000"/>
                  </a:schemeClr>
                </a:solidFill>
                <a:latin typeface="+mj-lt"/>
              </a:rPr>
              <a:t>05</a:t>
            </a:r>
          </a:p>
        </p:txBody>
      </p:sp>
      <p:sp>
        <p:nvSpPr>
          <p:cNvPr id="79" name="CaixaDeTexto 78">
            <a:extLst>
              <a:ext uri="{FF2B5EF4-FFF2-40B4-BE49-F238E27FC236}">
                <a16:creationId xmlns:a16="http://schemas.microsoft.com/office/drawing/2014/main" id="{493C68B7-8303-4D8E-8CA5-2AC45588DBDD}"/>
              </a:ext>
            </a:extLst>
          </p:cNvPr>
          <p:cNvSpPr txBox="1"/>
          <p:nvPr/>
        </p:nvSpPr>
        <p:spPr>
          <a:xfrm>
            <a:off x="12248285" y="3175546"/>
            <a:ext cx="1202906" cy="923330"/>
          </a:xfrm>
          <a:prstGeom prst="rect">
            <a:avLst/>
          </a:prstGeom>
          <a:noFill/>
        </p:spPr>
        <p:txBody>
          <a:bodyPr wrap="square" rtlCol="0">
            <a:spAutoFit/>
          </a:bodyPr>
          <a:lstStyle/>
          <a:p>
            <a:r>
              <a:rPr lang="pt-BR" sz="5400" i="1" dirty="0">
                <a:solidFill>
                  <a:schemeClr val="tx2">
                    <a:lumMod val="40000"/>
                    <a:lumOff val="60000"/>
                  </a:schemeClr>
                </a:solidFill>
                <a:latin typeface="+mj-lt"/>
              </a:rPr>
              <a:t>06</a:t>
            </a:r>
          </a:p>
        </p:txBody>
      </p:sp>
      <p:pic>
        <p:nvPicPr>
          <p:cNvPr id="33" name="Gráfico 32" hidden="1">
            <a:extLst>
              <a:ext uri="{FF2B5EF4-FFF2-40B4-BE49-F238E27FC236}">
                <a16:creationId xmlns:a16="http://schemas.microsoft.com/office/drawing/2014/main" id="{BD0075C0-C4FE-44D4-BD7A-EFD943970EA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67248" y="369000"/>
            <a:ext cx="11457505" cy="6120000"/>
          </a:xfrm>
          <a:prstGeom prst="rect">
            <a:avLst/>
          </a:prstGeom>
        </p:spPr>
      </p:pic>
      <p:sp>
        <p:nvSpPr>
          <p:cNvPr id="100" name="Google Shape;696;g175e544e504_0_175">
            <a:extLst>
              <a:ext uri="{FF2B5EF4-FFF2-40B4-BE49-F238E27FC236}">
                <a16:creationId xmlns:a16="http://schemas.microsoft.com/office/drawing/2014/main" id="{D1CA1053-87C8-4323-A6E5-A08353554F2F}"/>
              </a:ext>
            </a:extLst>
          </p:cNvPr>
          <p:cNvSpPr/>
          <p:nvPr/>
        </p:nvSpPr>
        <p:spPr>
          <a:xfrm>
            <a:off x="2577769" y="188497"/>
            <a:ext cx="2276168" cy="6486960"/>
          </a:xfrm>
          <a:prstGeom prst="roundRect">
            <a:avLst>
              <a:gd name="adj" fmla="val 2395"/>
            </a:avLst>
          </a:prstGeom>
          <a:solidFill>
            <a:schemeClr val="lt1"/>
          </a:soli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pt-BR" sz="1800" b="0" i="0" u="none" strike="noStrike" cap="none" dirty="0">
              <a:solidFill>
                <a:schemeClr val="lt1"/>
              </a:solidFill>
              <a:latin typeface="Nunito ExtraLight"/>
              <a:ea typeface="Nunito ExtraLight"/>
              <a:cs typeface="Nunito ExtraLight"/>
              <a:sym typeface="Nunito ExtraLight"/>
            </a:endParaRPr>
          </a:p>
        </p:txBody>
      </p:sp>
      <p:sp>
        <p:nvSpPr>
          <p:cNvPr id="75" name="CaixaDeTexto 74">
            <a:extLst>
              <a:ext uri="{FF2B5EF4-FFF2-40B4-BE49-F238E27FC236}">
                <a16:creationId xmlns:a16="http://schemas.microsoft.com/office/drawing/2014/main" id="{17BCB534-6B35-4E37-A7FA-FCE96CB305EB}"/>
              </a:ext>
            </a:extLst>
          </p:cNvPr>
          <p:cNvSpPr txBox="1"/>
          <p:nvPr/>
        </p:nvSpPr>
        <p:spPr>
          <a:xfrm>
            <a:off x="2731441" y="188497"/>
            <a:ext cx="1063306" cy="923330"/>
          </a:xfrm>
          <a:prstGeom prst="rect">
            <a:avLst/>
          </a:prstGeom>
          <a:noFill/>
        </p:spPr>
        <p:txBody>
          <a:bodyPr wrap="square" rtlCol="0">
            <a:spAutoFit/>
          </a:bodyPr>
          <a:lstStyle/>
          <a:p>
            <a:r>
              <a:rPr lang="pt-BR" sz="5400" i="1" dirty="0">
                <a:solidFill>
                  <a:schemeClr val="tx2">
                    <a:lumMod val="40000"/>
                    <a:lumOff val="60000"/>
                  </a:schemeClr>
                </a:solidFill>
                <a:latin typeface="+mj-lt"/>
              </a:rPr>
              <a:t>02</a:t>
            </a:r>
          </a:p>
        </p:txBody>
      </p:sp>
      <p:sp>
        <p:nvSpPr>
          <p:cNvPr id="10" name="Google Shape;697;g175e544e504_0_175">
            <a:extLst>
              <a:ext uri="{FF2B5EF4-FFF2-40B4-BE49-F238E27FC236}">
                <a16:creationId xmlns:a16="http://schemas.microsoft.com/office/drawing/2014/main" id="{2D82CFA3-EA67-EBC7-1D0B-B5BE2706CEC8}"/>
              </a:ext>
            </a:extLst>
          </p:cNvPr>
          <p:cNvSpPr txBox="1"/>
          <p:nvPr/>
        </p:nvSpPr>
        <p:spPr>
          <a:xfrm>
            <a:off x="7815198" y="1192023"/>
            <a:ext cx="3364105" cy="1781614"/>
          </a:xfrm>
          <a:prstGeom prst="rect">
            <a:avLst/>
          </a:prstGeom>
          <a:noFill/>
          <a:ln>
            <a:noFill/>
          </a:ln>
        </p:spPr>
        <p:txBody>
          <a:bodyPr spcFirstLastPara="1" wrap="square" lIns="180000" tIns="108000" rIns="180000" bIns="108000" anchor="t" anchorCtr="0">
            <a:spAutoFit/>
          </a:bodyPr>
          <a:lstStyle/>
          <a:p>
            <a:pPr marL="0" lvl="0" indent="0">
              <a:buSzPts val="1800"/>
              <a:buFont typeface="Arial"/>
              <a:buNone/>
            </a:pPr>
            <a:r>
              <a:rPr lang="pt-BR" sz="2000" b="1" i="1" dirty="0">
                <a:solidFill>
                  <a:schemeClr val="dk2"/>
                </a:solidFill>
                <a:latin typeface="Exo 2 ExtraBold"/>
                <a:sym typeface="Exo 2 ExtraBold"/>
              </a:rPr>
              <a:t>Intenção de compra</a:t>
            </a:r>
          </a:p>
          <a:p>
            <a:pPr marL="0" marR="0" lvl="0" indent="0" rtl="0">
              <a:lnSpc>
                <a:spcPct val="120000"/>
              </a:lnSpc>
              <a:spcBef>
                <a:spcPts val="0"/>
              </a:spcBef>
              <a:spcAft>
                <a:spcPts val="0"/>
              </a:spcAft>
              <a:buClr>
                <a:srgbClr val="000000"/>
              </a:buClr>
              <a:buSzPts val="1910"/>
              <a:buFont typeface="Arial"/>
              <a:buNone/>
            </a:pPr>
            <a:endParaRPr lang="pt-BR" sz="2000" b="0" i="0" u="none" strike="noStrike" cap="none" dirty="0">
              <a:solidFill>
                <a:srgbClr val="595959"/>
              </a:solidFill>
              <a:latin typeface="Nunito"/>
              <a:ea typeface="Nunito"/>
              <a:cs typeface="Nunito"/>
              <a:sym typeface="Nunito"/>
            </a:endParaRPr>
          </a:p>
          <a:p>
            <a:pPr>
              <a:lnSpc>
                <a:spcPct val="120000"/>
              </a:lnSpc>
              <a:buSzPts val="1810"/>
            </a:pPr>
            <a:r>
              <a:rPr lang="pt-BR" sz="1600" dirty="0">
                <a:solidFill>
                  <a:schemeClr val="tx1"/>
                </a:solidFill>
                <a:latin typeface="Nunito"/>
                <a:sym typeface="Nunito"/>
              </a:rPr>
              <a:t>Ele virá até você, se entender que a sua solução é a melhor.</a:t>
            </a:r>
          </a:p>
          <a:p>
            <a:pPr>
              <a:lnSpc>
                <a:spcPct val="120000"/>
              </a:lnSpc>
              <a:buSzPts val="1810"/>
            </a:pPr>
            <a:endParaRPr lang="pt-BR" sz="1600" dirty="0">
              <a:solidFill>
                <a:schemeClr val="tx1"/>
              </a:solidFill>
              <a:latin typeface="Nunito"/>
              <a:sym typeface="Nunito"/>
            </a:endParaRPr>
          </a:p>
        </p:txBody>
      </p:sp>
      <p:sp>
        <p:nvSpPr>
          <p:cNvPr id="13" name="Google Shape;697;g175e544e504_0_175">
            <a:extLst>
              <a:ext uri="{FF2B5EF4-FFF2-40B4-BE49-F238E27FC236}">
                <a16:creationId xmlns:a16="http://schemas.microsoft.com/office/drawing/2014/main" id="{DFC588F5-F386-0E59-614B-5CAAD74407B7}"/>
              </a:ext>
            </a:extLst>
          </p:cNvPr>
          <p:cNvSpPr txBox="1"/>
          <p:nvPr/>
        </p:nvSpPr>
        <p:spPr>
          <a:xfrm>
            <a:off x="12248285" y="527634"/>
            <a:ext cx="2000728" cy="5931084"/>
          </a:xfrm>
          <a:prstGeom prst="rect">
            <a:avLst/>
          </a:prstGeom>
          <a:noFill/>
          <a:ln>
            <a:noFill/>
          </a:ln>
        </p:spPr>
        <p:txBody>
          <a:bodyPr spcFirstLastPara="1" wrap="square" lIns="180000" tIns="108000" rIns="180000" bIns="108000" anchor="t" anchorCtr="0">
            <a:spAutoFit/>
          </a:bodyPr>
          <a:lstStyle/>
          <a:p>
            <a:pPr>
              <a:buSzPts val="1800"/>
            </a:pPr>
            <a:r>
              <a:rPr lang="pt-BR" sz="1800" b="1" i="1" dirty="0">
                <a:solidFill>
                  <a:schemeClr val="dk2"/>
                </a:solidFill>
                <a:latin typeface="Exo 2 ExtraBold"/>
                <a:sym typeface="Exo 2 ExtraBold"/>
              </a:rPr>
              <a:t>Avaliação e Negociação</a:t>
            </a:r>
          </a:p>
          <a:p>
            <a:pPr marL="0" marR="0" lvl="0" indent="0" algn="l" rtl="0">
              <a:lnSpc>
                <a:spcPct val="120000"/>
              </a:lnSpc>
              <a:spcBef>
                <a:spcPts val="0"/>
              </a:spcBef>
              <a:spcAft>
                <a:spcPts val="0"/>
              </a:spcAft>
              <a:buClr>
                <a:srgbClr val="000000"/>
              </a:buClr>
              <a:buSzPts val="1910"/>
              <a:buFont typeface="Arial"/>
              <a:buNone/>
            </a:pPr>
            <a:endParaRPr lang="pt-BR" sz="1910" b="0" i="0" u="none" strike="noStrike" cap="none" dirty="0">
              <a:solidFill>
                <a:srgbClr val="595959"/>
              </a:solidFill>
              <a:latin typeface="Nunito"/>
              <a:ea typeface="Nunito"/>
              <a:cs typeface="Nunito"/>
              <a:sym typeface="Nunito"/>
            </a:endParaRPr>
          </a:p>
          <a:p>
            <a:pPr marL="0" lvl="0" indent="0">
              <a:lnSpc>
                <a:spcPct val="120000"/>
              </a:lnSpc>
              <a:buSzPts val="1810"/>
              <a:buFont typeface="Arial"/>
              <a:buNone/>
            </a:pPr>
            <a:r>
              <a:rPr lang="pt-BR" dirty="0">
                <a:solidFill>
                  <a:schemeClr val="tx1"/>
                </a:solidFill>
                <a:latin typeface="Nunito"/>
                <a:sym typeface="Nunito"/>
              </a:rPr>
              <a:t>Essa é. A etapa que seu cliente já esta conquistado e você </a:t>
            </a:r>
            <a:r>
              <a:rPr lang="pt-BR" spc="-100" dirty="0">
                <a:solidFill>
                  <a:schemeClr val="tx1"/>
                </a:solidFill>
                <a:latin typeface="Nunito"/>
                <a:sym typeface="Nunito"/>
              </a:rPr>
              <a:t>deve se comprometer </a:t>
            </a:r>
            <a:r>
              <a:rPr lang="pt-BR" dirty="0">
                <a:solidFill>
                  <a:schemeClr val="tx1"/>
                </a:solidFill>
                <a:latin typeface="Nunito"/>
                <a:sym typeface="Nunito"/>
              </a:rPr>
              <a:t>com a entrega a</a:t>
            </a:r>
            <a:br>
              <a:rPr lang="pt-BR" dirty="0">
                <a:solidFill>
                  <a:schemeClr val="tx1"/>
                </a:solidFill>
                <a:latin typeface="Nunito"/>
                <a:sym typeface="Nunito"/>
              </a:rPr>
            </a:br>
            <a:r>
              <a:rPr lang="pt-BR" dirty="0">
                <a:solidFill>
                  <a:schemeClr val="tx1"/>
                </a:solidFill>
                <a:latin typeface="Nunito"/>
                <a:sym typeface="Nunito"/>
              </a:rPr>
              <a:t>seu cliente.</a:t>
            </a:r>
          </a:p>
          <a:p>
            <a:pPr marL="0" marR="0" lvl="0" indent="0" rtl="0">
              <a:spcBef>
                <a:spcPts val="4200"/>
              </a:spcBef>
              <a:spcAft>
                <a:spcPts val="0"/>
              </a:spcAft>
              <a:buClr>
                <a:srgbClr val="000000"/>
              </a:buClr>
              <a:buSzPts val="1800"/>
              <a:buFont typeface="Arial"/>
              <a:buNone/>
            </a:pPr>
            <a:r>
              <a:rPr lang="pt-BR" sz="1800" b="1" i="1" dirty="0">
                <a:solidFill>
                  <a:schemeClr val="dk2"/>
                </a:solidFill>
                <a:latin typeface="Exo 2 ExtraBold"/>
                <a:ea typeface="Exo 2 ExtraBold"/>
                <a:cs typeface="Exo 2 ExtraBold"/>
                <a:sym typeface="Exo 2 ExtraBold"/>
              </a:rPr>
              <a:t>Realização da compra</a:t>
            </a:r>
          </a:p>
          <a:p>
            <a:pPr marL="0" marR="0" lvl="0" indent="0" algn="l" rtl="0">
              <a:lnSpc>
                <a:spcPct val="120000"/>
              </a:lnSpc>
              <a:spcBef>
                <a:spcPts val="0"/>
              </a:spcBef>
              <a:spcAft>
                <a:spcPts val="0"/>
              </a:spcAft>
              <a:buClr>
                <a:srgbClr val="000000"/>
              </a:buClr>
              <a:buSzPts val="1910"/>
              <a:buFont typeface="Arial"/>
              <a:buNone/>
            </a:pPr>
            <a:endParaRPr lang="pt-BR" sz="1910" b="0" i="0" u="none" strike="noStrike" cap="none" dirty="0">
              <a:solidFill>
                <a:srgbClr val="595959"/>
              </a:solidFill>
              <a:latin typeface="Nunito"/>
              <a:ea typeface="Nunito"/>
              <a:cs typeface="Nunito"/>
              <a:sym typeface="Nunito"/>
            </a:endParaRPr>
          </a:p>
          <a:p>
            <a:pPr>
              <a:lnSpc>
                <a:spcPct val="120000"/>
              </a:lnSpc>
              <a:buSzPts val="1810"/>
            </a:pPr>
            <a:r>
              <a:rPr lang="pt-BR" spc="-50" dirty="0">
                <a:solidFill>
                  <a:schemeClr val="tx1"/>
                </a:solidFill>
                <a:latin typeface="Nunito"/>
                <a:sym typeface="Nunito"/>
              </a:rPr>
              <a:t>Parabéns, você trouxe </a:t>
            </a:r>
            <a:r>
              <a:rPr lang="pt-BR" dirty="0">
                <a:solidFill>
                  <a:schemeClr val="tx1"/>
                </a:solidFill>
                <a:latin typeface="Nunito"/>
                <a:sym typeface="Nunito"/>
              </a:rPr>
              <a:t>a melhor solução para seu cliente. </a:t>
            </a:r>
          </a:p>
          <a:p>
            <a:pPr>
              <a:lnSpc>
                <a:spcPct val="120000"/>
              </a:lnSpc>
              <a:buSzPts val="1810"/>
            </a:pPr>
            <a:endParaRPr lang="pt-BR" dirty="0">
              <a:solidFill>
                <a:schemeClr val="tx1"/>
              </a:solidFill>
              <a:latin typeface="Nunito"/>
              <a:sym typeface="Nunito"/>
            </a:endParaRPr>
          </a:p>
          <a:p>
            <a:pPr>
              <a:lnSpc>
                <a:spcPct val="120000"/>
              </a:lnSpc>
              <a:buSzPts val="1810"/>
            </a:pPr>
            <a:r>
              <a:rPr lang="pt-BR" dirty="0">
                <a:solidFill>
                  <a:schemeClr val="tx1"/>
                </a:solidFill>
                <a:latin typeface="Nunito"/>
                <a:sym typeface="Nunito"/>
              </a:rPr>
              <a:t>Lembre-se que existe um pós venda a ser feito.</a:t>
            </a:r>
          </a:p>
        </p:txBody>
      </p:sp>
      <p:sp>
        <p:nvSpPr>
          <p:cNvPr id="698" name="Google Shape;698;g175e544e504_0_175"/>
          <p:cNvSpPr/>
          <p:nvPr/>
        </p:nvSpPr>
        <p:spPr>
          <a:xfrm rot="-3003078" flipH="1">
            <a:off x="-3293021" y="4857678"/>
            <a:ext cx="4773446" cy="6001049"/>
          </a:xfrm>
          <a:custGeom>
            <a:avLst/>
            <a:gdLst/>
            <a:ahLst/>
            <a:cxnLst/>
            <a:rect l="l" t="t" r="r" b="b"/>
            <a:pathLst>
              <a:path w="547817" h="688701" extrusionOk="0">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Nunito ExtraLight"/>
              <a:ea typeface="Nunito ExtraLight"/>
              <a:cs typeface="Nunito ExtraLight"/>
              <a:sym typeface="Nunito ExtraLight"/>
            </a:endParaRPr>
          </a:p>
        </p:txBody>
      </p:sp>
      <p:sp>
        <p:nvSpPr>
          <p:cNvPr id="699" name="Google Shape;699;g175e544e504_0_175"/>
          <p:cNvSpPr txBox="1"/>
          <p:nvPr/>
        </p:nvSpPr>
        <p:spPr>
          <a:xfrm>
            <a:off x="335792" y="6181223"/>
            <a:ext cx="671486"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pt-BR" sz="1400" b="1" i="0" u="none" strike="noStrike" cap="none">
                <a:solidFill>
                  <a:schemeClr val="lt1"/>
                </a:solidFill>
                <a:latin typeface="Exo 2 ExtraBold"/>
                <a:ea typeface="Exo 2 ExtraBold"/>
                <a:cs typeface="Exo 2 ExtraBold"/>
                <a:sym typeface="Exo 2 ExtraBold"/>
              </a:rPr>
              <a:t>32</a:t>
            </a:fld>
            <a:endParaRPr sz="1400" b="1" i="0" u="none" strike="noStrike" cap="none" dirty="0">
              <a:solidFill>
                <a:schemeClr val="lt1"/>
              </a:solidFill>
              <a:latin typeface="Exo 2 ExtraBold"/>
              <a:ea typeface="Exo 2 ExtraBold"/>
              <a:cs typeface="Exo 2 ExtraBold"/>
              <a:sym typeface="Exo 2 ExtraBold"/>
            </a:endParaRPr>
          </a:p>
        </p:txBody>
      </p:sp>
      <p:sp>
        <p:nvSpPr>
          <p:cNvPr id="3" name="Google Shape;696;g175e544e504_0_175">
            <a:extLst>
              <a:ext uri="{FF2B5EF4-FFF2-40B4-BE49-F238E27FC236}">
                <a16:creationId xmlns:a16="http://schemas.microsoft.com/office/drawing/2014/main" id="{DECF1573-876F-6FF0-9E9C-66164D460E77}"/>
              </a:ext>
            </a:extLst>
          </p:cNvPr>
          <p:cNvSpPr/>
          <p:nvPr/>
        </p:nvSpPr>
        <p:spPr>
          <a:xfrm>
            <a:off x="4946879" y="188497"/>
            <a:ext cx="2276168" cy="6486960"/>
          </a:xfrm>
          <a:prstGeom prst="roundRect">
            <a:avLst>
              <a:gd name="adj" fmla="val 2395"/>
            </a:avLst>
          </a:prstGeom>
          <a:solidFill>
            <a:schemeClr val="lt1"/>
          </a:soli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pt-BR" sz="1800" b="0" i="0" u="none" strike="noStrike" cap="none" dirty="0">
              <a:solidFill>
                <a:schemeClr val="lt1"/>
              </a:solidFill>
              <a:latin typeface="Nunito ExtraLight"/>
              <a:ea typeface="Nunito ExtraLight"/>
              <a:cs typeface="Nunito ExtraLight"/>
              <a:sym typeface="Nunito ExtraLight"/>
            </a:endParaRPr>
          </a:p>
        </p:txBody>
      </p:sp>
      <p:sp>
        <p:nvSpPr>
          <p:cNvPr id="5" name="CaixaDeTexto 4">
            <a:extLst>
              <a:ext uri="{FF2B5EF4-FFF2-40B4-BE49-F238E27FC236}">
                <a16:creationId xmlns:a16="http://schemas.microsoft.com/office/drawing/2014/main" id="{36F97334-CB08-00DF-51DB-59F975AAC9AA}"/>
              </a:ext>
            </a:extLst>
          </p:cNvPr>
          <p:cNvSpPr txBox="1"/>
          <p:nvPr/>
        </p:nvSpPr>
        <p:spPr>
          <a:xfrm>
            <a:off x="5093477" y="188497"/>
            <a:ext cx="1063306" cy="923330"/>
          </a:xfrm>
          <a:prstGeom prst="rect">
            <a:avLst/>
          </a:prstGeom>
          <a:noFill/>
        </p:spPr>
        <p:txBody>
          <a:bodyPr wrap="square" rtlCol="0">
            <a:spAutoFit/>
          </a:bodyPr>
          <a:lstStyle/>
          <a:p>
            <a:r>
              <a:rPr lang="pt-BR" sz="5400" i="1" dirty="0">
                <a:solidFill>
                  <a:schemeClr val="tx2">
                    <a:lumMod val="40000"/>
                    <a:lumOff val="60000"/>
                  </a:schemeClr>
                </a:solidFill>
                <a:latin typeface="+mj-lt"/>
              </a:rPr>
              <a:t>03</a:t>
            </a:r>
          </a:p>
        </p:txBody>
      </p:sp>
    </p:spTree>
    <p:custDataLst>
      <p:tags r:id="rId1"/>
    </p:custDataLst>
    <p:extLst>
      <p:ext uri="{BB962C8B-B14F-4D97-AF65-F5344CB8AC3E}">
        <p14:creationId xmlns:p14="http://schemas.microsoft.com/office/powerpoint/2010/main" val="240574005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690"/>
        <p:cNvGrpSpPr/>
        <p:nvPr/>
      </p:nvGrpSpPr>
      <p:grpSpPr>
        <a:xfrm>
          <a:off x="0" y="0"/>
          <a:ext cx="0" cy="0"/>
          <a:chOff x="0" y="0"/>
          <a:chExt cx="0" cy="0"/>
        </a:xfrm>
      </p:grpSpPr>
      <p:grpSp>
        <p:nvGrpSpPr>
          <p:cNvPr id="96" name="Google Shape;375;g177a79fe0d0_0_530">
            <a:extLst>
              <a:ext uri="{FF2B5EF4-FFF2-40B4-BE49-F238E27FC236}">
                <a16:creationId xmlns:a16="http://schemas.microsoft.com/office/drawing/2014/main" id="{B0FEA936-CB16-4F86-8FEA-9ACB35F7D267}"/>
              </a:ext>
            </a:extLst>
          </p:cNvPr>
          <p:cNvGrpSpPr/>
          <p:nvPr/>
        </p:nvGrpSpPr>
        <p:grpSpPr>
          <a:xfrm flipH="1">
            <a:off x="0" y="-6083"/>
            <a:ext cx="12192001" cy="6864000"/>
            <a:chOff x="0" y="-6083"/>
            <a:chExt cx="12192001" cy="6864000"/>
          </a:xfrm>
        </p:grpSpPr>
        <p:pic>
          <p:nvPicPr>
            <p:cNvPr id="97" name="Google Shape;376;g177a79fe0d0_0_530" descr="Padrão do plano de fundo&#10;&#10;Descrição gerada automaticamente">
              <a:extLst>
                <a:ext uri="{FF2B5EF4-FFF2-40B4-BE49-F238E27FC236}">
                  <a16:creationId xmlns:a16="http://schemas.microsoft.com/office/drawing/2014/main" id="{1D2A003C-645C-445C-BCDA-FD04357292B4}"/>
                </a:ext>
              </a:extLst>
            </p:cNvPr>
            <p:cNvPicPr preferRelativeResize="0"/>
            <p:nvPr/>
          </p:nvPicPr>
          <p:blipFill rotWithShape="1">
            <a:blip r:embed="rId4">
              <a:alphaModFix/>
            </a:blip>
            <a:srcRect/>
            <a:stretch/>
          </p:blipFill>
          <p:spPr>
            <a:xfrm>
              <a:off x="5099963" y="-6083"/>
              <a:ext cx="7092038" cy="6858000"/>
            </a:xfrm>
            <a:prstGeom prst="rect">
              <a:avLst/>
            </a:prstGeom>
            <a:noFill/>
            <a:ln>
              <a:noFill/>
            </a:ln>
          </p:spPr>
        </p:pic>
        <p:sp>
          <p:nvSpPr>
            <p:cNvPr id="98" name="Google Shape;377;g177a79fe0d0_0_530">
              <a:extLst>
                <a:ext uri="{FF2B5EF4-FFF2-40B4-BE49-F238E27FC236}">
                  <a16:creationId xmlns:a16="http://schemas.microsoft.com/office/drawing/2014/main" id="{3C5B2D49-BF59-4A2A-9660-616E6962F1E6}"/>
                </a:ext>
              </a:extLst>
            </p:cNvPr>
            <p:cNvSpPr/>
            <p:nvPr/>
          </p:nvSpPr>
          <p:spPr>
            <a:xfrm>
              <a:off x="0" y="-6083"/>
              <a:ext cx="12192000" cy="6864000"/>
            </a:xfrm>
            <a:prstGeom prst="rect">
              <a:avLst/>
            </a:prstGeom>
            <a:gradFill>
              <a:gsLst>
                <a:gs pos="0">
                  <a:schemeClr val="lt1"/>
                </a:gs>
                <a:gs pos="50000">
                  <a:schemeClr val="lt1"/>
                </a:gs>
                <a:gs pos="100000">
                  <a:srgbClr val="DCDCDC">
                    <a:alpha val="0"/>
                  </a:srgbClr>
                </a:gs>
              </a:gsLst>
              <a:lin ang="2700006"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Nunito ExtraLight"/>
                <a:ea typeface="Nunito ExtraLight"/>
                <a:cs typeface="Nunito ExtraLight"/>
                <a:sym typeface="Nunito ExtraLight"/>
              </a:endParaRPr>
            </a:p>
          </p:txBody>
        </p:sp>
      </p:grpSp>
      <p:sp>
        <p:nvSpPr>
          <p:cNvPr id="91" name="Retângulo 90">
            <a:extLst>
              <a:ext uri="{FF2B5EF4-FFF2-40B4-BE49-F238E27FC236}">
                <a16:creationId xmlns:a16="http://schemas.microsoft.com/office/drawing/2014/main" id="{D18A0F73-9907-46D0-9D52-69EDDD883E8A}"/>
              </a:ext>
            </a:extLst>
          </p:cNvPr>
          <p:cNvSpPr/>
          <p:nvPr/>
        </p:nvSpPr>
        <p:spPr>
          <a:xfrm flipH="1">
            <a:off x="5727031" y="-1"/>
            <a:ext cx="6464963" cy="6913639"/>
          </a:xfrm>
          <a:prstGeom prst="rect">
            <a:avLst/>
          </a:prstGeom>
          <a:gradFill flip="none" rotWithShape="1">
            <a:gsLst>
              <a:gs pos="38000">
                <a:srgbClr val="828A82"/>
              </a:gs>
              <a:gs pos="100000">
                <a:srgbClr val="1E9B32">
                  <a:alpha val="0"/>
                </a:srgbClr>
              </a:gs>
            </a:gsLst>
            <a:lin ang="0" scaled="0"/>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dirty="0">
              <a:ln>
                <a:noFill/>
              </a:ln>
              <a:solidFill>
                <a:srgbClr val="FFFFFF"/>
              </a:solidFill>
              <a:effectLst/>
              <a:uLnTx/>
              <a:uFillTx/>
              <a:latin typeface="Nunito"/>
              <a:ea typeface="+mn-ea"/>
              <a:cs typeface="+mn-cs"/>
            </a:endParaRPr>
          </a:p>
        </p:txBody>
      </p:sp>
      <p:grpSp>
        <p:nvGrpSpPr>
          <p:cNvPr id="92" name="Agrupar 91">
            <a:extLst>
              <a:ext uri="{FF2B5EF4-FFF2-40B4-BE49-F238E27FC236}">
                <a16:creationId xmlns:a16="http://schemas.microsoft.com/office/drawing/2014/main" id="{4BE3EC0E-E9F0-49D8-B480-FF029AF70ADA}"/>
              </a:ext>
            </a:extLst>
          </p:cNvPr>
          <p:cNvGrpSpPr/>
          <p:nvPr/>
        </p:nvGrpSpPr>
        <p:grpSpPr>
          <a:xfrm rot="1025841" flipH="1">
            <a:off x="2753352" y="-806867"/>
            <a:ext cx="8796626" cy="9271590"/>
            <a:chOff x="6456258" y="-1417017"/>
            <a:chExt cx="8796626" cy="9271590"/>
          </a:xfrm>
        </p:grpSpPr>
        <p:sp>
          <p:nvSpPr>
            <p:cNvPr id="93" name="Gráfico 3">
              <a:extLst>
                <a:ext uri="{FF2B5EF4-FFF2-40B4-BE49-F238E27FC236}">
                  <a16:creationId xmlns:a16="http://schemas.microsoft.com/office/drawing/2014/main" id="{70F683FD-3047-4CA3-BB25-523DDE964915}"/>
                </a:ext>
              </a:extLst>
            </p:cNvPr>
            <p:cNvSpPr/>
            <p:nvPr/>
          </p:nvSpPr>
          <p:spPr>
            <a:xfrm rot="5067503" flipH="1">
              <a:off x="5476568" y="-287363"/>
              <a:ext cx="9121626" cy="7162245"/>
            </a:xfrm>
            <a:custGeom>
              <a:avLst/>
              <a:gdLst>
                <a:gd name="connsiteX0" fmla="*/ -1004 w 9121626"/>
                <a:gd name="connsiteY0" fmla="*/ 3692959 h 7162245"/>
                <a:gd name="connsiteX1" fmla="*/ 4011279 w 9121626"/>
                <a:gd name="connsiteY1" fmla="*/ 2277716 h 7162245"/>
                <a:gd name="connsiteX2" fmla="*/ 5025288 w 9121626"/>
                <a:gd name="connsiteY2" fmla="*/ 1849740 h 7162245"/>
                <a:gd name="connsiteX3" fmla="*/ 5025288 w 9121626"/>
                <a:gd name="connsiteY3" fmla="*/ 1849740 h 7162245"/>
                <a:gd name="connsiteX4" fmla="*/ 8213241 w 9121626"/>
                <a:gd name="connsiteY4" fmla="*/ 168227 h 7162245"/>
                <a:gd name="connsiteX5" fmla="*/ 8935444 w 9121626"/>
                <a:gd name="connsiteY5" fmla="*/ 67313 h 7162245"/>
                <a:gd name="connsiteX6" fmla="*/ 8852760 w 9121626"/>
                <a:gd name="connsiteY6" fmla="*/ 1574959 h 7162245"/>
                <a:gd name="connsiteX7" fmla="*/ 4328612 w 9121626"/>
                <a:gd name="connsiteY7" fmla="*/ 7161757 h 7162245"/>
                <a:gd name="connsiteX8" fmla="*/ 4328612 w 9121626"/>
                <a:gd name="connsiteY8" fmla="*/ 7161757 h 7162245"/>
                <a:gd name="connsiteX9" fmla="*/ 3856 w 9121626"/>
                <a:gd name="connsiteY9" fmla="*/ 3692959 h 7162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121626" h="7162245">
                  <a:moveTo>
                    <a:pt x="-1004" y="3692959"/>
                  </a:moveTo>
                  <a:cubicBezTo>
                    <a:pt x="1354664" y="3263763"/>
                    <a:pt x="2710332" y="2817551"/>
                    <a:pt x="4011279" y="2277716"/>
                  </a:cubicBezTo>
                  <a:cubicBezTo>
                    <a:pt x="4346853" y="2137895"/>
                    <a:pt x="4728629" y="1983480"/>
                    <a:pt x="5025288" y="1849740"/>
                  </a:cubicBezTo>
                  <a:lnTo>
                    <a:pt x="5025288" y="1849740"/>
                  </a:lnTo>
                  <a:cubicBezTo>
                    <a:pt x="6118330" y="1347596"/>
                    <a:pt x="7182193" y="786363"/>
                    <a:pt x="8213241" y="168227"/>
                  </a:cubicBezTo>
                  <a:cubicBezTo>
                    <a:pt x="8520837" y="-19014"/>
                    <a:pt x="8776176" y="-46976"/>
                    <a:pt x="8935444" y="67313"/>
                  </a:cubicBezTo>
                  <a:cubicBezTo>
                    <a:pt x="9178613" y="242395"/>
                    <a:pt x="9212660" y="753047"/>
                    <a:pt x="8852760" y="1574959"/>
                  </a:cubicBezTo>
                  <a:cubicBezTo>
                    <a:pt x="7923869" y="3702681"/>
                    <a:pt x="6162113" y="5735575"/>
                    <a:pt x="4328612" y="7161757"/>
                  </a:cubicBezTo>
                  <a:lnTo>
                    <a:pt x="4328612" y="7161757"/>
                  </a:lnTo>
                  <a:cubicBezTo>
                    <a:pt x="2603338" y="6411828"/>
                    <a:pt x="1110278" y="5214218"/>
                    <a:pt x="3856" y="3692959"/>
                  </a:cubicBezTo>
                </a:path>
              </a:pathLst>
            </a:custGeom>
            <a:gradFill flip="none" rotWithShape="1">
              <a:gsLst>
                <a:gs pos="50000">
                  <a:srgbClr val="FFCD00"/>
                </a:gs>
                <a:gs pos="100000">
                  <a:srgbClr val="FF6400"/>
                </a:gs>
              </a:gsLst>
              <a:lin ang="2700000" scaled="1"/>
              <a:tileRect/>
            </a:gradFill>
            <a:ln w="121539"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dirty="0">
                <a:ln>
                  <a:noFill/>
                </a:ln>
                <a:solidFill>
                  <a:srgbClr val="262626"/>
                </a:solidFill>
                <a:effectLst/>
                <a:uLnTx/>
                <a:uFillTx/>
                <a:latin typeface="Nunito"/>
                <a:ea typeface="+mn-ea"/>
              </a:endParaRPr>
            </a:p>
          </p:txBody>
        </p:sp>
        <p:pic>
          <p:nvPicPr>
            <p:cNvPr id="94" name="Gráfico 93">
              <a:extLst>
                <a:ext uri="{FF2B5EF4-FFF2-40B4-BE49-F238E27FC236}">
                  <a16:creationId xmlns:a16="http://schemas.microsoft.com/office/drawing/2014/main" id="{0838C3E9-56E2-486A-8E0A-1DD587B56B4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6425841" flipH="1">
              <a:off x="5590036" y="-444342"/>
              <a:ext cx="9118825" cy="7173476"/>
            </a:xfrm>
            <a:prstGeom prst="rect">
              <a:avLst/>
            </a:prstGeom>
          </p:spPr>
        </p:pic>
        <p:pic>
          <p:nvPicPr>
            <p:cNvPr id="95" name="Gráfico 94">
              <a:extLst>
                <a:ext uri="{FF2B5EF4-FFF2-40B4-BE49-F238E27FC236}">
                  <a16:creationId xmlns:a16="http://schemas.microsoft.com/office/drawing/2014/main" id="{B03FD289-B25D-4680-9314-9AFA7D65D7A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3492002">
              <a:off x="7563922" y="-883418"/>
              <a:ext cx="6986207" cy="8391716"/>
            </a:xfrm>
            <a:prstGeom prst="rect">
              <a:avLst/>
            </a:prstGeom>
          </p:spPr>
        </p:pic>
      </p:grpSp>
      <p:sp>
        <p:nvSpPr>
          <p:cNvPr id="99" name="Google Shape;696;g175e544e504_0_175">
            <a:extLst>
              <a:ext uri="{FF2B5EF4-FFF2-40B4-BE49-F238E27FC236}">
                <a16:creationId xmlns:a16="http://schemas.microsoft.com/office/drawing/2014/main" id="{73ED029E-F898-40F8-A5A1-E8E565BA77A7}"/>
              </a:ext>
            </a:extLst>
          </p:cNvPr>
          <p:cNvSpPr/>
          <p:nvPr/>
        </p:nvSpPr>
        <p:spPr>
          <a:xfrm>
            <a:off x="208659" y="188497"/>
            <a:ext cx="2276168" cy="6486960"/>
          </a:xfrm>
          <a:prstGeom prst="roundRect">
            <a:avLst>
              <a:gd name="adj" fmla="val 2395"/>
            </a:avLst>
          </a:prstGeom>
          <a:solidFill>
            <a:schemeClr val="lt1"/>
          </a:soli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pt-BR" sz="1800" b="0" i="0" u="none" strike="noStrike" cap="none" dirty="0">
              <a:solidFill>
                <a:schemeClr val="lt1"/>
              </a:solidFill>
              <a:latin typeface="Nunito ExtraLight"/>
              <a:ea typeface="Nunito ExtraLight"/>
              <a:cs typeface="Nunito ExtraLight"/>
              <a:sym typeface="Nunito ExtraLight"/>
            </a:endParaRPr>
          </a:p>
        </p:txBody>
      </p:sp>
      <p:grpSp>
        <p:nvGrpSpPr>
          <p:cNvPr id="31" name="Agrupar 30" hidden="1">
            <a:extLst>
              <a:ext uri="{FF2B5EF4-FFF2-40B4-BE49-F238E27FC236}">
                <a16:creationId xmlns:a16="http://schemas.microsoft.com/office/drawing/2014/main" id="{3FEF2905-8897-4CCC-B5F1-8CB8E9659C47}"/>
              </a:ext>
            </a:extLst>
          </p:cNvPr>
          <p:cNvGrpSpPr/>
          <p:nvPr/>
        </p:nvGrpSpPr>
        <p:grpSpPr>
          <a:xfrm>
            <a:off x="365087" y="368977"/>
            <a:ext cx="11461826" cy="6120000"/>
            <a:chOff x="365087" y="368977"/>
            <a:chExt cx="11461826" cy="6120000"/>
          </a:xfrm>
        </p:grpSpPr>
        <p:sp>
          <p:nvSpPr>
            <p:cNvPr id="80" name="Google Shape;696;g175e544e504_0_175">
              <a:extLst>
                <a:ext uri="{FF2B5EF4-FFF2-40B4-BE49-F238E27FC236}">
                  <a16:creationId xmlns:a16="http://schemas.microsoft.com/office/drawing/2014/main" id="{E76DAA37-E453-40F9-B3B8-0D1DAF7ED795}"/>
                </a:ext>
              </a:extLst>
            </p:cNvPr>
            <p:cNvSpPr/>
            <p:nvPr/>
          </p:nvSpPr>
          <p:spPr>
            <a:xfrm>
              <a:off x="9830505" y="3344785"/>
              <a:ext cx="1996408" cy="3136595"/>
            </a:xfrm>
            <a:prstGeom prst="roundRect">
              <a:avLst>
                <a:gd name="adj" fmla="val 2395"/>
              </a:avLst>
            </a:prstGeom>
            <a:solidFill>
              <a:schemeClr val="lt1"/>
            </a:soli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pt-BR" sz="1800" b="0" i="0" u="none" strike="noStrike" cap="none" dirty="0">
                <a:solidFill>
                  <a:schemeClr val="lt1"/>
                </a:solidFill>
                <a:latin typeface="Nunito ExtraLight"/>
                <a:ea typeface="Nunito ExtraLight"/>
                <a:cs typeface="Nunito ExtraLight"/>
                <a:sym typeface="Nunito ExtraLight"/>
              </a:endParaRPr>
            </a:p>
          </p:txBody>
        </p:sp>
        <p:sp>
          <p:nvSpPr>
            <p:cNvPr id="696" name="Google Shape;696;g175e544e504_0_175"/>
            <p:cNvSpPr/>
            <p:nvPr/>
          </p:nvSpPr>
          <p:spPr>
            <a:xfrm>
              <a:off x="365087" y="368977"/>
              <a:ext cx="1996408" cy="6120000"/>
            </a:xfrm>
            <a:prstGeom prst="roundRect">
              <a:avLst>
                <a:gd name="adj" fmla="val 2395"/>
              </a:avLst>
            </a:prstGeom>
            <a:solidFill>
              <a:schemeClr val="lt1"/>
            </a:soli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pt-BR" sz="1800" b="0" i="0" u="none" strike="noStrike" cap="none" dirty="0">
                <a:solidFill>
                  <a:schemeClr val="lt1"/>
                </a:solidFill>
                <a:latin typeface="Nunito ExtraLight"/>
                <a:ea typeface="Nunito ExtraLight"/>
                <a:cs typeface="Nunito ExtraLight"/>
                <a:sym typeface="Nunito ExtraLight"/>
              </a:endParaRPr>
            </a:p>
          </p:txBody>
        </p:sp>
        <p:sp>
          <p:nvSpPr>
            <p:cNvPr id="70" name="Google Shape;696;g175e544e504_0_175">
              <a:extLst>
                <a:ext uri="{FF2B5EF4-FFF2-40B4-BE49-F238E27FC236}">
                  <a16:creationId xmlns:a16="http://schemas.microsoft.com/office/drawing/2014/main" id="{78CCE198-A6D4-4082-8C17-74DB0DEA9E5E}"/>
                </a:ext>
              </a:extLst>
            </p:cNvPr>
            <p:cNvSpPr/>
            <p:nvPr/>
          </p:nvSpPr>
          <p:spPr>
            <a:xfrm>
              <a:off x="2731441" y="368977"/>
              <a:ext cx="1996408" cy="6120000"/>
            </a:xfrm>
            <a:prstGeom prst="roundRect">
              <a:avLst>
                <a:gd name="adj" fmla="val 2395"/>
              </a:avLst>
            </a:prstGeom>
            <a:solidFill>
              <a:schemeClr val="lt1"/>
            </a:soli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pt-BR" sz="1800" b="0" i="0" u="none" strike="noStrike" cap="none" dirty="0">
                <a:solidFill>
                  <a:schemeClr val="lt1"/>
                </a:solidFill>
                <a:latin typeface="Nunito ExtraLight"/>
                <a:ea typeface="Nunito ExtraLight"/>
                <a:cs typeface="Nunito ExtraLight"/>
                <a:sym typeface="Nunito ExtraLight"/>
              </a:endParaRPr>
            </a:p>
          </p:txBody>
        </p:sp>
        <p:sp>
          <p:nvSpPr>
            <p:cNvPr id="71" name="Google Shape;696;g175e544e504_0_175">
              <a:extLst>
                <a:ext uri="{FF2B5EF4-FFF2-40B4-BE49-F238E27FC236}">
                  <a16:creationId xmlns:a16="http://schemas.microsoft.com/office/drawing/2014/main" id="{C60817D7-8533-413D-A509-769CFE6F2EA5}"/>
                </a:ext>
              </a:extLst>
            </p:cNvPr>
            <p:cNvSpPr/>
            <p:nvPr/>
          </p:nvSpPr>
          <p:spPr>
            <a:xfrm>
              <a:off x="5097795" y="368977"/>
              <a:ext cx="1996408" cy="6120000"/>
            </a:xfrm>
            <a:prstGeom prst="roundRect">
              <a:avLst>
                <a:gd name="adj" fmla="val 2395"/>
              </a:avLst>
            </a:prstGeom>
            <a:solidFill>
              <a:schemeClr val="lt1"/>
            </a:soli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pt-BR" sz="1800" b="0" i="0" u="none" strike="noStrike" cap="none" dirty="0">
                <a:solidFill>
                  <a:schemeClr val="lt1"/>
                </a:solidFill>
                <a:latin typeface="Nunito ExtraLight"/>
                <a:ea typeface="Nunito ExtraLight"/>
                <a:cs typeface="Nunito ExtraLight"/>
                <a:sym typeface="Nunito ExtraLight"/>
              </a:endParaRPr>
            </a:p>
          </p:txBody>
        </p:sp>
        <p:sp>
          <p:nvSpPr>
            <p:cNvPr id="72" name="Google Shape;696;g175e544e504_0_175">
              <a:extLst>
                <a:ext uri="{FF2B5EF4-FFF2-40B4-BE49-F238E27FC236}">
                  <a16:creationId xmlns:a16="http://schemas.microsoft.com/office/drawing/2014/main" id="{51651111-DD76-4EA1-9FEA-323A914CD32F}"/>
                </a:ext>
              </a:extLst>
            </p:cNvPr>
            <p:cNvSpPr/>
            <p:nvPr/>
          </p:nvSpPr>
          <p:spPr>
            <a:xfrm>
              <a:off x="7464149" y="368977"/>
              <a:ext cx="1996408" cy="6120000"/>
            </a:xfrm>
            <a:prstGeom prst="roundRect">
              <a:avLst>
                <a:gd name="adj" fmla="val 2395"/>
              </a:avLst>
            </a:prstGeom>
            <a:solidFill>
              <a:schemeClr val="lt1"/>
            </a:soli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pt-BR" sz="1800" b="0" i="0" u="none" strike="noStrike" cap="none" dirty="0">
                <a:solidFill>
                  <a:schemeClr val="lt1"/>
                </a:solidFill>
                <a:latin typeface="Nunito ExtraLight"/>
                <a:ea typeface="Nunito ExtraLight"/>
                <a:cs typeface="Nunito ExtraLight"/>
                <a:sym typeface="Nunito ExtraLight"/>
              </a:endParaRPr>
            </a:p>
          </p:txBody>
        </p:sp>
        <p:sp>
          <p:nvSpPr>
            <p:cNvPr id="73" name="Google Shape;696;g175e544e504_0_175">
              <a:extLst>
                <a:ext uri="{FF2B5EF4-FFF2-40B4-BE49-F238E27FC236}">
                  <a16:creationId xmlns:a16="http://schemas.microsoft.com/office/drawing/2014/main" id="{ECC45DF8-EDC3-4BB8-ADF1-6123FFDA80A1}"/>
                </a:ext>
              </a:extLst>
            </p:cNvPr>
            <p:cNvSpPr/>
            <p:nvPr/>
          </p:nvSpPr>
          <p:spPr>
            <a:xfrm>
              <a:off x="9830505" y="368977"/>
              <a:ext cx="1996408" cy="2795328"/>
            </a:xfrm>
            <a:prstGeom prst="roundRect">
              <a:avLst>
                <a:gd name="adj" fmla="val 2395"/>
              </a:avLst>
            </a:prstGeom>
            <a:solidFill>
              <a:schemeClr val="lt1"/>
            </a:soli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pt-BR" sz="1800" b="0" i="0" u="none" strike="noStrike" cap="none" dirty="0">
                <a:solidFill>
                  <a:schemeClr val="lt1"/>
                </a:solidFill>
                <a:latin typeface="Nunito ExtraLight"/>
                <a:ea typeface="Nunito ExtraLight"/>
                <a:cs typeface="Nunito ExtraLight"/>
                <a:sym typeface="Nunito ExtraLight"/>
              </a:endParaRPr>
            </a:p>
          </p:txBody>
        </p:sp>
      </p:grpSp>
      <p:sp>
        <p:nvSpPr>
          <p:cNvPr id="74" name="CaixaDeTexto 73">
            <a:extLst>
              <a:ext uri="{FF2B5EF4-FFF2-40B4-BE49-F238E27FC236}">
                <a16:creationId xmlns:a16="http://schemas.microsoft.com/office/drawing/2014/main" id="{3500D2C8-084D-4C81-A37F-53B263D697CD}"/>
              </a:ext>
            </a:extLst>
          </p:cNvPr>
          <p:cNvSpPr txBox="1"/>
          <p:nvPr/>
        </p:nvSpPr>
        <p:spPr>
          <a:xfrm>
            <a:off x="365087" y="188497"/>
            <a:ext cx="1063306" cy="923330"/>
          </a:xfrm>
          <a:prstGeom prst="rect">
            <a:avLst/>
          </a:prstGeom>
          <a:noFill/>
        </p:spPr>
        <p:txBody>
          <a:bodyPr wrap="square" rtlCol="0">
            <a:spAutoFit/>
          </a:bodyPr>
          <a:lstStyle/>
          <a:p>
            <a:r>
              <a:rPr lang="pt-BR" sz="5400" i="1" dirty="0">
                <a:solidFill>
                  <a:schemeClr val="tx2">
                    <a:lumMod val="40000"/>
                    <a:lumOff val="60000"/>
                  </a:schemeClr>
                </a:solidFill>
                <a:latin typeface="+mj-lt"/>
              </a:rPr>
              <a:t>01</a:t>
            </a:r>
          </a:p>
        </p:txBody>
      </p:sp>
      <p:sp>
        <p:nvSpPr>
          <p:cNvPr id="76" name="CaixaDeTexto 75">
            <a:extLst>
              <a:ext uri="{FF2B5EF4-FFF2-40B4-BE49-F238E27FC236}">
                <a16:creationId xmlns:a16="http://schemas.microsoft.com/office/drawing/2014/main" id="{640DCF1B-F148-49BC-9F37-E14C4756233A}"/>
              </a:ext>
            </a:extLst>
          </p:cNvPr>
          <p:cNvSpPr txBox="1"/>
          <p:nvPr/>
        </p:nvSpPr>
        <p:spPr>
          <a:xfrm>
            <a:off x="5125725" y="709926"/>
            <a:ext cx="1063306" cy="923330"/>
          </a:xfrm>
          <a:prstGeom prst="rect">
            <a:avLst/>
          </a:prstGeom>
          <a:noFill/>
        </p:spPr>
        <p:txBody>
          <a:bodyPr wrap="square" rtlCol="0">
            <a:spAutoFit/>
          </a:bodyPr>
          <a:lstStyle/>
          <a:p>
            <a:r>
              <a:rPr lang="pt-BR" sz="5400" i="1" dirty="0">
                <a:solidFill>
                  <a:srgbClr val="FFCD00"/>
                </a:solidFill>
                <a:latin typeface="+mj-lt"/>
              </a:rPr>
              <a:t>03</a:t>
            </a:r>
          </a:p>
        </p:txBody>
      </p:sp>
      <p:pic>
        <p:nvPicPr>
          <p:cNvPr id="33" name="Gráfico 32" hidden="1">
            <a:extLst>
              <a:ext uri="{FF2B5EF4-FFF2-40B4-BE49-F238E27FC236}">
                <a16:creationId xmlns:a16="http://schemas.microsoft.com/office/drawing/2014/main" id="{BD0075C0-C4FE-44D4-BD7A-EFD943970EA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67248" y="369000"/>
            <a:ext cx="11457505" cy="6120000"/>
          </a:xfrm>
          <a:prstGeom prst="rect">
            <a:avLst/>
          </a:prstGeom>
        </p:spPr>
      </p:pic>
      <p:grpSp>
        <p:nvGrpSpPr>
          <p:cNvPr id="2" name="Agrupar 1">
            <a:extLst>
              <a:ext uri="{FF2B5EF4-FFF2-40B4-BE49-F238E27FC236}">
                <a16:creationId xmlns:a16="http://schemas.microsoft.com/office/drawing/2014/main" id="{61CD891C-4ECB-2ED3-9B12-0DFCBE737C14}"/>
              </a:ext>
            </a:extLst>
          </p:cNvPr>
          <p:cNvGrpSpPr/>
          <p:nvPr/>
        </p:nvGrpSpPr>
        <p:grpSpPr>
          <a:xfrm>
            <a:off x="2577769" y="188497"/>
            <a:ext cx="2276168" cy="6486960"/>
            <a:chOff x="2577769" y="188497"/>
            <a:chExt cx="2276168" cy="6486960"/>
          </a:xfrm>
        </p:grpSpPr>
        <p:sp>
          <p:nvSpPr>
            <p:cNvPr id="100" name="Google Shape;696;g175e544e504_0_175">
              <a:extLst>
                <a:ext uri="{FF2B5EF4-FFF2-40B4-BE49-F238E27FC236}">
                  <a16:creationId xmlns:a16="http://schemas.microsoft.com/office/drawing/2014/main" id="{D1CA1053-87C8-4323-A6E5-A08353554F2F}"/>
                </a:ext>
              </a:extLst>
            </p:cNvPr>
            <p:cNvSpPr/>
            <p:nvPr/>
          </p:nvSpPr>
          <p:spPr>
            <a:xfrm>
              <a:off x="2577769" y="188497"/>
              <a:ext cx="2276168" cy="6486960"/>
            </a:xfrm>
            <a:prstGeom prst="roundRect">
              <a:avLst>
                <a:gd name="adj" fmla="val 2395"/>
              </a:avLst>
            </a:prstGeom>
            <a:solidFill>
              <a:schemeClr val="lt1"/>
            </a:soli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pt-BR" sz="1800" b="0" i="0" u="none" strike="noStrike" cap="none" dirty="0">
                <a:solidFill>
                  <a:schemeClr val="bg1">
                    <a:lumMod val="75000"/>
                  </a:schemeClr>
                </a:solidFill>
                <a:latin typeface="Nunito ExtraLight"/>
                <a:ea typeface="Nunito ExtraLight"/>
                <a:cs typeface="Nunito ExtraLight"/>
                <a:sym typeface="Nunito ExtraLight"/>
              </a:endParaRPr>
            </a:p>
          </p:txBody>
        </p:sp>
        <p:sp>
          <p:nvSpPr>
            <p:cNvPr id="75" name="CaixaDeTexto 74">
              <a:extLst>
                <a:ext uri="{FF2B5EF4-FFF2-40B4-BE49-F238E27FC236}">
                  <a16:creationId xmlns:a16="http://schemas.microsoft.com/office/drawing/2014/main" id="{17BCB534-6B35-4E37-A7FA-FCE96CB305EB}"/>
                </a:ext>
              </a:extLst>
            </p:cNvPr>
            <p:cNvSpPr txBox="1"/>
            <p:nvPr/>
          </p:nvSpPr>
          <p:spPr>
            <a:xfrm>
              <a:off x="2731441" y="188497"/>
              <a:ext cx="1063306" cy="923330"/>
            </a:xfrm>
            <a:prstGeom prst="rect">
              <a:avLst/>
            </a:prstGeom>
            <a:noFill/>
          </p:spPr>
          <p:txBody>
            <a:bodyPr wrap="square" rtlCol="0">
              <a:spAutoFit/>
            </a:bodyPr>
            <a:lstStyle/>
            <a:p>
              <a:r>
                <a:rPr lang="pt-BR" sz="5400" i="1" dirty="0">
                  <a:solidFill>
                    <a:schemeClr val="tx2">
                      <a:lumMod val="40000"/>
                      <a:lumOff val="60000"/>
                    </a:schemeClr>
                  </a:solidFill>
                  <a:latin typeface="+mj-lt"/>
                </a:rPr>
                <a:t>02</a:t>
              </a:r>
            </a:p>
          </p:txBody>
        </p:sp>
      </p:grpSp>
      <p:sp>
        <p:nvSpPr>
          <p:cNvPr id="698" name="Google Shape;698;g175e544e504_0_175"/>
          <p:cNvSpPr/>
          <p:nvPr/>
        </p:nvSpPr>
        <p:spPr>
          <a:xfrm rot="-3003078" flipH="1">
            <a:off x="-3293021" y="4857678"/>
            <a:ext cx="4773446" cy="6001049"/>
          </a:xfrm>
          <a:custGeom>
            <a:avLst/>
            <a:gdLst/>
            <a:ahLst/>
            <a:cxnLst/>
            <a:rect l="l" t="t" r="r" b="b"/>
            <a:pathLst>
              <a:path w="547817" h="688701" extrusionOk="0">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Nunito ExtraLight"/>
              <a:ea typeface="Nunito ExtraLight"/>
              <a:cs typeface="Nunito ExtraLight"/>
              <a:sym typeface="Nunito ExtraLight"/>
            </a:endParaRPr>
          </a:p>
        </p:txBody>
      </p:sp>
      <p:sp>
        <p:nvSpPr>
          <p:cNvPr id="699" name="Google Shape;699;g175e544e504_0_175"/>
          <p:cNvSpPr txBox="1"/>
          <p:nvPr/>
        </p:nvSpPr>
        <p:spPr>
          <a:xfrm>
            <a:off x="335792" y="6181223"/>
            <a:ext cx="671486"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pt-BR" sz="1400" b="1" i="0" u="none" strike="noStrike" cap="none">
                <a:solidFill>
                  <a:schemeClr val="lt1"/>
                </a:solidFill>
                <a:latin typeface="Exo 2 ExtraBold"/>
                <a:ea typeface="Exo 2 ExtraBold"/>
                <a:cs typeface="Exo 2 ExtraBold"/>
                <a:sym typeface="Exo 2 ExtraBold"/>
              </a:rPr>
              <a:t>33</a:t>
            </a:fld>
            <a:endParaRPr sz="1400" b="1" i="0" u="none" strike="noStrike" cap="none" dirty="0">
              <a:solidFill>
                <a:schemeClr val="lt1"/>
              </a:solidFill>
              <a:latin typeface="Exo 2 ExtraBold"/>
              <a:ea typeface="Exo 2 ExtraBold"/>
              <a:cs typeface="Exo 2 ExtraBold"/>
              <a:sym typeface="Exo 2 ExtraBold"/>
            </a:endParaRPr>
          </a:p>
        </p:txBody>
      </p:sp>
      <p:sp>
        <p:nvSpPr>
          <p:cNvPr id="3" name="Google Shape;696;g175e544e504_0_175">
            <a:extLst>
              <a:ext uri="{FF2B5EF4-FFF2-40B4-BE49-F238E27FC236}">
                <a16:creationId xmlns:a16="http://schemas.microsoft.com/office/drawing/2014/main" id="{DECF1573-876F-6FF0-9E9C-66164D460E77}"/>
              </a:ext>
            </a:extLst>
          </p:cNvPr>
          <p:cNvSpPr/>
          <p:nvPr/>
        </p:nvSpPr>
        <p:spPr>
          <a:xfrm>
            <a:off x="4946879" y="188497"/>
            <a:ext cx="2276168" cy="6486960"/>
          </a:xfrm>
          <a:prstGeom prst="roundRect">
            <a:avLst>
              <a:gd name="adj" fmla="val 2395"/>
            </a:avLst>
          </a:prstGeom>
          <a:solidFill>
            <a:schemeClr val="lt1"/>
          </a:soli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pt-BR" sz="1800" b="0" i="0" u="none" strike="noStrike" cap="none" dirty="0">
              <a:solidFill>
                <a:schemeClr val="lt1"/>
              </a:solidFill>
              <a:latin typeface="Nunito ExtraLight"/>
              <a:ea typeface="Nunito ExtraLight"/>
              <a:cs typeface="Nunito ExtraLight"/>
              <a:sym typeface="Nunito ExtraLight"/>
            </a:endParaRPr>
          </a:p>
        </p:txBody>
      </p:sp>
      <p:sp>
        <p:nvSpPr>
          <p:cNvPr id="5" name="CaixaDeTexto 4">
            <a:extLst>
              <a:ext uri="{FF2B5EF4-FFF2-40B4-BE49-F238E27FC236}">
                <a16:creationId xmlns:a16="http://schemas.microsoft.com/office/drawing/2014/main" id="{36F97334-CB08-00DF-51DB-59F975AAC9AA}"/>
              </a:ext>
            </a:extLst>
          </p:cNvPr>
          <p:cNvSpPr txBox="1"/>
          <p:nvPr/>
        </p:nvSpPr>
        <p:spPr>
          <a:xfrm>
            <a:off x="5093477" y="188497"/>
            <a:ext cx="1063306" cy="923330"/>
          </a:xfrm>
          <a:prstGeom prst="rect">
            <a:avLst/>
          </a:prstGeom>
          <a:noFill/>
        </p:spPr>
        <p:txBody>
          <a:bodyPr wrap="square" rtlCol="0">
            <a:spAutoFit/>
          </a:bodyPr>
          <a:lstStyle/>
          <a:p>
            <a:r>
              <a:rPr lang="pt-BR" sz="5400" i="1" dirty="0">
                <a:solidFill>
                  <a:schemeClr val="tx2">
                    <a:lumMod val="40000"/>
                    <a:lumOff val="60000"/>
                  </a:schemeClr>
                </a:solidFill>
                <a:latin typeface="+mj-lt"/>
              </a:rPr>
              <a:t>03</a:t>
            </a:r>
          </a:p>
        </p:txBody>
      </p:sp>
      <p:sp>
        <p:nvSpPr>
          <p:cNvPr id="7" name="Google Shape;696;g175e544e504_0_175">
            <a:extLst>
              <a:ext uri="{FF2B5EF4-FFF2-40B4-BE49-F238E27FC236}">
                <a16:creationId xmlns:a16="http://schemas.microsoft.com/office/drawing/2014/main" id="{BEE08BFE-4B88-BC1A-9E45-49F653EF11FE}"/>
              </a:ext>
            </a:extLst>
          </p:cNvPr>
          <p:cNvSpPr/>
          <p:nvPr/>
        </p:nvSpPr>
        <p:spPr>
          <a:xfrm>
            <a:off x="7315989" y="188497"/>
            <a:ext cx="2276168" cy="6486960"/>
          </a:xfrm>
          <a:prstGeom prst="roundRect">
            <a:avLst>
              <a:gd name="adj" fmla="val 2395"/>
            </a:avLst>
          </a:prstGeom>
          <a:solidFill>
            <a:schemeClr val="lt1"/>
          </a:soli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pt-BR" sz="1800" b="0" i="0" u="none" strike="noStrike" cap="none" dirty="0">
              <a:solidFill>
                <a:schemeClr val="lt1"/>
              </a:solidFill>
              <a:latin typeface="Nunito ExtraLight"/>
              <a:ea typeface="Nunito ExtraLight"/>
              <a:cs typeface="Nunito ExtraLight"/>
              <a:sym typeface="Nunito ExtraLight"/>
            </a:endParaRPr>
          </a:p>
        </p:txBody>
      </p:sp>
      <p:sp>
        <p:nvSpPr>
          <p:cNvPr id="8" name="CaixaDeTexto 7">
            <a:extLst>
              <a:ext uri="{FF2B5EF4-FFF2-40B4-BE49-F238E27FC236}">
                <a16:creationId xmlns:a16="http://schemas.microsoft.com/office/drawing/2014/main" id="{EE2BB124-408F-F2C4-B15F-F95C3BB989DF}"/>
              </a:ext>
            </a:extLst>
          </p:cNvPr>
          <p:cNvSpPr txBox="1"/>
          <p:nvPr/>
        </p:nvSpPr>
        <p:spPr>
          <a:xfrm>
            <a:off x="7459831" y="188497"/>
            <a:ext cx="1202906" cy="923330"/>
          </a:xfrm>
          <a:prstGeom prst="rect">
            <a:avLst/>
          </a:prstGeom>
          <a:noFill/>
        </p:spPr>
        <p:txBody>
          <a:bodyPr wrap="square" rtlCol="0">
            <a:spAutoFit/>
          </a:bodyPr>
          <a:lstStyle/>
          <a:p>
            <a:r>
              <a:rPr lang="pt-BR" sz="5400" i="1" dirty="0">
                <a:solidFill>
                  <a:schemeClr val="tx2">
                    <a:lumMod val="40000"/>
                    <a:lumOff val="60000"/>
                  </a:schemeClr>
                </a:solidFill>
                <a:latin typeface="+mj-lt"/>
              </a:rPr>
              <a:t>04</a:t>
            </a:r>
          </a:p>
        </p:txBody>
      </p:sp>
      <p:sp>
        <p:nvSpPr>
          <p:cNvPr id="9" name="Google Shape;697;g175e544e504_0_175">
            <a:extLst>
              <a:ext uri="{FF2B5EF4-FFF2-40B4-BE49-F238E27FC236}">
                <a16:creationId xmlns:a16="http://schemas.microsoft.com/office/drawing/2014/main" id="{DA0CAF6C-DD73-6340-A60F-51B13D270DCA}"/>
              </a:ext>
            </a:extLst>
          </p:cNvPr>
          <p:cNvSpPr txBox="1"/>
          <p:nvPr/>
        </p:nvSpPr>
        <p:spPr>
          <a:xfrm>
            <a:off x="7362375" y="931661"/>
            <a:ext cx="2229781" cy="5433704"/>
          </a:xfrm>
          <a:prstGeom prst="rect">
            <a:avLst/>
          </a:prstGeom>
          <a:noFill/>
          <a:ln>
            <a:noFill/>
          </a:ln>
        </p:spPr>
        <p:txBody>
          <a:bodyPr spcFirstLastPara="1" wrap="square" lIns="180000" tIns="108000" rIns="180000" bIns="108000" anchor="t" anchorCtr="0">
            <a:spAutoFit/>
          </a:bodyPr>
          <a:lstStyle/>
          <a:p>
            <a:pPr marL="0" lvl="0" indent="0">
              <a:buSzPts val="1800"/>
              <a:buFont typeface="Arial"/>
              <a:buNone/>
            </a:pPr>
            <a:r>
              <a:rPr lang="pt-BR" sz="1800" b="1" i="1" dirty="0">
                <a:solidFill>
                  <a:schemeClr val="dk2"/>
                </a:solidFill>
                <a:latin typeface="Exo 2 ExtraBold"/>
                <a:sym typeface="Exo 2 ExtraBold"/>
              </a:rPr>
              <a:t>Intenção de compra</a:t>
            </a:r>
          </a:p>
          <a:p>
            <a:pPr marL="0" marR="0" lvl="0" indent="0" rtl="0">
              <a:lnSpc>
                <a:spcPct val="120000"/>
              </a:lnSpc>
              <a:spcBef>
                <a:spcPts val="0"/>
              </a:spcBef>
              <a:spcAft>
                <a:spcPts val="0"/>
              </a:spcAft>
              <a:buClr>
                <a:srgbClr val="000000"/>
              </a:buClr>
              <a:buSzPts val="1910"/>
              <a:buFont typeface="Arial"/>
              <a:buNone/>
            </a:pPr>
            <a:endParaRPr lang="pt-BR" sz="1910" b="0" i="0" u="none" strike="noStrike" cap="none" dirty="0">
              <a:solidFill>
                <a:srgbClr val="595959"/>
              </a:solidFill>
              <a:latin typeface="Nunito"/>
              <a:ea typeface="Nunito"/>
              <a:cs typeface="Nunito"/>
              <a:sym typeface="Nunito"/>
            </a:endParaRPr>
          </a:p>
          <a:p>
            <a:pPr>
              <a:lnSpc>
                <a:spcPct val="120000"/>
              </a:lnSpc>
              <a:buSzPts val="1810"/>
            </a:pPr>
            <a:r>
              <a:rPr lang="pt-BR" dirty="0">
                <a:solidFill>
                  <a:schemeClr val="tx1"/>
                </a:solidFill>
                <a:latin typeface="Nunito"/>
                <a:sym typeface="Nunito"/>
              </a:rPr>
              <a:t>Ela virá até você, se entender que sua solução é a melhor.</a:t>
            </a:r>
          </a:p>
          <a:p>
            <a:pPr>
              <a:lnSpc>
                <a:spcPct val="120000"/>
              </a:lnSpc>
              <a:buSzPts val="1810"/>
            </a:pPr>
            <a:r>
              <a:rPr lang="pt-BR" dirty="0">
                <a:solidFill>
                  <a:schemeClr val="tx1"/>
                </a:solidFill>
                <a:latin typeface="Nunito"/>
                <a:sym typeface="Nunito"/>
              </a:rPr>
              <a:t>Alguns clientes são atraídos por </a:t>
            </a:r>
            <a:r>
              <a:rPr lang="pt-BR" spc="-100" dirty="0">
                <a:solidFill>
                  <a:schemeClr val="tx1"/>
                </a:solidFill>
                <a:latin typeface="Nunito"/>
                <a:sym typeface="Nunito"/>
              </a:rPr>
              <a:t>promoções, mas pense </a:t>
            </a:r>
            <a:r>
              <a:rPr lang="pt-BR" dirty="0">
                <a:solidFill>
                  <a:schemeClr val="tx1"/>
                </a:solidFill>
                <a:latin typeface="Nunito"/>
                <a:sym typeface="Nunito"/>
              </a:rPr>
              <a:t>em seu valor, seu </a:t>
            </a:r>
            <a:r>
              <a:rPr lang="pt-BR" spc="-100" dirty="0">
                <a:solidFill>
                  <a:schemeClr val="tx1"/>
                </a:solidFill>
                <a:latin typeface="Nunito"/>
                <a:sym typeface="Nunito"/>
              </a:rPr>
              <a:t>trabalho, sua dedicação. Mostre que sua entrega </a:t>
            </a:r>
            <a:r>
              <a:rPr lang="pt-BR" dirty="0">
                <a:solidFill>
                  <a:schemeClr val="tx1"/>
                </a:solidFill>
                <a:latin typeface="Nunito"/>
                <a:sym typeface="Nunito"/>
              </a:rPr>
              <a:t>tem valor. </a:t>
            </a:r>
          </a:p>
          <a:p>
            <a:pPr>
              <a:lnSpc>
                <a:spcPct val="120000"/>
              </a:lnSpc>
              <a:buSzPts val="1810"/>
            </a:pPr>
            <a:endParaRPr lang="pt-BR" dirty="0">
              <a:solidFill>
                <a:schemeClr val="tx1"/>
              </a:solidFill>
              <a:latin typeface="Nunito"/>
              <a:sym typeface="Nunito"/>
            </a:endParaRPr>
          </a:p>
          <a:p>
            <a:pPr>
              <a:buSzPts val="1810"/>
            </a:pPr>
            <a:r>
              <a:rPr lang="pt-BR" i="1" dirty="0">
                <a:solidFill>
                  <a:schemeClr val="tx1"/>
                </a:solidFill>
                <a:latin typeface="Nunito"/>
                <a:sym typeface="Nunito"/>
              </a:rPr>
              <a:t>* Promoções são bem-vindas, mas em momentos certos e de forma muito estratégica para não prejudicar a saúde financeira do seu negócio.</a:t>
            </a:r>
          </a:p>
        </p:txBody>
      </p:sp>
      <p:sp>
        <p:nvSpPr>
          <p:cNvPr id="105" name="Google Shape;696;g175e544e504_0_175">
            <a:extLst>
              <a:ext uri="{FF2B5EF4-FFF2-40B4-BE49-F238E27FC236}">
                <a16:creationId xmlns:a16="http://schemas.microsoft.com/office/drawing/2014/main" id="{E46FE0ED-E866-4541-83D6-2929BDB8C9F7}"/>
              </a:ext>
            </a:extLst>
          </p:cNvPr>
          <p:cNvSpPr/>
          <p:nvPr/>
        </p:nvSpPr>
        <p:spPr>
          <a:xfrm>
            <a:off x="7092038" y="194450"/>
            <a:ext cx="4291728" cy="3024000"/>
          </a:xfrm>
          <a:prstGeom prst="roundRect">
            <a:avLst>
              <a:gd name="adj" fmla="val 2395"/>
            </a:avLst>
          </a:prstGeom>
          <a:solidFill>
            <a:schemeClr val="lt1"/>
          </a:soli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pt-BR" sz="1800" b="0" i="0" u="none" strike="noStrike" cap="none" dirty="0">
              <a:solidFill>
                <a:schemeClr val="lt1"/>
              </a:solidFill>
              <a:latin typeface="Nunito ExtraLight"/>
              <a:ea typeface="Nunito ExtraLight"/>
              <a:cs typeface="Nunito ExtraLight"/>
              <a:sym typeface="Nunito ExtraLight"/>
            </a:endParaRPr>
          </a:p>
        </p:txBody>
      </p:sp>
      <p:sp>
        <p:nvSpPr>
          <p:cNvPr id="106" name="Google Shape;696;g175e544e504_0_175">
            <a:extLst>
              <a:ext uri="{FF2B5EF4-FFF2-40B4-BE49-F238E27FC236}">
                <a16:creationId xmlns:a16="http://schemas.microsoft.com/office/drawing/2014/main" id="{E01DE36D-72A5-4CCD-9D7D-761666E0224D}"/>
              </a:ext>
            </a:extLst>
          </p:cNvPr>
          <p:cNvSpPr/>
          <p:nvPr/>
        </p:nvSpPr>
        <p:spPr>
          <a:xfrm>
            <a:off x="7092038" y="3322441"/>
            <a:ext cx="4342782" cy="3353016"/>
          </a:xfrm>
          <a:prstGeom prst="roundRect">
            <a:avLst>
              <a:gd name="adj" fmla="val 2395"/>
            </a:avLst>
          </a:prstGeom>
          <a:solidFill>
            <a:schemeClr val="lt1"/>
          </a:soli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pt-BR" sz="1800" b="0" i="0" u="none" strike="noStrike" cap="none" dirty="0">
              <a:solidFill>
                <a:schemeClr val="lt1"/>
              </a:solidFill>
              <a:latin typeface="Nunito ExtraLight"/>
              <a:ea typeface="Nunito ExtraLight"/>
              <a:cs typeface="Nunito ExtraLight"/>
              <a:sym typeface="Nunito ExtraLight"/>
            </a:endParaRPr>
          </a:p>
        </p:txBody>
      </p:sp>
      <p:sp>
        <p:nvSpPr>
          <p:cNvPr id="78" name="CaixaDeTexto 77">
            <a:extLst>
              <a:ext uri="{FF2B5EF4-FFF2-40B4-BE49-F238E27FC236}">
                <a16:creationId xmlns:a16="http://schemas.microsoft.com/office/drawing/2014/main" id="{C0AD45D8-F0A6-4B5F-B9BA-00F7084D010F}"/>
              </a:ext>
            </a:extLst>
          </p:cNvPr>
          <p:cNvSpPr txBox="1"/>
          <p:nvPr/>
        </p:nvSpPr>
        <p:spPr>
          <a:xfrm>
            <a:off x="8467859" y="194451"/>
            <a:ext cx="2586789" cy="923330"/>
          </a:xfrm>
          <a:prstGeom prst="rect">
            <a:avLst/>
          </a:prstGeom>
          <a:noFill/>
        </p:spPr>
        <p:txBody>
          <a:bodyPr wrap="square" rtlCol="0">
            <a:spAutoFit/>
          </a:bodyPr>
          <a:lstStyle/>
          <a:p>
            <a:r>
              <a:rPr lang="pt-BR" sz="5400" i="1" dirty="0">
                <a:solidFill>
                  <a:srgbClr val="FFCD00"/>
                </a:solidFill>
                <a:latin typeface="+mj-lt"/>
              </a:rPr>
              <a:t>05</a:t>
            </a:r>
          </a:p>
        </p:txBody>
      </p:sp>
      <p:sp>
        <p:nvSpPr>
          <p:cNvPr id="79" name="CaixaDeTexto 78">
            <a:extLst>
              <a:ext uri="{FF2B5EF4-FFF2-40B4-BE49-F238E27FC236}">
                <a16:creationId xmlns:a16="http://schemas.microsoft.com/office/drawing/2014/main" id="{493C68B7-8303-4D8E-8CA5-2AC45588DBDD}"/>
              </a:ext>
            </a:extLst>
          </p:cNvPr>
          <p:cNvSpPr txBox="1"/>
          <p:nvPr/>
        </p:nvSpPr>
        <p:spPr>
          <a:xfrm>
            <a:off x="8467859" y="3184477"/>
            <a:ext cx="2586789" cy="923330"/>
          </a:xfrm>
          <a:prstGeom prst="rect">
            <a:avLst/>
          </a:prstGeom>
          <a:noFill/>
        </p:spPr>
        <p:txBody>
          <a:bodyPr wrap="square" rtlCol="0">
            <a:spAutoFit/>
          </a:bodyPr>
          <a:lstStyle/>
          <a:p>
            <a:r>
              <a:rPr lang="pt-BR" sz="5400" i="1" dirty="0">
                <a:solidFill>
                  <a:srgbClr val="FFCD00"/>
                </a:solidFill>
                <a:latin typeface="+mj-lt"/>
              </a:rPr>
              <a:t>06</a:t>
            </a:r>
          </a:p>
        </p:txBody>
      </p:sp>
      <p:sp>
        <p:nvSpPr>
          <p:cNvPr id="13" name="Google Shape;697;g175e544e504_0_175">
            <a:extLst>
              <a:ext uri="{FF2B5EF4-FFF2-40B4-BE49-F238E27FC236}">
                <a16:creationId xmlns:a16="http://schemas.microsoft.com/office/drawing/2014/main" id="{DFC588F5-F386-0E59-614B-5CAAD74407B7}"/>
              </a:ext>
            </a:extLst>
          </p:cNvPr>
          <p:cNvSpPr txBox="1"/>
          <p:nvPr/>
        </p:nvSpPr>
        <p:spPr>
          <a:xfrm>
            <a:off x="7550004" y="536565"/>
            <a:ext cx="3833762" cy="5056357"/>
          </a:xfrm>
          <a:prstGeom prst="rect">
            <a:avLst/>
          </a:prstGeom>
          <a:noFill/>
          <a:ln>
            <a:noFill/>
          </a:ln>
        </p:spPr>
        <p:txBody>
          <a:bodyPr spcFirstLastPara="1" wrap="square" lIns="180000" tIns="108000" rIns="180000" bIns="108000" anchor="t" anchorCtr="0">
            <a:spAutoFit/>
          </a:bodyPr>
          <a:lstStyle/>
          <a:p>
            <a:pPr>
              <a:buSzPts val="1800"/>
            </a:pPr>
            <a:endParaRPr lang="pt-BR" sz="2000" b="1" i="1" dirty="0">
              <a:solidFill>
                <a:schemeClr val="dk2"/>
              </a:solidFill>
              <a:latin typeface="Exo 2 ExtraBold"/>
              <a:sym typeface="Exo 2 ExtraBold"/>
            </a:endParaRPr>
          </a:p>
          <a:p>
            <a:pPr>
              <a:buSzPts val="1800"/>
            </a:pPr>
            <a:endParaRPr lang="pt-BR" sz="2000" b="1" i="1" dirty="0">
              <a:solidFill>
                <a:schemeClr val="dk2"/>
              </a:solidFill>
              <a:latin typeface="Exo 2 ExtraBold"/>
              <a:sym typeface="Exo 2 ExtraBold"/>
            </a:endParaRPr>
          </a:p>
          <a:p>
            <a:pPr>
              <a:buSzPts val="1800"/>
            </a:pPr>
            <a:r>
              <a:rPr lang="pt-BR" sz="2000" b="1" i="1" dirty="0">
                <a:solidFill>
                  <a:schemeClr val="dk2"/>
                </a:solidFill>
                <a:latin typeface="Exo 2 ExtraBold"/>
                <a:sym typeface="Exo 2 ExtraBold"/>
              </a:rPr>
              <a:t>Avaliação e Negociação</a:t>
            </a:r>
          </a:p>
          <a:p>
            <a:pPr marL="0" marR="0" lvl="0" indent="0" algn="l" rtl="0">
              <a:lnSpc>
                <a:spcPct val="120000"/>
              </a:lnSpc>
              <a:spcBef>
                <a:spcPts val="0"/>
              </a:spcBef>
              <a:spcAft>
                <a:spcPts val="0"/>
              </a:spcAft>
              <a:buClr>
                <a:srgbClr val="000000"/>
              </a:buClr>
              <a:buSzPts val="1910"/>
              <a:buFont typeface="Arial"/>
              <a:buNone/>
            </a:pPr>
            <a:endParaRPr lang="pt-BR" sz="2000" b="0" i="0" u="none" strike="noStrike" cap="none" dirty="0">
              <a:solidFill>
                <a:srgbClr val="595959"/>
              </a:solidFill>
              <a:latin typeface="Nunito"/>
              <a:ea typeface="Nunito"/>
              <a:cs typeface="Nunito"/>
              <a:sym typeface="Nunito"/>
            </a:endParaRPr>
          </a:p>
          <a:p>
            <a:pPr marL="0" lvl="0" indent="0">
              <a:lnSpc>
                <a:spcPct val="120000"/>
              </a:lnSpc>
              <a:buSzPts val="1810"/>
              <a:buFont typeface="Arial"/>
              <a:buNone/>
            </a:pPr>
            <a:r>
              <a:rPr lang="pt-BR" sz="1600" dirty="0">
                <a:solidFill>
                  <a:schemeClr val="tx1"/>
                </a:solidFill>
                <a:latin typeface="Nunito"/>
                <a:sym typeface="Nunito"/>
              </a:rPr>
              <a:t>Seu cliente já está conquistado! </a:t>
            </a:r>
          </a:p>
          <a:p>
            <a:pPr marL="0" lvl="0" indent="0">
              <a:lnSpc>
                <a:spcPct val="120000"/>
              </a:lnSpc>
              <a:buSzPts val="1810"/>
              <a:buFont typeface="Arial"/>
              <a:buNone/>
            </a:pPr>
            <a:endParaRPr lang="pt-BR" sz="1600" dirty="0">
              <a:solidFill>
                <a:schemeClr val="tx1"/>
              </a:solidFill>
              <a:latin typeface="Nunito"/>
              <a:sym typeface="Nunito"/>
            </a:endParaRPr>
          </a:p>
          <a:p>
            <a:pPr marL="0" lvl="0" indent="0">
              <a:lnSpc>
                <a:spcPct val="120000"/>
              </a:lnSpc>
              <a:buSzPts val="1810"/>
              <a:buFont typeface="Arial"/>
              <a:buNone/>
            </a:pPr>
            <a:endParaRPr lang="pt-BR" sz="1600" b="1" i="1" dirty="0">
              <a:solidFill>
                <a:schemeClr val="tx1"/>
              </a:solidFill>
              <a:latin typeface="Nunito"/>
              <a:ea typeface="Exo 2 ExtraBold"/>
              <a:cs typeface="Exo 2 ExtraBold"/>
              <a:sym typeface="Nunito"/>
            </a:endParaRPr>
          </a:p>
          <a:p>
            <a:pPr marL="0" lvl="0" indent="0">
              <a:lnSpc>
                <a:spcPct val="120000"/>
              </a:lnSpc>
              <a:buSzPts val="1810"/>
              <a:buFont typeface="Arial"/>
              <a:buNone/>
            </a:pPr>
            <a:endParaRPr lang="pt-BR" sz="1600" b="1" i="1" dirty="0">
              <a:solidFill>
                <a:schemeClr val="tx1"/>
              </a:solidFill>
              <a:latin typeface="Nunito"/>
              <a:ea typeface="Exo 2 ExtraBold"/>
              <a:cs typeface="Exo 2 ExtraBold"/>
              <a:sym typeface="Nunito"/>
            </a:endParaRPr>
          </a:p>
          <a:p>
            <a:pPr marL="0" lvl="0" indent="0">
              <a:lnSpc>
                <a:spcPct val="120000"/>
              </a:lnSpc>
              <a:buSzPts val="1810"/>
              <a:buFont typeface="Arial"/>
              <a:buNone/>
            </a:pPr>
            <a:endParaRPr lang="pt-BR" sz="1600" b="1" i="1" dirty="0">
              <a:solidFill>
                <a:schemeClr val="tx1"/>
              </a:solidFill>
              <a:latin typeface="Nunito"/>
              <a:ea typeface="Exo 2 ExtraBold"/>
              <a:cs typeface="Exo 2 ExtraBold"/>
              <a:sym typeface="Nunito"/>
            </a:endParaRPr>
          </a:p>
          <a:p>
            <a:pPr marL="0" lvl="0" indent="0">
              <a:lnSpc>
                <a:spcPct val="120000"/>
              </a:lnSpc>
              <a:buSzPts val="1810"/>
              <a:buFont typeface="Arial"/>
              <a:buNone/>
            </a:pPr>
            <a:endParaRPr lang="pt-BR" sz="1600" b="1" i="1" dirty="0">
              <a:solidFill>
                <a:schemeClr val="tx1"/>
              </a:solidFill>
              <a:latin typeface="Nunito"/>
              <a:ea typeface="Exo 2 ExtraBold"/>
              <a:cs typeface="Exo 2 ExtraBold"/>
              <a:sym typeface="Nunito"/>
            </a:endParaRPr>
          </a:p>
          <a:p>
            <a:pPr marL="0" lvl="0" indent="0">
              <a:lnSpc>
                <a:spcPct val="120000"/>
              </a:lnSpc>
              <a:buSzPts val="1810"/>
              <a:buFont typeface="Arial"/>
              <a:buNone/>
            </a:pPr>
            <a:endParaRPr lang="pt-BR" sz="1600" b="1" i="1" dirty="0">
              <a:solidFill>
                <a:schemeClr val="tx1"/>
              </a:solidFill>
              <a:latin typeface="Nunito"/>
              <a:ea typeface="Exo 2 ExtraBold"/>
              <a:cs typeface="Exo 2 ExtraBold"/>
              <a:sym typeface="Nunito"/>
            </a:endParaRPr>
          </a:p>
          <a:p>
            <a:pPr marL="0" lvl="0" indent="0">
              <a:lnSpc>
                <a:spcPct val="120000"/>
              </a:lnSpc>
              <a:buSzPts val="1810"/>
              <a:buFont typeface="Arial"/>
              <a:buNone/>
            </a:pPr>
            <a:endParaRPr lang="pt-BR" sz="2000" b="1" i="1" dirty="0">
              <a:solidFill>
                <a:schemeClr val="dk2"/>
              </a:solidFill>
              <a:latin typeface="Exo 2 ExtraBold"/>
              <a:ea typeface="Exo 2 ExtraBold"/>
              <a:cs typeface="Exo 2 ExtraBold"/>
              <a:sym typeface="Exo 2 ExtraBold"/>
            </a:endParaRPr>
          </a:p>
          <a:p>
            <a:pPr marL="0" marR="0" lvl="0" indent="0" rtl="0">
              <a:spcAft>
                <a:spcPts val="0"/>
              </a:spcAft>
              <a:buClr>
                <a:srgbClr val="000000"/>
              </a:buClr>
              <a:buSzPts val="1800"/>
              <a:buFont typeface="Arial"/>
              <a:buNone/>
            </a:pPr>
            <a:r>
              <a:rPr lang="pt-BR" sz="2000" b="1" i="1" dirty="0">
                <a:solidFill>
                  <a:schemeClr val="dk2"/>
                </a:solidFill>
                <a:latin typeface="Exo 2 ExtraBold"/>
                <a:ea typeface="Exo 2 ExtraBold"/>
                <a:cs typeface="Exo 2 ExtraBold"/>
                <a:sym typeface="Exo 2 ExtraBold"/>
              </a:rPr>
              <a:t>Realização da compra</a:t>
            </a:r>
          </a:p>
          <a:p>
            <a:pPr marL="0" marR="0" lvl="0" indent="0" algn="l" rtl="0">
              <a:spcBef>
                <a:spcPts val="0"/>
              </a:spcBef>
              <a:spcAft>
                <a:spcPts val="0"/>
              </a:spcAft>
              <a:buClr>
                <a:srgbClr val="000000"/>
              </a:buClr>
              <a:buSzPts val="1910"/>
              <a:buFont typeface="Arial"/>
              <a:buNone/>
            </a:pPr>
            <a:endParaRPr lang="pt-BR" sz="2000" b="0" i="0" u="none" strike="noStrike" cap="none" dirty="0">
              <a:solidFill>
                <a:srgbClr val="595959"/>
              </a:solidFill>
              <a:latin typeface="Nunito"/>
              <a:ea typeface="Nunito"/>
              <a:cs typeface="Nunito"/>
              <a:sym typeface="Nunito"/>
            </a:endParaRPr>
          </a:p>
          <a:p>
            <a:pPr>
              <a:buSzPts val="1810"/>
            </a:pPr>
            <a:r>
              <a:rPr lang="pt-BR" sz="1600" spc="-50" dirty="0">
                <a:solidFill>
                  <a:schemeClr val="tx1"/>
                </a:solidFill>
                <a:latin typeface="Nunito"/>
                <a:sym typeface="Nunito"/>
              </a:rPr>
              <a:t>Parabéns, você trouxe </a:t>
            </a:r>
            <a:r>
              <a:rPr lang="pt-BR" sz="1600" dirty="0">
                <a:solidFill>
                  <a:schemeClr val="tx1"/>
                </a:solidFill>
                <a:latin typeface="Nunito"/>
                <a:sym typeface="Nunito"/>
              </a:rPr>
              <a:t>a melhor </a:t>
            </a:r>
          </a:p>
          <a:p>
            <a:pPr>
              <a:buSzPts val="1810"/>
            </a:pPr>
            <a:r>
              <a:rPr lang="pt-BR" sz="1600" dirty="0">
                <a:solidFill>
                  <a:schemeClr val="tx1"/>
                </a:solidFill>
                <a:latin typeface="Nunito"/>
                <a:sym typeface="Nunito"/>
              </a:rPr>
              <a:t>solução para seu cliente.  </a:t>
            </a:r>
          </a:p>
        </p:txBody>
      </p:sp>
    </p:spTree>
    <p:custDataLst>
      <p:tags r:id="rId1"/>
    </p:custDataLst>
    <p:extLst>
      <p:ext uri="{BB962C8B-B14F-4D97-AF65-F5344CB8AC3E}">
        <p14:creationId xmlns:p14="http://schemas.microsoft.com/office/powerpoint/2010/main" val="70152884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690"/>
        <p:cNvGrpSpPr/>
        <p:nvPr/>
      </p:nvGrpSpPr>
      <p:grpSpPr>
        <a:xfrm>
          <a:off x="0" y="0"/>
          <a:ext cx="0" cy="0"/>
          <a:chOff x="0" y="0"/>
          <a:chExt cx="0" cy="0"/>
        </a:xfrm>
      </p:grpSpPr>
      <p:grpSp>
        <p:nvGrpSpPr>
          <p:cNvPr id="96" name="Google Shape;375;g177a79fe0d0_0_530">
            <a:extLst>
              <a:ext uri="{FF2B5EF4-FFF2-40B4-BE49-F238E27FC236}">
                <a16:creationId xmlns:a16="http://schemas.microsoft.com/office/drawing/2014/main" id="{B0FEA936-CB16-4F86-8FEA-9ACB35F7D267}"/>
              </a:ext>
            </a:extLst>
          </p:cNvPr>
          <p:cNvGrpSpPr/>
          <p:nvPr/>
        </p:nvGrpSpPr>
        <p:grpSpPr>
          <a:xfrm flipH="1">
            <a:off x="0" y="-6083"/>
            <a:ext cx="12192001" cy="6864000"/>
            <a:chOff x="0" y="-6083"/>
            <a:chExt cx="12192001" cy="6864000"/>
          </a:xfrm>
        </p:grpSpPr>
        <p:pic>
          <p:nvPicPr>
            <p:cNvPr id="97" name="Google Shape;376;g177a79fe0d0_0_530" descr="Padrão do plano de fundo&#10;&#10;Descrição gerada automaticamente">
              <a:extLst>
                <a:ext uri="{FF2B5EF4-FFF2-40B4-BE49-F238E27FC236}">
                  <a16:creationId xmlns:a16="http://schemas.microsoft.com/office/drawing/2014/main" id="{1D2A003C-645C-445C-BCDA-FD04357292B4}"/>
                </a:ext>
              </a:extLst>
            </p:cNvPr>
            <p:cNvPicPr preferRelativeResize="0"/>
            <p:nvPr/>
          </p:nvPicPr>
          <p:blipFill rotWithShape="1">
            <a:blip r:embed="rId4">
              <a:alphaModFix/>
            </a:blip>
            <a:srcRect/>
            <a:stretch/>
          </p:blipFill>
          <p:spPr>
            <a:xfrm>
              <a:off x="5099963" y="-6083"/>
              <a:ext cx="7092038" cy="6858000"/>
            </a:xfrm>
            <a:prstGeom prst="rect">
              <a:avLst/>
            </a:prstGeom>
            <a:noFill/>
            <a:ln>
              <a:noFill/>
            </a:ln>
          </p:spPr>
        </p:pic>
        <p:sp>
          <p:nvSpPr>
            <p:cNvPr id="98" name="Google Shape;377;g177a79fe0d0_0_530">
              <a:extLst>
                <a:ext uri="{FF2B5EF4-FFF2-40B4-BE49-F238E27FC236}">
                  <a16:creationId xmlns:a16="http://schemas.microsoft.com/office/drawing/2014/main" id="{3C5B2D49-BF59-4A2A-9660-616E6962F1E6}"/>
                </a:ext>
              </a:extLst>
            </p:cNvPr>
            <p:cNvSpPr/>
            <p:nvPr/>
          </p:nvSpPr>
          <p:spPr>
            <a:xfrm>
              <a:off x="0" y="-6083"/>
              <a:ext cx="12192000" cy="6864000"/>
            </a:xfrm>
            <a:prstGeom prst="rect">
              <a:avLst/>
            </a:prstGeom>
            <a:gradFill>
              <a:gsLst>
                <a:gs pos="0">
                  <a:schemeClr val="lt1"/>
                </a:gs>
                <a:gs pos="50000">
                  <a:schemeClr val="lt1"/>
                </a:gs>
                <a:gs pos="100000">
                  <a:srgbClr val="DCDCDC">
                    <a:alpha val="0"/>
                  </a:srgbClr>
                </a:gs>
              </a:gsLst>
              <a:lin ang="2700006"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Nunito ExtraLight"/>
                <a:ea typeface="Nunito ExtraLight"/>
                <a:cs typeface="Nunito ExtraLight"/>
                <a:sym typeface="Nunito ExtraLight"/>
              </a:endParaRPr>
            </a:p>
          </p:txBody>
        </p:sp>
      </p:grpSp>
      <p:sp>
        <p:nvSpPr>
          <p:cNvPr id="91" name="Retângulo 90">
            <a:extLst>
              <a:ext uri="{FF2B5EF4-FFF2-40B4-BE49-F238E27FC236}">
                <a16:creationId xmlns:a16="http://schemas.microsoft.com/office/drawing/2014/main" id="{D18A0F73-9907-46D0-9D52-69EDDD883E8A}"/>
              </a:ext>
            </a:extLst>
          </p:cNvPr>
          <p:cNvSpPr/>
          <p:nvPr/>
        </p:nvSpPr>
        <p:spPr>
          <a:xfrm flipH="1">
            <a:off x="5727031" y="-1"/>
            <a:ext cx="6464963" cy="6913639"/>
          </a:xfrm>
          <a:prstGeom prst="rect">
            <a:avLst/>
          </a:prstGeom>
          <a:gradFill flip="none" rotWithShape="1">
            <a:gsLst>
              <a:gs pos="38000">
                <a:srgbClr val="828A82"/>
              </a:gs>
              <a:gs pos="100000">
                <a:srgbClr val="1E9B32">
                  <a:alpha val="0"/>
                </a:srgbClr>
              </a:gs>
            </a:gsLst>
            <a:lin ang="0" scaled="0"/>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dirty="0">
              <a:ln>
                <a:noFill/>
              </a:ln>
              <a:solidFill>
                <a:srgbClr val="FFFFFF"/>
              </a:solidFill>
              <a:effectLst/>
              <a:uLnTx/>
              <a:uFillTx/>
              <a:latin typeface="Nunito"/>
              <a:ea typeface="+mn-ea"/>
              <a:cs typeface="+mn-cs"/>
            </a:endParaRPr>
          </a:p>
        </p:txBody>
      </p:sp>
      <p:grpSp>
        <p:nvGrpSpPr>
          <p:cNvPr id="92" name="Agrupar 91">
            <a:extLst>
              <a:ext uri="{FF2B5EF4-FFF2-40B4-BE49-F238E27FC236}">
                <a16:creationId xmlns:a16="http://schemas.microsoft.com/office/drawing/2014/main" id="{4BE3EC0E-E9F0-49D8-B480-FF029AF70ADA}"/>
              </a:ext>
            </a:extLst>
          </p:cNvPr>
          <p:cNvGrpSpPr/>
          <p:nvPr/>
        </p:nvGrpSpPr>
        <p:grpSpPr>
          <a:xfrm rot="1025841" flipH="1">
            <a:off x="2753352" y="-806867"/>
            <a:ext cx="8796626" cy="9271590"/>
            <a:chOff x="6456258" y="-1417017"/>
            <a:chExt cx="8796626" cy="9271590"/>
          </a:xfrm>
        </p:grpSpPr>
        <p:sp>
          <p:nvSpPr>
            <p:cNvPr id="93" name="Gráfico 3">
              <a:extLst>
                <a:ext uri="{FF2B5EF4-FFF2-40B4-BE49-F238E27FC236}">
                  <a16:creationId xmlns:a16="http://schemas.microsoft.com/office/drawing/2014/main" id="{70F683FD-3047-4CA3-BB25-523DDE964915}"/>
                </a:ext>
              </a:extLst>
            </p:cNvPr>
            <p:cNvSpPr/>
            <p:nvPr/>
          </p:nvSpPr>
          <p:spPr>
            <a:xfrm rot="5067503" flipH="1">
              <a:off x="5476568" y="-287363"/>
              <a:ext cx="9121626" cy="7162245"/>
            </a:xfrm>
            <a:custGeom>
              <a:avLst/>
              <a:gdLst>
                <a:gd name="connsiteX0" fmla="*/ -1004 w 9121626"/>
                <a:gd name="connsiteY0" fmla="*/ 3692959 h 7162245"/>
                <a:gd name="connsiteX1" fmla="*/ 4011279 w 9121626"/>
                <a:gd name="connsiteY1" fmla="*/ 2277716 h 7162245"/>
                <a:gd name="connsiteX2" fmla="*/ 5025288 w 9121626"/>
                <a:gd name="connsiteY2" fmla="*/ 1849740 h 7162245"/>
                <a:gd name="connsiteX3" fmla="*/ 5025288 w 9121626"/>
                <a:gd name="connsiteY3" fmla="*/ 1849740 h 7162245"/>
                <a:gd name="connsiteX4" fmla="*/ 8213241 w 9121626"/>
                <a:gd name="connsiteY4" fmla="*/ 168227 h 7162245"/>
                <a:gd name="connsiteX5" fmla="*/ 8935444 w 9121626"/>
                <a:gd name="connsiteY5" fmla="*/ 67313 h 7162245"/>
                <a:gd name="connsiteX6" fmla="*/ 8852760 w 9121626"/>
                <a:gd name="connsiteY6" fmla="*/ 1574959 h 7162245"/>
                <a:gd name="connsiteX7" fmla="*/ 4328612 w 9121626"/>
                <a:gd name="connsiteY7" fmla="*/ 7161757 h 7162245"/>
                <a:gd name="connsiteX8" fmla="*/ 4328612 w 9121626"/>
                <a:gd name="connsiteY8" fmla="*/ 7161757 h 7162245"/>
                <a:gd name="connsiteX9" fmla="*/ 3856 w 9121626"/>
                <a:gd name="connsiteY9" fmla="*/ 3692959 h 7162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121626" h="7162245">
                  <a:moveTo>
                    <a:pt x="-1004" y="3692959"/>
                  </a:moveTo>
                  <a:cubicBezTo>
                    <a:pt x="1354664" y="3263763"/>
                    <a:pt x="2710332" y="2817551"/>
                    <a:pt x="4011279" y="2277716"/>
                  </a:cubicBezTo>
                  <a:cubicBezTo>
                    <a:pt x="4346853" y="2137895"/>
                    <a:pt x="4728629" y="1983480"/>
                    <a:pt x="5025288" y="1849740"/>
                  </a:cubicBezTo>
                  <a:lnTo>
                    <a:pt x="5025288" y="1849740"/>
                  </a:lnTo>
                  <a:cubicBezTo>
                    <a:pt x="6118330" y="1347596"/>
                    <a:pt x="7182193" y="786363"/>
                    <a:pt x="8213241" y="168227"/>
                  </a:cubicBezTo>
                  <a:cubicBezTo>
                    <a:pt x="8520837" y="-19014"/>
                    <a:pt x="8776176" y="-46976"/>
                    <a:pt x="8935444" y="67313"/>
                  </a:cubicBezTo>
                  <a:cubicBezTo>
                    <a:pt x="9178613" y="242395"/>
                    <a:pt x="9212660" y="753047"/>
                    <a:pt x="8852760" y="1574959"/>
                  </a:cubicBezTo>
                  <a:cubicBezTo>
                    <a:pt x="7923869" y="3702681"/>
                    <a:pt x="6162113" y="5735575"/>
                    <a:pt x="4328612" y="7161757"/>
                  </a:cubicBezTo>
                  <a:lnTo>
                    <a:pt x="4328612" y="7161757"/>
                  </a:lnTo>
                  <a:cubicBezTo>
                    <a:pt x="2603338" y="6411828"/>
                    <a:pt x="1110278" y="5214218"/>
                    <a:pt x="3856" y="3692959"/>
                  </a:cubicBezTo>
                </a:path>
              </a:pathLst>
            </a:custGeom>
            <a:gradFill flip="none" rotWithShape="1">
              <a:gsLst>
                <a:gs pos="50000">
                  <a:srgbClr val="FFCD00"/>
                </a:gs>
                <a:gs pos="100000">
                  <a:srgbClr val="FF6400"/>
                </a:gs>
              </a:gsLst>
              <a:lin ang="2700000" scaled="1"/>
              <a:tileRect/>
            </a:gradFill>
            <a:ln w="121539"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dirty="0">
                <a:ln>
                  <a:noFill/>
                </a:ln>
                <a:solidFill>
                  <a:srgbClr val="262626"/>
                </a:solidFill>
                <a:effectLst/>
                <a:uLnTx/>
                <a:uFillTx/>
                <a:latin typeface="Nunito"/>
                <a:ea typeface="+mn-ea"/>
              </a:endParaRPr>
            </a:p>
          </p:txBody>
        </p:sp>
        <p:pic>
          <p:nvPicPr>
            <p:cNvPr id="94" name="Gráfico 93">
              <a:extLst>
                <a:ext uri="{FF2B5EF4-FFF2-40B4-BE49-F238E27FC236}">
                  <a16:creationId xmlns:a16="http://schemas.microsoft.com/office/drawing/2014/main" id="{0838C3E9-56E2-486A-8E0A-1DD587B56B4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6425841" flipH="1">
              <a:off x="5590036" y="-444342"/>
              <a:ext cx="9118825" cy="7173476"/>
            </a:xfrm>
            <a:prstGeom prst="rect">
              <a:avLst/>
            </a:prstGeom>
          </p:spPr>
        </p:pic>
        <p:pic>
          <p:nvPicPr>
            <p:cNvPr id="95" name="Gráfico 94">
              <a:extLst>
                <a:ext uri="{FF2B5EF4-FFF2-40B4-BE49-F238E27FC236}">
                  <a16:creationId xmlns:a16="http://schemas.microsoft.com/office/drawing/2014/main" id="{B03FD289-B25D-4680-9314-9AFA7D65D7A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3492002">
              <a:off x="7563922" y="-883418"/>
              <a:ext cx="6986207" cy="8391716"/>
            </a:xfrm>
            <a:prstGeom prst="rect">
              <a:avLst/>
            </a:prstGeom>
          </p:spPr>
        </p:pic>
      </p:grpSp>
      <p:sp>
        <p:nvSpPr>
          <p:cNvPr id="99" name="Google Shape;696;g175e544e504_0_175">
            <a:extLst>
              <a:ext uri="{FF2B5EF4-FFF2-40B4-BE49-F238E27FC236}">
                <a16:creationId xmlns:a16="http://schemas.microsoft.com/office/drawing/2014/main" id="{73ED029E-F898-40F8-A5A1-E8E565BA77A7}"/>
              </a:ext>
            </a:extLst>
          </p:cNvPr>
          <p:cNvSpPr/>
          <p:nvPr/>
        </p:nvSpPr>
        <p:spPr>
          <a:xfrm>
            <a:off x="208659" y="188497"/>
            <a:ext cx="2276168" cy="6486960"/>
          </a:xfrm>
          <a:prstGeom prst="roundRect">
            <a:avLst>
              <a:gd name="adj" fmla="val 2395"/>
            </a:avLst>
          </a:prstGeom>
          <a:solidFill>
            <a:schemeClr val="lt1"/>
          </a:soli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pt-BR" sz="1800" b="0" i="0" u="none" strike="noStrike" cap="none" dirty="0">
              <a:solidFill>
                <a:schemeClr val="lt1"/>
              </a:solidFill>
              <a:latin typeface="Nunito ExtraLight"/>
              <a:ea typeface="Nunito ExtraLight"/>
              <a:cs typeface="Nunito ExtraLight"/>
              <a:sym typeface="Nunito ExtraLight"/>
            </a:endParaRPr>
          </a:p>
        </p:txBody>
      </p:sp>
      <p:grpSp>
        <p:nvGrpSpPr>
          <p:cNvPr id="31" name="Agrupar 30" hidden="1">
            <a:extLst>
              <a:ext uri="{FF2B5EF4-FFF2-40B4-BE49-F238E27FC236}">
                <a16:creationId xmlns:a16="http://schemas.microsoft.com/office/drawing/2014/main" id="{3FEF2905-8897-4CCC-B5F1-8CB8E9659C47}"/>
              </a:ext>
            </a:extLst>
          </p:cNvPr>
          <p:cNvGrpSpPr/>
          <p:nvPr/>
        </p:nvGrpSpPr>
        <p:grpSpPr>
          <a:xfrm>
            <a:off x="365087" y="368977"/>
            <a:ext cx="11461826" cy="6120000"/>
            <a:chOff x="365087" y="368977"/>
            <a:chExt cx="11461826" cy="6120000"/>
          </a:xfrm>
        </p:grpSpPr>
        <p:sp>
          <p:nvSpPr>
            <p:cNvPr id="80" name="Google Shape;696;g175e544e504_0_175">
              <a:extLst>
                <a:ext uri="{FF2B5EF4-FFF2-40B4-BE49-F238E27FC236}">
                  <a16:creationId xmlns:a16="http://schemas.microsoft.com/office/drawing/2014/main" id="{E76DAA37-E453-40F9-B3B8-0D1DAF7ED795}"/>
                </a:ext>
              </a:extLst>
            </p:cNvPr>
            <p:cNvSpPr/>
            <p:nvPr/>
          </p:nvSpPr>
          <p:spPr>
            <a:xfrm>
              <a:off x="9830505" y="3344785"/>
              <a:ext cx="1996408" cy="3136595"/>
            </a:xfrm>
            <a:prstGeom prst="roundRect">
              <a:avLst>
                <a:gd name="adj" fmla="val 2395"/>
              </a:avLst>
            </a:prstGeom>
            <a:solidFill>
              <a:schemeClr val="lt1"/>
            </a:soli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pt-BR" sz="1800" b="0" i="0" u="none" strike="noStrike" cap="none" dirty="0">
                <a:solidFill>
                  <a:schemeClr val="lt1"/>
                </a:solidFill>
                <a:latin typeface="Nunito ExtraLight"/>
                <a:ea typeface="Nunito ExtraLight"/>
                <a:cs typeface="Nunito ExtraLight"/>
                <a:sym typeface="Nunito ExtraLight"/>
              </a:endParaRPr>
            </a:p>
          </p:txBody>
        </p:sp>
        <p:sp>
          <p:nvSpPr>
            <p:cNvPr id="696" name="Google Shape;696;g175e544e504_0_175"/>
            <p:cNvSpPr/>
            <p:nvPr/>
          </p:nvSpPr>
          <p:spPr>
            <a:xfrm>
              <a:off x="365087" y="368977"/>
              <a:ext cx="1996408" cy="6120000"/>
            </a:xfrm>
            <a:prstGeom prst="roundRect">
              <a:avLst>
                <a:gd name="adj" fmla="val 2395"/>
              </a:avLst>
            </a:prstGeom>
            <a:solidFill>
              <a:schemeClr val="lt1"/>
            </a:soli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pt-BR" sz="1800" b="0" i="0" u="none" strike="noStrike" cap="none" dirty="0">
                <a:solidFill>
                  <a:schemeClr val="lt1"/>
                </a:solidFill>
                <a:latin typeface="Nunito ExtraLight"/>
                <a:ea typeface="Nunito ExtraLight"/>
                <a:cs typeface="Nunito ExtraLight"/>
                <a:sym typeface="Nunito ExtraLight"/>
              </a:endParaRPr>
            </a:p>
          </p:txBody>
        </p:sp>
        <p:sp>
          <p:nvSpPr>
            <p:cNvPr id="70" name="Google Shape;696;g175e544e504_0_175">
              <a:extLst>
                <a:ext uri="{FF2B5EF4-FFF2-40B4-BE49-F238E27FC236}">
                  <a16:creationId xmlns:a16="http://schemas.microsoft.com/office/drawing/2014/main" id="{78CCE198-A6D4-4082-8C17-74DB0DEA9E5E}"/>
                </a:ext>
              </a:extLst>
            </p:cNvPr>
            <p:cNvSpPr/>
            <p:nvPr/>
          </p:nvSpPr>
          <p:spPr>
            <a:xfrm>
              <a:off x="2731441" y="368977"/>
              <a:ext cx="1996408" cy="6120000"/>
            </a:xfrm>
            <a:prstGeom prst="roundRect">
              <a:avLst>
                <a:gd name="adj" fmla="val 2395"/>
              </a:avLst>
            </a:prstGeom>
            <a:solidFill>
              <a:schemeClr val="lt1"/>
            </a:soli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pt-BR" sz="1800" b="0" i="0" u="none" strike="noStrike" cap="none" dirty="0">
                <a:solidFill>
                  <a:schemeClr val="lt1"/>
                </a:solidFill>
                <a:latin typeface="Nunito ExtraLight"/>
                <a:ea typeface="Nunito ExtraLight"/>
                <a:cs typeface="Nunito ExtraLight"/>
                <a:sym typeface="Nunito ExtraLight"/>
              </a:endParaRPr>
            </a:p>
          </p:txBody>
        </p:sp>
        <p:sp>
          <p:nvSpPr>
            <p:cNvPr id="71" name="Google Shape;696;g175e544e504_0_175">
              <a:extLst>
                <a:ext uri="{FF2B5EF4-FFF2-40B4-BE49-F238E27FC236}">
                  <a16:creationId xmlns:a16="http://schemas.microsoft.com/office/drawing/2014/main" id="{C60817D7-8533-413D-A509-769CFE6F2EA5}"/>
                </a:ext>
              </a:extLst>
            </p:cNvPr>
            <p:cNvSpPr/>
            <p:nvPr/>
          </p:nvSpPr>
          <p:spPr>
            <a:xfrm>
              <a:off x="5097795" y="368977"/>
              <a:ext cx="1996408" cy="6120000"/>
            </a:xfrm>
            <a:prstGeom prst="roundRect">
              <a:avLst>
                <a:gd name="adj" fmla="val 2395"/>
              </a:avLst>
            </a:prstGeom>
            <a:solidFill>
              <a:schemeClr val="lt1"/>
            </a:soli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pt-BR" sz="1800" b="0" i="0" u="none" strike="noStrike" cap="none" dirty="0">
                <a:solidFill>
                  <a:schemeClr val="lt1"/>
                </a:solidFill>
                <a:latin typeface="Nunito ExtraLight"/>
                <a:ea typeface="Nunito ExtraLight"/>
                <a:cs typeface="Nunito ExtraLight"/>
                <a:sym typeface="Nunito ExtraLight"/>
              </a:endParaRPr>
            </a:p>
          </p:txBody>
        </p:sp>
        <p:sp>
          <p:nvSpPr>
            <p:cNvPr id="72" name="Google Shape;696;g175e544e504_0_175">
              <a:extLst>
                <a:ext uri="{FF2B5EF4-FFF2-40B4-BE49-F238E27FC236}">
                  <a16:creationId xmlns:a16="http://schemas.microsoft.com/office/drawing/2014/main" id="{51651111-DD76-4EA1-9FEA-323A914CD32F}"/>
                </a:ext>
              </a:extLst>
            </p:cNvPr>
            <p:cNvSpPr/>
            <p:nvPr/>
          </p:nvSpPr>
          <p:spPr>
            <a:xfrm>
              <a:off x="7464149" y="368977"/>
              <a:ext cx="1996408" cy="6120000"/>
            </a:xfrm>
            <a:prstGeom prst="roundRect">
              <a:avLst>
                <a:gd name="adj" fmla="val 2395"/>
              </a:avLst>
            </a:prstGeom>
            <a:solidFill>
              <a:schemeClr val="lt1"/>
            </a:soli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pt-BR" sz="1800" b="0" i="0" u="none" strike="noStrike" cap="none" dirty="0">
                <a:solidFill>
                  <a:schemeClr val="lt1"/>
                </a:solidFill>
                <a:latin typeface="Nunito ExtraLight"/>
                <a:ea typeface="Nunito ExtraLight"/>
                <a:cs typeface="Nunito ExtraLight"/>
                <a:sym typeface="Nunito ExtraLight"/>
              </a:endParaRPr>
            </a:p>
          </p:txBody>
        </p:sp>
        <p:sp>
          <p:nvSpPr>
            <p:cNvPr id="73" name="Google Shape;696;g175e544e504_0_175">
              <a:extLst>
                <a:ext uri="{FF2B5EF4-FFF2-40B4-BE49-F238E27FC236}">
                  <a16:creationId xmlns:a16="http://schemas.microsoft.com/office/drawing/2014/main" id="{ECC45DF8-EDC3-4BB8-ADF1-6123FFDA80A1}"/>
                </a:ext>
              </a:extLst>
            </p:cNvPr>
            <p:cNvSpPr/>
            <p:nvPr/>
          </p:nvSpPr>
          <p:spPr>
            <a:xfrm>
              <a:off x="9830505" y="368977"/>
              <a:ext cx="1996408" cy="2795328"/>
            </a:xfrm>
            <a:prstGeom prst="roundRect">
              <a:avLst>
                <a:gd name="adj" fmla="val 2395"/>
              </a:avLst>
            </a:prstGeom>
            <a:solidFill>
              <a:schemeClr val="lt1"/>
            </a:soli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pt-BR" sz="1800" b="0" i="0" u="none" strike="noStrike" cap="none" dirty="0">
                <a:solidFill>
                  <a:schemeClr val="lt1"/>
                </a:solidFill>
                <a:latin typeface="Nunito ExtraLight"/>
                <a:ea typeface="Nunito ExtraLight"/>
                <a:cs typeface="Nunito ExtraLight"/>
                <a:sym typeface="Nunito ExtraLight"/>
              </a:endParaRPr>
            </a:p>
          </p:txBody>
        </p:sp>
      </p:grpSp>
      <p:sp>
        <p:nvSpPr>
          <p:cNvPr id="74" name="CaixaDeTexto 73">
            <a:extLst>
              <a:ext uri="{FF2B5EF4-FFF2-40B4-BE49-F238E27FC236}">
                <a16:creationId xmlns:a16="http://schemas.microsoft.com/office/drawing/2014/main" id="{3500D2C8-084D-4C81-A37F-53B263D697CD}"/>
              </a:ext>
            </a:extLst>
          </p:cNvPr>
          <p:cNvSpPr txBox="1"/>
          <p:nvPr/>
        </p:nvSpPr>
        <p:spPr>
          <a:xfrm>
            <a:off x="365087" y="188497"/>
            <a:ext cx="1063306" cy="923330"/>
          </a:xfrm>
          <a:prstGeom prst="rect">
            <a:avLst/>
          </a:prstGeom>
          <a:noFill/>
        </p:spPr>
        <p:txBody>
          <a:bodyPr wrap="square" rtlCol="0">
            <a:spAutoFit/>
          </a:bodyPr>
          <a:lstStyle/>
          <a:p>
            <a:r>
              <a:rPr lang="pt-BR" sz="5400" i="1" dirty="0">
                <a:solidFill>
                  <a:schemeClr val="tx2">
                    <a:lumMod val="40000"/>
                    <a:lumOff val="60000"/>
                  </a:schemeClr>
                </a:solidFill>
                <a:latin typeface="+mj-lt"/>
              </a:rPr>
              <a:t>01</a:t>
            </a:r>
          </a:p>
        </p:txBody>
      </p:sp>
      <p:sp>
        <p:nvSpPr>
          <p:cNvPr id="76" name="CaixaDeTexto 75">
            <a:extLst>
              <a:ext uri="{FF2B5EF4-FFF2-40B4-BE49-F238E27FC236}">
                <a16:creationId xmlns:a16="http://schemas.microsoft.com/office/drawing/2014/main" id="{640DCF1B-F148-49BC-9F37-E14C4756233A}"/>
              </a:ext>
            </a:extLst>
          </p:cNvPr>
          <p:cNvSpPr txBox="1"/>
          <p:nvPr/>
        </p:nvSpPr>
        <p:spPr>
          <a:xfrm>
            <a:off x="5125725" y="709926"/>
            <a:ext cx="1063306" cy="923330"/>
          </a:xfrm>
          <a:prstGeom prst="rect">
            <a:avLst/>
          </a:prstGeom>
          <a:noFill/>
        </p:spPr>
        <p:txBody>
          <a:bodyPr wrap="square" rtlCol="0">
            <a:spAutoFit/>
          </a:bodyPr>
          <a:lstStyle/>
          <a:p>
            <a:r>
              <a:rPr lang="pt-BR" sz="5400" i="1" dirty="0">
                <a:solidFill>
                  <a:srgbClr val="FFCD00"/>
                </a:solidFill>
                <a:latin typeface="+mj-lt"/>
              </a:rPr>
              <a:t>03</a:t>
            </a:r>
          </a:p>
        </p:txBody>
      </p:sp>
      <p:pic>
        <p:nvPicPr>
          <p:cNvPr id="33" name="Gráfico 32" hidden="1">
            <a:extLst>
              <a:ext uri="{FF2B5EF4-FFF2-40B4-BE49-F238E27FC236}">
                <a16:creationId xmlns:a16="http://schemas.microsoft.com/office/drawing/2014/main" id="{BD0075C0-C4FE-44D4-BD7A-EFD943970EA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67248" y="369000"/>
            <a:ext cx="11457505" cy="6120000"/>
          </a:xfrm>
          <a:prstGeom prst="rect">
            <a:avLst/>
          </a:prstGeom>
        </p:spPr>
      </p:pic>
      <p:sp>
        <p:nvSpPr>
          <p:cNvPr id="697" name="Google Shape;697;g175e544e504_0_175"/>
          <p:cNvSpPr txBox="1"/>
          <p:nvPr/>
        </p:nvSpPr>
        <p:spPr>
          <a:xfrm>
            <a:off x="349045" y="931661"/>
            <a:ext cx="1996408" cy="3193091"/>
          </a:xfrm>
          <a:prstGeom prst="rect">
            <a:avLst/>
          </a:prstGeom>
          <a:noFill/>
          <a:ln>
            <a:noFill/>
          </a:ln>
        </p:spPr>
        <p:txBody>
          <a:bodyPr spcFirstLastPara="1" wrap="square" lIns="180000" tIns="108000" rIns="180000" bIns="108000" anchor="t" anchorCtr="0">
            <a:spAutoFit/>
          </a:bodyPr>
          <a:lstStyle/>
          <a:p>
            <a:pPr marL="0" marR="0" lvl="0" indent="0" algn="l" rtl="0">
              <a:spcBef>
                <a:spcPts val="0"/>
              </a:spcBef>
              <a:spcAft>
                <a:spcPts val="0"/>
              </a:spcAft>
              <a:buClr>
                <a:srgbClr val="000000"/>
              </a:buClr>
              <a:buSzPts val="1800"/>
              <a:buFont typeface="Arial"/>
              <a:buNone/>
            </a:pPr>
            <a:r>
              <a:rPr lang="pt-BR" sz="1800" b="1" i="1" dirty="0">
                <a:solidFill>
                  <a:schemeClr val="dk2"/>
                </a:solidFill>
                <a:latin typeface="Exo 2 ExtraBold"/>
                <a:ea typeface="Exo 2 ExtraBold"/>
                <a:cs typeface="Exo 2 ExtraBold"/>
                <a:sym typeface="Exo 2 ExtraBold"/>
              </a:rPr>
              <a:t>Despertar da necessidade</a:t>
            </a:r>
            <a:endParaRPr lang="pt-BR" sz="1800" b="0" i="0" u="none" strike="noStrike" cap="none" dirty="0">
              <a:solidFill>
                <a:srgbClr val="595959"/>
              </a:solidFill>
              <a:latin typeface="Nunito"/>
              <a:ea typeface="Nunito"/>
              <a:cs typeface="Nunito"/>
              <a:sym typeface="Nunito"/>
            </a:endParaRPr>
          </a:p>
          <a:p>
            <a:pPr marL="0" marR="0" lvl="0" indent="0" algn="l" rtl="0">
              <a:lnSpc>
                <a:spcPct val="120000"/>
              </a:lnSpc>
              <a:spcBef>
                <a:spcPts val="0"/>
              </a:spcBef>
              <a:spcAft>
                <a:spcPts val="0"/>
              </a:spcAft>
              <a:buClr>
                <a:srgbClr val="000000"/>
              </a:buClr>
              <a:buSzPts val="1910"/>
              <a:buFont typeface="Arial"/>
              <a:buNone/>
            </a:pPr>
            <a:endParaRPr lang="pt-BR" sz="1910" b="0" i="0" u="none" strike="noStrike" cap="none" dirty="0">
              <a:solidFill>
                <a:srgbClr val="595959"/>
              </a:solidFill>
              <a:latin typeface="Nunito"/>
              <a:ea typeface="Nunito"/>
              <a:cs typeface="Nunito"/>
              <a:sym typeface="Nunito"/>
            </a:endParaRPr>
          </a:p>
          <a:p>
            <a:pPr marL="0" marR="0" lvl="0" indent="0" algn="l" rtl="0">
              <a:lnSpc>
                <a:spcPct val="120000"/>
              </a:lnSpc>
              <a:spcBef>
                <a:spcPts val="0"/>
              </a:spcBef>
              <a:spcAft>
                <a:spcPts val="0"/>
              </a:spcAft>
              <a:buClr>
                <a:srgbClr val="000000"/>
              </a:buClr>
              <a:buSzPts val="1810"/>
              <a:buFont typeface="Arial"/>
              <a:buNone/>
            </a:pPr>
            <a:r>
              <a:rPr lang="pt-BR" dirty="0">
                <a:solidFill>
                  <a:schemeClr val="tx1"/>
                </a:solidFill>
                <a:latin typeface="Nunito"/>
                <a:ea typeface="Nunito"/>
                <a:cs typeface="Nunito"/>
                <a:sym typeface="Nunito"/>
              </a:rPr>
              <a:t>No início do processo o consumidor não sabe ou não tem conhecimento sobre o problema ou necessidade. </a:t>
            </a:r>
          </a:p>
          <a:p>
            <a:pPr marL="0" marR="0" lvl="0" indent="0" algn="l" rtl="0">
              <a:lnSpc>
                <a:spcPct val="120000"/>
              </a:lnSpc>
              <a:spcBef>
                <a:spcPts val="0"/>
              </a:spcBef>
              <a:spcAft>
                <a:spcPts val="0"/>
              </a:spcAft>
              <a:buClr>
                <a:srgbClr val="000000"/>
              </a:buClr>
              <a:buSzPts val="1810"/>
              <a:buFont typeface="Arial"/>
              <a:buNone/>
            </a:pPr>
            <a:endParaRPr lang="pt-BR" dirty="0">
              <a:solidFill>
                <a:schemeClr val="tx1"/>
              </a:solidFill>
              <a:latin typeface="Nunito"/>
              <a:ea typeface="Nunito"/>
              <a:cs typeface="Nunito"/>
              <a:sym typeface="Nunito"/>
            </a:endParaRPr>
          </a:p>
        </p:txBody>
      </p:sp>
      <p:grpSp>
        <p:nvGrpSpPr>
          <p:cNvPr id="2" name="Agrupar 1">
            <a:extLst>
              <a:ext uri="{FF2B5EF4-FFF2-40B4-BE49-F238E27FC236}">
                <a16:creationId xmlns:a16="http://schemas.microsoft.com/office/drawing/2014/main" id="{61CD891C-4ECB-2ED3-9B12-0DFCBE737C14}"/>
              </a:ext>
            </a:extLst>
          </p:cNvPr>
          <p:cNvGrpSpPr/>
          <p:nvPr/>
        </p:nvGrpSpPr>
        <p:grpSpPr>
          <a:xfrm>
            <a:off x="2577769" y="188497"/>
            <a:ext cx="2276168" cy="6486960"/>
            <a:chOff x="2577769" y="188497"/>
            <a:chExt cx="2276168" cy="6486960"/>
          </a:xfrm>
        </p:grpSpPr>
        <p:sp>
          <p:nvSpPr>
            <p:cNvPr id="100" name="Google Shape;696;g175e544e504_0_175">
              <a:extLst>
                <a:ext uri="{FF2B5EF4-FFF2-40B4-BE49-F238E27FC236}">
                  <a16:creationId xmlns:a16="http://schemas.microsoft.com/office/drawing/2014/main" id="{D1CA1053-87C8-4323-A6E5-A08353554F2F}"/>
                </a:ext>
              </a:extLst>
            </p:cNvPr>
            <p:cNvSpPr/>
            <p:nvPr/>
          </p:nvSpPr>
          <p:spPr>
            <a:xfrm>
              <a:off x="2577769" y="188497"/>
              <a:ext cx="2276168" cy="6486960"/>
            </a:xfrm>
            <a:prstGeom prst="roundRect">
              <a:avLst>
                <a:gd name="adj" fmla="val 2395"/>
              </a:avLst>
            </a:prstGeom>
            <a:solidFill>
              <a:schemeClr val="lt1"/>
            </a:soli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pt-BR" sz="1800" b="0" i="0" u="none" strike="noStrike" cap="none" dirty="0">
                <a:solidFill>
                  <a:schemeClr val="lt1"/>
                </a:solidFill>
                <a:latin typeface="Nunito ExtraLight"/>
                <a:ea typeface="Nunito ExtraLight"/>
                <a:cs typeface="Nunito ExtraLight"/>
                <a:sym typeface="Nunito ExtraLight"/>
              </a:endParaRPr>
            </a:p>
          </p:txBody>
        </p:sp>
        <p:sp>
          <p:nvSpPr>
            <p:cNvPr id="75" name="CaixaDeTexto 74">
              <a:extLst>
                <a:ext uri="{FF2B5EF4-FFF2-40B4-BE49-F238E27FC236}">
                  <a16:creationId xmlns:a16="http://schemas.microsoft.com/office/drawing/2014/main" id="{17BCB534-6B35-4E37-A7FA-FCE96CB305EB}"/>
                </a:ext>
              </a:extLst>
            </p:cNvPr>
            <p:cNvSpPr txBox="1"/>
            <p:nvPr/>
          </p:nvSpPr>
          <p:spPr>
            <a:xfrm>
              <a:off x="2731441" y="188497"/>
              <a:ext cx="1063306" cy="923330"/>
            </a:xfrm>
            <a:prstGeom prst="rect">
              <a:avLst/>
            </a:prstGeom>
            <a:noFill/>
          </p:spPr>
          <p:txBody>
            <a:bodyPr wrap="square" rtlCol="0">
              <a:spAutoFit/>
            </a:bodyPr>
            <a:lstStyle/>
            <a:p>
              <a:r>
                <a:rPr lang="pt-BR" sz="5400" i="1" dirty="0">
                  <a:solidFill>
                    <a:schemeClr val="tx2">
                      <a:lumMod val="40000"/>
                      <a:lumOff val="60000"/>
                    </a:schemeClr>
                  </a:solidFill>
                  <a:latin typeface="+mj-lt"/>
                </a:rPr>
                <a:t>02</a:t>
              </a:r>
            </a:p>
          </p:txBody>
        </p:sp>
      </p:grpSp>
      <p:sp>
        <p:nvSpPr>
          <p:cNvPr id="698" name="Google Shape;698;g175e544e504_0_175"/>
          <p:cNvSpPr/>
          <p:nvPr/>
        </p:nvSpPr>
        <p:spPr>
          <a:xfrm rot="-3003078" flipH="1">
            <a:off x="-3293021" y="4857678"/>
            <a:ext cx="4773446" cy="6001049"/>
          </a:xfrm>
          <a:custGeom>
            <a:avLst/>
            <a:gdLst/>
            <a:ahLst/>
            <a:cxnLst/>
            <a:rect l="l" t="t" r="r" b="b"/>
            <a:pathLst>
              <a:path w="547817" h="688701" extrusionOk="0">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Nunito ExtraLight"/>
              <a:ea typeface="Nunito ExtraLight"/>
              <a:cs typeface="Nunito ExtraLight"/>
              <a:sym typeface="Nunito ExtraLight"/>
            </a:endParaRPr>
          </a:p>
        </p:txBody>
      </p:sp>
      <p:sp>
        <p:nvSpPr>
          <p:cNvPr id="699" name="Google Shape;699;g175e544e504_0_175"/>
          <p:cNvSpPr txBox="1"/>
          <p:nvPr/>
        </p:nvSpPr>
        <p:spPr>
          <a:xfrm>
            <a:off x="335792" y="6181223"/>
            <a:ext cx="671486"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pt-BR" sz="1400" b="1" i="0" u="none" strike="noStrike" cap="none">
                <a:solidFill>
                  <a:schemeClr val="lt1"/>
                </a:solidFill>
                <a:latin typeface="Exo 2 ExtraBold"/>
                <a:ea typeface="Exo 2 ExtraBold"/>
                <a:cs typeface="Exo 2 ExtraBold"/>
                <a:sym typeface="Exo 2 ExtraBold"/>
              </a:rPr>
              <a:t>34</a:t>
            </a:fld>
            <a:endParaRPr sz="1400" b="1" i="0" u="none" strike="noStrike" cap="none" dirty="0">
              <a:solidFill>
                <a:schemeClr val="lt1"/>
              </a:solidFill>
              <a:latin typeface="Exo 2 ExtraBold"/>
              <a:ea typeface="Exo 2 ExtraBold"/>
              <a:cs typeface="Exo 2 ExtraBold"/>
              <a:sym typeface="Exo 2 ExtraBold"/>
            </a:endParaRPr>
          </a:p>
        </p:txBody>
      </p:sp>
      <p:sp>
        <p:nvSpPr>
          <p:cNvPr id="3" name="Google Shape;696;g175e544e504_0_175">
            <a:extLst>
              <a:ext uri="{FF2B5EF4-FFF2-40B4-BE49-F238E27FC236}">
                <a16:creationId xmlns:a16="http://schemas.microsoft.com/office/drawing/2014/main" id="{DECF1573-876F-6FF0-9E9C-66164D460E77}"/>
              </a:ext>
            </a:extLst>
          </p:cNvPr>
          <p:cNvSpPr/>
          <p:nvPr/>
        </p:nvSpPr>
        <p:spPr>
          <a:xfrm>
            <a:off x="4946879" y="188497"/>
            <a:ext cx="2276168" cy="6486960"/>
          </a:xfrm>
          <a:prstGeom prst="roundRect">
            <a:avLst>
              <a:gd name="adj" fmla="val 2395"/>
            </a:avLst>
          </a:prstGeom>
          <a:solidFill>
            <a:schemeClr val="lt1"/>
          </a:soli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pt-BR" sz="1800" b="0" i="0" u="none" strike="noStrike" cap="none" dirty="0">
              <a:solidFill>
                <a:schemeClr val="lt1"/>
              </a:solidFill>
              <a:latin typeface="Nunito ExtraLight"/>
              <a:ea typeface="Nunito ExtraLight"/>
              <a:cs typeface="Nunito ExtraLight"/>
              <a:sym typeface="Nunito ExtraLight"/>
            </a:endParaRPr>
          </a:p>
        </p:txBody>
      </p:sp>
      <p:sp>
        <p:nvSpPr>
          <p:cNvPr id="5" name="CaixaDeTexto 4">
            <a:extLst>
              <a:ext uri="{FF2B5EF4-FFF2-40B4-BE49-F238E27FC236}">
                <a16:creationId xmlns:a16="http://schemas.microsoft.com/office/drawing/2014/main" id="{36F97334-CB08-00DF-51DB-59F975AAC9AA}"/>
              </a:ext>
            </a:extLst>
          </p:cNvPr>
          <p:cNvSpPr txBox="1"/>
          <p:nvPr/>
        </p:nvSpPr>
        <p:spPr>
          <a:xfrm>
            <a:off x="5093477" y="188497"/>
            <a:ext cx="1063306" cy="923330"/>
          </a:xfrm>
          <a:prstGeom prst="rect">
            <a:avLst/>
          </a:prstGeom>
          <a:noFill/>
        </p:spPr>
        <p:txBody>
          <a:bodyPr wrap="square" rtlCol="0">
            <a:spAutoFit/>
          </a:bodyPr>
          <a:lstStyle/>
          <a:p>
            <a:r>
              <a:rPr lang="pt-BR" sz="5400" i="1" dirty="0">
                <a:solidFill>
                  <a:schemeClr val="tx2">
                    <a:lumMod val="40000"/>
                    <a:lumOff val="60000"/>
                  </a:schemeClr>
                </a:solidFill>
                <a:latin typeface="+mj-lt"/>
              </a:rPr>
              <a:t>03</a:t>
            </a:r>
          </a:p>
        </p:txBody>
      </p:sp>
      <p:sp>
        <p:nvSpPr>
          <p:cNvPr id="7" name="Google Shape;696;g175e544e504_0_175">
            <a:extLst>
              <a:ext uri="{FF2B5EF4-FFF2-40B4-BE49-F238E27FC236}">
                <a16:creationId xmlns:a16="http://schemas.microsoft.com/office/drawing/2014/main" id="{BEE08BFE-4B88-BC1A-9E45-49F653EF11FE}"/>
              </a:ext>
            </a:extLst>
          </p:cNvPr>
          <p:cNvSpPr/>
          <p:nvPr/>
        </p:nvSpPr>
        <p:spPr>
          <a:xfrm>
            <a:off x="7315989" y="188497"/>
            <a:ext cx="2276168" cy="6486960"/>
          </a:xfrm>
          <a:prstGeom prst="roundRect">
            <a:avLst>
              <a:gd name="adj" fmla="val 2395"/>
            </a:avLst>
          </a:prstGeom>
          <a:solidFill>
            <a:schemeClr val="lt1"/>
          </a:soli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pt-BR" sz="1800" b="0" i="0" u="none" strike="noStrike" cap="none" dirty="0">
              <a:solidFill>
                <a:schemeClr val="lt1"/>
              </a:solidFill>
              <a:latin typeface="Nunito ExtraLight"/>
              <a:ea typeface="Nunito ExtraLight"/>
              <a:cs typeface="Nunito ExtraLight"/>
              <a:sym typeface="Nunito ExtraLight"/>
            </a:endParaRPr>
          </a:p>
        </p:txBody>
      </p:sp>
      <p:sp>
        <p:nvSpPr>
          <p:cNvPr id="8" name="CaixaDeTexto 7">
            <a:extLst>
              <a:ext uri="{FF2B5EF4-FFF2-40B4-BE49-F238E27FC236}">
                <a16:creationId xmlns:a16="http://schemas.microsoft.com/office/drawing/2014/main" id="{EE2BB124-408F-F2C4-B15F-F95C3BB989DF}"/>
              </a:ext>
            </a:extLst>
          </p:cNvPr>
          <p:cNvSpPr txBox="1"/>
          <p:nvPr/>
        </p:nvSpPr>
        <p:spPr>
          <a:xfrm>
            <a:off x="7459831" y="188497"/>
            <a:ext cx="1202906" cy="923330"/>
          </a:xfrm>
          <a:prstGeom prst="rect">
            <a:avLst/>
          </a:prstGeom>
          <a:noFill/>
        </p:spPr>
        <p:txBody>
          <a:bodyPr wrap="square" rtlCol="0">
            <a:spAutoFit/>
          </a:bodyPr>
          <a:lstStyle/>
          <a:p>
            <a:r>
              <a:rPr lang="pt-BR" sz="5400" i="1" dirty="0">
                <a:solidFill>
                  <a:schemeClr val="tx2">
                    <a:lumMod val="40000"/>
                    <a:lumOff val="60000"/>
                  </a:schemeClr>
                </a:solidFill>
                <a:latin typeface="+mj-lt"/>
              </a:rPr>
              <a:t>04</a:t>
            </a:r>
          </a:p>
        </p:txBody>
      </p:sp>
      <p:sp>
        <p:nvSpPr>
          <p:cNvPr id="9" name="Google Shape;697;g175e544e504_0_175">
            <a:extLst>
              <a:ext uri="{FF2B5EF4-FFF2-40B4-BE49-F238E27FC236}">
                <a16:creationId xmlns:a16="http://schemas.microsoft.com/office/drawing/2014/main" id="{DA0CAF6C-DD73-6340-A60F-51B13D270DCA}"/>
              </a:ext>
            </a:extLst>
          </p:cNvPr>
          <p:cNvSpPr txBox="1"/>
          <p:nvPr/>
        </p:nvSpPr>
        <p:spPr>
          <a:xfrm>
            <a:off x="7362375" y="931661"/>
            <a:ext cx="2229781" cy="2158962"/>
          </a:xfrm>
          <a:prstGeom prst="rect">
            <a:avLst/>
          </a:prstGeom>
          <a:noFill/>
          <a:ln>
            <a:noFill/>
          </a:ln>
        </p:spPr>
        <p:txBody>
          <a:bodyPr spcFirstLastPara="1" wrap="square" lIns="180000" tIns="108000" rIns="180000" bIns="108000" anchor="t" anchorCtr="0">
            <a:spAutoFit/>
          </a:bodyPr>
          <a:lstStyle/>
          <a:p>
            <a:pPr marL="0" lvl="0" indent="0">
              <a:buSzPts val="1800"/>
              <a:buFont typeface="Arial"/>
              <a:buNone/>
            </a:pPr>
            <a:r>
              <a:rPr lang="pt-BR" sz="1800" b="1" i="1" dirty="0">
                <a:solidFill>
                  <a:schemeClr val="dk2"/>
                </a:solidFill>
                <a:latin typeface="Exo 2 ExtraBold"/>
                <a:sym typeface="Exo 2 ExtraBold"/>
              </a:rPr>
              <a:t>Intenção de compra</a:t>
            </a:r>
          </a:p>
          <a:p>
            <a:pPr marL="0" marR="0" lvl="0" indent="0" rtl="0">
              <a:lnSpc>
                <a:spcPct val="120000"/>
              </a:lnSpc>
              <a:spcBef>
                <a:spcPts val="0"/>
              </a:spcBef>
              <a:spcAft>
                <a:spcPts val="0"/>
              </a:spcAft>
              <a:buClr>
                <a:srgbClr val="000000"/>
              </a:buClr>
              <a:buSzPts val="1910"/>
              <a:buFont typeface="Arial"/>
              <a:buNone/>
            </a:pPr>
            <a:endParaRPr lang="pt-BR" sz="1910" b="0" i="0" u="none" strike="noStrike" cap="none" dirty="0">
              <a:solidFill>
                <a:srgbClr val="595959"/>
              </a:solidFill>
              <a:latin typeface="Nunito"/>
              <a:ea typeface="Nunito"/>
              <a:cs typeface="Nunito"/>
              <a:sym typeface="Nunito"/>
            </a:endParaRPr>
          </a:p>
          <a:p>
            <a:pPr>
              <a:lnSpc>
                <a:spcPct val="120000"/>
              </a:lnSpc>
              <a:buSzPts val="1810"/>
            </a:pPr>
            <a:r>
              <a:rPr lang="pt-BR" dirty="0">
                <a:solidFill>
                  <a:schemeClr val="tx1"/>
                </a:solidFill>
                <a:latin typeface="Nunito"/>
                <a:sym typeface="Nunito"/>
              </a:rPr>
              <a:t>Ela virá até você, se entender que a sua solução é a melhor.</a:t>
            </a:r>
          </a:p>
          <a:p>
            <a:pPr>
              <a:lnSpc>
                <a:spcPct val="120000"/>
              </a:lnSpc>
              <a:buSzPts val="1810"/>
            </a:pPr>
            <a:endParaRPr lang="pt-BR" dirty="0">
              <a:solidFill>
                <a:schemeClr val="tx1"/>
              </a:solidFill>
              <a:latin typeface="Nunito"/>
              <a:sym typeface="Nunito"/>
            </a:endParaRPr>
          </a:p>
        </p:txBody>
      </p:sp>
      <p:sp>
        <p:nvSpPr>
          <p:cNvPr id="10" name="Google Shape;696;g175e544e504_0_175">
            <a:extLst>
              <a:ext uri="{FF2B5EF4-FFF2-40B4-BE49-F238E27FC236}">
                <a16:creationId xmlns:a16="http://schemas.microsoft.com/office/drawing/2014/main" id="{D93FB3E7-F0BE-EBC8-8684-1772A2C2777F}"/>
              </a:ext>
            </a:extLst>
          </p:cNvPr>
          <p:cNvSpPr/>
          <p:nvPr/>
        </p:nvSpPr>
        <p:spPr>
          <a:xfrm>
            <a:off x="9685099" y="188496"/>
            <a:ext cx="2276168" cy="3290124"/>
          </a:xfrm>
          <a:prstGeom prst="roundRect">
            <a:avLst>
              <a:gd name="adj" fmla="val 2395"/>
            </a:avLst>
          </a:prstGeom>
          <a:solidFill>
            <a:schemeClr val="lt1"/>
          </a:soli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pt-BR" sz="1800" b="0" i="0" u="none" strike="noStrike" cap="none" dirty="0">
              <a:solidFill>
                <a:schemeClr val="lt1"/>
              </a:solidFill>
              <a:latin typeface="Nunito ExtraLight"/>
              <a:ea typeface="Nunito ExtraLight"/>
              <a:cs typeface="Nunito ExtraLight"/>
              <a:sym typeface="Nunito ExtraLight"/>
            </a:endParaRPr>
          </a:p>
        </p:txBody>
      </p:sp>
      <p:sp>
        <p:nvSpPr>
          <p:cNvPr id="11" name="Google Shape;696;g175e544e504_0_175">
            <a:extLst>
              <a:ext uri="{FF2B5EF4-FFF2-40B4-BE49-F238E27FC236}">
                <a16:creationId xmlns:a16="http://schemas.microsoft.com/office/drawing/2014/main" id="{8698F613-784B-3979-5342-FECD4E913485}"/>
              </a:ext>
            </a:extLst>
          </p:cNvPr>
          <p:cNvSpPr/>
          <p:nvPr/>
        </p:nvSpPr>
        <p:spPr>
          <a:xfrm>
            <a:off x="9685099" y="3598729"/>
            <a:ext cx="2276168" cy="3070773"/>
          </a:xfrm>
          <a:prstGeom prst="roundRect">
            <a:avLst>
              <a:gd name="adj" fmla="val 2395"/>
            </a:avLst>
          </a:prstGeom>
          <a:solidFill>
            <a:schemeClr val="lt1"/>
          </a:soli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pt-BR" sz="1800" b="0" i="0" u="none" strike="noStrike" cap="none" dirty="0">
              <a:solidFill>
                <a:schemeClr val="lt1"/>
              </a:solidFill>
              <a:latin typeface="Nunito ExtraLight"/>
              <a:ea typeface="Nunito ExtraLight"/>
              <a:cs typeface="Nunito ExtraLight"/>
              <a:sym typeface="Nunito ExtraLight"/>
            </a:endParaRPr>
          </a:p>
        </p:txBody>
      </p:sp>
      <p:sp>
        <p:nvSpPr>
          <p:cNvPr id="12" name="CaixaDeTexto 11">
            <a:extLst>
              <a:ext uri="{FF2B5EF4-FFF2-40B4-BE49-F238E27FC236}">
                <a16:creationId xmlns:a16="http://schemas.microsoft.com/office/drawing/2014/main" id="{5700465E-B6DA-4282-4CD4-5B4A061035E2}"/>
              </a:ext>
            </a:extLst>
          </p:cNvPr>
          <p:cNvSpPr txBox="1"/>
          <p:nvPr/>
        </p:nvSpPr>
        <p:spPr>
          <a:xfrm>
            <a:off x="9826185" y="188497"/>
            <a:ext cx="1202906" cy="923330"/>
          </a:xfrm>
          <a:prstGeom prst="rect">
            <a:avLst/>
          </a:prstGeom>
          <a:noFill/>
        </p:spPr>
        <p:txBody>
          <a:bodyPr wrap="square" rtlCol="0">
            <a:spAutoFit/>
          </a:bodyPr>
          <a:lstStyle/>
          <a:p>
            <a:r>
              <a:rPr lang="pt-BR" sz="5400" i="1" dirty="0">
                <a:solidFill>
                  <a:schemeClr val="tx2">
                    <a:lumMod val="40000"/>
                    <a:lumOff val="60000"/>
                  </a:schemeClr>
                </a:solidFill>
                <a:latin typeface="+mj-lt"/>
              </a:rPr>
              <a:t>05</a:t>
            </a:r>
          </a:p>
        </p:txBody>
      </p:sp>
      <p:sp>
        <p:nvSpPr>
          <p:cNvPr id="14" name="CaixaDeTexto 13">
            <a:extLst>
              <a:ext uri="{FF2B5EF4-FFF2-40B4-BE49-F238E27FC236}">
                <a16:creationId xmlns:a16="http://schemas.microsoft.com/office/drawing/2014/main" id="{2A7B432E-CC34-8C8A-160E-A2D5F8AE986F}"/>
              </a:ext>
            </a:extLst>
          </p:cNvPr>
          <p:cNvSpPr txBox="1"/>
          <p:nvPr/>
        </p:nvSpPr>
        <p:spPr>
          <a:xfrm>
            <a:off x="9797702" y="3518732"/>
            <a:ext cx="1202906" cy="923330"/>
          </a:xfrm>
          <a:prstGeom prst="rect">
            <a:avLst/>
          </a:prstGeom>
          <a:noFill/>
        </p:spPr>
        <p:txBody>
          <a:bodyPr wrap="square" rtlCol="0">
            <a:spAutoFit/>
          </a:bodyPr>
          <a:lstStyle/>
          <a:p>
            <a:r>
              <a:rPr lang="pt-BR" sz="5400" i="1" dirty="0">
                <a:solidFill>
                  <a:schemeClr val="tx2">
                    <a:lumMod val="40000"/>
                    <a:lumOff val="60000"/>
                  </a:schemeClr>
                </a:solidFill>
                <a:latin typeface="+mj-lt"/>
              </a:rPr>
              <a:t>06</a:t>
            </a:r>
          </a:p>
        </p:txBody>
      </p:sp>
      <p:sp>
        <p:nvSpPr>
          <p:cNvPr id="15" name="Google Shape;697;g175e544e504_0_175">
            <a:extLst>
              <a:ext uri="{FF2B5EF4-FFF2-40B4-BE49-F238E27FC236}">
                <a16:creationId xmlns:a16="http://schemas.microsoft.com/office/drawing/2014/main" id="{C58CA08C-3B7A-B3E3-D43B-416A87DE8F5C}"/>
              </a:ext>
            </a:extLst>
          </p:cNvPr>
          <p:cNvSpPr txBox="1"/>
          <p:nvPr/>
        </p:nvSpPr>
        <p:spPr>
          <a:xfrm>
            <a:off x="9685092" y="386233"/>
            <a:ext cx="2378964" cy="6163648"/>
          </a:xfrm>
          <a:prstGeom prst="rect">
            <a:avLst/>
          </a:prstGeom>
          <a:noFill/>
          <a:ln>
            <a:noFill/>
          </a:ln>
        </p:spPr>
        <p:txBody>
          <a:bodyPr spcFirstLastPara="1" wrap="square" lIns="180000" tIns="108000" rIns="180000" bIns="108000" anchor="t" anchorCtr="0">
            <a:spAutoFit/>
          </a:bodyPr>
          <a:lstStyle/>
          <a:p>
            <a:pPr>
              <a:buSzPts val="1800"/>
            </a:pPr>
            <a:endParaRPr lang="pt-BR" sz="1800" b="1" i="1" dirty="0">
              <a:solidFill>
                <a:schemeClr val="dk2"/>
              </a:solidFill>
              <a:latin typeface="Exo 2 ExtraBold"/>
              <a:sym typeface="Exo 2 ExtraBold"/>
            </a:endParaRPr>
          </a:p>
          <a:p>
            <a:pPr>
              <a:buSzPts val="1800"/>
            </a:pPr>
            <a:endParaRPr lang="pt-BR" sz="1800" b="1" i="1" dirty="0">
              <a:solidFill>
                <a:schemeClr val="dk2"/>
              </a:solidFill>
              <a:latin typeface="Exo 2 ExtraBold"/>
              <a:sym typeface="Exo 2 ExtraBold"/>
            </a:endParaRPr>
          </a:p>
          <a:p>
            <a:pPr>
              <a:buSzPts val="1800"/>
            </a:pPr>
            <a:r>
              <a:rPr lang="pt-BR" sz="1800" b="1" i="1" dirty="0">
                <a:solidFill>
                  <a:schemeClr val="dk2"/>
                </a:solidFill>
                <a:latin typeface="Exo 2 ExtraBold"/>
                <a:sym typeface="Exo 2 ExtraBold"/>
              </a:rPr>
              <a:t>Avaliação e Negociação</a:t>
            </a:r>
          </a:p>
          <a:p>
            <a:pPr marL="0" marR="0" lvl="0" indent="0" algn="l" rtl="0">
              <a:lnSpc>
                <a:spcPct val="120000"/>
              </a:lnSpc>
              <a:spcBef>
                <a:spcPts val="0"/>
              </a:spcBef>
              <a:spcAft>
                <a:spcPts val="0"/>
              </a:spcAft>
              <a:buClr>
                <a:srgbClr val="000000"/>
              </a:buClr>
              <a:buSzPts val="1910"/>
              <a:buFont typeface="Arial"/>
              <a:buNone/>
            </a:pPr>
            <a:endParaRPr lang="pt-BR" sz="1910" b="0" i="0" u="none" strike="noStrike" cap="none" dirty="0">
              <a:solidFill>
                <a:srgbClr val="595959"/>
              </a:solidFill>
              <a:latin typeface="Nunito"/>
              <a:ea typeface="Nunito"/>
              <a:cs typeface="Nunito"/>
              <a:sym typeface="Nunito"/>
            </a:endParaRPr>
          </a:p>
          <a:p>
            <a:pPr marL="0" lvl="0" indent="0">
              <a:lnSpc>
                <a:spcPct val="120000"/>
              </a:lnSpc>
              <a:buSzPts val="1810"/>
              <a:buFont typeface="Arial"/>
              <a:buNone/>
            </a:pPr>
            <a:r>
              <a:rPr lang="pt-BR" dirty="0">
                <a:solidFill>
                  <a:schemeClr val="tx1"/>
                </a:solidFill>
                <a:latin typeface="Nunito"/>
                <a:sym typeface="Nunito"/>
              </a:rPr>
              <a:t>Seu cliente já esta conquistado! </a:t>
            </a:r>
            <a:endParaRPr lang="pt-BR" sz="1800" b="1" i="1" dirty="0">
              <a:solidFill>
                <a:schemeClr val="dk2"/>
              </a:solidFill>
              <a:latin typeface="Exo 2 ExtraBold"/>
              <a:ea typeface="Exo 2 ExtraBold"/>
              <a:cs typeface="Exo 2 ExtraBold"/>
              <a:sym typeface="Exo 2 ExtraBold"/>
            </a:endParaRPr>
          </a:p>
          <a:p>
            <a:pPr marL="0" marR="0" lvl="0" indent="0" rtl="0">
              <a:spcBef>
                <a:spcPts val="100"/>
              </a:spcBef>
              <a:spcAft>
                <a:spcPts val="0"/>
              </a:spcAft>
              <a:buClr>
                <a:srgbClr val="000000"/>
              </a:buClr>
              <a:buSzPts val="1800"/>
              <a:buFont typeface="Arial"/>
              <a:buNone/>
            </a:pPr>
            <a:endParaRPr lang="pt-BR" sz="1800" b="1" i="1" dirty="0">
              <a:solidFill>
                <a:schemeClr val="dk2"/>
              </a:solidFill>
              <a:latin typeface="Exo 2 ExtraBold"/>
              <a:ea typeface="Exo 2 ExtraBold"/>
              <a:cs typeface="Exo 2 ExtraBold"/>
              <a:sym typeface="Exo 2 ExtraBold"/>
            </a:endParaRPr>
          </a:p>
          <a:p>
            <a:pPr marL="0" marR="0" lvl="0" indent="0" rtl="0">
              <a:spcBef>
                <a:spcPts val="100"/>
              </a:spcBef>
              <a:spcAft>
                <a:spcPts val="0"/>
              </a:spcAft>
              <a:buClr>
                <a:srgbClr val="000000"/>
              </a:buClr>
              <a:buSzPts val="1800"/>
              <a:buFont typeface="Arial"/>
              <a:buNone/>
            </a:pPr>
            <a:endParaRPr lang="pt-BR" sz="1800" b="1" i="1" dirty="0">
              <a:solidFill>
                <a:schemeClr val="dk2"/>
              </a:solidFill>
              <a:latin typeface="Exo 2 ExtraBold"/>
              <a:ea typeface="Exo 2 ExtraBold"/>
              <a:cs typeface="Exo 2 ExtraBold"/>
              <a:sym typeface="Exo 2 ExtraBold"/>
            </a:endParaRPr>
          </a:p>
          <a:p>
            <a:pPr marL="0" marR="0" lvl="0" indent="0" rtl="0">
              <a:spcBef>
                <a:spcPts val="100"/>
              </a:spcBef>
              <a:spcAft>
                <a:spcPts val="0"/>
              </a:spcAft>
              <a:buClr>
                <a:srgbClr val="000000"/>
              </a:buClr>
              <a:buSzPts val="1800"/>
              <a:buFont typeface="Arial"/>
              <a:buNone/>
            </a:pPr>
            <a:endParaRPr lang="pt-BR" sz="1800" b="1" i="1" dirty="0">
              <a:solidFill>
                <a:schemeClr val="dk2"/>
              </a:solidFill>
              <a:latin typeface="Exo 2 ExtraBold"/>
              <a:ea typeface="Exo 2 ExtraBold"/>
              <a:cs typeface="Exo 2 ExtraBold"/>
              <a:sym typeface="Exo 2 ExtraBold"/>
            </a:endParaRPr>
          </a:p>
          <a:p>
            <a:pPr marL="0" marR="0" lvl="0" indent="0" rtl="0">
              <a:spcBef>
                <a:spcPts val="100"/>
              </a:spcBef>
              <a:spcAft>
                <a:spcPts val="0"/>
              </a:spcAft>
              <a:buClr>
                <a:srgbClr val="000000"/>
              </a:buClr>
              <a:buSzPts val="1800"/>
              <a:buFont typeface="Arial"/>
              <a:buNone/>
            </a:pPr>
            <a:endParaRPr lang="pt-BR" sz="1800" b="1" i="1" dirty="0">
              <a:solidFill>
                <a:schemeClr val="dk2"/>
              </a:solidFill>
              <a:latin typeface="Exo 2 ExtraBold"/>
              <a:ea typeface="Exo 2 ExtraBold"/>
              <a:cs typeface="Exo 2 ExtraBold"/>
              <a:sym typeface="Exo 2 ExtraBold"/>
            </a:endParaRPr>
          </a:p>
          <a:p>
            <a:pPr marL="0" marR="0" lvl="0" indent="0" rtl="0">
              <a:spcBef>
                <a:spcPts val="100"/>
              </a:spcBef>
              <a:spcAft>
                <a:spcPts val="0"/>
              </a:spcAft>
              <a:buClr>
                <a:srgbClr val="000000"/>
              </a:buClr>
              <a:buSzPts val="1800"/>
              <a:buFont typeface="Arial"/>
              <a:buNone/>
            </a:pPr>
            <a:endParaRPr lang="pt-BR" sz="1800" b="1" i="1" dirty="0">
              <a:solidFill>
                <a:schemeClr val="dk2"/>
              </a:solidFill>
              <a:latin typeface="Exo 2 ExtraBold"/>
              <a:ea typeface="Exo 2 ExtraBold"/>
              <a:cs typeface="Exo 2 ExtraBold"/>
              <a:sym typeface="Exo 2 ExtraBold"/>
            </a:endParaRPr>
          </a:p>
          <a:p>
            <a:pPr marL="0" marR="0" lvl="0" indent="0" rtl="0">
              <a:spcBef>
                <a:spcPts val="100"/>
              </a:spcBef>
              <a:spcAft>
                <a:spcPts val="0"/>
              </a:spcAft>
              <a:buClr>
                <a:srgbClr val="000000"/>
              </a:buClr>
              <a:buSzPts val="1800"/>
              <a:buFont typeface="Arial"/>
              <a:buNone/>
            </a:pPr>
            <a:endParaRPr lang="pt-BR" sz="1800" b="1" i="1" dirty="0">
              <a:solidFill>
                <a:schemeClr val="dk2"/>
              </a:solidFill>
              <a:latin typeface="Exo 2 ExtraBold"/>
              <a:ea typeface="Exo 2 ExtraBold"/>
              <a:cs typeface="Exo 2 ExtraBold"/>
              <a:sym typeface="Exo 2 ExtraBold"/>
            </a:endParaRPr>
          </a:p>
          <a:p>
            <a:pPr marL="0" marR="0" lvl="0" indent="0" rtl="0">
              <a:spcBef>
                <a:spcPts val="100"/>
              </a:spcBef>
              <a:spcAft>
                <a:spcPts val="0"/>
              </a:spcAft>
              <a:buClr>
                <a:srgbClr val="000000"/>
              </a:buClr>
              <a:buSzPts val="1800"/>
              <a:buFont typeface="Arial"/>
              <a:buNone/>
            </a:pPr>
            <a:endParaRPr lang="pt-BR" sz="1800" b="1" i="1" dirty="0">
              <a:solidFill>
                <a:schemeClr val="dk2"/>
              </a:solidFill>
              <a:latin typeface="Exo 2 ExtraBold"/>
              <a:ea typeface="Exo 2 ExtraBold"/>
              <a:cs typeface="Exo 2 ExtraBold"/>
              <a:sym typeface="Exo 2 ExtraBold"/>
            </a:endParaRPr>
          </a:p>
          <a:p>
            <a:pPr marL="0" marR="0" lvl="0" indent="0" rtl="0">
              <a:spcBef>
                <a:spcPts val="100"/>
              </a:spcBef>
              <a:spcAft>
                <a:spcPts val="0"/>
              </a:spcAft>
              <a:buClr>
                <a:srgbClr val="000000"/>
              </a:buClr>
              <a:buSzPts val="1800"/>
              <a:buFont typeface="Arial"/>
              <a:buNone/>
            </a:pPr>
            <a:endParaRPr lang="pt-BR" sz="1800" b="1" i="1" dirty="0">
              <a:solidFill>
                <a:schemeClr val="dk2"/>
              </a:solidFill>
              <a:latin typeface="Exo 2 ExtraBold"/>
              <a:ea typeface="Exo 2 ExtraBold"/>
              <a:cs typeface="Exo 2 ExtraBold"/>
              <a:sym typeface="Exo 2 ExtraBold"/>
            </a:endParaRPr>
          </a:p>
          <a:p>
            <a:pPr marL="0" marR="0" lvl="0" indent="0" rtl="0">
              <a:spcBef>
                <a:spcPts val="100"/>
              </a:spcBef>
              <a:spcAft>
                <a:spcPts val="0"/>
              </a:spcAft>
              <a:buClr>
                <a:srgbClr val="000000"/>
              </a:buClr>
              <a:buSzPts val="1800"/>
              <a:buFont typeface="Arial"/>
              <a:buNone/>
            </a:pPr>
            <a:r>
              <a:rPr lang="pt-BR" sz="1800" b="1" i="1" dirty="0">
                <a:solidFill>
                  <a:schemeClr val="dk2"/>
                </a:solidFill>
                <a:latin typeface="Exo 2 ExtraBold"/>
                <a:ea typeface="Exo 2 ExtraBold"/>
                <a:cs typeface="Exo 2 ExtraBold"/>
                <a:sym typeface="Exo 2 ExtraBold"/>
              </a:rPr>
              <a:t>Realização da compra</a:t>
            </a:r>
          </a:p>
          <a:p>
            <a:pPr marL="0" marR="0" lvl="0" indent="0" rtl="0">
              <a:spcBef>
                <a:spcPts val="100"/>
              </a:spcBef>
              <a:spcAft>
                <a:spcPts val="0"/>
              </a:spcAft>
              <a:buClr>
                <a:srgbClr val="000000"/>
              </a:buClr>
              <a:buSzPts val="1800"/>
              <a:buFont typeface="Arial"/>
              <a:buNone/>
            </a:pPr>
            <a:endParaRPr lang="pt-BR" sz="1910" b="0" i="0" u="none" strike="noStrike" cap="none" dirty="0">
              <a:solidFill>
                <a:srgbClr val="595959"/>
              </a:solidFill>
              <a:latin typeface="Nunito"/>
              <a:ea typeface="Nunito"/>
              <a:cs typeface="Nunito"/>
              <a:sym typeface="Nunito"/>
            </a:endParaRPr>
          </a:p>
          <a:p>
            <a:pPr>
              <a:lnSpc>
                <a:spcPct val="120000"/>
              </a:lnSpc>
              <a:buSzPts val="1810"/>
            </a:pPr>
            <a:r>
              <a:rPr lang="pt-BR" spc="-50" dirty="0">
                <a:solidFill>
                  <a:schemeClr val="tx1"/>
                </a:solidFill>
                <a:latin typeface="Nunito"/>
                <a:sym typeface="Nunito"/>
              </a:rPr>
              <a:t>Parabéns, você trouxe a melhor solução para seu cliente.  </a:t>
            </a:r>
          </a:p>
        </p:txBody>
      </p:sp>
      <p:sp>
        <p:nvSpPr>
          <p:cNvPr id="16" name="Google Shape;697;g175e544e504_0_175">
            <a:extLst>
              <a:ext uri="{FF2B5EF4-FFF2-40B4-BE49-F238E27FC236}">
                <a16:creationId xmlns:a16="http://schemas.microsoft.com/office/drawing/2014/main" id="{9C3112CD-0351-B23F-6EB8-19C4CCC0651B}"/>
              </a:ext>
            </a:extLst>
          </p:cNvPr>
          <p:cNvSpPr txBox="1"/>
          <p:nvPr/>
        </p:nvSpPr>
        <p:spPr>
          <a:xfrm>
            <a:off x="2708378" y="931661"/>
            <a:ext cx="1984476" cy="3193091"/>
          </a:xfrm>
          <a:prstGeom prst="rect">
            <a:avLst/>
          </a:prstGeom>
          <a:noFill/>
          <a:ln>
            <a:noFill/>
          </a:ln>
        </p:spPr>
        <p:txBody>
          <a:bodyPr spcFirstLastPara="1" wrap="square" lIns="180000" tIns="108000" rIns="180000" bIns="108000" anchor="t" anchorCtr="0">
            <a:spAutoFit/>
          </a:bodyPr>
          <a:lstStyle/>
          <a:p>
            <a:pPr marL="0" marR="0" lvl="0" indent="0" algn="l" rtl="0">
              <a:spcBef>
                <a:spcPts val="0"/>
              </a:spcBef>
              <a:spcAft>
                <a:spcPts val="0"/>
              </a:spcAft>
              <a:buClr>
                <a:srgbClr val="000000"/>
              </a:buClr>
              <a:buSzPts val="1800"/>
              <a:buFont typeface="Arial"/>
              <a:buNone/>
            </a:pPr>
            <a:r>
              <a:rPr lang="pt-BR" sz="1800" b="1" i="1" dirty="0">
                <a:solidFill>
                  <a:schemeClr val="bg2"/>
                </a:solidFill>
                <a:latin typeface="Exo 2 ExtraBold"/>
                <a:ea typeface="Exo 2 ExtraBold"/>
                <a:cs typeface="Exo 2 ExtraBold"/>
                <a:sym typeface="Exo 2 ExtraBold"/>
              </a:rPr>
              <a:t>Busca de uma solução</a:t>
            </a:r>
          </a:p>
          <a:p>
            <a:pPr marL="0" marR="0" lvl="0" indent="0" algn="l" rtl="0">
              <a:lnSpc>
                <a:spcPct val="120000"/>
              </a:lnSpc>
              <a:spcBef>
                <a:spcPts val="0"/>
              </a:spcBef>
              <a:spcAft>
                <a:spcPts val="0"/>
              </a:spcAft>
              <a:buClr>
                <a:srgbClr val="000000"/>
              </a:buClr>
              <a:buSzPts val="1910"/>
              <a:buFont typeface="Arial"/>
              <a:buNone/>
            </a:pPr>
            <a:endParaRPr lang="pt-BR" sz="1910" b="0" i="0" u="none" strike="noStrike" cap="none" dirty="0">
              <a:solidFill>
                <a:schemeClr val="bg1">
                  <a:lumMod val="75000"/>
                </a:schemeClr>
              </a:solidFill>
              <a:latin typeface="Nunito"/>
              <a:ea typeface="Nunito"/>
              <a:cs typeface="Nunito"/>
              <a:sym typeface="Nunito"/>
            </a:endParaRPr>
          </a:p>
          <a:p>
            <a:pPr>
              <a:lnSpc>
                <a:spcPct val="120000"/>
              </a:lnSpc>
              <a:buSzPts val="1810"/>
            </a:pPr>
            <a:r>
              <a:rPr lang="pt-BR" dirty="0">
                <a:solidFill>
                  <a:schemeClr val="tx1"/>
                </a:solidFill>
                <a:latin typeface="Nunito"/>
                <a:sym typeface="Nunito"/>
              </a:rPr>
              <a:t>Nesse momento o cliente já percebeu que tem uma necessidade ou um problema a ser resolvido e vai atrás de como pode soluciona-lo. </a:t>
            </a:r>
          </a:p>
        </p:txBody>
      </p:sp>
      <p:sp>
        <p:nvSpPr>
          <p:cNvPr id="17" name="Google Shape;697;g175e544e504_0_175">
            <a:extLst>
              <a:ext uri="{FF2B5EF4-FFF2-40B4-BE49-F238E27FC236}">
                <a16:creationId xmlns:a16="http://schemas.microsoft.com/office/drawing/2014/main" id="{8B6BFA12-6BA2-10F5-7348-E85BBE176619}"/>
              </a:ext>
            </a:extLst>
          </p:cNvPr>
          <p:cNvSpPr txBox="1"/>
          <p:nvPr/>
        </p:nvSpPr>
        <p:spPr>
          <a:xfrm>
            <a:off x="5094555" y="915619"/>
            <a:ext cx="1980157" cy="3470090"/>
          </a:xfrm>
          <a:prstGeom prst="rect">
            <a:avLst/>
          </a:prstGeom>
          <a:noFill/>
          <a:ln>
            <a:noFill/>
          </a:ln>
        </p:spPr>
        <p:txBody>
          <a:bodyPr spcFirstLastPara="1" wrap="square" lIns="180000" tIns="108000" rIns="180000" bIns="108000" anchor="t" anchorCtr="0">
            <a:spAutoFit/>
          </a:bodyPr>
          <a:lstStyle/>
          <a:p>
            <a:pPr>
              <a:buSzPts val="1800"/>
            </a:pPr>
            <a:r>
              <a:rPr lang="pt-BR" sz="1800" b="1" i="1" dirty="0">
                <a:solidFill>
                  <a:srgbClr val="F05B7D"/>
                </a:solidFill>
                <a:latin typeface="Exo 2 ExtraBold"/>
                <a:sym typeface="Exo 2 ExtraBold"/>
              </a:rPr>
              <a:t>Quem pode solucionar melhor</a:t>
            </a:r>
          </a:p>
          <a:p>
            <a:pPr marL="0" marR="0" lvl="0" indent="0" algn="l" rtl="0">
              <a:lnSpc>
                <a:spcPct val="120000"/>
              </a:lnSpc>
              <a:spcBef>
                <a:spcPts val="0"/>
              </a:spcBef>
              <a:spcAft>
                <a:spcPts val="0"/>
              </a:spcAft>
              <a:buClr>
                <a:srgbClr val="000000"/>
              </a:buClr>
              <a:buSzPts val="1910"/>
              <a:buFont typeface="Arial"/>
              <a:buNone/>
            </a:pPr>
            <a:endParaRPr lang="pt-BR" sz="1910" b="0" i="0" u="none" strike="noStrike" cap="none" dirty="0">
              <a:solidFill>
                <a:schemeClr val="bg1">
                  <a:lumMod val="75000"/>
                </a:schemeClr>
              </a:solidFill>
              <a:latin typeface="Nunito"/>
              <a:ea typeface="Nunito"/>
              <a:cs typeface="Nunito"/>
              <a:sym typeface="Nunito"/>
            </a:endParaRPr>
          </a:p>
          <a:p>
            <a:pPr marL="0" lvl="0" indent="0">
              <a:lnSpc>
                <a:spcPct val="120000"/>
              </a:lnSpc>
              <a:buSzPts val="1810"/>
              <a:buFont typeface="Arial"/>
              <a:buNone/>
            </a:pPr>
            <a:r>
              <a:rPr lang="pt-BR" dirty="0">
                <a:solidFill>
                  <a:schemeClr val="tx1"/>
                </a:solidFill>
                <a:latin typeface="Nunito"/>
                <a:sym typeface="Nunito"/>
              </a:rPr>
              <a:t>Agora o cliente já encontrou uma solução e vai fazer sua pesquisa de mercado para encontrar o melhor custo benefício para ele.</a:t>
            </a:r>
          </a:p>
        </p:txBody>
      </p:sp>
    </p:spTree>
    <p:custDataLst>
      <p:tags r:id="rId1"/>
    </p:custDataLst>
    <p:extLst>
      <p:ext uri="{BB962C8B-B14F-4D97-AF65-F5344CB8AC3E}">
        <p14:creationId xmlns:p14="http://schemas.microsoft.com/office/powerpoint/2010/main" val="1687084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pic>
        <p:nvPicPr>
          <p:cNvPr id="5" name="Imagem 4" descr="Mulher preparando comida&#10;&#10;Descrição gerada automaticamente com confiança média">
            <a:extLst>
              <a:ext uri="{FF2B5EF4-FFF2-40B4-BE49-F238E27FC236}">
                <a16:creationId xmlns:a16="http://schemas.microsoft.com/office/drawing/2014/main" id="{70D3DFEA-2D40-61FA-2F98-8C3504D132F7}"/>
              </a:ext>
            </a:extLst>
          </p:cNvPr>
          <p:cNvPicPr>
            <a:picLocks noChangeAspect="1"/>
          </p:cNvPicPr>
          <p:nvPr/>
        </p:nvPicPr>
        <p:blipFill>
          <a:blip r:embed="rId4"/>
          <a:stretch>
            <a:fillRect/>
          </a:stretch>
        </p:blipFill>
        <p:spPr>
          <a:xfrm>
            <a:off x="-1554733" y="0"/>
            <a:ext cx="10655435" cy="7112000"/>
          </a:xfrm>
          <a:prstGeom prst="rect">
            <a:avLst/>
          </a:prstGeom>
        </p:spPr>
      </p:pic>
      <p:sp>
        <p:nvSpPr>
          <p:cNvPr id="11" name="Gráfico 5">
            <a:extLst>
              <a:ext uri="{FF2B5EF4-FFF2-40B4-BE49-F238E27FC236}">
                <a16:creationId xmlns:a16="http://schemas.microsoft.com/office/drawing/2014/main" id="{D6ABC7AD-4466-4056-B0DC-A45B0359647A}"/>
              </a:ext>
            </a:extLst>
          </p:cNvPr>
          <p:cNvSpPr/>
          <p:nvPr/>
        </p:nvSpPr>
        <p:spPr>
          <a:xfrm flipH="1">
            <a:off x="4208527" y="0"/>
            <a:ext cx="8038065" cy="6858962"/>
          </a:xfrm>
          <a:custGeom>
            <a:avLst/>
            <a:gdLst>
              <a:gd name="connsiteX0" fmla="*/ 8283838 w 11478748"/>
              <a:gd name="connsiteY0" fmla="*/ 4302756 h 6913639"/>
              <a:gd name="connsiteX1" fmla="*/ 10757892 w 11478748"/>
              <a:gd name="connsiteY1" fmla="*/ 6912676 h 6913639"/>
              <a:gd name="connsiteX2" fmla="*/ -1406 w 11478748"/>
              <a:gd name="connsiteY2" fmla="*/ 6912676 h 6913639"/>
              <a:gd name="connsiteX3" fmla="*/ -1406 w 11478748"/>
              <a:gd name="connsiteY3" fmla="*/ -964 h 6913639"/>
              <a:gd name="connsiteX4" fmla="*/ 11477343 w 11478748"/>
              <a:gd name="connsiteY4" fmla="*/ -964 h 6913639"/>
              <a:gd name="connsiteX5" fmla="*/ 8283838 w 11478748"/>
              <a:gd name="connsiteY5" fmla="*/ 4302756 h 6913639"/>
              <a:gd name="connsiteX0" fmla="*/ 8285244 w 11478749"/>
              <a:gd name="connsiteY0" fmla="*/ 4303720 h 6913640"/>
              <a:gd name="connsiteX1" fmla="*/ 10759298 w 11478749"/>
              <a:gd name="connsiteY1" fmla="*/ 6913640 h 6913640"/>
              <a:gd name="connsiteX2" fmla="*/ 0 w 11478749"/>
              <a:gd name="connsiteY2" fmla="*/ 6913640 h 6913640"/>
              <a:gd name="connsiteX3" fmla="*/ 4969042 w 11478749"/>
              <a:gd name="connsiteY3" fmla="*/ 0 h 6913640"/>
              <a:gd name="connsiteX4" fmla="*/ 11478749 w 11478749"/>
              <a:gd name="connsiteY4" fmla="*/ 0 h 6913640"/>
              <a:gd name="connsiteX5" fmla="*/ 8285244 w 11478749"/>
              <a:gd name="connsiteY5" fmla="*/ 4303720 h 6913640"/>
              <a:gd name="connsiteX0" fmla="*/ 8285244 w 11478749"/>
              <a:gd name="connsiteY0" fmla="*/ 4303720 h 6913640"/>
              <a:gd name="connsiteX1" fmla="*/ 10759298 w 11478749"/>
              <a:gd name="connsiteY1" fmla="*/ 6913640 h 6913640"/>
              <a:gd name="connsiteX2" fmla="*/ 0 w 11478749"/>
              <a:gd name="connsiteY2" fmla="*/ 6913640 h 6913640"/>
              <a:gd name="connsiteX3" fmla="*/ 3477126 w 11478749"/>
              <a:gd name="connsiteY3" fmla="*/ 0 h 6913640"/>
              <a:gd name="connsiteX4" fmla="*/ 11478749 w 11478749"/>
              <a:gd name="connsiteY4" fmla="*/ 0 h 6913640"/>
              <a:gd name="connsiteX5" fmla="*/ 8285244 w 11478749"/>
              <a:gd name="connsiteY5" fmla="*/ 4303720 h 6913640"/>
              <a:gd name="connsiteX0" fmla="*/ 4820149 w 8013654"/>
              <a:gd name="connsiteY0" fmla="*/ 4303720 h 6913640"/>
              <a:gd name="connsiteX1" fmla="*/ 7294203 w 8013654"/>
              <a:gd name="connsiteY1" fmla="*/ 6913640 h 6913640"/>
              <a:gd name="connsiteX2" fmla="*/ 0 w 8013654"/>
              <a:gd name="connsiteY2" fmla="*/ 6913640 h 6913640"/>
              <a:gd name="connsiteX3" fmla="*/ 12031 w 8013654"/>
              <a:gd name="connsiteY3" fmla="*/ 0 h 6913640"/>
              <a:gd name="connsiteX4" fmla="*/ 8013654 w 8013654"/>
              <a:gd name="connsiteY4" fmla="*/ 0 h 6913640"/>
              <a:gd name="connsiteX5" fmla="*/ 4820149 w 8013654"/>
              <a:gd name="connsiteY5" fmla="*/ 4303720 h 6913640"/>
              <a:gd name="connsiteX0" fmla="*/ 4820149 w 8013654"/>
              <a:gd name="connsiteY0" fmla="*/ 4303720 h 6913640"/>
              <a:gd name="connsiteX1" fmla="*/ 7294203 w 8013654"/>
              <a:gd name="connsiteY1" fmla="*/ 6913640 h 6913640"/>
              <a:gd name="connsiteX2" fmla="*/ 0 w 8013654"/>
              <a:gd name="connsiteY2" fmla="*/ 6913640 h 6913640"/>
              <a:gd name="connsiteX3" fmla="*/ 204536 w 8013654"/>
              <a:gd name="connsiteY3" fmla="*/ 194040 h 6913640"/>
              <a:gd name="connsiteX4" fmla="*/ 8013654 w 8013654"/>
              <a:gd name="connsiteY4" fmla="*/ 0 h 6913640"/>
              <a:gd name="connsiteX5" fmla="*/ 4820149 w 8013654"/>
              <a:gd name="connsiteY5" fmla="*/ 4303720 h 6913640"/>
              <a:gd name="connsiteX0" fmla="*/ 4820149 w 8013654"/>
              <a:gd name="connsiteY0" fmla="*/ 4303720 h 6913640"/>
              <a:gd name="connsiteX1" fmla="*/ 7294203 w 8013654"/>
              <a:gd name="connsiteY1" fmla="*/ 6913640 h 6913640"/>
              <a:gd name="connsiteX2" fmla="*/ 0 w 8013654"/>
              <a:gd name="connsiteY2" fmla="*/ 6913640 h 6913640"/>
              <a:gd name="connsiteX3" fmla="*/ 12031 w 8013654"/>
              <a:gd name="connsiteY3" fmla="*/ 0 h 6913640"/>
              <a:gd name="connsiteX4" fmla="*/ 8013654 w 8013654"/>
              <a:gd name="connsiteY4" fmla="*/ 0 h 6913640"/>
              <a:gd name="connsiteX5" fmla="*/ 4820149 w 8013654"/>
              <a:gd name="connsiteY5" fmla="*/ 4303720 h 6913640"/>
              <a:gd name="connsiteX0" fmla="*/ 4844560 w 8038065"/>
              <a:gd name="connsiteY0" fmla="*/ 4303720 h 6913640"/>
              <a:gd name="connsiteX1" fmla="*/ 7318614 w 8038065"/>
              <a:gd name="connsiteY1" fmla="*/ 6913640 h 6913640"/>
              <a:gd name="connsiteX2" fmla="*/ 24411 w 8038065"/>
              <a:gd name="connsiteY2" fmla="*/ 6913640 h 6913640"/>
              <a:gd name="connsiteX3" fmla="*/ 347 w 8038065"/>
              <a:gd name="connsiteY3" fmla="*/ 0 h 6913640"/>
              <a:gd name="connsiteX4" fmla="*/ 8038065 w 8038065"/>
              <a:gd name="connsiteY4" fmla="*/ 0 h 6913640"/>
              <a:gd name="connsiteX5" fmla="*/ 4844560 w 8038065"/>
              <a:gd name="connsiteY5" fmla="*/ 4303720 h 6913640"/>
              <a:gd name="connsiteX0" fmla="*/ 5059729 w 8038065"/>
              <a:gd name="connsiteY0" fmla="*/ 4252707 h 6913640"/>
              <a:gd name="connsiteX1" fmla="*/ 7318614 w 8038065"/>
              <a:gd name="connsiteY1" fmla="*/ 6913640 h 6913640"/>
              <a:gd name="connsiteX2" fmla="*/ 24411 w 8038065"/>
              <a:gd name="connsiteY2" fmla="*/ 6913640 h 6913640"/>
              <a:gd name="connsiteX3" fmla="*/ 347 w 8038065"/>
              <a:gd name="connsiteY3" fmla="*/ 0 h 6913640"/>
              <a:gd name="connsiteX4" fmla="*/ 8038065 w 8038065"/>
              <a:gd name="connsiteY4" fmla="*/ 0 h 6913640"/>
              <a:gd name="connsiteX5" fmla="*/ 5059729 w 8038065"/>
              <a:gd name="connsiteY5" fmla="*/ 4252707 h 6913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8065" h="6913640">
                <a:moveTo>
                  <a:pt x="5059729" y="4252707"/>
                </a:moveTo>
                <a:cubicBezTo>
                  <a:pt x="5731303" y="5255528"/>
                  <a:pt x="6353324" y="6189016"/>
                  <a:pt x="7318614" y="6913640"/>
                </a:cubicBezTo>
                <a:lnTo>
                  <a:pt x="24411" y="6913640"/>
                </a:lnTo>
                <a:cubicBezTo>
                  <a:pt x="28421" y="4609093"/>
                  <a:pt x="-3663" y="2304547"/>
                  <a:pt x="347" y="0"/>
                </a:cubicBezTo>
                <a:lnTo>
                  <a:pt x="8038065" y="0"/>
                </a:lnTo>
                <a:cubicBezTo>
                  <a:pt x="6751858" y="1256045"/>
                  <a:pt x="5889163" y="2657762"/>
                  <a:pt x="5059729" y="4252707"/>
                </a:cubicBezTo>
                <a:close/>
              </a:path>
            </a:pathLst>
          </a:custGeom>
          <a:gradFill flip="none" rotWithShape="1">
            <a:gsLst>
              <a:gs pos="50000">
                <a:schemeClr val="tx2"/>
              </a:gs>
              <a:gs pos="100000">
                <a:schemeClr val="accent1"/>
              </a:gs>
            </a:gsLst>
            <a:path path="circle">
              <a:fillToRect r="100000" b="100000"/>
            </a:path>
            <a:tileRect l="-100000" t="-100000"/>
          </a:gradFill>
          <a:ln w="129390" cap="flat">
            <a:noFill/>
            <a:prstDash val="solid"/>
            <a:miter/>
          </a:ln>
        </p:spPr>
        <p:txBody>
          <a:bodyPr rtlCol="0" anchor="ctr"/>
          <a:lstStyle/>
          <a:p>
            <a:endParaRPr lang="pt-BR" dirty="0"/>
          </a:p>
        </p:txBody>
      </p:sp>
      <p:pic>
        <p:nvPicPr>
          <p:cNvPr id="10" name="Gráfico 9" hidden="1">
            <a:extLst>
              <a:ext uri="{FF2B5EF4-FFF2-40B4-BE49-F238E27FC236}">
                <a16:creationId xmlns:a16="http://schemas.microsoft.com/office/drawing/2014/main" id="{B83CBA10-0439-4A50-9720-AE8643EEB99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67248" y="369000"/>
            <a:ext cx="11457505" cy="6120000"/>
          </a:xfrm>
          <a:prstGeom prst="rect">
            <a:avLst/>
          </a:prstGeom>
        </p:spPr>
      </p:pic>
      <p:sp>
        <p:nvSpPr>
          <p:cNvPr id="139" name="Google Shape;139;g177a79fe0d0_0_673"/>
          <p:cNvSpPr txBox="1"/>
          <p:nvPr/>
        </p:nvSpPr>
        <p:spPr>
          <a:xfrm>
            <a:off x="7784395" y="2778354"/>
            <a:ext cx="4317047" cy="1754286"/>
          </a:xfrm>
          <a:prstGeom prst="rect">
            <a:avLst/>
          </a:prstGeom>
          <a:noFill/>
          <a:ln>
            <a:noFill/>
          </a:ln>
        </p:spPr>
        <p:txBody>
          <a:bodyPr spcFirstLastPara="1" wrap="square" lIns="91425" tIns="45700" rIns="91425" bIns="45700" anchor="b"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3600" i="1" kern="1200" dirty="0">
                <a:solidFill>
                  <a:srgbClr val="FFFFFF"/>
                </a:solidFill>
                <a:latin typeface="Exo 2.0 Extra Bold"/>
                <a:ea typeface="+mn-ea"/>
                <a:cs typeface="+mn-cs"/>
                <a:sym typeface="Exo 2 ExtraBold"/>
              </a:rPr>
              <a:t>Mas como conseguir chegar até meu cliente?</a:t>
            </a:r>
            <a:endParaRPr kumimoji="0" lang="pt-BR" sz="3600" b="0" i="1" u="none" strike="noStrike" kern="1200" cap="none" spc="0" normalizeH="0" baseline="0" noProof="0" dirty="0">
              <a:ln>
                <a:noFill/>
              </a:ln>
              <a:solidFill>
                <a:srgbClr val="FFFFFF"/>
              </a:solidFill>
              <a:effectLst/>
              <a:uLnTx/>
              <a:uFillTx/>
              <a:latin typeface="Exo 2.0 Extra Bold"/>
              <a:ea typeface="+mn-ea"/>
              <a:cs typeface="+mn-cs"/>
              <a:sym typeface="Exo 2 ExtraBold"/>
            </a:endParaRPr>
          </a:p>
        </p:txBody>
      </p:sp>
      <p:sp>
        <p:nvSpPr>
          <p:cNvPr id="141" name="Google Shape;141;g177a79fe0d0_0_673"/>
          <p:cNvSpPr/>
          <p:nvPr/>
        </p:nvSpPr>
        <p:spPr>
          <a:xfrm rot="1975791">
            <a:off x="10953604" y="5279151"/>
            <a:ext cx="2204421" cy="2771340"/>
          </a:xfrm>
          <a:custGeom>
            <a:avLst/>
            <a:gdLst/>
            <a:ahLst/>
            <a:cxnLst/>
            <a:rect l="l" t="t" r="r" b="b"/>
            <a:pathLst>
              <a:path w="547817" h="688701" extrusionOk="0">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noFill/>
          <a:ln w="3810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262626"/>
              </a:solidFill>
              <a:effectLst/>
              <a:uLnTx/>
              <a:uFillTx/>
              <a:latin typeface="Nunito ExtraLight"/>
              <a:ea typeface="Nunito ExtraLight"/>
              <a:cs typeface="Nunito ExtraLight"/>
              <a:sym typeface="Nunito ExtraLight"/>
            </a:endParaRPr>
          </a:p>
        </p:txBody>
      </p:sp>
      <p:sp>
        <p:nvSpPr>
          <p:cNvPr id="142" name="Google Shape;142;g177a79fe0d0_0_673"/>
          <p:cNvSpPr txBox="1"/>
          <p:nvPr/>
        </p:nvSpPr>
        <p:spPr>
          <a:xfrm>
            <a:off x="11389895" y="6181223"/>
            <a:ext cx="434905" cy="307777"/>
          </a:xfrm>
          <a:prstGeom prst="rect">
            <a:avLst/>
          </a:prstGeom>
          <a:noFill/>
          <a:ln>
            <a:noFill/>
          </a:ln>
        </p:spPr>
        <p:txBody>
          <a:bodyPr spcFirstLastPara="1" wrap="square" lIns="91425" tIns="45700" rIns="91425" bIns="45700" anchor="t"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pt-BR" sz="1400" b="0" i="0" u="none" strike="noStrike" kern="1200" cap="none" spc="0" normalizeH="0" baseline="0" noProof="0">
                <a:ln>
                  <a:noFill/>
                </a:ln>
                <a:solidFill>
                  <a:srgbClr val="FFFFFF"/>
                </a:solidFill>
                <a:effectLst/>
                <a:uLnTx/>
                <a:uFillTx/>
                <a:latin typeface="Exo 2.0 Extra Bold"/>
                <a:ea typeface="Exo 2 ExtraBold"/>
                <a:cs typeface="Exo 2 ExtraBold"/>
                <a:sym typeface="Exo 2 ExtraBold"/>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sz="1400" b="0" i="0" u="none" strike="noStrike" kern="1200" cap="none" spc="0" normalizeH="0" baseline="0" noProof="0" dirty="0">
              <a:ln>
                <a:noFill/>
              </a:ln>
              <a:solidFill>
                <a:srgbClr val="FFFFFF"/>
              </a:solidFill>
              <a:effectLst/>
              <a:uLnTx/>
              <a:uFillTx/>
              <a:latin typeface="Exo 2.0 Extra Bold"/>
              <a:ea typeface="Exo 2 ExtraBold"/>
              <a:cs typeface="Exo 2 ExtraBold"/>
              <a:sym typeface="Exo 2 ExtraBold"/>
            </a:endParaRPr>
          </a:p>
        </p:txBody>
      </p:sp>
      <p:pic>
        <p:nvPicPr>
          <p:cNvPr id="143" name="Google Shape;143;g177a79fe0d0_0_673"/>
          <p:cNvPicPr preferRelativeResize="0"/>
          <p:nvPr/>
        </p:nvPicPr>
        <p:blipFill rotWithShape="1">
          <a:blip r:embed="rId7">
            <a:alphaModFix/>
          </a:blip>
          <a:srcRect/>
          <a:stretch/>
        </p:blipFill>
        <p:spPr>
          <a:xfrm rot="2345219" flipH="1">
            <a:off x="10622929" y="-1893075"/>
            <a:ext cx="2549071" cy="3061902"/>
          </a:xfrm>
          <a:prstGeom prst="rect">
            <a:avLst/>
          </a:prstGeom>
          <a:noFill/>
          <a:ln>
            <a:noFill/>
          </a:ln>
        </p:spPr>
      </p:pic>
      <p:pic>
        <p:nvPicPr>
          <p:cNvPr id="2" name="Gráfico 1">
            <a:extLst>
              <a:ext uri="{FF2B5EF4-FFF2-40B4-BE49-F238E27FC236}">
                <a16:creationId xmlns:a16="http://schemas.microsoft.com/office/drawing/2014/main" id="{28B0D01B-AE80-52D2-2884-CE90A98796D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17128316" flipH="1">
            <a:off x="-4097155" y="-1146744"/>
            <a:ext cx="12827102" cy="10090654"/>
          </a:xfrm>
          <a:prstGeom prst="rect">
            <a:avLst/>
          </a:prstGeom>
        </p:spPr>
      </p:pic>
    </p:spTree>
    <p:custDataLst>
      <p:tags r:id="rId1"/>
    </p:custDataLst>
    <p:extLst>
      <p:ext uri="{BB962C8B-B14F-4D97-AF65-F5344CB8AC3E}">
        <p14:creationId xmlns:p14="http://schemas.microsoft.com/office/powerpoint/2010/main" val="1970715490"/>
      </p:ext>
    </p:extLst>
  </p:cSld>
  <p:clrMapOvr>
    <a:masterClrMapping/>
  </p:clrMapOvr>
  <p:transition spd="slow">
    <p:wip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633"/>
        <p:cNvGrpSpPr/>
        <p:nvPr/>
      </p:nvGrpSpPr>
      <p:grpSpPr>
        <a:xfrm>
          <a:off x="0" y="0"/>
          <a:ext cx="0" cy="0"/>
          <a:chOff x="0" y="0"/>
          <a:chExt cx="0" cy="0"/>
        </a:xfrm>
      </p:grpSpPr>
      <p:pic>
        <p:nvPicPr>
          <p:cNvPr id="33" name="Imagem 32">
            <a:extLst>
              <a:ext uri="{FF2B5EF4-FFF2-40B4-BE49-F238E27FC236}">
                <a16:creationId xmlns:a16="http://schemas.microsoft.com/office/drawing/2014/main" id="{A2491760-FF95-43FD-ABEA-05F7ADF054D7}"/>
              </a:ext>
            </a:extLst>
          </p:cNvPr>
          <p:cNvPicPr>
            <a:picLocks noChangeAspect="1"/>
          </p:cNvPicPr>
          <p:nvPr/>
        </p:nvPicPr>
        <p:blipFill rotWithShape="1">
          <a:blip r:embed="rId4"/>
          <a:srcRect l="-15502" r="15502"/>
          <a:stretch/>
        </p:blipFill>
        <p:spPr>
          <a:xfrm>
            <a:off x="1925046" y="-15388"/>
            <a:ext cx="10396848" cy="6929025"/>
          </a:xfrm>
          <a:prstGeom prst="rect">
            <a:avLst/>
          </a:prstGeom>
        </p:spPr>
      </p:pic>
      <p:sp>
        <p:nvSpPr>
          <p:cNvPr id="12" name="Retângulo 11">
            <a:extLst>
              <a:ext uri="{FF2B5EF4-FFF2-40B4-BE49-F238E27FC236}">
                <a16:creationId xmlns:a16="http://schemas.microsoft.com/office/drawing/2014/main" id="{C3AA6FD1-71CB-4217-A29C-F44C714B381E}"/>
              </a:ext>
            </a:extLst>
          </p:cNvPr>
          <p:cNvSpPr/>
          <p:nvPr/>
        </p:nvSpPr>
        <p:spPr>
          <a:xfrm>
            <a:off x="0" y="-1"/>
            <a:ext cx="7001301" cy="6913639"/>
          </a:xfrm>
          <a:prstGeom prst="rect">
            <a:avLst/>
          </a:prstGeom>
          <a:gradFill flip="none" rotWithShape="1">
            <a:gsLst>
              <a:gs pos="50000">
                <a:schemeClr val="accent4"/>
              </a:gs>
              <a:gs pos="100000">
                <a:schemeClr val="accent3">
                  <a:alpha val="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15" name="Gráfico 2">
            <a:extLst>
              <a:ext uri="{FF2B5EF4-FFF2-40B4-BE49-F238E27FC236}">
                <a16:creationId xmlns:a16="http://schemas.microsoft.com/office/drawing/2014/main" id="{7A958146-7233-41A7-9DED-56A2F7267E10}"/>
              </a:ext>
            </a:extLst>
          </p:cNvPr>
          <p:cNvSpPr/>
          <p:nvPr/>
        </p:nvSpPr>
        <p:spPr>
          <a:xfrm rot="16911916">
            <a:off x="-7129376" y="-3410303"/>
            <a:ext cx="12333706" cy="14181971"/>
          </a:xfrm>
          <a:custGeom>
            <a:avLst/>
            <a:gdLst>
              <a:gd name="connsiteX0" fmla="*/ 0 w 5701176"/>
              <a:gd name="connsiteY0" fmla="*/ 5198879 h 6517995"/>
              <a:gd name="connsiteX1" fmla="*/ 2452116 w 5701176"/>
              <a:gd name="connsiteY1" fmla="*/ 3025083 h 6517995"/>
              <a:gd name="connsiteX2" fmla="*/ 3052001 w 5701176"/>
              <a:gd name="connsiteY2" fmla="*/ 2423865 h 6517995"/>
              <a:gd name="connsiteX3" fmla="*/ 3052096 w 5701176"/>
              <a:gd name="connsiteY3" fmla="*/ 2424341 h 6517995"/>
              <a:gd name="connsiteX4" fmla="*/ 4846320 w 5701176"/>
              <a:gd name="connsiteY4" fmla="*/ 286741 h 6517995"/>
              <a:gd name="connsiteX5" fmla="*/ 5332286 w 5701176"/>
              <a:gd name="connsiteY5" fmla="*/ 8611 h 6517995"/>
              <a:gd name="connsiteX6" fmla="*/ 5698998 w 5701176"/>
              <a:gd name="connsiteY6" fmla="*/ 1137419 h 6517995"/>
              <a:gd name="connsiteX7" fmla="*/ 4057364 w 5701176"/>
              <a:gd name="connsiteY7" fmla="*/ 6517996 h 6517995"/>
              <a:gd name="connsiteX8" fmla="*/ 4053364 w 5701176"/>
              <a:gd name="connsiteY8" fmla="*/ 6508090 h 6517995"/>
              <a:gd name="connsiteX9" fmla="*/ 4057364 w 5701176"/>
              <a:gd name="connsiteY9" fmla="*/ 6517996 h 6517995"/>
              <a:gd name="connsiteX10" fmla="*/ 0 w 5701176"/>
              <a:gd name="connsiteY10" fmla="*/ 5198879 h 6517995"/>
              <a:gd name="connsiteX0" fmla="*/ 0 w 5701176"/>
              <a:gd name="connsiteY0" fmla="*/ 5198879 h 6527879"/>
              <a:gd name="connsiteX1" fmla="*/ 2452116 w 5701176"/>
              <a:gd name="connsiteY1" fmla="*/ 3025083 h 6527879"/>
              <a:gd name="connsiteX2" fmla="*/ 3052001 w 5701176"/>
              <a:gd name="connsiteY2" fmla="*/ 2423865 h 6527879"/>
              <a:gd name="connsiteX3" fmla="*/ 3052096 w 5701176"/>
              <a:gd name="connsiteY3" fmla="*/ 2424341 h 6527879"/>
              <a:gd name="connsiteX4" fmla="*/ 4846320 w 5701176"/>
              <a:gd name="connsiteY4" fmla="*/ 286741 h 6527879"/>
              <a:gd name="connsiteX5" fmla="*/ 5332286 w 5701176"/>
              <a:gd name="connsiteY5" fmla="*/ 8611 h 6527879"/>
              <a:gd name="connsiteX6" fmla="*/ 5698998 w 5701176"/>
              <a:gd name="connsiteY6" fmla="*/ 1137419 h 6527879"/>
              <a:gd name="connsiteX7" fmla="*/ 4057364 w 5701176"/>
              <a:gd name="connsiteY7" fmla="*/ 6517996 h 6527879"/>
              <a:gd name="connsiteX8" fmla="*/ 4053364 w 5701176"/>
              <a:gd name="connsiteY8" fmla="*/ 6508090 h 6527879"/>
              <a:gd name="connsiteX9" fmla="*/ 4072193 w 5701176"/>
              <a:gd name="connsiteY9" fmla="*/ 6527879 h 6527879"/>
              <a:gd name="connsiteX10" fmla="*/ 0 w 5701176"/>
              <a:gd name="connsiteY10" fmla="*/ 5198879 h 6527879"/>
              <a:gd name="connsiteX0" fmla="*/ 0 w 5701176"/>
              <a:gd name="connsiteY0" fmla="*/ 5198879 h 6557702"/>
              <a:gd name="connsiteX1" fmla="*/ 2452116 w 5701176"/>
              <a:gd name="connsiteY1" fmla="*/ 3025083 h 6557702"/>
              <a:gd name="connsiteX2" fmla="*/ 3052001 w 5701176"/>
              <a:gd name="connsiteY2" fmla="*/ 2423865 h 6557702"/>
              <a:gd name="connsiteX3" fmla="*/ 3052096 w 5701176"/>
              <a:gd name="connsiteY3" fmla="*/ 2424341 h 6557702"/>
              <a:gd name="connsiteX4" fmla="*/ 4846320 w 5701176"/>
              <a:gd name="connsiteY4" fmla="*/ 286741 h 6557702"/>
              <a:gd name="connsiteX5" fmla="*/ 5332286 w 5701176"/>
              <a:gd name="connsiteY5" fmla="*/ 8611 h 6557702"/>
              <a:gd name="connsiteX6" fmla="*/ 5698998 w 5701176"/>
              <a:gd name="connsiteY6" fmla="*/ 1137419 h 6557702"/>
              <a:gd name="connsiteX7" fmla="*/ 4057364 w 5701176"/>
              <a:gd name="connsiteY7" fmla="*/ 6517996 h 6557702"/>
              <a:gd name="connsiteX8" fmla="*/ 4053364 w 5701176"/>
              <a:gd name="connsiteY8" fmla="*/ 6508090 h 6557702"/>
              <a:gd name="connsiteX9" fmla="*/ 4035815 w 5701176"/>
              <a:gd name="connsiteY9" fmla="*/ 6557702 h 6557702"/>
              <a:gd name="connsiteX10" fmla="*/ 0 w 5701176"/>
              <a:gd name="connsiteY10" fmla="*/ 5198879 h 6557702"/>
              <a:gd name="connsiteX0" fmla="*/ 0 w 5701176"/>
              <a:gd name="connsiteY0" fmla="*/ 5198879 h 6557702"/>
              <a:gd name="connsiteX1" fmla="*/ 2452116 w 5701176"/>
              <a:gd name="connsiteY1" fmla="*/ 3025083 h 6557702"/>
              <a:gd name="connsiteX2" fmla="*/ 3052001 w 5701176"/>
              <a:gd name="connsiteY2" fmla="*/ 2423865 h 6557702"/>
              <a:gd name="connsiteX3" fmla="*/ 3052096 w 5701176"/>
              <a:gd name="connsiteY3" fmla="*/ 2424341 h 6557702"/>
              <a:gd name="connsiteX4" fmla="*/ 4846320 w 5701176"/>
              <a:gd name="connsiteY4" fmla="*/ 286741 h 6557702"/>
              <a:gd name="connsiteX5" fmla="*/ 5332286 w 5701176"/>
              <a:gd name="connsiteY5" fmla="*/ 8611 h 6557702"/>
              <a:gd name="connsiteX6" fmla="*/ 5698998 w 5701176"/>
              <a:gd name="connsiteY6" fmla="*/ 1137419 h 6557702"/>
              <a:gd name="connsiteX7" fmla="*/ 4057364 w 5701176"/>
              <a:gd name="connsiteY7" fmla="*/ 6517996 h 6557702"/>
              <a:gd name="connsiteX8" fmla="*/ 4051506 w 5701176"/>
              <a:gd name="connsiteY8" fmla="*/ 6541960 h 6557702"/>
              <a:gd name="connsiteX9" fmla="*/ 4035815 w 5701176"/>
              <a:gd name="connsiteY9" fmla="*/ 6557702 h 6557702"/>
              <a:gd name="connsiteX10" fmla="*/ 0 w 5701176"/>
              <a:gd name="connsiteY10" fmla="*/ 5198879 h 6557702"/>
              <a:gd name="connsiteX0" fmla="*/ 0 w 5701176"/>
              <a:gd name="connsiteY0" fmla="*/ 5198879 h 6557702"/>
              <a:gd name="connsiteX1" fmla="*/ 2452116 w 5701176"/>
              <a:gd name="connsiteY1" fmla="*/ 3025083 h 6557702"/>
              <a:gd name="connsiteX2" fmla="*/ 3052001 w 5701176"/>
              <a:gd name="connsiteY2" fmla="*/ 2423865 h 6557702"/>
              <a:gd name="connsiteX3" fmla="*/ 3052096 w 5701176"/>
              <a:gd name="connsiteY3" fmla="*/ 2424341 h 6557702"/>
              <a:gd name="connsiteX4" fmla="*/ 4846320 w 5701176"/>
              <a:gd name="connsiteY4" fmla="*/ 286741 h 6557702"/>
              <a:gd name="connsiteX5" fmla="*/ 5332286 w 5701176"/>
              <a:gd name="connsiteY5" fmla="*/ 8611 h 6557702"/>
              <a:gd name="connsiteX6" fmla="*/ 5698998 w 5701176"/>
              <a:gd name="connsiteY6" fmla="*/ 1137419 h 6557702"/>
              <a:gd name="connsiteX7" fmla="*/ 4054407 w 5701176"/>
              <a:gd name="connsiteY7" fmla="*/ 6520062 h 6557702"/>
              <a:gd name="connsiteX8" fmla="*/ 4051506 w 5701176"/>
              <a:gd name="connsiteY8" fmla="*/ 6541960 h 6557702"/>
              <a:gd name="connsiteX9" fmla="*/ 4035815 w 5701176"/>
              <a:gd name="connsiteY9" fmla="*/ 6557702 h 6557702"/>
              <a:gd name="connsiteX10" fmla="*/ 0 w 5701176"/>
              <a:gd name="connsiteY10" fmla="*/ 5198879 h 6557702"/>
              <a:gd name="connsiteX0" fmla="*/ 0 w 5701176"/>
              <a:gd name="connsiteY0" fmla="*/ 5198879 h 6554261"/>
              <a:gd name="connsiteX1" fmla="*/ 2452116 w 5701176"/>
              <a:gd name="connsiteY1" fmla="*/ 3025083 h 6554261"/>
              <a:gd name="connsiteX2" fmla="*/ 3052001 w 5701176"/>
              <a:gd name="connsiteY2" fmla="*/ 2423865 h 6554261"/>
              <a:gd name="connsiteX3" fmla="*/ 3052096 w 5701176"/>
              <a:gd name="connsiteY3" fmla="*/ 2424341 h 6554261"/>
              <a:gd name="connsiteX4" fmla="*/ 4846320 w 5701176"/>
              <a:gd name="connsiteY4" fmla="*/ 286741 h 6554261"/>
              <a:gd name="connsiteX5" fmla="*/ 5332286 w 5701176"/>
              <a:gd name="connsiteY5" fmla="*/ 8611 h 6554261"/>
              <a:gd name="connsiteX6" fmla="*/ 5698998 w 5701176"/>
              <a:gd name="connsiteY6" fmla="*/ 1137419 h 6554261"/>
              <a:gd name="connsiteX7" fmla="*/ 4054407 w 5701176"/>
              <a:gd name="connsiteY7" fmla="*/ 6520062 h 6554261"/>
              <a:gd name="connsiteX8" fmla="*/ 4051506 w 5701176"/>
              <a:gd name="connsiteY8" fmla="*/ 6541960 h 6554261"/>
              <a:gd name="connsiteX9" fmla="*/ 4019325 w 5701176"/>
              <a:gd name="connsiteY9" fmla="*/ 6554261 h 6554261"/>
              <a:gd name="connsiteX10" fmla="*/ 0 w 5701176"/>
              <a:gd name="connsiteY10" fmla="*/ 5198879 h 6554261"/>
              <a:gd name="connsiteX0" fmla="*/ 0 w 5701176"/>
              <a:gd name="connsiteY0" fmla="*/ 5198879 h 6556492"/>
              <a:gd name="connsiteX1" fmla="*/ 2452116 w 5701176"/>
              <a:gd name="connsiteY1" fmla="*/ 3025083 h 6556492"/>
              <a:gd name="connsiteX2" fmla="*/ 3052001 w 5701176"/>
              <a:gd name="connsiteY2" fmla="*/ 2423865 h 6556492"/>
              <a:gd name="connsiteX3" fmla="*/ 3052096 w 5701176"/>
              <a:gd name="connsiteY3" fmla="*/ 2424341 h 6556492"/>
              <a:gd name="connsiteX4" fmla="*/ 4846320 w 5701176"/>
              <a:gd name="connsiteY4" fmla="*/ 286741 h 6556492"/>
              <a:gd name="connsiteX5" fmla="*/ 5332286 w 5701176"/>
              <a:gd name="connsiteY5" fmla="*/ 8611 h 6556492"/>
              <a:gd name="connsiteX6" fmla="*/ 5698998 w 5701176"/>
              <a:gd name="connsiteY6" fmla="*/ 1137419 h 6556492"/>
              <a:gd name="connsiteX7" fmla="*/ 4054407 w 5701176"/>
              <a:gd name="connsiteY7" fmla="*/ 6520062 h 6556492"/>
              <a:gd name="connsiteX8" fmla="*/ 4051506 w 5701176"/>
              <a:gd name="connsiteY8" fmla="*/ 6541960 h 6556492"/>
              <a:gd name="connsiteX9" fmla="*/ 3999756 w 5701176"/>
              <a:gd name="connsiteY9" fmla="*/ 6556492 h 6556492"/>
              <a:gd name="connsiteX10" fmla="*/ 0 w 5701176"/>
              <a:gd name="connsiteY10" fmla="*/ 5198879 h 6556492"/>
              <a:gd name="connsiteX0" fmla="*/ 0 w 5701176"/>
              <a:gd name="connsiteY0" fmla="*/ 5198879 h 6559191"/>
              <a:gd name="connsiteX1" fmla="*/ 2452116 w 5701176"/>
              <a:gd name="connsiteY1" fmla="*/ 3025083 h 6559191"/>
              <a:gd name="connsiteX2" fmla="*/ 3052001 w 5701176"/>
              <a:gd name="connsiteY2" fmla="*/ 2423865 h 6559191"/>
              <a:gd name="connsiteX3" fmla="*/ 3052096 w 5701176"/>
              <a:gd name="connsiteY3" fmla="*/ 2424341 h 6559191"/>
              <a:gd name="connsiteX4" fmla="*/ 4846320 w 5701176"/>
              <a:gd name="connsiteY4" fmla="*/ 286741 h 6559191"/>
              <a:gd name="connsiteX5" fmla="*/ 5332286 w 5701176"/>
              <a:gd name="connsiteY5" fmla="*/ 8611 h 6559191"/>
              <a:gd name="connsiteX6" fmla="*/ 5698998 w 5701176"/>
              <a:gd name="connsiteY6" fmla="*/ 1137419 h 6559191"/>
              <a:gd name="connsiteX7" fmla="*/ 4054407 w 5701176"/>
              <a:gd name="connsiteY7" fmla="*/ 6520062 h 6559191"/>
              <a:gd name="connsiteX8" fmla="*/ 4039435 w 5701176"/>
              <a:gd name="connsiteY8" fmla="*/ 6557439 h 6559191"/>
              <a:gd name="connsiteX9" fmla="*/ 3999756 w 5701176"/>
              <a:gd name="connsiteY9" fmla="*/ 6556492 h 6559191"/>
              <a:gd name="connsiteX10" fmla="*/ 0 w 5701176"/>
              <a:gd name="connsiteY10" fmla="*/ 5198879 h 6559191"/>
              <a:gd name="connsiteX0" fmla="*/ 0 w 5701176"/>
              <a:gd name="connsiteY0" fmla="*/ 5198879 h 6560738"/>
              <a:gd name="connsiteX1" fmla="*/ 2452116 w 5701176"/>
              <a:gd name="connsiteY1" fmla="*/ 3025083 h 6560738"/>
              <a:gd name="connsiteX2" fmla="*/ 3052001 w 5701176"/>
              <a:gd name="connsiteY2" fmla="*/ 2423865 h 6560738"/>
              <a:gd name="connsiteX3" fmla="*/ 3052096 w 5701176"/>
              <a:gd name="connsiteY3" fmla="*/ 2424341 h 6560738"/>
              <a:gd name="connsiteX4" fmla="*/ 4846320 w 5701176"/>
              <a:gd name="connsiteY4" fmla="*/ 286741 h 6560738"/>
              <a:gd name="connsiteX5" fmla="*/ 5332286 w 5701176"/>
              <a:gd name="connsiteY5" fmla="*/ 8611 h 6560738"/>
              <a:gd name="connsiteX6" fmla="*/ 5698998 w 5701176"/>
              <a:gd name="connsiteY6" fmla="*/ 1137419 h 6560738"/>
              <a:gd name="connsiteX7" fmla="*/ 4066720 w 5701176"/>
              <a:gd name="connsiteY7" fmla="*/ 6497373 h 6560738"/>
              <a:gd name="connsiteX8" fmla="*/ 4039435 w 5701176"/>
              <a:gd name="connsiteY8" fmla="*/ 6557439 h 6560738"/>
              <a:gd name="connsiteX9" fmla="*/ 3999756 w 5701176"/>
              <a:gd name="connsiteY9" fmla="*/ 6556492 h 6560738"/>
              <a:gd name="connsiteX10" fmla="*/ 0 w 5701176"/>
              <a:gd name="connsiteY10" fmla="*/ 5198879 h 6560738"/>
              <a:gd name="connsiteX0" fmla="*/ 0 w 5701176"/>
              <a:gd name="connsiteY0" fmla="*/ 5198879 h 6561432"/>
              <a:gd name="connsiteX1" fmla="*/ 2452116 w 5701176"/>
              <a:gd name="connsiteY1" fmla="*/ 3025083 h 6561432"/>
              <a:gd name="connsiteX2" fmla="*/ 3052001 w 5701176"/>
              <a:gd name="connsiteY2" fmla="*/ 2423865 h 6561432"/>
              <a:gd name="connsiteX3" fmla="*/ 3052096 w 5701176"/>
              <a:gd name="connsiteY3" fmla="*/ 2424341 h 6561432"/>
              <a:gd name="connsiteX4" fmla="*/ 4846320 w 5701176"/>
              <a:gd name="connsiteY4" fmla="*/ 286741 h 6561432"/>
              <a:gd name="connsiteX5" fmla="*/ 5332286 w 5701176"/>
              <a:gd name="connsiteY5" fmla="*/ 8611 h 6561432"/>
              <a:gd name="connsiteX6" fmla="*/ 5698998 w 5701176"/>
              <a:gd name="connsiteY6" fmla="*/ 1137419 h 6561432"/>
              <a:gd name="connsiteX7" fmla="*/ 4095930 w 5701176"/>
              <a:gd name="connsiteY7" fmla="*/ 6487524 h 6561432"/>
              <a:gd name="connsiteX8" fmla="*/ 4039435 w 5701176"/>
              <a:gd name="connsiteY8" fmla="*/ 6557439 h 6561432"/>
              <a:gd name="connsiteX9" fmla="*/ 3999756 w 5701176"/>
              <a:gd name="connsiteY9" fmla="*/ 6556492 h 6561432"/>
              <a:gd name="connsiteX10" fmla="*/ 0 w 5701176"/>
              <a:gd name="connsiteY10" fmla="*/ 5198879 h 6561432"/>
              <a:gd name="connsiteX0" fmla="*/ 0 w 5701176"/>
              <a:gd name="connsiteY0" fmla="*/ 5198879 h 6562035"/>
              <a:gd name="connsiteX1" fmla="*/ 2452116 w 5701176"/>
              <a:gd name="connsiteY1" fmla="*/ 3025083 h 6562035"/>
              <a:gd name="connsiteX2" fmla="*/ 3052001 w 5701176"/>
              <a:gd name="connsiteY2" fmla="*/ 2423865 h 6562035"/>
              <a:gd name="connsiteX3" fmla="*/ 3052096 w 5701176"/>
              <a:gd name="connsiteY3" fmla="*/ 2424341 h 6562035"/>
              <a:gd name="connsiteX4" fmla="*/ 4846320 w 5701176"/>
              <a:gd name="connsiteY4" fmla="*/ 286741 h 6562035"/>
              <a:gd name="connsiteX5" fmla="*/ 5332286 w 5701176"/>
              <a:gd name="connsiteY5" fmla="*/ 8611 h 6562035"/>
              <a:gd name="connsiteX6" fmla="*/ 5698998 w 5701176"/>
              <a:gd name="connsiteY6" fmla="*/ 1137419 h 6562035"/>
              <a:gd name="connsiteX7" fmla="*/ 4080331 w 5701176"/>
              <a:gd name="connsiteY7" fmla="*/ 6479058 h 6562035"/>
              <a:gd name="connsiteX8" fmla="*/ 4039435 w 5701176"/>
              <a:gd name="connsiteY8" fmla="*/ 6557439 h 6562035"/>
              <a:gd name="connsiteX9" fmla="*/ 3999756 w 5701176"/>
              <a:gd name="connsiteY9" fmla="*/ 6556492 h 6562035"/>
              <a:gd name="connsiteX10" fmla="*/ 0 w 5701176"/>
              <a:gd name="connsiteY10" fmla="*/ 5198879 h 6562035"/>
              <a:gd name="connsiteX0" fmla="*/ 0 w 5701176"/>
              <a:gd name="connsiteY0" fmla="*/ 5198879 h 6556492"/>
              <a:gd name="connsiteX1" fmla="*/ 2452116 w 5701176"/>
              <a:gd name="connsiteY1" fmla="*/ 3025083 h 6556492"/>
              <a:gd name="connsiteX2" fmla="*/ 3052001 w 5701176"/>
              <a:gd name="connsiteY2" fmla="*/ 2423865 h 6556492"/>
              <a:gd name="connsiteX3" fmla="*/ 3052096 w 5701176"/>
              <a:gd name="connsiteY3" fmla="*/ 2424341 h 6556492"/>
              <a:gd name="connsiteX4" fmla="*/ 4846320 w 5701176"/>
              <a:gd name="connsiteY4" fmla="*/ 286741 h 6556492"/>
              <a:gd name="connsiteX5" fmla="*/ 5332286 w 5701176"/>
              <a:gd name="connsiteY5" fmla="*/ 8611 h 6556492"/>
              <a:gd name="connsiteX6" fmla="*/ 5698998 w 5701176"/>
              <a:gd name="connsiteY6" fmla="*/ 1137419 h 6556492"/>
              <a:gd name="connsiteX7" fmla="*/ 4080331 w 5701176"/>
              <a:gd name="connsiteY7" fmla="*/ 6479058 h 6556492"/>
              <a:gd name="connsiteX8" fmla="*/ 4041216 w 5701176"/>
              <a:gd name="connsiteY8" fmla="*/ 6547391 h 6556492"/>
              <a:gd name="connsiteX9" fmla="*/ 3999756 w 5701176"/>
              <a:gd name="connsiteY9" fmla="*/ 6556492 h 6556492"/>
              <a:gd name="connsiteX10" fmla="*/ 0 w 5701176"/>
              <a:gd name="connsiteY10" fmla="*/ 5198879 h 6556492"/>
              <a:gd name="connsiteX0" fmla="*/ 0 w 5701176"/>
              <a:gd name="connsiteY0" fmla="*/ 5198879 h 6555524"/>
              <a:gd name="connsiteX1" fmla="*/ 2452116 w 5701176"/>
              <a:gd name="connsiteY1" fmla="*/ 3025083 h 6555524"/>
              <a:gd name="connsiteX2" fmla="*/ 3052001 w 5701176"/>
              <a:gd name="connsiteY2" fmla="*/ 2423865 h 6555524"/>
              <a:gd name="connsiteX3" fmla="*/ 3052096 w 5701176"/>
              <a:gd name="connsiteY3" fmla="*/ 2424341 h 6555524"/>
              <a:gd name="connsiteX4" fmla="*/ 4846320 w 5701176"/>
              <a:gd name="connsiteY4" fmla="*/ 286741 h 6555524"/>
              <a:gd name="connsiteX5" fmla="*/ 5332286 w 5701176"/>
              <a:gd name="connsiteY5" fmla="*/ 8611 h 6555524"/>
              <a:gd name="connsiteX6" fmla="*/ 5698998 w 5701176"/>
              <a:gd name="connsiteY6" fmla="*/ 1137419 h 6555524"/>
              <a:gd name="connsiteX7" fmla="*/ 4080331 w 5701176"/>
              <a:gd name="connsiteY7" fmla="*/ 6479058 h 6555524"/>
              <a:gd name="connsiteX8" fmla="*/ 4041216 w 5701176"/>
              <a:gd name="connsiteY8" fmla="*/ 6547391 h 6555524"/>
              <a:gd name="connsiteX9" fmla="*/ 3970910 w 5701176"/>
              <a:gd name="connsiteY9" fmla="*/ 6555524 h 6555524"/>
              <a:gd name="connsiteX10" fmla="*/ 0 w 5701176"/>
              <a:gd name="connsiteY10" fmla="*/ 5198879 h 6555524"/>
              <a:gd name="connsiteX0" fmla="*/ 0 w 5701176"/>
              <a:gd name="connsiteY0" fmla="*/ 5198879 h 6556808"/>
              <a:gd name="connsiteX1" fmla="*/ 2452116 w 5701176"/>
              <a:gd name="connsiteY1" fmla="*/ 3025083 h 6556808"/>
              <a:gd name="connsiteX2" fmla="*/ 3052001 w 5701176"/>
              <a:gd name="connsiteY2" fmla="*/ 2423865 h 6556808"/>
              <a:gd name="connsiteX3" fmla="*/ 3052096 w 5701176"/>
              <a:gd name="connsiteY3" fmla="*/ 2424341 h 6556808"/>
              <a:gd name="connsiteX4" fmla="*/ 4846320 w 5701176"/>
              <a:gd name="connsiteY4" fmla="*/ 286741 h 6556808"/>
              <a:gd name="connsiteX5" fmla="*/ 5332286 w 5701176"/>
              <a:gd name="connsiteY5" fmla="*/ 8611 h 6556808"/>
              <a:gd name="connsiteX6" fmla="*/ 5698998 w 5701176"/>
              <a:gd name="connsiteY6" fmla="*/ 1137419 h 6556808"/>
              <a:gd name="connsiteX7" fmla="*/ 4080331 w 5701176"/>
              <a:gd name="connsiteY7" fmla="*/ 6479058 h 6556808"/>
              <a:gd name="connsiteX8" fmla="*/ 4041216 w 5701176"/>
              <a:gd name="connsiteY8" fmla="*/ 6547391 h 6556808"/>
              <a:gd name="connsiteX9" fmla="*/ 3970910 w 5701176"/>
              <a:gd name="connsiteY9" fmla="*/ 6555524 h 6556808"/>
              <a:gd name="connsiteX10" fmla="*/ 0 w 5701176"/>
              <a:gd name="connsiteY10" fmla="*/ 5198879 h 6556808"/>
              <a:gd name="connsiteX0" fmla="*/ 0 w 5701176"/>
              <a:gd name="connsiteY0" fmla="*/ 5198879 h 6555524"/>
              <a:gd name="connsiteX1" fmla="*/ 2452116 w 5701176"/>
              <a:gd name="connsiteY1" fmla="*/ 3025083 h 6555524"/>
              <a:gd name="connsiteX2" fmla="*/ 3052001 w 5701176"/>
              <a:gd name="connsiteY2" fmla="*/ 2423865 h 6555524"/>
              <a:gd name="connsiteX3" fmla="*/ 3052096 w 5701176"/>
              <a:gd name="connsiteY3" fmla="*/ 2424341 h 6555524"/>
              <a:gd name="connsiteX4" fmla="*/ 4846320 w 5701176"/>
              <a:gd name="connsiteY4" fmla="*/ 286741 h 6555524"/>
              <a:gd name="connsiteX5" fmla="*/ 5332286 w 5701176"/>
              <a:gd name="connsiteY5" fmla="*/ 8611 h 6555524"/>
              <a:gd name="connsiteX6" fmla="*/ 5698998 w 5701176"/>
              <a:gd name="connsiteY6" fmla="*/ 1137419 h 6555524"/>
              <a:gd name="connsiteX7" fmla="*/ 4080331 w 5701176"/>
              <a:gd name="connsiteY7" fmla="*/ 6479058 h 6555524"/>
              <a:gd name="connsiteX8" fmla="*/ 4040688 w 5701176"/>
              <a:gd name="connsiteY8" fmla="*/ 6541598 h 6555524"/>
              <a:gd name="connsiteX9" fmla="*/ 3970910 w 5701176"/>
              <a:gd name="connsiteY9" fmla="*/ 6555524 h 6555524"/>
              <a:gd name="connsiteX10" fmla="*/ 0 w 5701176"/>
              <a:gd name="connsiteY10" fmla="*/ 5198879 h 6555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701176" h="6555524">
                <a:moveTo>
                  <a:pt x="0" y="5198879"/>
                </a:moveTo>
                <a:cubicBezTo>
                  <a:pt x="842677" y="4500029"/>
                  <a:pt x="1681258" y="3788988"/>
                  <a:pt x="2452116" y="3025083"/>
                </a:cubicBezTo>
                <a:cubicBezTo>
                  <a:pt x="2651284" y="2827820"/>
                  <a:pt x="2879408" y="2606364"/>
                  <a:pt x="3052001" y="2423865"/>
                </a:cubicBezTo>
                <a:cubicBezTo>
                  <a:pt x="3052033" y="2424024"/>
                  <a:pt x="3052064" y="2424182"/>
                  <a:pt x="3052096" y="2424341"/>
                </a:cubicBezTo>
                <a:cubicBezTo>
                  <a:pt x="3687318" y="1739303"/>
                  <a:pt x="4289775" y="1037596"/>
                  <a:pt x="4846320" y="286741"/>
                </a:cubicBezTo>
                <a:cubicBezTo>
                  <a:pt x="5012722" y="62427"/>
                  <a:pt x="5186077" y="-30251"/>
                  <a:pt x="5332286" y="8611"/>
                </a:cubicBezTo>
                <a:cubicBezTo>
                  <a:pt x="5555361" y="67380"/>
                  <a:pt x="5722334" y="433426"/>
                  <a:pt x="5698998" y="1137419"/>
                </a:cubicBezTo>
                <a:cubicBezTo>
                  <a:pt x="5638324" y="2961551"/>
                  <a:pt x="4982540" y="4913148"/>
                  <a:pt x="4080331" y="6479058"/>
                </a:cubicBezTo>
                <a:cubicBezTo>
                  <a:pt x="4078141" y="6474391"/>
                  <a:pt x="4058398" y="6523061"/>
                  <a:pt x="4040688" y="6541598"/>
                </a:cubicBezTo>
                <a:cubicBezTo>
                  <a:pt x="4022978" y="6560135"/>
                  <a:pt x="3968624" y="6550476"/>
                  <a:pt x="3970910" y="6555524"/>
                </a:cubicBezTo>
                <a:cubicBezTo>
                  <a:pt x="2535493" y="6499421"/>
                  <a:pt x="1213104" y="5996883"/>
                  <a:pt x="0" y="5198879"/>
                </a:cubicBezTo>
              </a:path>
            </a:pathLst>
          </a:custGeom>
          <a:gradFill>
            <a:gsLst>
              <a:gs pos="0">
                <a:schemeClr val="bg2"/>
              </a:gs>
              <a:gs pos="100000">
                <a:schemeClr val="accent1"/>
              </a:gs>
            </a:gsLst>
            <a:lin ang="2700006" scaled="0"/>
          </a:gradFill>
          <a:ln w="28575" cap="flat">
            <a:noFill/>
            <a:prstDash val="solid"/>
            <a:miter/>
          </a:ln>
        </p:spPr>
        <p:txBody>
          <a:bodyPr rtlCol="0" anchor="ctr"/>
          <a:lstStyle/>
          <a:p>
            <a:endParaRPr lang="pt-BR" dirty="0">
              <a:latin typeface="Exo 2.0" panose="00000500000000000000" pitchFamily="50" charset="0"/>
            </a:endParaRPr>
          </a:p>
        </p:txBody>
      </p:sp>
      <p:pic>
        <p:nvPicPr>
          <p:cNvPr id="37" name="Google Shape;383;g177a79fe0d0_0_530">
            <a:extLst>
              <a:ext uri="{FF2B5EF4-FFF2-40B4-BE49-F238E27FC236}">
                <a16:creationId xmlns:a16="http://schemas.microsoft.com/office/drawing/2014/main" id="{6A7E30CE-9720-4C40-829D-17D95C65D571}"/>
              </a:ext>
            </a:extLst>
          </p:cNvPr>
          <p:cNvPicPr preferRelativeResize="0"/>
          <p:nvPr/>
        </p:nvPicPr>
        <p:blipFill rotWithShape="1">
          <a:blip r:embed="rId5">
            <a:alphaModFix/>
          </a:blip>
          <a:srcRect/>
          <a:stretch/>
        </p:blipFill>
        <p:spPr>
          <a:xfrm rot="11780130" flipH="1">
            <a:off x="-5389463" y="-1480259"/>
            <a:ext cx="7367717" cy="8849979"/>
          </a:xfrm>
          <a:prstGeom prst="rect">
            <a:avLst/>
          </a:prstGeom>
          <a:noFill/>
          <a:ln>
            <a:noFill/>
          </a:ln>
        </p:spPr>
      </p:pic>
      <p:pic>
        <p:nvPicPr>
          <p:cNvPr id="10" name="Gráfico 9" hidden="1">
            <a:extLst>
              <a:ext uri="{FF2B5EF4-FFF2-40B4-BE49-F238E27FC236}">
                <a16:creationId xmlns:a16="http://schemas.microsoft.com/office/drawing/2014/main" id="{54DC2898-B46F-4854-BAA3-453C3C74140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67248" y="369000"/>
            <a:ext cx="11457505" cy="6120000"/>
          </a:xfrm>
          <a:prstGeom prst="rect">
            <a:avLst/>
          </a:prstGeom>
        </p:spPr>
      </p:pic>
      <p:sp>
        <p:nvSpPr>
          <p:cNvPr id="14" name="Google Shape;636;p33">
            <a:extLst>
              <a:ext uri="{FF2B5EF4-FFF2-40B4-BE49-F238E27FC236}">
                <a16:creationId xmlns:a16="http://schemas.microsoft.com/office/drawing/2014/main" id="{8D69F060-9B17-4023-86F7-D5DBDDDCAFFA}"/>
              </a:ext>
            </a:extLst>
          </p:cNvPr>
          <p:cNvSpPr/>
          <p:nvPr/>
        </p:nvSpPr>
        <p:spPr>
          <a:xfrm rot="18301844">
            <a:off x="-10984763" y="-7453888"/>
            <a:ext cx="15971676" cy="18365106"/>
          </a:xfrm>
          <a:custGeom>
            <a:avLst/>
            <a:gdLst/>
            <a:ahLst/>
            <a:cxnLst/>
            <a:rect l="l" t="t" r="r" b="b"/>
            <a:pathLst>
              <a:path w="5701176" h="6555524" extrusionOk="0">
                <a:moveTo>
                  <a:pt x="0" y="5198879"/>
                </a:moveTo>
                <a:cubicBezTo>
                  <a:pt x="842677" y="4500029"/>
                  <a:pt x="1681258" y="3788988"/>
                  <a:pt x="2452116" y="3025083"/>
                </a:cubicBezTo>
                <a:cubicBezTo>
                  <a:pt x="2651284" y="2827820"/>
                  <a:pt x="2879408" y="2606364"/>
                  <a:pt x="3052001" y="2423865"/>
                </a:cubicBezTo>
                <a:cubicBezTo>
                  <a:pt x="3052033" y="2424024"/>
                  <a:pt x="3052064" y="2424182"/>
                  <a:pt x="3052096" y="2424341"/>
                </a:cubicBezTo>
                <a:cubicBezTo>
                  <a:pt x="3687318" y="1739303"/>
                  <a:pt x="4289775" y="1037596"/>
                  <a:pt x="4846320" y="286741"/>
                </a:cubicBezTo>
                <a:cubicBezTo>
                  <a:pt x="5012722" y="62427"/>
                  <a:pt x="5186077" y="-30251"/>
                  <a:pt x="5332286" y="8611"/>
                </a:cubicBezTo>
                <a:cubicBezTo>
                  <a:pt x="5555361" y="67380"/>
                  <a:pt x="5722334" y="433426"/>
                  <a:pt x="5698998" y="1137419"/>
                </a:cubicBezTo>
                <a:cubicBezTo>
                  <a:pt x="5638324" y="2961551"/>
                  <a:pt x="4982540" y="4913148"/>
                  <a:pt x="4080331" y="6479058"/>
                </a:cubicBezTo>
                <a:cubicBezTo>
                  <a:pt x="4078141" y="6474391"/>
                  <a:pt x="4058398" y="6523061"/>
                  <a:pt x="4040688" y="6541598"/>
                </a:cubicBezTo>
                <a:cubicBezTo>
                  <a:pt x="4022978" y="6560135"/>
                  <a:pt x="3968624" y="6550476"/>
                  <a:pt x="3970910" y="6555524"/>
                </a:cubicBezTo>
                <a:cubicBezTo>
                  <a:pt x="2535493" y="6499421"/>
                  <a:pt x="1213104" y="5996883"/>
                  <a:pt x="0" y="5198879"/>
                </a:cubicBezTo>
              </a:path>
            </a:pathLst>
          </a:custGeom>
          <a:noFill/>
          <a:ln w="28575" cap="flat" cmpd="sng">
            <a:solidFill>
              <a:schemeClr val="bg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Exo 2.0" panose="00000500000000000000" pitchFamily="50" charset="0"/>
              <a:ea typeface="Calibri"/>
              <a:cs typeface="Calibri"/>
              <a:sym typeface="Calibri"/>
            </a:endParaRPr>
          </a:p>
        </p:txBody>
      </p:sp>
      <p:sp>
        <p:nvSpPr>
          <p:cNvPr id="11" name="Gráfico 8">
            <a:extLst>
              <a:ext uri="{FF2B5EF4-FFF2-40B4-BE49-F238E27FC236}">
                <a16:creationId xmlns:a16="http://schemas.microsoft.com/office/drawing/2014/main" id="{23841377-1B0A-4DA5-9D7E-DCD241D6C50D}"/>
              </a:ext>
            </a:extLst>
          </p:cNvPr>
          <p:cNvSpPr/>
          <p:nvPr/>
        </p:nvSpPr>
        <p:spPr>
          <a:xfrm rot="3002956">
            <a:off x="10550379" y="4708214"/>
            <a:ext cx="4774013" cy="6001761"/>
          </a:xfrm>
          <a:custGeom>
            <a:avLst/>
            <a:gdLst>
              <a:gd name="connsiteX0" fmla="*/ 256858 w 547817"/>
              <a:gd name="connsiteY0" fmla="*/ 688205 h 688701"/>
              <a:gd name="connsiteX1" fmla="*/ 368491 w 547817"/>
              <a:gd name="connsiteY1" fmla="*/ 385405 h 688701"/>
              <a:gd name="connsiteX2" fmla="*/ 402115 w 547817"/>
              <a:gd name="connsiteY2" fmla="*/ 309205 h 688701"/>
              <a:gd name="connsiteX3" fmla="*/ 402115 w 547817"/>
              <a:gd name="connsiteY3" fmla="*/ 309205 h 688701"/>
              <a:gd name="connsiteX4" fmla="*/ 533179 w 547817"/>
              <a:gd name="connsiteY4" fmla="*/ 68890 h 688701"/>
              <a:gd name="connsiteX5" fmla="*/ 541561 w 547817"/>
              <a:gd name="connsiteY5" fmla="*/ 14216 h 688701"/>
              <a:gd name="connsiteX6" fmla="*/ 427261 w 547817"/>
              <a:gd name="connsiteY6" fmla="*/ 18883 h 688701"/>
              <a:gd name="connsiteX7" fmla="*/ -1364 w 547817"/>
              <a:gd name="connsiteY7" fmla="*/ 356354 h 688701"/>
              <a:gd name="connsiteX8" fmla="*/ -1364 w 547817"/>
              <a:gd name="connsiteY8" fmla="*/ 356354 h 688701"/>
              <a:gd name="connsiteX9" fmla="*/ 256858 w 547817"/>
              <a:gd name="connsiteY9" fmla="*/ 688205 h 688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7817" h="688701">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solidFill>
            <a:schemeClr val="tx2"/>
          </a:solidFill>
          <a:ln w="38100" cap="flat">
            <a:noFill/>
            <a:prstDash val="solid"/>
            <a:miter/>
          </a:ln>
        </p:spPr>
        <p:txBody>
          <a:bodyPr rtlCol="0" anchor="ctr"/>
          <a:lstStyle/>
          <a:p>
            <a:endParaRPr lang="pt-BR" dirty="0"/>
          </a:p>
        </p:txBody>
      </p:sp>
      <p:sp>
        <p:nvSpPr>
          <p:cNvPr id="13" name="CaixaDeTexto 12">
            <a:extLst>
              <a:ext uri="{FF2B5EF4-FFF2-40B4-BE49-F238E27FC236}">
                <a16:creationId xmlns:a16="http://schemas.microsoft.com/office/drawing/2014/main" id="{1DE3E27B-3E88-4AE1-AC7D-450B6AC2EF87}"/>
              </a:ext>
            </a:extLst>
          </p:cNvPr>
          <p:cNvSpPr txBox="1"/>
          <p:nvPr/>
        </p:nvSpPr>
        <p:spPr>
          <a:xfrm>
            <a:off x="11313994" y="6181224"/>
            <a:ext cx="510758" cy="307777"/>
          </a:xfrm>
          <a:prstGeom prst="rect">
            <a:avLst/>
          </a:prstGeom>
          <a:noFill/>
        </p:spPr>
        <p:txBody>
          <a:bodyPr wrap="square" rtlCol="0">
            <a:spAutoFit/>
          </a:bodyPr>
          <a:lstStyle/>
          <a:p>
            <a:pPr algn="r"/>
            <a:fld id="{29B1EA48-AE99-4102-B15A-1A3323D208F4}" type="slidenum">
              <a:rPr lang="pt-BR" sz="1400" smtClean="0">
                <a:solidFill>
                  <a:schemeClr val="tx1"/>
                </a:solidFill>
                <a:latin typeface="+mj-lt"/>
              </a:rPr>
              <a:pPr algn="r"/>
              <a:t>36</a:t>
            </a:fld>
            <a:endParaRPr lang="pt-BR" sz="1400" dirty="0">
              <a:solidFill>
                <a:schemeClr val="tx1"/>
              </a:solidFill>
              <a:latin typeface="+mj-lt"/>
            </a:endParaRPr>
          </a:p>
        </p:txBody>
      </p:sp>
      <p:sp>
        <p:nvSpPr>
          <p:cNvPr id="36" name="Google Shape;139;g177a79fe0d0_0_673">
            <a:extLst>
              <a:ext uri="{FF2B5EF4-FFF2-40B4-BE49-F238E27FC236}">
                <a16:creationId xmlns:a16="http://schemas.microsoft.com/office/drawing/2014/main" id="{D8D8A59D-8310-44C4-B198-92EA1773AB54}"/>
              </a:ext>
            </a:extLst>
          </p:cNvPr>
          <p:cNvSpPr txBox="1"/>
          <p:nvPr/>
        </p:nvSpPr>
        <p:spPr>
          <a:xfrm>
            <a:off x="1764968" y="1628528"/>
            <a:ext cx="2783892" cy="3600945"/>
          </a:xfrm>
          <a:prstGeom prst="rect">
            <a:avLst/>
          </a:prstGeom>
          <a:noFill/>
          <a:ln>
            <a:noFill/>
          </a:ln>
        </p:spPr>
        <p:txBody>
          <a:bodyPr spcFirstLastPara="1" wrap="square" lIns="91425" tIns="45700" rIns="91425" bIns="45700" anchor="b"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t-BR" sz="12000" i="1" kern="1200" dirty="0">
                <a:ln w="57150">
                  <a:solidFill>
                    <a:schemeClr val="bg1"/>
                  </a:solidFill>
                </a:ln>
                <a:noFill/>
                <a:latin typeface="Exo 2.0 Extra Bold"/>
                <a:ea typeface="+mn-ea"/>
                <a:cs typeface="+mn-cs"/>
                <a:sym typeface="Exo 2 ExtraBold"/>
              </a:rPr>
              <a:t>06</a:t>
            </a:r>
            <a:endParaRPr kumimoji="0" lang="pt-BR" sz="12000" b="0" i="1" u="none" strike="noStrike" kern="1200" cap="none" spc="0" normalizeH="0" baseline="0" noProof="0" dirty="0">
              <a:ln w="57150">
                <a:solidFill>
                  <a:schemeClr val="bg1"/>
                </a:solidFill>
              </a:ln>
              <a:noFill/>
              <a:effectLst/>
              <a:uLnTx/>
              <a:uFillTx/>
              <a:latin typeface="Exo 2.0 Extra Bold"/>
              <a:ea typeface="+mn-ea"/>
              <a:cs typeface="+mn-cs"/>
              <a:sym typeface="Exo 2 ExtraBold"/>
            </a:endParaRPr>
          </a:p>
          <a:p>
            <a:pPr marL="0" marR="0" lvl="0" indent="0" algn="ctr" defTabSz="914400" rtl="0" eaLnBrk="1" fontAlgn="auto" latinLnBrk="0" hangingPunct="1">
              <a:spcAft>
                <a:spcPts val="0"/>
              </a:spcAft>
              <a:buClrTx/>
              <a:buSzTx/>
              <a:buFontTx/>
              <a:buNone/>
              <a:tabLst/>
              <a:defRPr/>
            </a:pPr>
            <a:r>
              <a:rPr lang="pt-BR" sz="3600" i="1" kern="1200" dirty="0">
                <a:solidFill>
                  <a:schemeClr val="bg1"/>
                </a:solidFill>
                <a:latin typeface="+mj-lt"/>
                <a:ea typeface="+mn-ea"/>
                <a:cs typeface="+mn-cs"/>
                <a:sym typeface="Wingdings" pitchFamily="2" charset="2"/>
              </a:rPr>
              <a:t>Formas de comunicar e vender</a:t>
            </a:r>
            <a:endParaRPr kumimoji="0" lang="pt-BR" sz="3600" b="0" i="1" u="none" strike="noStrike" kern="1200" cap="none" spc="0" normalizeH="0" baseline="0" noProof="0" dirty="0">
              <a:ln>
                <a:noFill/>
              </a:ln>
              <a:solidFill>
                <a:schemeClr val="bg1"/>
              </a:solidFill>
              <a:effectLst/>
              <a:uLnTx/>
              <a:uFillTx/>
              <a:latin typeface="+mj-lt"/>
              <a:ea typeface="+mn-ea"/>
              <a:cs typeface="+mn-cs"/>
            </a:endParaRPr>
          </a:p>
        </p:txBody>
      </p:sp>
    </p:spTree>
    <p:custDataLst>
      <p:tags r:id="rId1"/>
    </p:custDataLst>
    <p:extLst>
      <p:ext uri="{BB962C8B-B14F-4D97-AF65-F5344CB8AC3E}">
        <p14:creationId xmlns:p14="http://schemas.microsoft.com/office/powerpoint/2010/main" val="2651141297"/>
      </p:ext>
    </p:extLst>
  </p:cSld>
  <p:clrMapOvr>
    <a:masterClrMapping/>
  </p:clrMapOvr>
  <p:transition spd="slow">
    <p:push/>
  </p:transition>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94"/>
        <p:cNvGrpSpPr/>
        <p:nvPr/>
      </p:nvGrpSpPr>
      <p:grpSpPr>
        <a:xfrm>
          <a:off x="0" y="0"/>
          <a:ext cx="0" cy="0"/>
          <a:chOff x="0" y="0"/>
          <a:chExt cx="0" cy="0"/>
        </a:xfrm>
      </p:grpSpPr>
      <p:sp>
        <p:nvSpPr>
          <p:cNvPr id="3" name="Retângulo 2">
            <a:extLst>
              <a:ext uri="{FF2B5EF4-FFF2-40B4-BE49-F238E27FC236}">
                <a16:creationId xmlns:a16="http://schemas.microsoft.com/office/drawing/2014/main" id="{2106BCF8-BE48-4623-921A-066212366546}"/>
              </a:ext>
            </a:extLst>
          </p:cNvPr>
          <p:cNvSpPr/>
          <p:nvPr/>
        </p:nvSpPr>
        <p:spPr>
          <a:xfrm>
            <a:off x="-256674" y="-1"/>
            <a:ext cx="7812506" cy="6913639"/>
          </a:xfrm>
          <a:prstGeom prst="rect">
            <a:avLst/>
          </a:prstGeom>
          <a:solidFill>
            <a:srgbClr val="1838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pic>
        <p:nvPicPr>
          <p:cNvPr id="13" name="Imagem 12">
            <a:extLst>
              <a:ext uri="{FF2B5EF4-FFF2-40B4-BE49-F238E27FC236}">
                <a16:creationId xmlns:a16="http://schemas.microsoft.com/office/drawing/2014/main" id="{C0963044-6D52-4DF9-95FB-50415DBEED6A}"/>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9946" b="89693" l="6301" r="93598">
                        <a14:foregroundMark x1="23374" y1="18083" x2="15346" y2="17541"/>
                        <a14:foregroundMark x1="15346" y1="17541" x2="10976" y2="32188"/>
                        <a14:foregroundMark x1="10976" y1="32188" x2="12602" y2="62025"/>
                        <a14:foregroundMark x1="12602" y1="62025" x2="7622" y2="74684"/>
                        <a14:foregroundMark x1="7622" y1="74684" x2="8841" y2="82640"/>
                        <a14:foregroundMark x1="44614" y1="17360" x2="36179" y2="13743"/>
                        <a14:foregroundMark x1="36179" y1="13743" x2="30081" y2="23146"/>
                        <a14:foregroundMark x1="30081" y1="23146" x2="27744" y2="39783"/>
                        <a14:foregroundMark x1="27744" y1="39783" x2="28862" y2="73056"/>
                        <a14:foregroundMark x1="28862" y1="73056" x2="38008" y2="81193"/>
                        <a14:foregroundMark x1="38008" y1="81193" x2="45528" y2="76311"/>
                        <a14:foregroundMark x1="45528" y1="76311" x2="47358" y2="41591"/>
                        <a14:foregroundMark x1="47358" y1="41591" x2="42683" y2="16456"/>
                        <a14:foregroundMark x1="83333" y1="19892" x2="77744" y2="32188"/>
                        <a14:foregroundMark x1="77744" y1="32188" x2="75813" y2="46293"/>
                        <a14:foregroundMark x1="75813" y1="46293" x2="77439" y2="62387"/>
                        <a14:foregroundMark x1="77439" y1="62387" x2="87093" y2="62568"/>
                        <a14:foregroundMark x1="87093" y1="62568" x2="90854" y2="48825"/>
                        <a14:foregroundMark x1="90854" y1="48825" x2="89939" y2="33816"/>
                        <a14:foregroundMark x1="89939" y1="33816" x2="84146" y2="21881"/>
                        <a14:foregroundMark x1="84146" y1="21881" x2="83333" y2="21157"/>
                        <a14:foregroundMark x1="68699" y1="26763" x2="60671" y2="29837"/>
                        <a14:foregroundMark x1="60671" y1="29837" x2="54065" y2="45389"/>
                        <a14:foregroundMark x1="54065" y1="45389" x2="53455" y2="81193"/>
                        <a14:foregroundMark x1="53455" y1="81193" x2="60264" y2="68716"/>
                        <a14:foregroundMark x1="60264" y1="68716" x2="63516" y2="51537"/>
                        <a14:foregroundMark x1="63516" y1="51537" x2="62805" y2="35624"/>
                        <a14:foregroundMark x1="62805" y1="35624" x2="60874" y2="28210"/>
                        <a14:foregroundMark x1="92988" y1="81736" x2="93598" y2="18445"/>
                        <a14:foregroundMark x1="6606" y1="16456" x2="6606" y2="16456"/>
                        <a14:foregroundMark x1="6301" y1="17722" x2="6911" y2="18445"/>
                        <a14:foregroundMark x1="7825" y1="17722" x2="7114" y2="15913"/>
                        <a14:backgroundMark x1="31911" y1="9765" x2="31911" y2="9765"/>
                        <a14:backgroundMark x1="31911" y1="9765" x2="56911" y2="7595"/>
                        <a14:backgroundMark x1="56911" y1="7595" x2="92785" y2="8499"/>
                        <a14:backgroundMark x1="92785" y1="8499" x2="96240" y2="21338"/>
                        <a14:backgroundMark x1="96240" y1="21338" x2="96748" y2="69439"/>
                        <a14:backgroundMark x1="96748" y1="69439" x2="94207" y2="85353"/>
                        <a14:backgroundMark x1="94207" y1="85353" x2="86585" y2="92586"/>
                        <a14:backgroundMark x1="86585" y1="92586" x2="78557" y2="93852"/>
                        <a14:backgroundMark x1="78557" y1="93852" x2="72358" y2="85533"/>
                        <a14:backgroundMark x1="72358" y1="85533" x2="73272" y2="26582"/>
                        <a14:backgroundMark x1="73272" y1="26582" x2="71443" y2="40506"/>
                        <a14:backgroundMark x1="71443" y1="40506" x2="71545" y2="84991"/>
                        <a14:backgroundMark x1="71545" y1="84991" x2="64431" y2="92586"/>
                        <a14:backgroundMark x1="64431" y1="92586" x2="56098" y2="92767"/>
                        <a14:backgroundMark x1="56098" y1="92767" x2="48171" y2="89150"/>
                        <a14:backgroundMark x1="48171" y1="89150" x2="50203" y2="75226"/>
                        <a14:backgroundMark x1="50203" y1="75226" x2="50000" y2="18445"/>
                        <a14:backgroundMark x1="50000" y1="18445" x2="48272" y2="90597"/>
                        <a14:backgroundMark x1="48272" y1="90597" x2="30691" y2="92224"/>
                        <a14:backgroundMark x1="30691" y1="92224" x2="26118" y2="80108"/>
                        <a14:backgroundMark x1="28114" y1="24475" x2="28252" y2="20615"/>
                        <a14:backgroundMark x1="26118" y1="80108" x2="26763" y2="62126"/>
                        <a14:backgroundMark x1="28252" y1="20615" x2="25610" y2="34539"/>
                        <a14:backgroundMark x1="25610" y1="34539" x2="25610" y2="80832"/>
                        <a14:backgroundMark x1="25610" y1="80832" x2="19715" y2="91320"/>
                        <a14:backgroundMark x1="19715" y1="91320" x2="11280" y2="91682"/>
                        <a14:backgroundMark x1="11280" y1="91682" x2="4675" y2="84087"/>
                        <a14:backgroundMark x1="4675" y1="84087" x2="4370" y2="23327"/>
                        <a14:backgroundMark x1="8299" y1="16456" x2="10264" y2="13020"/>
                        <a14:backgroundMark x1="7755" y1="17407" x2="8299" y2="16456"/>
                        <a14:backgroundMark x1="4370" y1="23327" x2="7532" y2="17797"/>
                        <a14:backgroundMark x1="10264" y1="13020" x2="18902" y2="10127"/>
                        <a14:backgroundMark x1="18902" y1="10127" x2="32114" y2="10669"/>
                        <a14:backgroundMark x1="32114" y1="10307" x2="32114" y2="10307"/>
                      </a14:backgroundRemoval>
                    </a14:imgEffect>
                    <a14:imgEffect>
                      <a14:artisticBlur/>
                    </a14:imgEffect>
                  </a14:imgLayer>
                </a14:imgProps>
              </a:ext>
              <a:ext uri="{28A0092B-C50C-407E-A947-70E740481C1C}">
                <a14:useLocalDpi xmlns:a14="http://schemas.microsoft.com/office/drawing/2010/main" val="0"/>
              </a:ext>
            </a:extLst>
          </a:blip>
          <a:stretch>
            <a:fillRect/>
          </a:stretch>
        </p:blipFill>
        <p:spPr>
          <a:xfrm>
            <a:off x="113737" y="3973341"/>
            <a:ext cx="4933950" cy="2772841"/>
          </a:xfrm>
          <a:prstGeom prst="rect">
            <a:avLst/>
          </a:prstGeom>
        </p:spPr>
      </p:pic>
      <p:pic>
        <p:nvPicPr>
          <p:cNvPr id="10" name="Imagem 9">
            <a:extLst>
              <a:ext uri="{FF2B5EF4-FFF2-40B4-BE49-F238E27FC236}">
                <a16:creationId xmlns:a16="http://schemas.microsoft.com/office/drawing/2014/main" id="{C6CEC642-E821-4A50-2B07-EDBF4BDCCC35}"/>
              </a:ext>
            </a:extLst>
          </p:cNvPr>
          <p:cNvPicPr>
            <a:picLocks noChangeAspect="1"/>
          </p:cNvPicPr>
          <p:nvPr/>
        </p:nvPicPr>
        <p:blipFill rotWithShape="1">
          <a:blip r:embed="rId6">
            <a:extLst>
              <a:ext uri="{BEBA8EAE-BF5A-486C-A8C5-ECC9F3942E4B}">
                <a14:imgProps xmlns:a14="http://schemas.microsoft.com/office/drawing/2010/main">
                  <a14:imgLayer r:embed="rId7">
                    <a14:imgEffect>
                      <a14:artisticBlur/>
                    </a14:imgEffect>
                  </a14:imgLayer>
                </a14:imgProps>
              </a:ext>
            </a:extLst>
          </a:blip>
          <a:srcRect t="25726" b="-174"/>
          <a:stretch/>
        </p:blipFill>
        <p:spPr>
          <a:xfrm>
            <a:off x="206556" y="1031451"/>
            <a:ext cx="5630778" cy="3005436"/>
          </a:xfrm>
          <a:prstGeom prst="rect">
            <a:avLst/>
          </a:prstGeom>
        </p:spPr>
      </p:pic>
      <p:sp>
        <p:nvSpPr>
          <p:cNvPr id="4" name="Retângulo 3">
            <a:extLst>
              <a:ext uri="{FF2B5EF4-FFF2-40B4-BE49-F238E27FC236}">
                <a16:creationId xmlns:a16="http://schemas.microsoft.com/office/drawing/2014/main" id="{00349DB0-1839-48CB-9675-4FAA195EB2F0}"/>
              </a:ext>
            </a:extLst>
          </p:cNvPr>
          <p:cNvSpPr/>
          <p:nvPr/>
        </p:nvSpPr>
        <p:spPr>
          <a:xfrm>
            <a:off x="3256547" y="3625516"/>
            <a:ext cx="1102781" cy="525366"/>
          </a:xfrm>
          <a:prstGeom prst="rect">
            <a:avLst/>
          </a:prstGeom>
          <a:solidFill>
            <a:srgbClr val="1838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14" name="Retângulo 13">
            <a:extLst>
              <a:ext uri="{FF2B5EF4-FFF2-40B4-BE49-F238E27FC236}">
                <a16:creationId xmlns:a16="http://schemas.microsoft.com/office/drawing/2014/main" id="{B0B38279-4259-41AA-86E9-A8F89E6BF06A}"/>
              </a:ext>
            </a:extLst>
          </p:cNvPr>
          <p:cNvSpPr/>
          <p:nvPr/>
        </p:nvSpPr>
        <p:spPr>
          <a:xfrm flipH="1">
            <a:off x="3124410" y="-1"/>
            <a:ext cx="9067588" cy="6913639"/>
          </a:xfrm>
          <a:prstGeom prst="rect">
            <a:avLst/>
          </a:prstGeom>
          <a:gradFill flip="none" rotWithShape="1">
            <a:gsLst>
              <a:gs pos="50000">
                <a:schemeClr val="accent4"/>
              </a:gs>
              <a:gs pos="100000">
                <a:schemeClr val="accent3">
                  <a:alpha val="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20" name="Gráfico 2">
            <a:extLst>
              <a:ext uri="{FF2B5EF4-FFF2-40B4-BE49-F238E27FC236}">
                <a16:creationId xmlns:a16="http://schemas.microsoft.com/office/drawing/2014/main" id="{A8056679-3E0D-47BB-8B98-0E361390317F}"/>
              </a:ext>
            </a:extLst>
          </p:cNvPr>
          <p:cNvSpPr/>
          <p:nvPr/>
        </p:nvSpPr>
        <p:spPr>
          <a:xfrm rot="6123086" flipH="1">
            <a:off x="4636140" y="-2121659"/>
            <a:ext cx="12333706" cy="14181971"/>
          </a:xfrm>
          <a:custGeom>
            <a:avLst/>
            <a:gdLst>
              <a:gd name="connsiteX0" fmla="*/ 0 w 5701176"/>
              <a:gd name="connsiteY0" fmla="*/ 5198879 h 6517995"/>
              <a:gd name="connsiteX1" fmla="*/ 2452116 w 5701176"/>
              <a:gd name="connsiteY1" fmla="*/ 3025083 h 6517995"/>
              <a:gd name="connsiteX2" fmla="*/ 3052001 w 5701176"/>
              <a:gd name="connsiteY2" fmla="*/ 2423865 h 6517995"/>
              <a:gd name="connsiteX3" fmla="*/ 3052096 w 5701176"/>
              <a:gd name="connsiteY3" fmla="*/ 2424341 h 6517995"/>
              <a:gd name="connsiteX4" fmla="*/ 4846320 w 5701176"/>
              <a:gd name="connsiteY4" fmla="*/ 286741 h 6517995"/>
              <a:gd name="connsiteX5" fmla="*/ 5332286 w 5701176"/>
              <a:gd name="connsiteY5" fmla="*/ 8611 h 6517995"/>
              <a:gd name="connsiteX6" fmla="*/ 5698998 w 5701176"/>
              <a:gd name="connsiteY6" fmla="*/ 1137419 h 6517995"/>
              <a:gd name="connsiteX7" fmla="*/ 4057364 w 5701176"/>
              <a:gd name="connsiteY7" fmla="*/ 6517996 h 6517995"/>
              <a:gd name="connsiteX8" fmla="*/ 4053364 w 5701176"/>
              <a:gd name="connsiteY8" fmla="*/ 6508090 h 6517995"/>
              <a:gd name="connsiteX9" fmla="*/ 4057364 w 5701176"/>
              <a:gd name="connsiteY9" fmla="*/ 6517996 h 6517995"/>
              <a:gd name="connsiteX10" fmla="*/ 0 w 5701176"/>
              <a:gd name="connsiteY10" fmla="*/ 5198879 h 6517995"/>
              <a:gd name="connsiteX0" fmla="*/ 0 w 5701176"/>
              <a:gd name="connsiteY0" fmla="*/ 5198879 h 6527879"/>
              <a:gd name="connsiteX1" fmla="*/ 2452116 w 5701176"/>
              <a:gd name="connsiteY1" fmla="*/ 3025083 h 6527879"/>
              <a:gd name="connsiteX2" fmla="*/ 3052001 w 5701176"/>
              <a:gd name="connsiteY2" fmla="*/ 2423865 h 6527879"/>
              <a:gd name="connsiteX3" fmla="*/ 3052096 w 5701176"/>
              <a:gd name="connsiteY3" fmla="*/ 2424341 h 6527879"/>
              <a:gd name="connsiteX4" fmla="*/ 4846320 w 5701176"/>
              <a:gd name="connsiteY4" fmla="*/ 286741 h 6527879"/>
              <a:gd name="connsiteX5" fmla="*/ 5332286 w 5701176"/>
              <a:gd name="connsiteY5" fmla="*/ 8611 h 6527879"/>
              <a:gd name="connsiteX6" fmla="*/ 5698998 w 5701176"/>
              <a:gd name="connsiteY6" fmla="*/ 1137419 h 6527879"/>
              <a:gd name="connsiteX7" fmla="*/ 4057364 w 5701176"/>
              <a:gd name="connsiteY7" fmla="*/ 6517996 h 6527879"/>
              <a:gd name="connsiteX8" fmla="*/ 4053364 w 5701176"/>
              <a:gd name="connsiteY8" fmla="*/ 6508090 h 6527879"/>
              <a:gd name="connsiteX9" fmla="*/ 4072193 w 5701176"/>
              <a:gd name="connsiteY9" fmla="*/ 6527879 h 6527879"/>
              <a:gd name="connsiteX10" fmla="*/ 0 w 5701176"/>
              <a:gd name="connsiteY10" fmla="*/ 5198879 h 6527879"/>
              <a:gd name="connsiteX0" fmla="*/ 0 w 5701176"/>
              <a:gd name="connsiteY0" fmla="*/ 5198879 h 6557702"/>
              <a:gd name="connsiteX1" fmla="*/ 2452116 w 5701176"/>
              <a:gd name="connsiteY1" fmla="*/ 3025083 h 6557702"/>
              <a:gd name="connsiteX2" fmla="*/ 3052001 w 5701176"/>
              <a:gd name="connsiteY2" fmla="*/ 2423865 h 6557702"/>
              <a:gd name="connsiteX3" fmla="*/ 3052096 w 5701176"/>
              <a:gd name="connsiteY3" fmla="*/ 2424341 h 6557702"/>
              <a:gd name="connsiteX4" fmla="*/ 4846320 w 5701176"/>
              <a:gd name="connsiteY4" fmla="*/ 286741 h 6557702"/>
              <a:gd name="connsiteX5" fmla="*/ 5332286 w 5701176"/>
              <a:gd name="connsiteY5" fmla="*/ 8611 h 6557702"/>
              <a:gd name="connsiteX6" fmla="*/ 5698998 w 5701176"/>
              <a:gd name="connsiteY6" fmla="*/ 1137419 h 6557702"/>
              <a:gd name="connsiteX7" fmla="*/ 4057364 w 5701176"/>
              <a:gd name="connsiteY7" fmla="*/ 6517996 h 6557702"/>
              <a:gd name="connsiteX8" fmla="*/ 4053364 w 5701176"/>
              <a:gd name="connsiteY8" fmla="*/ 6508090 h 6557702"/>
              <a:gd name="connsiteX9" fmla="*/ 4035815 w 5701176"/>
              <a:gd name="connsiteY9" fmla="*/ 6557702 h 6557702"/>
              <a:gd name="connsiteX10" fmla="*/ 0 w 5701176"/>
              <a:gd name="connsiteY10" fmla="*/ 5198879 h 6557702"/>
              <a:gd name="connsiteX0" fmla="*/ 0 w 5701176"/>
              <a:gd name="connsiteY0" fmla="*/ 5198879 h 6557702"/>
              <a:gd name="connsiteX1" fmla="*/ 2452116 w 5701176"/>
              <a:gd name="connsiteY1" fmla="*/ 3025083 h 6557702"/>
              <a:gd name="connsiteX2" fmla="*/ 3052001 w 5701176"/>
              <a:gd name="connsiteY2" fmla="*/ 2423865 h 6557702"/>
              <a:gd name="connsiteX3" fmla="*/ 3052096 w 5701176"/>
              <a:gd name="connsiteY3" fmla="*/ 2424341 h 6557702"/>
              <a:gd name="connsiteX4" fmla="*/ 4846320 w 5701176"/>
              <a:gd name="connsiteY4" fmla="*/ 286741 h 6557702"/>
              <a:gd name="connsiteX5" fmla="*/ 5332286 w 5701176"/>
              <a:gd name="connsiteY5" fmla="*/ 8611 h 6557702"/>
              <a:gd name="connsiteX6" fmla="*/ 5698998 w 5701176"/>
              <a:gd name="connsiteY6" fmla="*/ 1137419 h 6557702"/>
              <a:gd name="connsiteX7" fmla="*/ 4057364 w 5701176"/>
              <a:gd name="connsiteY7" fmla="*/ 6517996 h 6557702"/>
              <a:gd name="connsiteX8" fmla="*/ 4051506 w 5701176"/>
              <a:gd name="connsiteY8" fmla="*/ 6541960 h 6557702"/>
              <a:gd name="connsiteX9" fmla="*/ 4035815 w 5701176"/>
              <a:gd name="connsiteY9" fmla="*/ 6557702 h 6557702"/>
              <a:gd name="connsiteX10" fmla="*/ 0 w 5701176"/>
              <a:gd name="connsiteY10" fmla="*/ 5198879 h 6557702"/>
              <a:gd name="connsiteX0" fmla="*/ 0 w 5701176"/>
              <a:gd name="connsiteY0" fmla="*/ 5198879 h 6557702"/>
              <a:gd name="connsiteX1" fmla="*/ 2452116 w 5701176"/>
              <a:gd name="connsiteY1" fmla="*/ 3025083 h 6557702"/>
              <a:gd name="connsiteX2" fmla="*/ 3052001 w 5701176"/>
              <a:gd name="connsiteY2" fmla="*/ 2423865 h 6557702"/>
              <a:gd name="connsiteX3" fmla="*/ 3052096 w 5701176"/>
              <a:gd name="connsiteY3" fmla="*/ 2424341 h 6557702"/>
              <a:gd name="connsiteX4" fmla="*/ 4846320 w 5701176"/>
              <a:gd name="connsiteY4" fmla="*/ 286741 h 6557702"/>
              <a:gd name="connsiteX5" fmla="*/ 5332286 w 5701176"/>
              <a:gd name="connsiteY5" fmla="*/ 8611 h 6557702"/>
              <a:gd name="connsiteX6" fmla="*/ 5698998 w 5701176"/>
              <a:gd name="connsiteY6" fmla="*/ 1137419 h 6557702"/>
              <a:gd name="connsiteX7" fmla="*/ 4054407 w 5701176"/>
              <a:gd name="connsiteY7" fmla="*/ 6520062 h 6557702"/>
              <a:gd name="connsiteX8" fmla="*/ 4051506 w 5701176"/>
              <a:gd name="connsiteY8" fmla="*/ 6541960 h 6557702"/>
              <a:gd name="connsiteX9" fmla="*/ 4035815 w 5701176"/>
              <a:gd name="connsiteY9" fmla="*/ 6557702 h 6557702"/>
              <a:gd name="connsiteX10" fmla="*/ 0 w 5701176"/>
              <a:gd name="connsiteY10" fmla="*/ 5198879 h 6557702"/>
              <a:gd name="connsiteX0" fmla="*/ 0 w 5701176"/>
              <a:gd name="connsiteY0" fmla="*/ 5198879 h 6554261"/>
              <a:gd name="connsiteX1" fmla="*/ 2452116 w 5701176"/>
              <a:gd name="connsiteY1" fmla="*/ 3025083 h 6554261"/>
              <a:gd name="connsiteX2" fmla="*/ 3052001 w 5701176"/>
              <a:gd name="connsiteY2" fmla="*/ 2423865 h 6554261"/>
              <a:gd name="connsiteX3" fmla="*/ 3052096 w 5701176"/>
              <a:gd name="connsiteY3" fmla="*/ 2424341 h 6554261"/>
              <a:gd name="connsiteX4" fmla="*/ 4846320 w 5701176"/>
              <a:gd name="connsiteY4" fmla="*/ 286741 h 6554261"/>
              <a:gd name="connsiteX5" fmla="*/ 5332286 w 5701176"/>
              <a:gd name="connsiteY5" fmla="*/ 8611 h 6554261"/>
              <a:gd name="connsiteX6" fmla="*/ 5698998 w 5701176"/>
              <a:gd name="connsiteY6" fmla="*/ 1137419 h 6554261"/>
              <a:gd name="connsiteX7" fmla="*/ 4054407 w 5701176"/>
              <a:gd name="connsiteY7" fmla="*/ 6520062 h 6554261"/>
              <a:gd name="connsiteX8" fmla="*/ 4051506 w 5701176"/>
              <a:gd name="connsiteY8" fmla="*/ 6541960 h 6554261"/>
              <a:gd name="connsiteX9" fmla="*/ 4019325 w 5701176"/>
              <a:gd name="connsiteY9" fmla="*/ 6554261 h 6554261"/>
              <a:gd name="connsiteX10" fmla="*/ 0 w 5701176"/>
              <a:gd name="connsiteY10" fmla="*/ 5198879 h 6554261"/>
              <a:gd name="connsiteX0" fmla="*/ 0 w 5701176"/>
              <a:gd name="connsiteY0" fmla="*/ 5198879 h 6556492"/>
              <a:gd name="connsiteX1" fmla="*/ 2452116 w 5701176"/>
              <a:gd name="connsiteY1" fmla="*/ 3025083 h 6556492"/>
              <a:gd name="connsiteX2" fmla="*/ 3052001 w 5701176"/>
              <a:gd name="connsiteY2" fmla="*/ 2423865 h 6556492"/>
              <a:gd name="connsiteX3" fmla="*/ 3052096 w 5701176"/>
              <a:gd name="connsiteY3" fmla="*/ 2424341 h 6556492"/>
              <a:gd name="connsiteX4" fmla="*/ 4846320 w 5701176"/>
              <a:gd name="connsiteY4" fmla="*/ 286741 h 6556492"/>
              <a:gd name="connsiteX5" fmla="*/ 5332286 w 5701176"/>
              <a:gd name="connsiteY5" fmla="*/ 8611 h 6556492"/>
              <a:gd name="connsiteX6" fmla="*/ 5698998 w 5701176"/>
              <a:gd name="connsiteY6" fmla="*/ 1137419 h 6556492"/>
              <a:gd name="connsiteX7" fmla="*/ 4054407 w 5701176"/>
              <a:gd name="connsiteY7" fmla="*/ 6520062 h 6556492"/>
              <a:gd name="connsiteX8" fmla="*/ 4051506 w 5701176"/>
              <a:gd name="connsiteY8" fmla="*/ 6541960 h 6556492"/>
              <a:gd name="connsiteX9" fmla="*/ 3999756 w 5701176"/>
              <a:gd name="connsiteY9" fmla="*/ 6556492 h 6556492"/>
              <a:gd name="connsiteX10" fmla="*/ 0 w 5701176"/>
              <a:gd name="connsiteY10" fmla="*/ 5198879 h 6556492"/>
              <a:gd name="connsiteX0" fmla="*/ 0 w 5701176"/>
              <a:gd name="connsiteY0" fmla="*/ 5198879 h 6559191"/>
              <a:gd name="connsiteX1" fmla="*/ 2452116 w 5701176"/>
              <a:gd name="connsiteY1" fmla="*/ 3025083 h 6559191"/>
              <a:gd name="connsiteX2" fmla="*/ 3052001 w 5701176"/>
              <a:gd name="connsiteY2" fmla="*/ 2423865 h 6559191"/>
              <a:gd name="connsiteX3" fmla="*/ 3052096 w 5701176"/>
              <a:gd name="connsiteY3" fmla="*/ 2424341 h 6559191"/>
              <a:gd name="connsiteX4" fmla="*/ 4846320 w 5701176"/>
              <a:gd name="connsiteY4" fmla="*/ 286741 h 6559191"/>
              <a:gd name="connsiteX5" fmla="*/ 5332286 w 5701176"/>
              <a:gd name="connsiteY5" fmla="*/ 8611 h 6559191"/>
              <a:gd name="connsiteX6" fmla="*/ 5698998 w 5701176"/>
              <a:gd name="connsiteY6" fmla="*/ 1137419 h 6559191"/>
              <a:gd name="connsiteX7" fmla="*/ 4054407 w 5701176"/>
              <a:gd name="connsiteY7" fmla="*/ 6520062 h 6559191"/>
              <a:gd name="connsiteX8" fmla="*/ 4039435 w 5701176"/>
              <a:gd name="connsiteY8" fmla="*/ 6557439 h 6559191"/>
              <a:gd name="connsiteX9" fmla="*/ 3999756 w 5701176"/>
              <a:gd name="connsiteY9" fmla="*/ 6556492 h 6559191"/>
              <a:gd name="connsiteX10" fmla="*/ 0 w 5701176"/>
              <a:gd name="connsiteY10" fmla="*/ 5198879 h 6559191"/>
              <a:gd name="connsiteX0" fmla="*/ 0 w 5701176"/>
              <a:gd name="connsiteY0" fmla="*/ 5198879 h 6560738"/>
              <a:gd name="connsiteX1" fmla="*/ 2452116 w 5701176"/>
              <a:gd name="connsiteY1" fmla="*/ 3025083 h 6560738"/>
              <a:gd name="connsiteX2" fmla="*/ 3052001 w 5701176"/>
              <a:gd name="connsiteY2" fmla="*/ 2423865 h 6560738"/>
              <a:gd name="connsiteX3" fmla="*/ 3052096 w 5701176"/>
              <a:gd name="connsiteY3" fmla="*/ 2424341 h 6560738"/>
              <a:gd name="connsiteX4" fmla="*/ 4846320 w 5701176"/>
              <a:gd name="connsiteY4" fmla="*/ 286741 h 6560738"/>
              <a:gd name="connsiteX5" fmla="*/ 5332286 w 5701176"/>
              <a:gd name="connsiteY5" fmla="*/ 8611 h 6560738"/>
              <a:gd name="connsiteX6" fmla="*/ 5698998 w 5701176"/>
              <a:gd name="connsiteY6" fmla="*/ 1137419 h 6560738"/>
              <a:gd name="connsiteX7" fmla="*/ 4066720 w 5701176"/>
              <a:gd name="connsiteY7" fmla="*/ 6497373 h 6560738"/>
              <a:gd name="connsiteX8" fmla="*/ 4039435 w 5701176"/>
              <a:gd name="connsiteY8" fmla="*/ 6557439 h 6560738"/>
              <a:gd name="connsiteX9" fmla="*/ 3999756 w 5701176"/>
              <a:gd name="connsiteY9" fmla="*/ 6556492 h 6560738"/>
              <a:gd name="connsiteX10" fmla="*/ 0 w 5701176"/>
              <a:gd name="connsiteY10" fmla="*/ 5198879 h 6560738"/>
              <a:gd name="connsiteX0" fmla="*/ 0 w 5701176"/>
              <a:gd name="connsiteY0" fmla="*/ 5198879 h 6561432"/>
              <a:gd name="connsiteX1" fmla="*/ 2452116 w 5701176"/>
              <a:gd name="connsiteY1" fmla="*/ 3025083 h 6561432"/>
              <a:gd name="connsiteX2" fmla="*/ 3052001 w 5701176"/>
              <a:gd name="connsiteY2" fmla="*/ 2423865 h 6561432"/>
              <a:gd name="connsiteX3" fmla="*/ 3052096 w 5701176"/>
              <a:gd name="connsiteY3" fmla="*/ 2424341 h 6561432"/>
              <a:gd name="connsiteX4" fmla="*/ 4846320 w 5701176"/>
              <a:gd name="connsiteY4" fmla="*/ 286741 h 6561432"/>
              <a:gd name="connsiteX5" fmla="*/ 5332286 w 5701176"/>
              <a:gd name="connsiteY5" fmla="*/ 8611 h 6561432"/>
              <a:gd name="connsiteX6" fmla="*/ 5698998 w 5701176"/>
              <a:gd name="connsiteY6" fmla="*/ 1137419 h 6561432"/>
              <a:gd name="connsiteX7" fmla="*/ 4095930 w 5701176"/>
              <a:gd name="connsiteY7" fmla="*/ 6487524 h 6561432"/>
              <a:gd name="connsiteX8" fmla="*/ 4039435 w 5701176"/>
              <a:gd name="connsiteY8" fmla="*/ 6557439 h 6561432"/>
              <a:gd name="connsiteX9" fmla="*/ 3999756 w 5701176"/>
              <a:gd name="connsiteY9" fmla="*/ 6556492 h 6561432"/>
              <a:gd name="connsiteX10" fmla="*/ 0 w 5701176"/>
              <a:gd name="connsiteY10" fmla="*/ 5198879 h 6561432"/>
              <a:gd name="connsiteX0" fmla="*/ 0 w 5701176"/>
              <a:gd name="connsiteY0" fmla="*/ 5198879 h 6562035"/>
              <a:gd name="connsiteX1" fmla="*/ 2452116 w 5701176"/>
              <a:gd name="connsiteY1" fmla="*/ 3025083 h 6562035"/>
              <a:gd name="connsiteX2" fmla="*/ 3052001 w 5701176"/>
              <a:gd name="connsiteY2" fmla="*/ 2423865 h 6562035"/>
              <a:gd name="connsiteX3" fmla="*/ 3052096 w 5701176"/>
              <a:gd name="connsiteY3" fmla="*/ 2424341 h 6562035"/>
              <a:gd name="connsiteX4" fmla="*/ 4846320 w 5701176"/>
              <a:gd name="connsiteY4" fmla="*/ 286741 h 6562035"/>
              <a:gd name="connsiteX5" fmla="*/ 5332286 w 5701176"/>
              <a:gd name="connsiteY5" fmla="*/ 8611 h 6562035"/>
              <a:gd name="connsiteX6" fmla="*/ 5698998 w 5701176"/>
              <a:gd name="connsiteY6" fmla="*/ 1137419 h 6562035"/>
              <a:gd name="connsiteX7" fmla="*/ 4080331 w 5701176"/>
              <a:gd name="connsiteY7" fmla="*/ 6479058 h 6562035"/>
              <a:gd name="connsiteX8" fmla="*/ 4039435 w 5701176"/>
              <a:gd name="connsiteY8" fmla="*/ 6557439 h 6562035"/>
              <a:gd name="connsiteX9" fmla="*/ 3999756 w 5701176"/>
              <a:gd name="connsiteY9" fmla="*/ 6556492 h 6562035"/>
              <a:gd name="connsiteX10" fmla="*/ 0 w 5701176"/>
              <a:gd name="connsiteY10" fmla="*/ 5198879 h 6562035"/>
              <a:gd name="connsiteX0" fmla="*/ 0 w 5701176"/>
              <a:gd name="connsiteY0" fmla="*/ 5198879 h 6556492"/>
              <a:gd name="connsiteX1" fmla="*/ 2452116 w 5701176"/>
              <a:gd name="connsiteY1" fmla="*/ 3025083 h 6556492"/>
              <a:gd name="connsiteX2" fmla="*/ 3052001 w 5701176"/>
              <a:gd name="connsiteY2" fmla="*/ 2423865 h 6556492"/>
              <a:gd name="connsiteX3" fmla="*/ 3052096 w 5701176"/>
              <a:gd name="connsiteY3" fmla="*/ 2424341 h 6556492"/>
              <a:gd name="connsiteX4" fmla="*/ 4846320 w 5701176"/>
              <a:gd name="connsiteY4" fmla="*/ 286741 h 6556492"/>
              <a:gd name="connsiteX5" fmla="*/ 5332286 w 5701176"/>
              <a:gd name="connsiteY5" fmla="*/ 8611 h 6556492"/>
              <a:gd name="connsiteX6" fmla="*/ 5698998 w 5701176"/>
              <a:gd name="connsiteY6" fmla="*/ 1137419 h 6556492"/>
              <a:gd name="connsiteX7" fmla="*/ 4080331 w 5701176"/>
              <a:gd name="connsiteY7" fmla="*/ 6479058 h 6556492"/>
              <a:gd name="connsiteX8" fmla="*/ 4041216 w 5701176"/>
              <a:gd name="connsiteY8" fmla="*/ 6547391 h 6556492"/>
              <a:gd name="connsiteX9" fmla="*/ 3999756 w 5701176"/>
              <a:gd name="connsiteY9" fmla="*/ 6556492 h 6556492"/>
              <a:gd name="connsiteX10" fmla="*/ 0 w 5701176"/>
              <a:gd name="connsiteY10" fmla="*/ 5198879 h 6556492"/>
              <a:gd name="connsiteX0" fmla="*/ 0 w 5701176"/>
              <a:gd name="connsiteY0" fmla="*/ 5198879 h 6555524"/>
              <a:gd name="connsiteX1" fmla="*/ 2452116 w 5701176"/>
              <a:gd name="connsiteY1" fmla="*/ 3025083 h 6555524"/>
              <a:gd name="connsiteX2" fmla="*/ 3052001 w 5701176"/>
              <a:gd name="connsiteY2" fmla="*/ 2423865 h 6555524"/>
              <a:gd name="connsiteX3" fmla="*/ 3052096 w 5701176"/>
              <a:gd name="connsiteY3" fmla="*/ 2424341 h 6555524"/>
              <a:gd name="connsiteX4" fmla="*/ 4846320 w 5701176"/>
              <a:gd name="connsiteY4" fmla="*/ 286741 h 6555524"/>
              <a:gd name="connsiteX5" fmla="*/ 5332286 w 5701176"/>
              <a:gd name="connsiteY5" fmla="*/ 8611 h 6555524"/>
              <a:gd name="connsiteX6" fmla="*/ 5698998 w 5701176"/>
              <a:gd name="connsiteY6" fmla="*/ 1137419 h 6555524"/>
              <a:gd name="connsiteX7" fmla="*/ 4080331 w 5701176"/>
              <a:gd name="connsiteY7" fmla="*/ 6479058 h 6555524"/>
              <a:gd name="connsiteX8" fmla="*/ 4041216 w 5701176"/>
              <a:gd name="connsiteY8" fmla="*/ 6547391 h 6555524"/>
              <a:gd name="connsiteX9" fmla="*/ 3970910 w 5701176"/>
              <a:gd name="connsiteY9" fmla="*/ 6555524 h 6555524"/>
              <a:gd name="connsiteX10" fmla="*/ 0 w 5701176"/>
              <a:gd name="connsiteY10" fmla="*/ 5198879 h 6555524"/>
              <a:gd name="connsiteX0" fmla="*/ 0 w 5701176"/>
              <a:gd name="connsiteY0" fmla="*/ 5198879 h 6556808"/>
              <a:gd name="connsiteX1" fmla="*/ 2452116 w 5701176"/>
              <a:gd name="connsiteY1" fmla="*/ 3025083 h 6556808"/>
              <a:gd name="connsiteX2" fmla="*/ 3052001 w 5701176"/>
              <a:gd name="connsiteY2" fmla="*/ 2423865 h 6556808"/>
              <a:gd name="connsiteX3" fmla="*/ 3052096 w 5701176"/>
              <a:gd name="connsiteY3" fmla="*/ 2424341 h 6556808"/>
              <a:gd name="connsiteX4" fmla="*/ 4846320 w 5701176"/>
              <a:gd name="connsiteY4" fmla="*/ 286741 h 6556808"/>
              <a:gd name="connsiteX5" fmla="*/ 5332286 w 5701176"/>
              <a:gd name="connsiteY5" fmla="*/ 8611 h 6556808"/>
              <a:gd name="connsiteX6" fmla="*/ 5698998 w 5701176"/>
              <a:gd name="connsiteY6" fmla="*/ 1137419 h 6556808"/>
              <a:gd name="connsiteX7" fmla="*/ 4080331 w 5701176"/>
              <a:gd name="connsiteY7" fmla="*/ 6479058 h 6556808"/>
              <a:gd name="connsiteX8" fmla="*/ 4041216 w 5701176"/>
              <a:gd name="connsiteY8" fmla="*/ 6547391 h 6556808"/>
              <a:gd name="connsiteX9" fmla="*/ 3970910 w 5701176"/>
              <a:gd name="connsiteY9" fmla="*/ 6555524 h 6556808"/>
              <a:gd name="connsiteX10" fmla="*/ 0 w 5701176"/>
              <a:gd name="connsiteY10" fmla="*/ 5198879 h 6556808"/>
              <a:gd name="connsiteX0" fmla="*/ 0 w 5701176"/>
              <a:gd name="connsiteY0" fmla="*/ 5198879 h 6555524"/>
              <a:gd name="connsiteX1" fmla="*/ 2452116 w 5701176"/>
              <a:gd name="connsiteY1" fmla="*/ 3025083 h 6555524"/>
              <a:gd name="connsiteX2" fmla="*/ 3052001 w 5701176"/>
              <a:gd name="connsiteY2" fmla="*/ 2423865 h 6555524"/>
              <a:gd name="connsiteX3" fmla="*/ 3052096 w 5701176"/>
              <a:gd name="connsiteY3" fmla="*/ 2424341 h 6555524"/>
              <a:gd name="connsiteX4" fmla="*/ 4846320 w 5701176"/>
              <a:gd name="connsiteY4" fmla="*/ 286741 h 6555524"/>
              <a:gd name="connsiteX5" fmla="*/ 5332286 w 5701176"/>
              <a:gd name="connsiteY5" fmla="*/ 8611 h 6555524"/>
              <a:gd name="connsiteX6" fmla="*/ 5698998 w 5701176"/>
              <a:gd name="connsiteY6" fmla="*/ 1137419 h 6555524"/>
              <a:gd name="connsiteX7" fmla="*/ 4080331 w 5701176"/>
              <a:gd name="connsiteY7" fmla="*/ 6479058 h 6555524"/>
              <a:gd name="connsiteX8" fmla="*/ 4040688 w 5701176"/>
              <a:gd name="connsiteY8" fmla="*/ 6541598 h 6555524"/>
              <a:gd name="connsiteX9" fmla="*/ 3970910 w 5701176"/>
              <a:gd name="connsiteY9" fmla="*/ 6555524 h 6555524"/>
              <a:gd name="connsiteX10" fmla="*/ 0 w 5701176"/>
              <a:gd name="connsiteY10" fmla="*/ 5198879 h 6555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701176" h="6555524">
                <a:moveTo>
                  <a:pt x="0" y="5198879"/>
                </a:moveTo>
                <a:cubicBezTo>
                  <a:pt x="842677" y="4500029"/>
                  <a:pt x="1681258" y="3788988"/>
                  <a:pt x="2452116" y="3025083"/>
                </a:cubicBezTo>
                <a:cubicBezTo>
                  <a:pt x="2651284" y="2827820"/>
                  <a:pt x="2879408" y="2606364"/>
                  <a:pt x="3052001" y="2423865"/>
                </a:cubicBezTo>
                <a:cubicBezTo>
                  <a:pt x="3052033" y="2424024"/>
                  <a:pt x="3052064" y="2424182"/>
                  <a:pt x="3052096" y="2424341"/>
                </a:cubicBezTo>
                <a:cubicBezTo>
                  <a:pt x="3687318" y="1739303"/>
                  <a:pt x="4289775" y="1037596"/>
                  <a:pt x="4846320" y="286741"/>
                </a:cubicBezTo>
                <a:cubicBezTo>
                  <a:pt x="5012722" y="62427"/>
                  <a:pt x="5186077" y="-30251"/>
                  <a:pt x="5332286" y="8611"/>
                </a:cubicBezTo>
                <a:cubicBezTo>
                  <a:pt x="5555361" y="67380"/>
                  <a:pt x="5722334" y="433426"/>
                  <a:pt x="5698998" y="1137419"/>
                </a:cubicBezTo>
                <a:cubicBezTo>
                  <a:pt x="5638324" y="2961551"/>
                  <a:pt x="4982540" y="4913148"/>
                  <a:pt x="4080331" y="6479058"/>
                </a:cubicBezTo>
                <a:cubicBezTo>
                  <a:pt x="4078141" y="6474391"/>
                  <a:pt x="4058398" y="6523061"/>
                  <a:pt x="4040688" y="6541598"/>
                </a:cubicBezTo>
                <a:cubicBezTo>
                  <a:pt x="4022978" y="6560135"/>
                  <a:pt x="3968624" y="6550476"/>
                  <a:pt x="3970910" y="6555524"/>
                </a:cubicBezTo>
                <a:cubicBezTo>
                  <a:pt x="2535493" y="6499421"/>
                  <a:pt x="1213104" y="5996883"/>
                  <a:pt x="0" y="5198879"/>
                </a:cubicBezTo>
              </a:path>
            </a:pathLst>
          </a:custGeom>
          <a:solidFill>
            <a:schemeClr val="bg1"/>
          </a:solidFill>
          <a:ln w="28575" cap="flat">
            <a:noFill/>
            <a:prstDash val="solid"/>
            <a:miter/>
          </a:ln>
        </p:spPr>
        <p:txBody>
          <a:bodyPr rtlCol="0" anchor="ctr"/>
          <a:lstStyle/>
          <a:p>
            <a:endParaRPr lang="pt-BR" dirty="0">
              <a:latin typeface="Exo 2.0" panose="00000500000000000000" pitchFamily="50" charset="0"/>
            </a:endParaRPr>
          </a:p>
        </p:txBody>
      </p:sp>
      <p:sp>
        <p:nvSpPr>
          <p:cNvPr id="21" name="Google Shape;636;p33">
            <a:extLst>
              <a:ext uri="{FF2B5EF4-FFF2-40B4-BE49-F238E27FC236}">
                <a16:creationId xmlns:a16="http://schemas.microsoft.com/office/drawing/2014/main" id="{306ACE9E-5289-4E1C-97D1-80D26B7520F5}"/>
              </a:ext>
            </a:extLst>
          </p:cNvPr>
          <p:cNvSpPr/>
          <p:nvPr/>
        </p:nvSpPr>
        <p:spPr>
          <a:xfrm rot="2298358" flipH="1">
            <a:off x="4086384" y="-8480063"/>
            <a:ext cx="15971676" cy="18365106"/>
          </a:xfrm>
          <a:custGeom>
            <a:avLst/>
            <a:gdLst/>
            <a:ahLst/>
            <a:cxnLst/>
            <a:rect l="l" t="t" r="r" b="b"/>
            <a:pathLst>
              <a:path w="5701176" h="6555524" extrusionOk="0">
                <a:moveTo>
                  <a:pt x="0" y="5198879"/>
                </a:moveTo>
                <a:cubicBezTo>
                  <a:pt x="842677" y="4500029"/>
                  <a:pt x="1681258" y="3788988"/>
                  <a:pt x="2452116" y="3025083"/>
                </a:cubicBezTo>
                <a:cubicBezTo>
                  <a:pt x="2651284" y="2827820"/>
                  <a:pt x="2879408" y="2606364"/>
                  <a:pt x="3052001" y="2423865"/>
                </a:cubicBezTo>
                <a:cubicBezTo>
                  <a:pt x="3052033" y="2424024"/>
                  <a:pt x="3052064" y="2424182"/>
                  <a:pt x="3052096" y="2424341"/>
                </a:cubicBezTo>
                <a:cubicBezTo>
                  <a:pt x="3687318" y="1739303"/>
                  <a:pt x="4289775" y="1037596"/>
                  <a:pt x="4846320" y="286741"/>
                </a:cubicBezTo>
                <a:cubicBezTo>
                  <a:pt x="5012722" y="62427"/>
                  <a:pt x="5186077" y="-30251"/>
                  <a:pt x="5332286" y="8611"/>
                </a:cubicBezTo>
                <a:cubicBezTo>
                  <a:pt x="5555361" y="67380"/>
                  <a:pt x="5722334" y="433426"/>
                  <a:pt x="5698998" y="1137419"/>
                </a:cubicBezTo>
                <a:cubicBezTo>
                  <a:pt x="5638324" y="2961551"/>
                  <a:pt x="4982540" y="4913148"/>
                  <a:pt x="4080331" y="6479058"/>
                </a:cubicBezTo>
                <a:cubicBezTo>
                  <a:pt x="4078141" y="6474391"/>
                  <a:pt x="4058398" y="6523061"/>
                  <a:pt x="4040688" y="6541598"/>
                </a:cubicBezTo>
                <a:cubicBezTo>
                  <a:pt x="4022978" y="6560135"/>
                  <a:pt x="3968624" y="6550476"/>
                  <a:pt x="3970910" y="6555524"/>
                </a:cubicBezTo>
                <a:cubicBezTo>
                  <a:pt x="2535493" y="6499421"/>
                  <a:pt x="1213104" y="5996883"/>
                  <a:pt x="0" y="5198879"/>
                </a:cubicBezTo>
              </a:path>
            </a:pathLst>
          </a:custGeom>
          <a:noFill/>
          <a:ln w="28575" cap="flat" cmpd="sng">
            <a:solidFill>
              <a:srgbClr val="FDAF18"/>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Exo 2.0" panose="00000500000000000000" pitchFamily="50" charset="0"/>
              <a:ea typeface="Calibri"/>
              <a:cs typeface="Calibri"/>
              <a:sym typeface="Calibri"/>
            </a:endParaRPr>
          </a:p>
        </p:txBody>
      </p:sp>
      <p:sp>
        <p:nvSpPr>
          <p:cNvPr id="38" name="CaixaDeTexto 37">
            <a:extLst>
              <a:ext uri="{FF2B5EF4-FFF2-40B4-BE49-F238E27FC236}">
                <a16:creationId xmlns:a16="http://schemas.microsoft.com/office/drawing/2014/main" id="{9132ADDD-E847-4D7B-95E8-3C83BEC1B2F4}"/>
              </a:ext>
            </a:extLst>
          </p:cNvPr>
          <p:cNvSpPr txBox="1"/>
          <p:nvPr/>
        </p:nvSpPr>
        <p:spPr>
          <a:xfrm>
            <a:off x="6173002" y="775421"/>
            <a:ext cx="705509" cy="1323439"/>
          </a:xfrm>
          <a:prstGeom prst="rect">
            <a:avLst/>
          </a:prstGeom>
          <a:noFill/>
        </p:spPr>
        <p:txBody>
          <a:bodyPr wrap="square" rtlCol="0">
            <a:spAutoFit/>
          </a:bodyPr>
          <a:lstStyle/>
          <a:p>
            <a:pPr algn="r"/>
            <a:r>
              <a:rPr lang="pt-BR" sz="8000" i="1" dirty="0">
                <a:ln w="38100">
                  <a:noFill/>
                </a:ln>
                <a:solidFill>
                  <a:srgbClr val="FFC000"/>
                </a:solidFill>
                <a:latin typeface="+mj-lt"/>
              </a:rPr>
              <a:t>1</a:t>
            </a:r>
            <a:endParaRPr lang="pt-BR" sz="8800" i="1" dirty="0">
              <a:ln w="38100">
                <a:noFill/>
              </a:ln>
              <a:solidFill>
                <a:srgbClr val="FFC000"/>
              </a:solidFill>
              <a:latin typeface="+mj-lt"/>
            </a:endParaRPr>
          </a:p>
        </p:txBody>
      </p:sp>
      <p:pic>
        <p:nvPicPr>
          <p:cNvPr id="22" name="Gráfico 21" hidden="1">
            <a:extLst>
              <a:ext uri="{FF2B5EF4-FFF2-40B4-BE49-F238E27FC236}">
                <a16:creationId xmlns:a16="http://schemas.microsoft.com/office/drawing/2014/main" id="{21B203A2-F22F-4CFE-AD61-ED4F048201A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67248" y="369000"/>
            <a:ext cx="11457505" cy="6120000"/>
          </a:xfrm>
          <a:prstGeom prst="rect">
            <a:avLst/>
          </a:prstGeom>
        </p:spPr>
      </p:pic>
      <p:sp>
        <p:nvSpPr>
          <p:cNvPr id="9" name="CaixaDeTexto 8">
            <a:extLst>
              <a:ext uri="{FF2B5EF4-FFF2-40B4-BE49-F238E27FC236}">
                <a16:creationId xmlns:a16="http://schemas.microsoft.com/office/drawing/2014/main" id="{45491B92-014A-4C57-ADC3-29A03C9799A5}"/>
              </a:ext>
            </a:extLst>
          </p:cNvPr>
          <p:cNvSpPr txBox="1"/>
          <p:nvPr/>
        </p:nvSpPr>
        <p:spPr>
          <a:xfrm>
            <a:off x="5036695" y="1149953"/>
            <a:ext cx="6508750" cy="646331"/>
          </a:xfrm>
          <a:prstGeom prst="rect">
            <a:avLst/>
          </a:prstGeom>
          <a:noFill/>
        </p:spPr>
        <p:txBody>
          <a:bodyPr wrap="square">
            <a:spAutoFit/>
          </a:bodyPr>
          <a:lstStyle>
            <a:defPPr>
              <a:defRPr lang="en-US"/>
            </a:defPPr>
            <a:lvl1pPr algn="ctr">
              <a:defRPr sz="6000" b="1">
                <a:ln w="12700">
                  <a:noFill/>
                </a:ln>
                <a:solidFill>
                  <a:schemeClr val="accent2"/>
                </a:solidFill>
                <a:latin typeface="Phenomena ExtraBold" panose="00000900000000000000" pitchFamily="50" charset="0"/>
              </a:defRPr>
            </a:lvl1pPr>
          </a:lstStyle>
          <a:p>
            <a:pPr algn="r"/>
            <a:r>
              <a:rPr lang="pt-BR" sz="3600" i="1" dirty="0">
                <a:solidFill>
                  <a:srgbClr val="F06478"/>
                </a:solidFill>
                <a:latin typeface="+mj-lt"/>
              </a:rPr>
              <a:t>WhatsApp </a:t>
            </a:r>
            <a:r>
              <a:rPr lang="pt-BR" sz="3600" b="0" i="1" dirty="0">
                <a:solidFill>
                  <a:srgbClr val="F06478"/>
                </a:solidFill>
                <a:latin typeface="+mj-lt"/>
              </a:rPr>
              <a:t>Business</a:t>
            </a:r>
          </a:p>
        </p:txBody>
      </p:sp>
      <p:sp>
        <p:nvSpPr>
          <p:cNvPr id="12" name="CaixaDeTexto 11">
            <a:extLst>
              <a:ext uri="{FF2B5EF4-FFF2-40B4-BE49-F238E27FC236}">
                <a16:creationId xmlns:a16="http://schemas.microsoft.com/office/drawing/2014/main" id="{4EFBB397-B2A6-42DA-A062-D83E1B27FCAE}"/>
              </a:ext>
            </a:extLst>
          </p:cNvPr>
          <p:cNvSpPr txBox="1"/>
          <p:nvPr/>
        </p:nvSpPr>
        <p:spPr>
          <a:xfrm>
            <a:off x="6146019" y="3164638"/>
            <a:ext cx="3005997" cy="1812035"/>
          </a:xfrm>
          <a:prstGeom prst="rect">
            <a:avLst/>
          </a:prstGeom>
          <a:noFill/>
        </p:spPr>
        <p:txBody>
          <a:bodyPr wrap="square">
            <a:spAutoFit/>
          </a:bodyPr>
          <a:lstStyle/>
          <a:p>
            <a:pPr>
              <a:lnSpc>
                <a:spcPct val="130000"/>
              </a:lnSpc>
              <a:spcBef>
                <a:spcPts val="1600"/>
              </a:spcBef>
            </a:pPr>
            <a:r>
              <a:rPr lang="pt-BR" dirty="0">
                <a:ln w="12700">
                  <a:noFill/>
                </a:ln>
                <a:solidFill>
                  <a:schemeClr val="tx1"/>
                </a:solidFill>
                <a:latin typeface="+mn-lt"/>
              </a:rPr>
              <a:t>Tenha um número profissional;</a:t>
            </a:r>
          </a:p>
          <a:p>
            <a:pPr>
              <a:lnSpc>
                <a:spcPct val="130000"/>
              </a:lnSpc>
              <a:spcBef>
                <a:spcPts val="1600"/>
              </a:spcBef>
            </a:pPr>
            <a:r>
              <a:rPr lang="pt-BR" dirty="0">
                <a:ln w="12700">
                  <a:noFill/>
                </a:ln>
                <a:solidFill>
                  <a:schemeClr val="tx1"/>
                </a:solidFill>
                <a:latin typeface="+mn-lt"/>
              </a:rPr>
              <a:t>Planeje os envios;</a:t>
            </a:r>
          </a:p>
          <a:p>
            <a:pPr>
              <a:lnSpc>
                <a:spcPct val="130000"/>
              </a:lnSpc>
              <a:spcBef>
                <a:spcPts val="1600"/>
              </a:spcBef>
            </a:pPr>
            <a:r>
              <a:rPr lang="pt-BR" dirty="0">
                <a:ln w="12700">
                  <a:noFill/>
                </a:ln>
                <a:solidFill>
                  <a:schemeClr val="tx1"/>
                </a:solidFill>
                <a:latin typeface="+mn-lt"/>
              </a:rPr>
              <a:t>Conecte-se com quem já é cliente;</a:t>
            </a:r>
          </a:p>
          <a:p>
            <a:pPr>
              <a:lnSpc>
                <a:spcPct val="130000"/>
              </a:lnSpc>
              <a:spcBef>
                <a:spcPts val="1600"/>
              </a:spcBef>
            </a:pPr>
            <a:r>
              <a:rPr lang="pt-BR" spc="-50" dirty="0">
                <a:ln w="12700">
                  <a:noFill/>
                </a:ln>
                <a:solidFill>
                  <a:schemeClr val="tx1"/>
                </a:solidFill>
                <a:latin typeface="+mn-lt"/>
              </a:rPr>
              <a:t>Responda o mais rápido possível;</a:t>
            </a:r>
          </a:p>
        </p:txBody>
      </p:sp>
      <p:pic>
        <p:nvPicPr>
          <p:cNvPr id="15" name="Imagem 14">
            <a:extLst>
              <a:ext uri="{FF2B5EF4-FFF2-40B4-BE49-F238E27FC236}">
                <a16:creationId xmlns:a16="http://schemas.microsoft.com/office/drawing/2014/main" id="{8D9A860B-6019-2748-DD35-413FAE2E4ABC}"/>
              </a:ext>
            </a:extLst>
          </p:cNvPr>
          <p:cNvPicPr>
            <a:picLocks noChangeAspect="1"/>
          </p:cNvPicPr>
          <p:nvPr/>
        </p:nvPicPr>
        <p:blipFill>
          <a:blip r:embed="rId10"/>
          <a:stretch>
            <a:fillRect/>
          </a:stretch>
        </p:blipFill>
        <p:spPr>
          <a:xfrm>
            <a:off x="4518896" y="2800644"/>
            <a:ext cx="1256713" cy="1256713"/>
          </a:xfrm>
          <a:prstGeom prst="rect">
            <a:avLst/>
          </a:prstGeom>
        </p:spPr>
      </p:pic>
      <p:sp>
        <p:nvSpPr>
          <p:cNvPr id="23" name="CaixaDeTexto 22">
            <a:extLst>
              <a:ext uri="{FF2B5EF4-FFF2-40B4-BE49-F238E27FC236}">
                <a16:creationId xmlns:a16="http://schemas.microsoft.com/office/drawing/2014/main" id="{AE1E5929-F8C0-4486-A5D8-EB74D6868593}"/>
              </a:ext>
            </a:extLst>
          </p:cNvPr>
          <p:cNvSpPr txBox="1"/>
          <p:nvPr/>
        </p:nvSpPr>
        <p:spPr>
          <a:xfrm>
            <a:off x="9358492" y="3182519"/>
            <a:ext cx="2186953" cy="1606850"/>
          </a:xfrm>
          <a:prstGeom prst="rect">
            <a:avLst/>
          </a:prstGeom>
          <a:noFill/>
        </p:spPr>
        <p:txBody>
          <a:bodyPr wrap="square">
            <a:spAutoFit/>
          </a:bodyPr>
          <a:lstStyle/>
          <a:p>
            <a:pPr>
              <a:lnSpc>
                <a:spcPct val="130000"/>
              </a:lnSpc>
              <a:spcBef>
                <a:spcPts val="1600"/>
              </a:spcBef>
            </a:pPr>
            <a:r>
              <a:rPr lang="pt-BR" dirty="0">
                <a:ln w="12700">
                  <a:noFill/>
                </a:ln>
                <a:solidFill>
                  <a:schemeClr val="tx1"/>
                </a:solidFill>
                <a:latin typeface="+mn-lt"/>
              </a:rPr>
              <a:t>Tenha um portfólio;</a:t>
            </a:r>
          </a:p>
          <a:p>
            <a:pPr>
              <a:lnSpc>
                <a:spcPct val="130000"/>
              </a:lnSpc>
              <a:spcBef>
                <a:spcPts val="1600"/>
              </a:spcBef>
            </a:pPr>
            <a:r>
              <a:rPr lang="pt-BR" dirty="0">
                <a:ln w="12700">
                  <a:noFill/>
                </a:ln>
                <a:solidFill>
                  <a:schemeClr val="tx1"/>
                </a:solidFill>
                <a:latin typeface="+mn-lt"/>
              </a:rPr>
              <a:t>Não exagere na propaganda;</a:t>
            </a:r>
          </a:p>
          <a:p>
            <a:pPr>
              <a:lnSpc>
                <a:spcPct val="130000"/>
              </a:lnSpc>
              <a:spcBef>
                <a:spcPts val="1600"/>
              </a:spcBef>
            </a:pPr>
            <a:r>
              <a:rPr lang="pt-BR" dirty="0">
                <a:ln w="12700">
                  <a:noFill/>
                </a:ln>
                <a:solidFill>
                  <a:schemeClr val="tx1"/>
                </a:solidFill>
                <a:latin typeface="+mn-lt"/>
              </a:rPr>
              <a:t>Invista no “pós-venda”.</a:t>
            </a:r>
          </a:p>
        </p:txBody>
      </p:sp>
      <p:cxnSp>
        <p:nvCxnSpPr>
          <p:cNvPr id="24" name="Conector reto 23">
            <a:extLst>
              <a:ext uri="{FF2B5EF4-FFF2-40B4-BE49-F238E27FC236}">
                <a16:creationId xmlns:a16="http://schemas.microsoft.com/office/drawing/2014/main" id="{A8C650D9-E1D3-4D4D-9231-E18560949530}"/>
              </a:ext>
            </a:extLst>
          </p:cNvPr>
          <p:cNvCxnSpPr>
            <a:cxnSpLocks/>
          </p:cNvCxnSpPr>
          <p:nvPr/>
        </p:nvCxnSpPr>
        <p:spPr>
          <a:xfrm>
            <a:off x="6196084" y="3625516"/>
            <a:ext cx="2553866" cy="0"/>
          </a:xfrm>
          <a:prstGeom prst="line">
            <a:avLst/>
          </a:prstGeom>
          <a:ln w="127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25" name="Gráfico 6">
            <a:extLst>
              <a:ext uri="{FF2B5EF4-FFF2-40B4-BE49-F238E27FC236}">
                <a16:creationId xmlns:a16="http://schemas.microsoft.com/office/drawing/2014/main" id="{2FECE6CA-DDFD-47A0-94B5-108AC1E5C36D}"/>
              </a:ext>
            </a:extLst>
          </p:cNvPr>
          <p:cNvSpPr/>
          <p:nvPr/>
        </p:nvSpPr>
        <p:spPr>
          <a:xfrm>
            <a:off x="5946997" y="3274066"/>
            <a:ext cx="206476" cy="162124"/>
          </a:xfrm>
          <a:custGeom>
            <a:avLst/>
            <a:gdLst>
              <a:gd name="connsiteX0" fmla="*/ -1004 w 6038099"/>
              <a:gd name="connsiteY0" fmla="*/ 2444405 h 4741078"/>
              <a:gd name="connsiteX1" fmla="*/ 2654944 w 6038099"/>
              <a:gd name="connsiteY1" fmla="*/ 1507579 h 4741078"/>
              <a:gd name="connsiteX2" fmla="*/ 3326171 w 6038099"/>
              <a:gd name="connsiteY2" fmla="*/ 1224278 h 4741078"/>
              <a:gd name="connsiteX3" fmla="*/ 3326171 w 6038099"/>
              <a:gd name="connsiteY3" fmla="*/ 1224278 h 4741078"/>
              <a:gd name="connsiteX4" fmla="*/ 5436450 w 6038099"/>
              <a:gd name="connsiteY4" fmla="*/ 111193 h 4741078"/>
              <a:gd name="connsiteX5" fmla="*/ 5914516 w 6038099"/>
              <a:gd name="connsiteY5" fmla="*/ 44393 h 4741078"/>
              <a:gd name="connsiteX6" fmla="*/ 5859783 w 6038099"/>
              <a:gd name="connsiteY6" fmla="*/ 1042385 h 4741078"/>
              <a:gd name="connsiteX7" fmla="*/ 2865004 w 6038099"/>
              <a:gd name="connsiteY7" fmla="*/ 4740590 h 4741078"/>
              <a:gd name="connsiteX8" fmla="*/ 2865004 w 6038099"/>
              <a:gd name="connsiteY8" fmla="*/ 4740590 h 4741078"/>
              <a:gd name="connsiteX9" fmla="*/ 2213 w 6038099"/>
              <a:gd name="connsiteY9" fmla="*/ 2444405 h 4741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38099" h="4741078">
                <a:moveTo>
                  <a:pt x="-1004" y="2444405"/>
                </a:moveTo>
                <a:cubicBezTo>
                  <a:pt x="896386" y="2160297"/>
                  <a:pt x="1793776" y="1864924"/>
                  <a:pt x="2654944" y="1507579"/>
                </a:cubicBezTo>
                <a:cubicBezTo>
                  <a:pt x="2877078" y="1415023"/>
                  <a:pt x="3129797" y="1312808"/>
                  <a:pt x="3326171" y="1224278"/>
                </a:cubicBezTo>
                <a:lnTo>
                  <a:pt x="3326171" y="1224278"/>
                </a:lnTo>
                <a:cubicBezTo>
                  <a:pt x="4049715" y="891882"/>
                  <a:pt x="4753944" y="520371"/>
                  <a:pt x="5436450" y="111193"/>
                </a:cubicBezTo>
                <a:cubicBezTo>
                  <a:pt x="5640065" y="-12752"/>
                  <a:pt x="5809088" y="-31261"/>
                  <a:pt x="5914516" y="44393"/>
                </a:cubicBezTo>
                <a:cubicBezTo>
                  <a:pt x="6075483" y="160289"/>
                  <a:pt x="6098020" y="498318"/>
                  <a:pt x="5859783" y="1042385"/>
                </a:cubicBezTo>
                <a:cubicBezTo>
                  <a:pt x="5244900" y="2450840"/>
                  <a:pt x="4078698" y="3796523"/>
                  <a:pt x="2865004" y="4740590"/>
                </a:cubicBezTo>
                <a:lnTo>
                  <a:pt x="2865004" y="4740590"/>
                </a:lnTo>
                <a:cubicBezTo>
                  <a:pt x="1722951" y="4244172"/>
                  <a:pt x="734614" y="3451409"/>
                  <a:pt x="2213" y="2444405"/>
                </a:cubicBezTo>
              </a:path>
            </a:pathLst>
          </a:custGeom>
          <a:solidFill>
            <a:schemeClr val="tx2"/>
          </a:solidFill>
          <a:ln w="80391" cap="flat">
            <a:noFill/>
            <a:prstDash val="solid"/>
            <a:miter/>
          </a:ln>
        </p:spPr>
        <p:txBody>
          <a:bodyPr rtlCol="0" anchor="ctr"/>
          <a:lstStyle/>
          <a:p>
            <a:endParaRPr lang="pt-BR" dirty="0"/>
          </a:p>
        </p:txBody>
      </p:sp>
      <p:cxnSp>
        <p:nvCxnSpPr>
          <p:cNvPr id="26" name="Conector reto 25">
            <a:extLst>
              <a:ext uri="{FF2B5EF4-FFF2-40B4-BE49-F238E27FC236}">
                <a16:creationId xmlns:a16="http://schemas.microsoft.com/office/drawing/2014/main" id="{773B9E32-8834-4C42-A486-3151AE245E19}"/>
              </a:ext>
            </a:extLst>
          </p:cNvPr>
          <p:cNvCxnSpPr>
            <a:cxnSpLocks/>
          </p:cNvCxnSpPr>
          <p:nvPr/>
        </p:nvCxnSpPr>
        <p:spPr>
          <a:xfrm>
            <a:off x="6196084" y="4079626"/>
            <a:ext cx="2553866" cy="0"/>
          </a:xfrm>
          <a:prstGeom prst="line">
            <a:avLst/>
          </a:prstGeom>
          <a:ln w="127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27" name="Gráfico 6">
            <a:extLst>
              <a:ext uri="{FF2B5EF4-FFF2-40B4-BE49-F238E27FC236}">
                <a16:creationId xmlns:a16="http://schemas.microsoft.com/office/drawing/2014/main" id="{279AD6FA-100E-48B6-B1C0-0536B02D1F2C}"/>
              </a:ext>
            </a:extLst>
          </p:cNvPr>
          <p:cNvSpPr/>
          <p:nvPr/>
        </p:nvSpPr>
        <p:spPr>
          <a:xfrm>
            <a:off x="5944013" y="3776776"/>
            <a:ext cx="206476" cy="162124"/>
          </a:xfrm>
          <a:custGeom>
            <a:avLst/>
            <a:gdLst>
              <a:gd name="connsiteX0" fmla="*/ -1004 w 6038099"/>
              <a:gd name="connsiteY0" fmla="*/ 2444405 h 4741078"/>
              <a:gd name="connsiteX1" fmla="*/ 2654944 w 6038099"/>
              <a:gd name="connsiteY1" fmla="*/ 1507579 h 4741078"/>
              <a:gd name="connsiteX2" fmla="*/ 3326171 w 6038099"/>
              <a:gd name="connsiteY2" fmla="*/ 1224278 h 4741078"/>
              <a:gd name="connsiteX3" fmla="*/ 3326171 w 6038099"/>
              <a:gd name="connsiteY3" fmla="*/ 1224278 h 4741078"/>
              <a:gd name="connsiteX4" fmla="*/ 5436450 w 6038099"/>
              <a:gd name="connsiteY4" fmla="*/ 111193 h 4741078"/>
              <a:gd name="connsiteX5" fmla="*/ 5914516 w 6038099"/>
              <a:gd name="connsiteY5" fmla="*/ 44393 h 4741078"/>
              <a:gd name="connsiteX6" fmla="*/ 5859783 w 6038099"/>
              <a:gd name="connsiteY6" fmla="*/ 1042385 h 4741078"/>
              <a:gd name="connsiteX7" fmla="*/ 2865004 w 6038099"/>
              <a:gd name="connsiteY7" fmla="*/ 4740590 h 4741078"/>
              <a:gd name="connsiteX8" fmla="*/ 2865004 w 6038099"/>
              <a:gd name="connsiteY8" fmla="*/ 4740590 h 4741078"/>
              <a:gd name="connsiteX9" fmla="*/ 2213 w 6038099"/>
              <a:gd name="connsiteY9" fmla="*/ 2444405 h 4741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38099" h="4741078">
                <a:moveTo>
                  <a:pt x="-1004" y="2444405"/>
                </a:moveTo>
                <a:cubicBezTo>
                  <a:pt x="896386" y="2160297"/>
                  <a:pt x="1793776" y="1864924"/>
                  <a:pt x="2654944" y="1507579"/>
                </a:cubicBezTo>
                <a:cubicBezTo>
                  <a:pt x="2877078" y="1415023"/>
                  <a:pt x="3129797" y="1312808"/>
                  <a:pt x="3326171" y="1224278"/>
                </a:cubicBezTo>
                <a:lnTo>
                  <a:pt x="3326171" y="1224278"/>
                </a:lnTo>
                <a:cubicBezTo>
                  <a:pt x="4049715" y="891882"/>
                  <a:pt x="4753944" y="520371"/>
                  <a:pt x="5436450" y="111193"/>
                </a:cubicBezTo>
                <a:cubicBezTo>
                  <a:pt x="5640065" y="-12752"/>
                  <a:pt x="5809088" y="-31261"/>
                  <a:pt x="5914516" y="44393"/>
                </a:cubicBezTo>
                <a:cubicBezTo>
                  <a:pt x="6075483" y="160289"/>
                  <a:pt x="6098020" y="498318"/>
                  <a:pt x="5859783" y="1042385"/>
                </a:cubicBezTo>
                <a:cubicBezTo>
                  <a:pt x="5244900" y="2450840"/>
                  <a:pt x="4078698" y="3796523"/>
                  <a:pt x="2865004" y="4740590"/>
                </a:cubicBezTo>
                <a:lnTo>
                  <a:pt x="2865004" y="4740590"/>
                </a:lnTo>
                <a:cubicBezTo>
                  <a:pt x="1722951" y="4244172"/>
                  <a:pt x="734614" y="3451409"/>
                  <a:pt x="2213" y="2444405"/>
                </a:cubicBezTo>
              </a:path>
            </a:pathLst>
          </a:custGeom>
          <a:solidFill>
            <a:schemeClr val="tx2"/>
          </a:solidFill>
          <a:ln w="80391" cap="flat">
            <a:noFill/>
            <a:prstDash val="solid"/>
            <a:miter/>
          </a:ln>
        </p:spPr>
        <p:txBody>
          <a:bodyPr rtlCol="0" anchor="ctr"/>
          <a:lstStyle/>
          <a:p>
            <a:endParaRPr lang="pt-BR" dirty="0"/>
          </a:p>
        </p:txBody>
      </p:sp>
      <p:cxnSp>
        <p:nvCxnSpPr>
          <p:cNvPr id="28" name="Conector reto 27">
            <a:extLst>
              <a:ext uri="{FF2B5EF4-FFF2-40B4-BE49-F238E27FC236}">
                <a16:creationId xmlns:a16="http://schemas.microsoft.com/office/drawing/2014/main" id="{BC775594-55C9-48E3-965B-A3021D9C9791}"/>
              </a:ext>
            </a:extLst>
          </p:cNvPr>
          <p:cNvCxnSpPr>
            <a:cxnSpLocks/>
          </p:cNvCxnSpPr>
          <p:nvPr/>
        </p:nvCxnSpPr>
        <p:spPr>
          <a:xfrm>
            <a:off x="6175481" y="4562292"/>
            <a:ext cx="2553866" cy="0"/>
          </a:xfrm>
          <a:prstGeom prst="line">
            <a:avLst/>
          </a:prstGeom>
          <a:ln w="127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29" name="Gráfico 6">
            <a:extLst>
              <a:ext uri="{FF2B5EF4-FFF2-40B4-BE49-F238E27FC236}">
                <a16:creationId xmlns:a16="http://schemas.microsoft.com/office/drawing/2014/main" id="{D8A498C0-9968-4402-8FA6-D185346600F1}"/>
              </a:ext>
            </a:extLst>
          </p:cNvPr>
          <p:cNvSpPr/>
          <p:nvPr/>
        </p:nvSpPr>
        <p:spPr>
          <a:xfrm>
            <a:off x="5936103" y="4733059"/>
            <a:ext cx="206476" cy="162124"/>
          </a:xfrm>
          <a:custGeom>
            <a:avLst/>
            <a:gdLst>
              <a:gd name="connsiteX0" fmla="*/ -1004 w 6038099"/>
              <a:gd name="connsiteY0" fmla="*/ 2444405 h 4741078"/>
              <a:gd name="connsiteX1" fmla="*/ 2654944 w 6038099"/>
              <a:gd name="connsiteY1" fmla="*/ 1507579 h 4741078"/>
              <a:gd name="connsiteX2" fmla="*/ 3326171 w 6038099"/>
              <a:gd name="connsiteY2" fmla="*/ 1224278 h 4741078"/>
              <a:gd name="connsiteX3" fmla="*/ 3326171 w 6038099"/>
              <a:gd name="connsiteY3" fmla="*/ 1224278 h 4741078"/>
              <a:gd name="connsiteX4" fmla="*/ 5436450 w 6038099"/>
              <a:gd name="connsiteY4" fmla="*/ 111193 h 4741078"/>
              <a:gd name="connsiteX5" fmla="*/ 5914516 w 6038099"/>
              <a:gd name="connsiteY5" fmla="*/ 44393 h 4741078"/>
              <a:gd name="connsiteX6" fmla="*/ 5859783 w 6038099"/>
              <a:gd name="connsiteY6" fmla="*/ 1042385 h 4741078"/>
              <a:gd name="connsiteX7" fmla="*/ 2865004 w 6038099"/>
              <a:gd name="connsiteY7" fmla="*/ 4740590 h 4741078"/>
              <a:gd name="connsiteX8" fmla="*/ 2865004 w 6038099"/>
              <a:gd name="connsiteY8" fmla="*/ 4740590 h 4741078"/>
              <a:gd name="connsiteX9" fmla="*/ 2213 w 6038099"/>
              <a:gd name="connsiteY9" fmla="*/ 2444405 h 4741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38099" h="4741078">
                <a:moveTo>
                  <a:pt x="-1004" y="2444405"/>
                </a:moveTo>
                <a:cubicBezTo>
                  <a:pt x="896386" y="2160297"/>
                  <a:pt x="1793776" y="1864924"/>
                  <a:pt x="2654944" y="1507579"/>
                </a:cubicBezTo>
                <a:cubicBezTo>
                  <a:pt x="2877078" y="1415023"/>
                  <a:pt x="3129797" y="1312808"/>
                  <a:pt x="3326171" y="1224278"/>
                </a:cubicBezTo>
                <a:lnTo>
                  <a:pt x="3326171" y="1224278"/>
                </a:lnTo>
                <a:cubicBezTo>
                  <a:pt x="4049715" y="891882"/>
                  <a:pt x="4753944" y="520371"/>
                  <a:pt x="5436450" y="111193"/>
                </a:cubicBezTo>
                <a:cubicBezTo>
                  <a:pt x="5640065" y="-12752"/>
                  <a:pt x="5809088" y="-31261"/>
                  <a:pt x="5914516" y="44393"/>
                </a:cubicBezTo>
                <a:cubicBezTo>
                  <a:pt x="6075483" y="160289"/>
                  <a:pt x="6098020" y="498318"/>
                  <a:pt x="5859783" y="1042385"/>
                </a:cubicBezTo>
                <a:cubicBezTo>
                  <a:pt x="5244900" y="2450840"/>
                  <a:pt x="4078698" y="3796523"/>
                  <a:pt x="2865004" y="4740590"/>
                </a:cubicBezTo>
                <a:lnTo>
                  <a:pt x="2865004" y="4740590"/>
                </a:lnTo>
                <a:cubicBezTo>
                  <a:pt x="1722951" y="4244172"/>
                  <a:pt x="734614" y="3451409"/>
                  <a:pt x="2213" y="2444405"/>
                </a:cubicBezTo>
              </a:path>
            </a:pathLst>
          </a:custGeom>
          <a:solidFill>
            <a:schemeClr val="tx2"/>
          </a:solidFill>
          <a:ln w="80391" cap="flat">
            <a:noFill/>
            <a:prstDash val="solid"/>
            <a:miter/>
          </a:ln>
        </p:spPr>
        <p:txBody>
          <a:bodyPr rtlCol="0" anchor="ctr"/>
          <a:lstStyle/>
          <a:p>
            <a:endParaRPr lang="pt-BR" dirty="0"/>
          </a:p>
        </p:txBody>
      </p:sp>
      <p:sp>
        <p:nvSpPr>
          <p:cNvPr id="30" name="Gráfico 6">
            <a:extLst>
              <a:ext uri="{FF2B5EF4-FFF2-40B4-BE49-F238E27FC236}">
                <a16:creationId xmlns:a16="http://schemas.microsoft.com/office/drawing/2014/main" id="{F608E9FF-7636-4C93-BD72-3D6016F23718}"/>
              </a:ext>
            </a:extLst>
          </p:cNvPr>
          <p:cNvSpPr/>
          <p:nvPr/>
        </p:nvSpPr>
        <p:spPr>
          <a:xfrm>
            <a:off x="5927174" y="4284846"/>
            <a:ext cx="206476" cy="162124"/>
          </a:xfrm>
          <a:custGeom>
            <a:avLst/>
            <a:gdLst>
              <a:gd name="connsiteX0" fmla="*/ -1004 w 6038099"/>
              <a:gd name="connsiteY0" fmla="*/ 2444405 h 4741078"/>
              <a:gd name="connsiteX1" fmla="*/ 2654944 w 6038099"/>
              <a:gd name="connsiteY1" fmla="*/ 1507579 h 4741078"/>
              <a:gd name="connsiteX2" fmla="*/ 3326171 w 6038099"/>
              <a:gd name="connsiteY2" fmla="*/ 1224278 h 4741078"/>
              <a:gd name="connsiteX3" fmla="*/ 3326171 w 6038099"/>
              <a:gd name="connsiteY3" fmla="*/ 1224278 h 4741078"/>
              <a:gd name="connsiteX4" fmla="*/ 5436450 w 6038099"/>
              <a:gd name="connsiteY4" fmla="*/ 111193 h 4741078"/>
              <a:gd name="connsiteX5" fmla="*/ 5914516 w 6038099"/>
              <a:gd name="connsiteY5" fmla="*/ 44393 h 4741078"/>
              <a:gd name="connsiteX6" fmla="*/ 5859783 w 6038099"/>
              <a:gd name="connsiteY6" fmla="*/ 1042385 h 4741078"/>
              <a:gd name="connsiteX7" fmla="*/ 2865004 w 6038099"/>
              <a:gd name="connsiteY7" fmla="*/ 4740590 h 4741078"/>
              <a:gd name="connsiteX8" fmla="*/ 2865004 w 6038099"/>
              <a:gd name="connsiteY8" fmla="*/ 4740590 h 4741078"/>
              <a:gd name="connsiteX9" fmla="*/ 2213 w 6038099"/>
              <a:gd name="connsiteY9" fmla="*/ 2444405 h 4741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38099" h="4741078">
                <a:moveTo>
                  <a:pt x="-1004" y="2444405"/>
                </a:moveTo>
                <a:cubicBezTo>
                  <a:pt x="896386" y="2160297"/>
                  <a:pt x="1793776" y="1864924"/>
                  <a:pt x="2654944" y="1507579"/>
                </a:cubicBezTo>
                <a:cubicBezTo>
                  <a:pt x="2877078" y="1415023"/>
                  <a:pt x="3129797" y="1312808"/>
                  <a:pt x="3326171" y="1224278"/>
                </a:cubicBezTo>
                <a:lnTo>
                  <a:pt x="3326171" y="1224278"/>
                </a:lnTo>
                <a:cubicBezTo>
                  <a:pt x="4049715" y="891882"/>
                  <a:pt x="4753944" y="520371"/>
                  <a:pt x="5436450" y="111193"/>
                </a:cubicBezTo>
                <a:cubicBezTo>
                  <a:pt x="5640065" y="-12752"/>
                  <a:pt x="5809088" y="-31261"/>
                  <a:pt x="5914516" y="44393"/>
                </a:cubicBezTo>
                <a:cubicBezTo>
                  <a:pt x="6075483" y="160289"/>
                  <a:pt x="6098020" y="498318"/>
                  <a:pt x="5859783" y="1042385"/>
                </a:cubicBezTo>
                <a:cubicBezTo>
                  <a:pt x="5244900" y="2450840"/>
                  <a:pt x="4078698" y="3796523"/>
                  <a:pt x="2865004" y="4740590"/>
                </a:cubicBezTo>
                <a:lnTo>
                  <a:pt x="2865004" y="4740590"/>
                </a:lnTo>
                <a:cubicBezTo>
                  <a:pt x="1722951" y="4244172"/>
                  <a:pt x="734614" y="3451409"/>
                  <a:pt x="2213" y="2444405"/>
                </a:cubicBezTo>
              </a:path>
            </a:pathLst>
          </a:custGeom>
          <a:solidFill>
            <a:schemeClr val="tx2"/>
          </a:solidFill>
          <a:ln w="80391" cap="flat">
            <a:noFill/>
            <a:prstDash val="solid"/>
            <a:miter/>
          </a:ln>
        </p:spPr>
        <p:txBody>
          <a:bodyPr rtlCol="0" anchor="ctr"/>
          <a:lstStyle/>
          <a:p>
            <a:endParaRPr lang="pt-BR" dirty="0"/>
          </a:p>
        </p:txBody>
      </p:sp>
      <p:sp>
        <p:nvSpPr>
          <p:cNvPr id="31" name="Gráfico 6">
            <a:extLst>
              <a:ext uri="{FF2B5EF4-FFF2-40B4-BE49-F238E27FC236}">
                <a16:creationId xmlns:a16="http://schemas.microsoft.com/office/drawing/2014/main" id="{7E08BE91-9AA4-4019-8371-AAFC76E24614}"/>
              </a:ext>
            </a:extLst>
          </p:cNvPr>
          <p:cNvSpPr/>
          <p:nvPr/>
        </p:nvSpPr>
        <p:spPr>
          <a:xfrm>
            <a:off x="9145136" y="3288354"/>
            <a:ext cx="206476" cy="162124"/>
          </a:xfrm>
          <a:custGeom>
            <a:avLst/>
            <a:gdLst>
              <a:gd name="connsiteX0" fmla="*/ -1004 w 6038099"/>
              <a:gd name="connsiteY0" fmla="*/ 2444405 h 4741078"/>
              <a:gd name="connsiteX1" fmla="*/ 2654944 w 6038099"/>
              <a:gd name="connsiteY1" fmla="*/ 1507579 h 4741078"/>
              <a:gd name="connsiteX2" fmla="*/ 3326171 w 6038099"/>
              <a:gd name="connsiteY2" fmla="*/ 1224278 h 4741078"/>
              <a:gd name="connsiteX3" fmla="*/ 3326171 w 6038099"/>
              <a:gd name="connsiteY3" fmla="*/ 1224278 h 4741078"/>
              <a:gd name="connsiteX4" fmla="*/ 5436450 w 6038099"/>
              <a:gd name="connsiteY4" fmla="*/ 111193 h 4741078"/>
              <a:gd name="connsiteX5" fmla="*/ 5914516 w 6038099"/>
              <a:gd name="connsiteY5" fmla="*/ 44393 h 4741078"/>
              <a:gd name="connsiteX6" fmla="*/ 5859783 w 6038099"/>
              <a:gd name="connsiteY6" fmla="*/ 1042385 h 4741078"/>
              <a:gd name="connsiteX7" fmla="*/ 2865004 w 6038099"/>
              <a:gd name="connsiteY7" fmla="*/ 4740590 h 4741078"/>
              <a:gd name="connsiteX8" fmla="*/ 2865004 w 6038099"/>
              <a:gd name="connsiteY8" fmla="*/ 4740590 h 4741078"/>
              <a:gd name="connsiteX9" fmla="*/ 2213 w 6038099"/>
              <a:gd name="connsiteY9" fmla="*/ 2444405 h 4741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38099" h="4741078">
                <a:moveTo>
                  <a:pt x="-1004" y="2444405"/>
                </a:moveTo>
                <a:cubicBezTo>
                  <a:pt x="896386" y="2160297"/>
                  <a:pt x="1793776" y="1864924"/>
                  <a:pt x="2654944" y="1507579"/>
                </a:cubicBezTo>
                <a:cubicBezTo>
                  <a:pt x="2877078" y="1415023"/>
                  <a:pt x="3129797" y="1312808"/>
                  <a:pt x="3326171" y="1224278"/>
                </a:cubicBezTo>
                <a:lnTo>
                  <a:pt x="3326171" y="1224278"/>
                </a:lnTo>
                <a:cubicBezTo>
                  <a:pt x="4049715" y="891882"/>
                  <a:pt x="4753944" y="520371"/>
                  <a:pt x="5436450" y="111193"/>
                </a:cubicBezTo>
                <a:cubicBezTo>
                  <a:pt x="5640065" y="-12752"/>
                  <a:pt x="5809088" y="-31261"/>
                  <a:pt x="5914516" y="44393"/>
                </a:cubicBezTo>
                <a:cubicBezTo>
                  <a:pt x="6075483" y="160289"/>
                  <a:pt x="6098020" y="498318"/>
                  <a:pt x="5859783" y="1042385"/>
                </a:cubicBezTo>
                <a:cubicBezTo>
                  <a:pt x="5244900" y="2450840"/>
                  <a:pt x="4078698" y="3796523"/>
                  <a:pt x="2865004" y="4740590"/>
                </a:cubicBezTo>
                <a:lnTo>
                  <a:pt x="2865004" y="4740590"/>
                </a:lnTo>
                <a:cubicBezTo>
                  <a:pt x="1722951" y="4244172"/>
                  <a:pt x="734614" y="3451409"/>
                  <a:pt x="2213" y="2444405"/>
                </a:cubicBezTo>
              </a:path>
            </a:pathLst>
          </a:custGeom>
          <a:solidFill>
            <a:schemeClr val="tx2"/>
          </a:solidFill>
          <a:ln w="80391" cap="flat">
            <a:noFill/>
            <a:prstDash val="solid"/>
            <a:miter/>
          </a:ln>
        </p:spPr>
        <p:txBody>
          <a:bodyPr rtlCol="0" anchor="ctr"/>
          <a:lstStyle/>
          <a:p>
            <a:endParaRPr lang="pt-BR" dirty="0"/>
          </a:p>
        </p:txBody>
      </p:sp>
      <p:cxnSp>
        <p:nvCxnSpPr>
          <p:cNvPr id="32" name="Conector reto 31">
            <a:extLst>
              <a:ext uri="{FF2B5EF4-FFF2-40B4-BE49-F238E27FC236}">
                <a16:creationId xmlns:a16="http://schemas.microsoft.com/office/drawing/2014/main" id="{E33EB344-8CA4-4E39-90C9-189CD95F96DA}"/>
              </a:ext>
            </a:extLst>
          </p:cNvPr>
          <p:cNvCxnSpPr>
            <a:cxnSpLocks/>
          </p:cNvCxnSpPr>
          <p:nvPr/>
        </p:nvCxnSpPr>
        <p:spPr>
          <a:xfrm>
            <a:off x="9119968" y="3625516"/>
            <a:ext cx="2664000" cy="0"/>
          </a:xfrm>
          <a:prstGeom prst="line">
            <a:avLst/>
          </a:prstGeom>
          <a:ln w="127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3" name="Conector reto 32">
            <a:extLst>
              <a:ext uri="{FF2B5EF4-FFF2-40B4-BE49-F238E27FC236}">
                <a16:creationId xmlns:a16="http://schemas.microsoft.com/office/drawing/2014/main" id="{60D6EDCD-9026-4408-8B0F-5232EEDF0D0D}"/>
              </a:ext>
            </a:extLst>
          </p:cNvPr>
          <p:cNvCxnSpPr>
            <a:cxnSpLocks/>
          </p:cNvCxnSpPr>
          <p:nvPr/>
        </p:nvCxnSpPr>
        <p:spPr>
          <a:xfrm>
            <a:off x="9152016" y="4375383"/>
            <a:ext cx="2664000" cy="0"/>
          </a:xfrm>
          <a:prstGeom prst="line">
            <a:avLst/>
          </a:prstGeom>
          <a:ln w="127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34" name="Gráfico 6">
            <a:extLst>
              <a:ext uri="{FF2B5EF4-FFF2-40B4-BE49-F238E27FC236}">
                <a16:creationId xmlns:a16="http://schemas.microsoft.com/office/drawing/2014/main" id="{AC0EA462-B355-48E7-B780-9748C3BE3265}"/>
              </a:ext>
            </a:extLst>
          </p:cNvPr>
          <p:cNvSpPr/>
          <p:nvPr/>
        </p:nvSpPr>
        <p:spPr>
          <a:xfrm>
            <a:off x="9145136" y="3800311"/>
            <a:ext cx="206476" cy="162124"/>
          </a:xfrm>
          <a:custGeom>
            <a:avLst/>
            <a:gdLst>
              <a:gd name="connsiteX0" fmla="*/ -1004 w 6038099"/>
              <a:gd name="connsiteY0" fmla="*/ 2444405 h 4741078"/>
              <a:gd name="connsiteX1" fmla="*/ 2654944 w 6038099"/>
              <a:gd name="connsiteY1" fmla="*/ 1507579 h 4741078"/>
              <a:gd name="connsiteX2" fmla="*/ 3326171 w 6038099"/>
              <a:gd name="connsiteY2" fmla="*/ 1224278 h 4741078"/>
              <a:gd name="connsiteX3" fmla="*/ 3326171 w 6038099"/>
              <a:gd name="connsiteY3" fmla="*/ 1224278 h 4741078"/>
              <a:gd name="connsiteX4" fmla="*/ 5436450 w 6038099"/>
              <a:gd name="connsiteY4" fmla="*/ 111193 h 4741078"/>
              <a:gd name="connsiteX5" fmla="*/ 5914516 w 6038099"/>
              <a:gd name="connsiteY5" fmla="*/ 44393 h 4741078"/>
              <a:gd name="connsiteX6" fmla="*/ 5859783 w 6038099"/>
              <a:gd name="connsiteY6" fmla="*/ 1042385 h 4741078"/>
              <a:gd name="connsiteX7" fmla="*/ 2865004 w 6038099"/>
              <a:gd name="connsiteY7" fmla="*/ 4740590 h 4741078"/>
              <a:gd name="connsiteX8" fmla="*/ 2865004 w 6038099"/>
              <a:gd name="connsiteY8" fmla="*/ 4740590 h 4741078"/>
              <a:gd name="connsiteX9" fmla="*/ 2213 w 6038099"/>
              <a:gd name="connsiteY9" fmla="*/ 2444405 h 4741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38099" h="4741078">
                <a:moveTo>
                  <a:pt x="-1004" y="2444405"/>
                </a:moveTo>
                <a:cubicBezTo>
                  <a:pt x="896386" y="2160297"/>
                  <a:pt x="1793776" y="1864924"/>
                  <a:pt x="2654944" y="1507579"/>
                </a:cubicBezTo>
                <a:cubicBezTo>
                  <a:pt x="2877078" y="1415023"/>
                  <a:pt x="3129797" y="1312808"/>
                  <a:pt x="3326171" y="1224278"/>
                </a:cubicBezTo>
                <a:lnTo>
                  <a:pt x="3326171" y="1224278"/>
                </a:lnTo>
                <a:cubicBezTo>
                  <a:pt x="4049715" y="891882"/>
                  <a:pt x="4753944" y="520371"/>
                  <a:pt x="5436450" y="111193"/>
                </a:cubicBezTo>
                <a:cubicBezTo>
                  <a:pt x="5640065" y="-12752"/>
                  <a:pt x="5809088" y="-31261"/>
                  <a:pt x="5914516" y="44393"/>
                </a:cubicBezTo>
                <a:cubicBezTo>
                  <a:pt x="6075483" y="160289"/>
                  <a:pt x="6098020" y="498318"/>
                  <a:pt x="5859783" y="1042385"/>
                </a:cubicBezTo>
                <a:cubicBezTo>
                  <a:pt x="5244900" y="2450840"/>
                  <a:pt x="4078698" y="3796523"/>
                  <a:pt x="2865004" y="4740590"/>
                </a:cubicBezTo>
                <a:lnTo>
                  <a:pt x="2865004" y="4740590"/>
                </a:lnTo>
                <a:cubicBezTo>
                  <a:pt x="1722951" y="4244172"/>
                  <a:pt x="734614" y="3451409"/>
                  <a:pt x="2213" y="2444405"/>
                </a:cubicBezTo>
              </a:path>
            </a:pathLst>
          </a:custGeom>
          <a:solidFill>
            <a:schemeClr val="tx2"/>
          </a:solidFill>
          <a:ln w="80391" cap="flat">
            <a:noFill/>
            <a:prstDash val="solid"/>
            <a:miter/>
          </a:ln>
        </p:spPr>
        <p:txBody>
          <a:bodyPr rtlCol="0" anchor="ctr"/>
          <a:lstStyle/>
          <a:p>
            <a:endParaRPr lang="pt-BR" dirty="0"/>
          </a:p>
        </p:txBody>
      </p:sp>
      <p:sp>
        <p:nvSpPr>
          <p:cNvPr id="35" name="Gráfico 6">
            <a:extLst>
              <a:ext uri="{FF2B5EF4-FFF2-40B4-BE49-F238E27FC236}">
                <a16:creationId xmlns:a16="http://schemas.microsoft.com/office/drawing/2014/main" id="{7B21CDCB-1999-41C2-B0D1-5953D803240A}"/>
              </a:ext>
            </a:extLst>
          </p:cNvPr>
          <p:cNvSpPr/>
          <p:nvPr/>
        </p:nvSpPr>
        <p:spPr>
          <a:xfrm>
            <a:off x="9137224" y="4552796"/>
            <a:ext cx="206476" cy="162124"/>
          </a:xfrm>
          <a:custGeom>
            <a:avLst/>
            <a:gdLst>
              <a:gd name="connsiteX0" fmla="*/ -1004 w 6038099"/>
              <a:gd name="connsiteY0" fmla="*/ 2444405 h 4741078"/>
              <a:gd name="connsiteX1" fmla="*/ 2654944 w 6038099"/>
              <a:gd name="connsiteY1" fmla="*/ 1507579 h 4741078"/>
              <a:gd name="connsiteX2" fmla="*/ 3326171 w 6038099"/>
              <a:gd name="connsiteY2" fmla="*/ 1224278 h 4741078"/>
              <a:gd name="connsiteX3" fmla="*/ 3326171 w 6038099"/>
              <a:gd name="connsiteY3" fmla="*/ 1224278 h 4741078"/>
              <a:gd name="connsiteX4" fmla="*/ 5436450 w 6038099"/>
              <a:gd name="connsiteY4" fmla="*/ 111193 h 4741078"/>
              <a:gd name="connsiteX5" fmla="*/ 5914516 w 6038099"/>
              <a:gd name="connsiteY5" fmla="*/ 44393 h 4741078"/>
              <a:gd name="connsiteX6" fmla="*/ 5859783 w 6038099"/>
              <a:gd name="connsiteY6" fmla="*/ 1042385 h 4741078"/>
              <a:gd name="connsiteX7" fmla="*/ 2865004 w 6038099"/>
              <a:gd name="connsiteY7" fmla="*/ 4740590 h 4741078"/>
              <a:gd name="connsiteX8" fmla="*/ 2865004 w 6038099"/>
              <a:gd name="connsiteY8" fmla="*/ 4740590 h 4741078"/>
              <a:gd name="connsiteX9" fmla="*/ 2213 w 6038099"/>
              <a:gd name="connsiteY9" fmla="*/ 2444405 h 4741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38099" h="4741078">
                <a:moveTo>
                  <a:pt x="-1004" y="2444405"/>
                </a:moveTo>
                <a:cubicBezTo>
                  <a:pt x="896386" y="2160297"/>
                  <a:pt x="1793776" y="1864924"/>
                  <a:pt x="2654944" y="1507579"/>
                </a:cubicBezTo>
                <a:cubicBezTo>
                  <a:pt x="2877078" y="1415023"/>
                  <a:pt x="3129797" y="1312808"/>
                  <a:pt x="3326171" y="1224278"/>
                </a:cubicBezTo>
                <a:lnTo>
                  <a:pt x="3326171" y="1224278"/>
                </a:lnTo>
                <a:cubicBezTo>
                  <a:pt x="4049715" y="891882"/>
                  <a:pt x="4753944" y="520371"/>
                  <a:pt x="5436450" y="111193"/>
                </a:cubicBezTo>
                <a:cubicBezTo>
                  <a:pt x="5640065" y="-12752"/>
                  <a:pt x="5809088" y="-31261"/>
                  <a:pt x="5914516" y="44393"/>
                </a:cubicBezTo>
                <a:cubicBezTo>
                  <a:pt x="6075483" y="160289"/>
                  <a:pt x="6098020" y="498318"/>
                  <a:pt x="5859783" y="1042385"/>
                </a:cubicBezTo>
                <a:cubicBezTo>
                  <a:pt x="5244900" y="2450840"/>
                  <a:pt x="4078698" y="3796523"/>
                  <a:pt x="2865004" y="4740590"/>
                </a:cubicBezTo>
                <a:lnTo>
                  <a:pt x="2865004" y="4740590"/>
                </a:lnTo>
                <a:cubicBezTo>
                  <a:pt x="1722951" y="4244172"/>
                  <a:pt x="734614" y="3451409"/>
                  <a:pt x="2213" y="2444405"/>
                </a:cubicBezTo>
              </a:path>
            </a:pathLst>
          </a:custGeom>
          <a:solidFill>
            <a:schemeClr val="tx2"/>
          </a:solidFill>
          <a:ln w="80391" cap="flat">
            <a:noFill/>
            <a:prstDash val="solid"/>
            <a:miter/>
          </a:ln>
        </p:spPr>
        <p:txBody>
          <a:bodyPr rtlCol="0" anchor="ctr"/>
          <a:lstStyle/>
          <a:p>
            <a:endParaRPr lang="pt-BR" dirty="0"/>
          </a:p>
        </p:txBody>
      </p:sp>
      <p:sp>
        <p:nvSpPr>
          <p:cNvPr id="36" name="Google Shape;603;g14fecd37f80_0_67">
            <a:extLst>
              <a:ext uri="{FF2B5EF4-FFF2-40B4-BE49-F238E27FC236}">
                <a16:creationId xmlns:a16="http://schemas.microsoft.com/office/drawing/2014/main" id="{711678BA-311C-4F8A-9309-CF14D7C20A14}"/>
              </a:ext>
            </a:extLst>
          </p:cNvPr>
          <p:cNvSpPr/>
          <p:nvPr/>
        </p:nvSpPr>
        <p:spPr>
          <a:xfrm rot="18596922" flipH="1">
            <a:off x="-3187912" y="4700498"/>
            <a:ext cx="4773446" cy="6001049"/>
          </a:xfrm>
          <a:custGeom>
            <a:avLst/>
            <a:gdLst/>
            <a:ahLst/>
            <a:cxnLst/>
            <a:rect l="l" t="t" r="r" b="b"/>
            <a:pathLst>
              <a:path w="547817" h="688701" extrusionOk="0">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Nunito ExtraLight"/>
              <a:ea typeface="Nunito ExtraLight"/>
              <a:cs typeface="Nunito ExtraLight"/>
              <a:sym typeface="Nunito ExtraLight"/>
            </a:endParaRPr>
          </a:p>
        </p:txBody>
      </p:sp>
      <p:sp>
        <p:nvSpPr>
          <p:cNvPr id="37" name="Google Shape;604;g14fecd37f80_0_67">
            <a:extLst>
              <a:ext uri="{FF2B5EF4-FFF2-40B4-BE49-F238E27FC236}">
                <a16:creationId xmlns:a16="http://schemas.microsoft.com/office/drawing/2014/main" id="{5F9DF98A-C5BE-448E-B875-F514FE4417A1}"/>
              </a:ext>
            </a:extLst>
          </p:cNvPr>
          <p:cNvSpPr txBox="1"/>
          <p:nvPr/>
        </p:nvSpPr>
        <p:spPr>
          <a:xfrm>
            <a:off x="335792" y="6181223"/>
            <a:ext cx="539844"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pt-BR" sz="1400" b="1" i="0" u="none" strike="noStrike" cap="none">
                <a:solidFill>
                  <a:schemeClr val="dk1"/>
                </a:solidFill>
                <a:latin typeface="+mj-lt"/>
                <a:ea typeface="Exo 2 ExtraBold"/>
                <a:cs typeface="Exo 2 ExtraBold"/>
                <a:sym typeface="Exo 2 ExtraBold"/>
              </a:rPr>
              <a:t>37</a:t>
            </a:fld>
            <a:endParaRPr sz="1400" b="1" i="0" u="none" strike="noStrike" cap="none" dirty="0">
              <a:solidFill>
                <a:schemeClr val="dk1"/>
              </a:solidFill>
              <a:latin typeface="+mj-lt"/>
              <a:ea typeface="Exo 2 ExtraBold"/>
              <a:cs typeface="Exo 2 ExtraBold"/>
              <a:sym typeface="Exo 2 ExtraBold"/>
            </a:endParaRPr>
          </a:p>
        </p:txBody>
      </p:sp>
      <p:pic>
        <p:nvPicPr>
          <p:cNvPr id="8" name="Gráfico 7" descr="Smartphone com preenchimento sólido">
            <a:extLst>
              <a:ext uri="{FF2B5EF4-FFF2-40B4-BE49-F238E27FC236}">
                <a16:creationId xmlns:a16="http://schemas.microsoft.com/office/drawing/2014/main" id="{51777088-975C-DB73-EDA5-5D75769B418C}"/>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828256" y="4105212"/>
            <a:ext cx="540343" cy="540343"/>
          </a:xfrm>
          <a:prstGeom prst="rect">
            <a:avLst/>
          </a:prstGeom>
        </p:spPr>
      </p:pic>
      <p:sp>
        <p:nvSpPr>
          <p:cNvPr id="16" name="CaixaDeTexto 15">
            <a:extLst>
              <a:ext uri="{FF2B5EF4-FFF2-40B4-BE49-F238E27FC236}">
                <a16:creationId xmlns:a16="http://schemas.microsoft.com/office/drawing/2014/main" id="{135662AD-7704-F010-61C2-92EF611F81BD}"/>
              </a:ext>
            </a:extLst>
          </p:cNvPr>
          <p:cNvSpPr txBox="1"/>
          <p:nvPr/>
        </p:nvSpPr>
        <p:spPr>
          <a:xfrm>
            <a:off x="6051540" y="2702109"/>
            <a:ext cx="849234" cy="338554"/>
          </a:xfrm>
          <a:prstGeom prst="rect">
            <a:avLst/>
          </a:prstGeom>
          <a:noFill/>
        </p:spPr>
        <p:txBody>
          <a:bodyPr wrap="square">
            <a:spAutoFit/>
          </a:bodyPr>
          <a:lstStyle/>
          <a:p>
            <a:pPr marL="0" marR="0" lvl="0" indent="0" algn="r" defTabSz="914400" rtl="0" eaLnBrk="1" fontAlgn="auto" latinLnBrk="0" hangingPunct="1">
              <a:lnSpc>
                <a:spcPct val="100000"/>
              </a:lnSpc>
              <a:spcBef>
                <a:spcPts val="1800"/>
              </a:spcBef>
              <a:spcAft>
                <a:spcPts val="0"/>
              </a:spcAft>
              <a:buClr>
                <a:srgbClr val="000000"/>
              </a:buClr>
              <a:buSzTx/>
              <a:buFont typeface="Arial"/>
              <a:buNone/>
              <a:tabLst/>
              <a:defRPr/>
            </a:pPr>
            <a:r>
              <a:rPr kumimoji="0" lang="pt-BR" sz="1600" b="0" i="1" u="none" strike="noStrike" kern="0" cap="none" spc="0" normalizeH="0" baseline="0" noProof="0" dirty="0">
                <a:ln>
                  <a:noFill/>
                </a:ln>
                <a:solidFill>
                  <a:srgbClr val="F06478"/>
                </a:solidFill>
                <a:effectLst/>
                <a:uLnTx/>
                <a:uFillTx/>
                <a:latin typeface="Exo 2.0 Extra Bold"/>
                <a:ea typeface="Exo 2 ExtraBold"/>
                <a:cs typeface="Exo 2 ExtraBold"/>
                <a:sym typeface="Exo 2 ExtraBold"/>
              </a:rPr>
              <a:t>Dicas!</a:t>
            </a:r>
          </a:p>
        </p:txBody>
      </p:sp>
    </p:spTree>
    <p:custDataLst>
      <p:tags r:id="rId1"/>
    </p:custDataLst>
    <p:extLst>
      <p:ext uri="{BB962C8B-B14F-4D97-AF65-F5344CB8AC3E}">
        <p14:creationId xmlns:p14="http://schemas.microsoft.com/office/powerpoint/2010/main" val="4006188971"/>
      </p:ext>
    </p:extLst>
  </p:cSld>
  <p:clrMapOvr>
    <a:masterClrMapping/>
  </p:clrMapOvr>
  <p:transition spd="med">
    <p:pull/>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633"/>
        <p:cNvGrpSpPr/>
        <p:nvPr/>
      </p:nvGrpSpPr>
      <p:grpSpPr>
        <a:xfrm>
          <a:off x="0" y="0"/>
          <a:ext cx="0" cy="0"/>
          <a:chOff x="0" y="0"/>
          <a:chExt cx="0" cy="0"/>
        </a:xfrm>
      </p:grpSpPr>
      <p:pic>
        <p:nvPicPr>
          <p:cNvPr id="27" name="Imagem 26">
            <a:extLst>
              <a:ext uri="{FF2B5EF4-FFF2-40B4-BE49-F238E27FC236}">
                <a16:creationId xmlns:a16="http://schemas.microsoft.com/office/drawing/2014/main" id="{F4779ED1-8C28-4C9A-B4E1-C28CBF2141DF}"/>
              </a:ext>
            </a:extLst>
          </p:cNvPr>
          <p:cNvPicPr>
            <a:picLocks noChangeAspect="1"/>
          </p:cNvPicPr>
          <p:nvPr/>
        </p:nvPicPr>
        <p:blipFill rotWithShape="1">
          <a:blip r:embed="rId4">
            <a:extLst>
              <a:ext uri="{BEBA8EAE-BF5A-486C-A8C5-ECC9F3942E4B}">
                <a14:imgProps xmlns:a14="http://schemas.microsoft.com/office/drawing/2010/main">
                  <a14:imgLayer r:embed="rId5">
                    <a14:imgEffect>
                      <a14:artisticBlur/>
                    </a14:imgEffect>
                    <a14:imgEffect>
                      <a14:saturation sat="0"/>
                    </a14:imgEffect>
                  </a14:imgLayer>
                </a14:imgProps>
              </a:ext>
            </a:extLst>
          </a:blip>
          <a:srcRect b="30380"/>
          <a:stretch/>
        </p:blipFill>
        <p:spPr>
          <a:xfrm>
            <a:off x="4944140" y="-152361"/>
            <a:ext cx="7644389" cy="7010361"/>
          </a:xfrm>
          <a:prstGeom prst="rect">
            <a:avLst/>
          </a:prstGeom>
        </p:spPr>
      </p:pic>
      <p:pic>
        <p:nvPicPr>
          <p:cNvPr id="28" name="Imagem 27">
            <a:extLst>
              <a:ext uri="{FF2B5EF4-FFF2-40B4-BE49-F238E27FC236}">
                <a16:creationId xmlns:a16="http://schemas.microsoft.com/office/drawing/2014/main" id="{5DDEEB8B-8CD2-4B7E-AE12-C2F67B79E12E}"/>
              </a:ext>
            </a:extLst>
          </p:cNvPr>
          <p:cNvPicPr>
            <a:picLocks noChangeAspect="1"/>
          </p:cNvPicPr>
          <p:nvPr/>
        </p:nvPicPr>
        <p:blipFill rotWithShape="1">
          <a:blip r:embed="rId6">
            <a:extLst>
              <a:ext uri="{BEBA8EAE-BF5A-486C-A8C5-ECC9F3942E4B}">
                <a14:imgProps xmlns:a14="http://schemas.microsoft.com/office/drawing/2010/main">
                  <a14:imgLayer r:embed="rId7">
                    <a14:imgEffect>
                      <a14:artisticBlur/>
                    </a14:imgEffect>
                  </a14:imgLayer>
                </a14:imgProps>
              </a:ext>
            </a:extLst>
          </a:blip>
          <a:srcRect t="5916"/>
          <a:stretch/>
        </p:blipFill>
        <p:spPr>
          <a:xfrm>
            <a:off x="7601255" y="368999"/>
            <a:ext cx="3005798" cy="6120000"/>
          </a:xfrm>
          <a:prstGeom prst="rect">
            <a:avLst/>
          </a:prstGeom>
        </p:spPr>
      </p:pic>
      <p:pic>
        <p:nvPicPr>
          <p:cNvPr id="29" name="Gráfico 28" descr="Marcador com preenchimento sólido">
            <a:extLst>
              <a:ext uri="{FF2B5EF4-FFF2-40B4-BE49-F238E27FC236}">
                <a16:creationId xmlns:a16="http://schemas.microsoft.com/office/drawing/2014/main" id="{3B576C3F-6F5F-4031-AB0E-E5FD620AB56F}"/>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1393439" y="1104900"/>
            <a:ext cx="914400" cy="914400"/>
          </a:xfrm>
          <a:prstGeom prst="rect">
            <a:avLst/>
          </a:prstGeom>
        </p:spPr>
      </p:pic>
      <p:cxnSp>
        <p:nvCxnSpPr>
          <p:cNvPr id="30" name="Conector Reto 14">
            <a:extLst>
              <a:ext uri="{FF2B5EF4-FFF2-40B4-BE49-F238E27FC236}">
                <a16:creationId xmlns:a16="http://schemas.microsoft.com/office/drawing/2014/main" id="{94988079-2B43-486A-A65C-8044B66DFA51}"/>
              </a:ext>
            </a:extLst>
          </p:cNvPr>
          <p:cNvCxnSpPr>
            <a:cxnSpLocks/>
          </p:cNvCxnSpPr>
          <p:nvPr/>
        </p:nvCxnSpPr>
        <p:spPr>
          <a:xfrm>
            <a:off x="10607053" y="368999"/>
            <a:ext cx="1243586" cy="1453204"/>
          </a:xfrm>
          <a:prstGeom prst="line">
            <a:avLst/>
          </a:prstGeom>
          <a:ln w="57150">
            <a:prstDash val="sysDot"/>
          </a:ln>
        </p:spPr>
        <p:style>
          <a:lnRef idx="1">
            <a:schemeClr val="dk1"/>
          </a:lnRef>
          <a:fillRef idx="0">
            <a:schemeClr val="dk1"/>
          </a:fillRef>
          <a:effectRef idx="0">
            <a:schemeClr val="dk1"/>
          </a:effectRef>
          <a:fontRef idx="minor">
            <a:schemeClr val="tx1"/>
          </a:fontRef>
        </p:style>
      </p:cxnSp>
      <p:cxnSp>
        <p:nvCxnSpPr>
          <p:cNvPr id="31" name="Conector Reto 16">
            <a:extLst>
              <a:ext uri="{FF2B5EF4-FFF2-40B4-BE49-F238E27FC236}">
                <a16:creationId xmlns:a16="http://schemas.microsoft.com/office/drawing/2014/main" id="{E995D3DF-1189-45AF-BB81-9AF7EDC17078}"/>
              </a:ext>
            </a:extLst>
          </p:cNvPr>
          <p:cNvCxnSpPr>
            <a:cxnSpLocks/>
          </p:cNvCxnSpPr>
          <p:nvPr/>
        </p:nvCxnSpPr>
        <p:spPr>
          <a:xfrm flipV="1">
            <a:off x="10607053" y="1822204"/>
            <a:ext cx="1268296" cy="4666795"/>
          </a:xfrm>
          <a:prstGeom prst="line">
            <a:avLst/>
          </a:prstGeom>
          <a:ln w="57150">
            <a:prstDash val="sysDot"/>
          </a:ln>
        </p:spPr>
        <p:style>
          <a:lnRef idx="1">
            <a:schemeClr val="dk1"/>
          </a:lnRef>
          <a:fillRef idx="0">
            <a:schemeClr val="dk1"/>
          </a:fillRef>
          <a:effectRef idx="0">
            <a:schemeClr val="dk1"/>
          </a:effectRef>
          <a:fontRef idx="minor">
            <a:schemeClr val="tx1"/>
          </a:fontRef>
        </p:style>
      </p:cxnSp>
      <p:sp>
        <p:nvSpPr>
          <p:cNvPr id="12" name="Retângulo 11">
            <a:extLst>
              <a:ext uri="{FF2B5EF4-FFF2-40B4-BE49-F238E27FC236}">
                <a16:creationId xmlns:a16="http://schemas.microsoft.com/office/drawing/2014/main" id="{C3AA6FD1-71CB-4217-A29C-F44C714B381E}"/>
              </a:ext>
            </a:extLst>
          </p:cNvPr>
          <p:cNvSpPr/>
          <p:nvPr/>
        </p:nvSpPr>
        <p:spPr>
          <a:xfrm>
            <a:off x="0" y="-1"/>
            <a:ext cx="7974840" cy="6913639"/>
          </a:xfrm>
          <a:prstGeom prst="rect">
            <a:avLst/>
          </a:prstGeom>
          <a:gradFill flip="none" rotWithShape="1">
            <a:gsLst>
              <a:gs pos="50000">
                <a:schemeClr val="accent4"/>
              </a:gs>
              <a:gs pos="100000">
                <a:schemeClr val="accent3">
                  <a:alpha val="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15" name="Gráfico 2">
            <a:extLst>
              <a:ext uri="{FF2B5EF4-FFF2-40B4-BE49-F238E27FC236}">
                <a16:creationId xmlns:a16="http://schemas.microsoft.com/office/drawing/2014/main" id="{7A958146-7233-41A7-9DED-56A2F7267E10}"/>
              </a:ext>
            </a:extLst>
          </p:cNvPr>
          <p:cNvSpPr/>
          <p:nvPr/>
        </p:nvSpPr>
        <p:spPr>
          <a:xfrm rot="16911916">
            <a:off x="-6147730" y="-3410303"/>
            <a:ext cx="12333706" cy="14181971"/>
          </a:xfrm>
          <a:custGeom>
            <a:avLst/>
            <a:gdLst>
              <a:gd name="connsiteX0" fmla="*/ 0 w 5701176"/>
              <a:gd name="connsiteY0" fmla="*/ 5198879 h 6517995"/>
              <a:gd name="connsiteX1" fmla="*/ 2452116 w 5701176"/>
              <a:gd name="connsiteY1" fmla="*/ 3025083 h 6517995"/>
              <a:gd name="connsiteX2" fmla="*/ 3052001 w 5701176"/>
              <a:gd name="connsiteY2" fmla="*/ 2423865 h 6517995"/>
              <a:gd name="connsiteX3" fmla="*/ 3052096 w 5701176"/>
              <a:gd name="connsiteY3" fmla="*/ 2424341 h 6517995"/>
              <a:gd name="connsiteX4" fmla="*/ 4846320 w 5701176"/>
              <a:gd name="connsiteY4" fmla="*/ 286741 h 6517995"/>
              <a:gd name="connsiteX5" fmla="*/ 5332286 w 5701176"/>
              <a:gd name="connsiteY5" fmla="*/ 8611 h 6517995"/>
              <a:gd name="connsiteX6" fmla="*/ 5698998 w 5701176"/>
              <a:gd name="connsiteY6" fmla="*/ 1137419 h 6517995"/>
              <a:gd name="connsiteX7" fmla="*/ 4057364 w 5701176"/>
              <a:gd name="connsiteY7" fmla="*/ 6517996 h 6517995"/>
              <a:gd name="connsiteX8" fmla="*/ 4053364 w 5701176"/>
              <a:gd name="connsiteY8" fmla="*/ 6508090 h 6517995"/>
              <a:gd name="connsiteX9" fmla="*/ 4057364 w 5701176"/>
              <a:gd name="connsiteY9" fmla="*/ 6517996 h 6517995"/>
              <a:gd name="connsiteX10" fmla="*/ 0 w 5701176"/>
              <a:gd name="connsiteY10" fmla="*/ 5198879 h 6517995"/>
              <a:gd name="connsiteX0" fmla="*/ 0 w 5701176"/>
              <a:gd name="connsiteY0" fmla="*/ 5198879 h 6527879"/>
              <a:gd name="connsiteX1" fmla="*/ 2452116 w 5701176"/>
              <a:gd name="connsiteY1" fmla="*/ 3025083 h 6527879"/>
              <a:gd name="connsiteX2" fmla="*/ 3052001 w 5701176"/>
              <a:gd name="connsiteY2" fmla="*/ 2423865 h 6527879"/>
              <a:gd name="connsiteX3" fmla="*/ 3052096 w 5701176"/>
              <a:gd name="connsiteY3" fmla="*/ 2424341 h 6527879"/>
              <a:gd name="connsiteX4" fmla="*/ 4846320 w 5701176"/>
              <a:gd name="connsiteY4" fmla="*/ 286741 h 6527879"/>
              <a:gd name="connsiteX5" fmla="*/ 5332286 w 5701176"/>
              <a:gd name="connsiteY5" fmla="*/ 8611 h 6527879"/>
              <a:gd name="connsiteX6" fmla="*/ 5698998 w 5701176"/>
              <a:gd name="connsiteY6" fmla="*/ 1137419 h 6527879"/>
              <a:gd name="connsiteX7" fmla="*/ 4057364 w 5701176"/>
              <a:gd name="connsiteY7" fmla="*/ 6517996 h 6527879"/>
              <a:gd name="connsiteX8" fmla="*/ 4053364 w 5701176"/>
              <a:gd name="connsiteY8" fmla="*/ 6508090 h 6527879"/>
              <a:gd name="connsiteX9" fmla="*/ 4072193 w 5701176"/>
              <a:gd name="connsiteY9" fmla="*/ 6527879 h 6527879"/>
              <a:gd name="connsiteX10" fmla="*/ 0 w 5701176"/>
              <a:gd name="connsiteY10" fmla="*/ 5198879 h 6527879"/>
              <a:gd name="connsiteX0" fmla="*/ 0 w 5701176"/>
              <a:gd name="connsiteY0" fmla="*/ 5198879 h 6557702"/>
              <a:gd name="connsiteX1" fmla="*/ 2452116 w 5701176"/>
              <a:gd name="connsiteY1" fmla="*/ 3025083 h 6557702"/>
              <a:gd name="connsiteX2" fmla="*/ 3052001 w 5701176"/>
              <a:gd name="connsiteY2" fmla="*/ 2423865 h 6557702"/>
              <a:gd name="connsiteX3" fmla="*/ 3052096 w 5701176"/>
              <a:gd name="connsiteY3" fmla="*/ 2424341 h 6557702"/>
              <a:gd name="connsiteX4" fmla="*/ 4846320 w 5701176"/>
              <a:gd name="connsiteY4" fmla="*/ 286741 h 6557702"/>
              <a:gd name="connsiteX5" fmla="*/ 5332286 w 5701176"/>
              <a:gd name="connsiteY5" fmla="*/ 8611 h 6557702"/>
              <a:gd name="connsiteX6" fmla="*/ 5698998 w 5701176"/>
              <a:gd name="connsiteY6" fmla="*/ 1137419 h 6557702"/>
              <a:gd name="connsiteX7" fmla="*/ 4057364 w 5701176"/>
              <a:gd name="connsiteY7" fmla="*/ 6517996 h 6557702"/>
              <a:gd name="connsiteX8" fmla="*/ 4053364 w 5701176"/>
              <a:gd name="connsiteY8" fmla="*/ 6508090 h 6557702"/>
              <a:gd name="connsiteX9" fmla="*/ 4035815 w 5701176"/>
              <a:gd name="connsiteY9" fmla="*/ 6557702 h 6557702"/>
              <a:gd name="connsiteX10" fmla="*/ 0 w 5701176"/>
              <a:gd name="connsiteY10" fmla="*/ 5198879 h 6557702"/>
              <a:gd name="connsiteX0" fmla="*/ 0 w 5701176"/>
              <a:gd name="connsiteY0" fmla="*/ 5198879 h 6557702"/>
              <a:gd name="connsiteX1" fmla="*/ 2452116 w 5701176"/>
              <a:gd name="connsiteY1" fmla="*/ 3025083 h 6557702"/>
              <a:gd name="connsiteX2" fmla="*/ 3052001 w 5701176"/>
              <a:gd name="connsiteY2" fmla="*/ 2423865 h 6557702"/>
              <a:gd name="connsiteX3" fmla="*/ 3052096 w 5701176"/>
              <a:gd name="connsiteY3" fmla="*/ 2424341 h 6557702"/>
              <a:gd name="connsiteX4" fmla="*/ 4846320 w 5701176"/>
              <a:gd name="connsiteY4" fmla="*/ 286741 h 6557702"/>
              <a:gd name="connsiteX5" fmla="*/ 5332286 w 5701176"/>
              <a:gd name="connsiteY5" fmla="*/ 8611 h 6557702"/>
              <a:gd name="connsiteX6" fmla="*/ 5698998 w 5701176"/>
              <a:gd name="connsiteY6" fmla="*/ 1137419 h 6557702"/>
              <a:gd name="connsiteX7" fmla="*/ 4057364 w 5701176"/>
              <a:gd name="connsiteY7" fmla="*/ 6517996 h 6557702"/>
              <a:gd name="connsiteX8" fmla="*/ 4051506 w 5701176"/>
              <a:gd name="connsiteY8" fmla="*/ 6541960 h 6557702"/>
              <a:gd name="connsiteX9" fmla="*/ 4035815 w 5701176"/>
              <a:gd name="connsiteY9" fmla="*/ 6557702 h 6557702"/>
              <a:gd name="connsiteX10" fmla="*/ 0 w 5701176"/>
              <a:gd name="connsiteY10" fmla="*/ 5198879 h 6557702"/>
              <a:gd name="connsiteX0" fmla="*/ 0 w 5701176"/>
              <a:gd name="connsiteY0" fmla="*/ 5198879 h 6557702"/>
              <a:gd name="connsiteX1" fmla="*/ 2452116 w 5701176"/>
              <a:gd name="connsiteY1" fmla="*/ 3025083 h 6557702"/>
              <a:gd name="connsiteX2" fmla="*/ 3052001 w 5701176"/>
              <a:gd name="connsiteY2" fmla="*/ 2423865 h 6557702"/>
              <a:gd name="connsiteX3" fmla="*/ 3052096 w 5701176"/>
              <a:gd name="connsiteY3" fmla="*/ 2424341 h 6557702"/>
              <a:gd name="connsiteX4" fmla="*/ 4846320 w 5701176"/>
              <a:gd name="connsiteY4" fmla="*/ 286741 h 6557702"/>
              <a:gd name="connsiteX5" fmla="*/ 5332286 w 5701176"/>
              <a:gd name="connsiteY5" fmla="*/ 8611 h 6557702"/>
              <a:gd name="connsiteX6" fmla="*/ 5698998 w 5701176"/>
              <a:gd name="connsiteY6" fmla="*/ 1137419 h 6557702"/>
              <a:gd name="connsiteX7" fmla="*/ 4054407 w 5701176"/>
              <a:gd name="connsiteY7" fmla="*/ 6520062 h 6557702"/>
              <a:gd name="connsiteX8" fmla="*/ 4051506 w 5701176"/>
              <a:gd name="connsiteY8" fmla="*/ 6541960 h 6557702"/>
              <a:gd name="connsiteX9" fmla="*/ 4035815 w 5701176"/>
              <a:gd name="connsiteY9" fmla="*/ 6557702 h 6557702"/>
              <a:gd name="connsiteX10" fmla="*/ 0 w 5701176"/>
              <a:gd name="connsiteY10" fmla="*/ 5198879 h 6557702"/>
              <a:gd name="connsiteX0" fmla="*/ 0 w 5701176"/>
              <a:gd name="connsiteY0" fmla="*/ 5198879 h 6554261"/>
              <a:gd name="connsiteX1" fmla="*/ 2452116 w 5701176"/>
              <a:gd name="connsiteY1" fmla="*/ 3025083 h 6554261"/>
              <a:gd name="connsiteX2" fmla="*/ 3052001 w 5701176"/>
              <a:gd name="connsiteY2" fmla="*/ 2423865 h 6554261"/>
              <a:gd name="connsiteX3" fmla="*/ 3052096 w 5701176"/>
              <a:gd name="connsiteY3" fmla="*/ 2424341 h 6554261"/>
              <a:gd name="connsiteX4" fmla="*/ 4846320 w 5701176"/>
              <a:gd name="connsiteY4" fmla="*/ 286741 h 6554261"/>
              <a:gd name="connsiteX5" fmla="*/ 5332286 w 5701176"/>
              <a:gd name="connsiteY5" fmla="*/ 8611 h 6554261"/>
              <a:gd name="connsiteX6" fmla="*/ 5698998 w 5701176"/>
              <a:gd name="connsiteY6" fmla="*/ 1137419 h 6554261"/>
              <a:gd name="connsiteX7" fmla="*/ 4054407 w 5701176"/>
              <a:gd name="connsiteY7" fmla="*/ 6520062 h 6554261"/>
              <a:gd name="connsiteX8" fmla="*/ 4051506 w 5701176"/>
              <a:gd name="connsiteY8" fmla="*/ 6541960 h 6554261"/>
              <a:gd name="connsiteX9" fmla="*/ 4019325 w 5701176"/>
              <a:gd name="connsiteY9" fmla="*/ 6554261 h 6554261"/>
              <a:gd name="connsiteX10" fmla="*/ 0 w 5701176"/>
              <a:gd name="connsiteY10" fmla="*/ 5198879 h 6554261"/>
              <a:gd name="connsiteX0" fmla="*/ 0 w 5701176"/>
              <a:gd name="connsiteY0" fmla="*/ 5198879 h 6556492"/>
              <a:gd name="connsiteX1" fmla="*/ 2452116 w 5701176"/>
              <a:gd name="connsiteY1" fmla="*/ 3025083 h 6556492"/>
              <a:gd name="connsiteX2" fmla="*/ 3052001 w 5701176"/>
              <a:gd name="connsiteY2" fmla="*/ 2423865 h 6556492"/>
              <a:gd name="connsiteX3" fmla="*/ 3052096 w 5701176"/>
              <a:gd name="connsiteY3" fmla="*/ 2424341 h 6556492"/>
              <a:gd name="connsiteX4" fmla="*/ 4846320 w 5701176"/>
              <a:gd name="connsiteY4" fmla="*/ 286741 h 6556492"/>
              <a:gd name="connsiteX5" fmla="*/ 5332286 w 5701176"/>
              <a:gd name="connsiteY5" fmla="*/ 8611 h 6556492"/>
              <a:gd name="connsiteX6" fmla="*/ 5698998 w 5701176"/>
              <a:gd name="connsiteY6" fmla="*/ 1137419 h 6556492"/>
              <a:gd name="connsiteX7" fmla="*/ 4054407 w 5701176"/>
              <a:gd name="connsiteY7" fmla="*/ 6520062 h 6556492"/>
              <a:gd name="connsiteX8" fmla="*/ 4051506 w 5701176"/>
              <a:gd name="connsiteY8" fmla="*/ 6541960 h 6556492"/>
              <a:gd name="connsiteX9" fmla="*/ 3999756 w 5701176"/>
              <a:gd name="connsiteY9" fmla="*/ 6556492 h 6556492"/>
              <a:gd name="connsiteX10" fmla="*/ 0 w 5701176"/>
              <a:gd name="connsiteY10" fmla="*/ 5198879 h 6556492"/>
              <a:gd name="connsiteX0" fmla="*/ 0 w 5701176"/>
              <a:gd name="connsiteY0" fmla="*/ 5198879 h 6559191"/>
              <a:gd name="connsiteX1" fmla="*/ 2452116 w 5701176"/>
              <a:gd name="connsiteY1" fmla="*/ 3025083 h 6559191"/>
              <a:gd name="connsiteX2" fmla="*/ 3052001 w 5701176"/>
              <a:gd name="connsiteY2" fmla="*/ 2423865 h 6559191"/>
              <a:gd name="connsiteX3" fmla="*/ 3052096 w 5701176"/>
              <a:gd name="connsiteY3" fmla="*/ 2424341 h 6559191"/>
              <a:gd name="connsiteX4" fmla="*/ 4846320 w 5701176"/>
              <a:gd name="connsiteY4" fmla="*/ 286741 h 6559191"/>
              <a:gd name="connsiteX5" fmla="*/ 5332286 w 5701176"/>
              <a:gd name="connsiteY5" fmla="*/ 8611 h 6559191"/>
              <a:gd name="connsiteX6" fmla="*/ 5698998 w 5701176"/>
              <a:gd name="connsiteY6" fmla="*/ 1137419 h 6559191"/>
              <a:gd name="connsiteX7" fmla="*/ 4054407 w 5701176"/>
              <a:gd name="connsiteY7" fmla="*/ 6520062 h 6559191"/>
              <a:gd name="connsiteX8" fmla="*/ 4039435 w 5701176"/>
              <a:gd name="connsiteY8" fmla="*/ 6557439 h 6559191"/>
              <a:gd name="connsiteX9" fmla="*/ 3999756 w 5701176"/>
              <a:gd name="connsiteY9" fmla="*/ 6556492 h 6559191"/>
              <a:gd name="connsiteX10" fmla="*/ 0 w 5701176"/>
              <a:gd name="connsiteY10" fmla="*/ 5198879 h 6559191"/>
              <a:gd name="connsiteX0" fmla="*/ 0 w 5701176"/>
              <a:gd name="connsiteY0" fmla="*/ 5198879 h 6560738"/>
              <a:gd name="connsiteX1" fmla="*/ 2452116 w 5701176"/>
              <a:gd name="connsiteY1" fmla="*/ 3025083 h 6560738"/>
              <a:gd name="connsiteX2" fmla="*/ 3052001 w 5701176"/>
              <a:gd name="connsiteY2" fmla="*/ 2423865 h 6560738"/>
              <a:gd name="connsiteX3" fmla="*/ 3052096 w 5701176"/>
              <a:gd name="connsiteY3" fmla="*/ 2424341 h 6560738"/>
              <a:gd name="connsiteX4" fmla="*/ 4846320 w 5701176"/>
              <a:gd name="connsiteY4" fmla="*/ 286741 h 6560738"/>
              <a:gd name="connsiteX5" fmla="*/ 5332286 w 5701176"/>
              <a:gd name="connsiteY5" fmla="*/ 8611 h 6560738"/>
              <a:gd name="connsiteX6" fmla="*/ 5698998 w 5701176"/>
              <a:gd name="connsiteY6" fmla="*/ 1137419 h 6560738"/>
              <a:gd name="connsiteX7" fmla="*/ 4066720 w 5701176"/>
              <a:gd name="connsiteY7" fmla="*/ 6497373 h 6560738"/>
              <a:gd name="connsiteX8" fmla="*/ 4039435 w 5701176"/>
              <a:gd name="connsiteY8" fmla="*/ 6557439 h 6560738"/>
              <a:gd name="connsiteX9" fmla="*/ 3999756 w 5701176"/>
              <a:gd name="connsiteY9" fmla="*/ 6556492 h 6560738"/>
              <a:gd name="connsiteX10" fmla="*/ 0 w 5701176"/>
              <a:gd name="connsiteY10" fmla="*/ 5198879 h 6560738"/>
              <a:gd name="connsiteX0" fmla="*/ 0 w 5701176"/>
              <a:gd name="connsiteY0" fmla="*/ 5198879 h 6561432"/>
              <a:gd name="connsiteX1" fmla="*/ 2452116 w 5701176"/>
              <a:gd name="connsiteY1" fmla="*/ 3025083 h 6561432"/>
              <a:gd name="connsiteX2" fmla="*/ 3052001 w 5701176"/>
              <a:gd name="connsiteY2" fmla="*/ 2423865 h 6561432"/>
              <a:gd name="connsiteX3" fmla="*/ 3052096 w 5701176"/>
              <a:gd name="connsiteY3" fmla="*/ 2424341 h 6561432"/>
              <a:gd name="connsiteX4" fmla="*/ 4846320 w 5701176"/>
              <a:gd name="connsiteY4" fmla="*/ 286741 h 6561432"/>
              <a:gd name="connsiteX5" fmla="*/ 5332286 w 5701176"/>
              <a:gd name="connsiteY5" fmla="*/ 8611 h 6561432"/>
              <a:gd name="connsiteX6" fmla="*/ 5698998 w 5701176"/>
              <a:gd name="connsiteY6" fmla="*/ 1137419 h 6561432"/>
              <a:gd name="connsiteX7" fmla="*/ 4095930 w 5701176"/>
              <a:gd name="connsiteY7" fmla="*/ 6487524 h 6561432"/>
              <a:gd name="connsiteX8" fmla="*/ 4039435 w 5701176"/>
              <a:gd name="connsiteY8" fmla="*/ 6557439 h 6561432"/>
              <a:gd name="connsiteX9" fmla="*/ 3999756 w 5701176"/>
              <a:gd name="connsiteY9" fmla="*/ 6556492 h 6561432"/>
              <a:gd name="connsiteX10" fmla="*/ 0 w 5701176"/>
              <a:gd name="connsiteY10" fmla="*/ 5198879 h 6561432"/>
              <a:gd name="connsiteX0" fmla="*/ 0 w 5701176"/>
              <a:gd name="connsiteY0" fmla="*/ 5198879 h 6562035"/>
              <a:gd name="connsiteX1" fmla="*/ 2452116 w 5701176"/>
              <a:gd name="connsiteY1" fmla="*/ 3025083 h 6562035"/>
              <a:gd name="connsiteX2" fmla="*/ 3052001 w 5701176"/>
              <a:gd name="connsiteY2" fmla="*/ 2423865 h 6562035"/>
              <a:gd name="connsiteX3" fmla="*/ 3052096 w 5701176"/>
              <a:gd name="connsiteY3" fmla="*/ 2424341 h 6562035"/>
              <a:gd name="connsiteX4" fmla="*/ 4846320 w 5701176"/>
              <a:gd name="connsiteY4" fmla="*/ 286741 h 6562035"/>
              <a:gd name="connsiteX5" fmla="*/ 5332286 w 5701176"/>
              <a:gd name="connsiteY5" fmla="*/ 8611 h 6562035"/>
              <a:gd name="connsiteX6" fmla="*/ 5698998 w 5701176"/>
              <a:gd name="connsiteY6" fmla="*/ 1137419 h 6562035"/>
              <a:gd name="connsiteX7" fmla="*/ 4080331 w 5701176"/>
              <a:gd name="connsiteY7" fmla="*/ 6479058 h 6562035"/>
              <a:gd name="connsiteX8" fmla="*/ 4039435 w 5701176"/>
              <a:gd name="connsiteY8" fmla="*/ 6557439 h 6562035"/>
              <a:gd name="connsiteX9" fmla="*/ 3999756 w 5701176"/>
              <a:gd name="connsiteY9" fmla="*/ 6556492 h 6562035"/>
              <a:gd name="connsiteX10" fmla="*/ 0 w 5701176"/>
              <a:gd name="connsiteY10" fmla="*/ 5198879 h 6562035"/>
              <a:gd name="connsiteX0" fmla="*/ 0 w 5701176"/>
              <a:gd name="connsiteY0" fmla="*/ 5198879 h 6556492"/>
              <a:gd name="connsiteX1" fmla="*/ 2452116 w 5701176"/>
              <a:gd name="connsiteY1" fmla="*/ 3025083 h 6556492"/>
              <a:gd name="connsiteX2" fmla="*/ 3052001 w 5701176"/>
              <a:gd name="connsiteY2" fmla="*/ 2423865 h 6556492"/>
              <a:gd name="connsiteX3" fmla="*/ 3052096 w 5701176"/>
              <a:gd name="connsiteY3" fmla="*/ 2424341 h 6556492"/>
              <a:gd name="connsiteX4" fmla="*/ 4846320 w 5701176"/>
              <a:gd name="connsiteY4" fmla="*/ 286741 h 6556492"/>
              <a:gd name="connsiteX5" fmla="*/ 5332286 w 5701176"/>
              <a:gd name="connsiteY5" fmla="*/ 8611 h 6556492"/>
              <a:gd name="connsiteX6" fmla="*/ 5698998 w 5701176"/>
              <a:gd name="connsiteY6" fmla="*/ 1137419 h 6556492"/>
              <a:gd name="connsiteX7" fmla="*/ 4080331 w 5701176"/>
              <a:gd name="connsiteY7" fmla="*/ 6479058 h 6556492"/>
              <a:gd name="connsiteX8" fmla="*/ 4041216 w 5701176"/>
              <a:gd name="connsiteY8" fmla="*/ 6547391 h 6556492"/>
              <a:gd name="connsiteX9" fmla="*/ 3999756 w 5701176"/>
              <a:gd name="connsiteY9" fmla="*/ 6556492 h 6556492"/>
              <a:gd name="connsiteX10" fmla="*/ 0 w 5701176"/>
              <a:gd name="connsiteY10" fmla="*/ 5198879 h 6556492"/>
              <a:gd name="connsiteX0" fmla="*/ 0 w 5701176"/>
              <a:gd name="connsiteY0" fmla="*/ 5198879 h 6555524"/>
              <a:gd name="connsiteX1" fmla="*/ 2452116 w 5701176"/>
              <a:gd name="connsiteY1" fmla="*/ 3025083 h 6555524"/>
              <a:gd name="connsiteX2" fmla="*/ 3052001 w 5701176"/>
              <a:gd name="connsiteY2" fmla="*/ 2423865 h 6555524"/>
              <a:gd name="connsiteX3" fmla="*/ 3052096 w 5701176"/>
              <a:gd name="connsiteY3" fmla="*/ 2424341 h 6555524"/>
              <a:gd name="connsiteX4" fmla="*/ 4846320 w 5701176"/>
              <a:gd name="connsiteY4" fmla="*/ 286741 h 6555524"/>
              <a:gd name="connsiteX5" fmla="*/ 5332286 w 5701176"/>
              <a:gd name="connsiteY5" fmla="*/ 8611 h 6555524"/>
              <a:gd name="connsiteX6" fmla="*/ 5698998 w 5701176"/>
              <a:gd name="connsiteY6" fmla="*/ 1137419 h 6555524"/>
              <a:gd name="connsiteX7" fmla="*/ 4080331 w 5701176"/>
              <a:gd name="connsiteY7" fmla="*/ 6479058 h 6555524"/>
              <a:gd name="connsiteX8" fmla="*/ 4041216 w 5701176"/>
              <a:gd name="connsiteY8" fmla="*/ 6547391 h 6555524"/>
              <a:gd name="connsiteX9" fmla="*/ 3970910 w 5701176"/>
              <a:gd name="connsiteY9" fmla="*/ 6555524 h 6555524"/>
              <a:gd name="connsiteX10" fmla="*/ 0 w 5701176"/>
              <a:gd name="connsiteY10" fmla="*/ 5198879 h 6555524"/>
              <a:gd name="connsiteX0" fmla="*/ 0 w 5701176"/>
              <a:gd name="connsiteY0" fmla="*/ 5198879 h 6556808"/>
              <a:gd name="connsiteX1" fmla="*/ 2452116 w 5701176"/>
              <a:gd name="connsiteY1" fmla="*/ 3025083 h 6556808"/>
              <a:gd name="connsiteX2" fmla="*/ 3052001 w 5701176"/>
              <a:gd name="connsiteY2" fmla="*/ 2423865 h 6556808"/>
              <a:gd name="connsiteX3" fmla="*/ 3052096 w 5701176"/>
              <a:gd name="connsiteY3" fmla="*/ 2424341 h 6556808"/>
              <a:gd name="connsiteX4" fmla="*/ 4846320 w 5701176"/>
              <a:gd name="connsiteY4" fmla="*/ 286741 h 6556808"/>
              <a:gd name="connsiteX5" fmla="*/ 5332286 w 5701176"/>
              <a:gd name="connsiteY5" fmla="*/ 8611 h 6556808"/>
              <a:gd name="connsiteX6" fmla="*/ 5698998 w 5701176"/>
              <a:gd name="connsiteY6" fmla="*/ 1137419 h 6556808"/>
              <a:gd name="connsiteX7" fmla="*/ 4080331 w 5701176"/>
              <a:gd name="connsiteY7" fmla="*/ 6479058 h 6556808"/>
              <a:gd name="connsiteX8" fmla="*/ 4041216 w 5701176"/>
              <a:gd name="connsiteY8" fmla="*/ 6547391 h 6556808"/>
              <a:gd name="connsiteX9" fmla="*/ 3970910 w 5701176"/>
              <a:gd name="connsiteY9" fmla="*/ 6555524 h 6556808"/>
              <a:gd name="connsiteX10" fmla="*/ 0 w 5701176"/>
              <a:gd name="connsiteY10" fmla="*/ 5198879 h 6556808"/>
              <a:gd name="connsiteX0" fmla="*/ 0 w 5701176"/>
              <a:gd name="connsiteY0" fmla="*/ 5198879 h 6555524"/>
              <a:gd name="connsiteX1" fmla="*/ 2452116 w 5701176"/>
              <a:gd name="connsiteY1" fmla="*/ 3025083 h 6555524"/>
              <a:gd name="connsiteX2" fmla="*/ 3052001 w 5701176"/>
              <a:gd name="connsiteY2" fmla="*/ 2423865 h 6555524"/>
              <a:gd name="connsiteX3" fmla="*/ 3052096 w 5701176"/>
              <a:gd name="connsiteY3" fmla="*/ 2424341 h 6555524"/>
              <a:gd name="connsiteX4" fmla="*/ 4846320 w 5701176"/>
              <a:gd name="connsiteY4" fmla="*/ 286741 h 6555524"/>
              <a:gd name="connsiteX5" fmla="*/ 5332286 w 5701176"/>
              <a:gd name="connsiteY5" fmla="*/ 8611 h 6555524"/>
              <a:gd name="connsiteX6" fmla="*/ 5698998 w 5701176"/>
              <a:gd name="connsiteY6" fmla="*/ 1137419 h 6555524"/>
              <a:gd name="connsiteX7" fmla="*/ 4080331 w 5701176"/>
              <a:gd name="connsiteY7" fmla="*/ 6479058 h 6555524"/>
              <a:gd name="connsiteX8" fmla="*/ 4040688 w 5701176"/>
              <a:gd name="connsiteY8" fmla="*/ 6541598 h 6555524"/>
              <a:gd name="connsiteX9" fmla="*/ 3970910 w 5701176"/>
              <a:gd name="connsiteY9" fmla="*/ 6555524 h 6555524"/>
              <a:gd name="connsiteX10" fmla="*/ 0 w 5701176"/>
              <a:gd name="connsiteY10" fmla="*/ 5198879 h 6555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701176" h="6555524">
                <a:moveTo>
                  <a:pt x="0" y="5198879"/>
                </a:moveTo>
                <a:cubicBezTo>
                  <a:pt x="842677" y="4500029"/>
                  <a:pt x="1681258" y="3788988"/>
                  <a:pt x="2452116" y="3025083"/>
                </a:cubicBezTo>
                <a:cubicBezTo>
                  <a:pt x="2651284" y="2827820"/>
                  <a:pt x="2879408" y="2606364"/>
                  <a:pt x="3052001" y="2423865"/>
                </a:cubicBezTo>
                <a:cubicBezTo>
                  <a:pt x="3052033" y="2424024"/>
                  <a:pt x="3052064" y="2424182"/>
                  <a:pt x="3052096" y="2424341"/>
                </a:cubicBezTo>
                <a:cubicBezTo>
                  <a:pt x="3687318" y="1739303"/>
                  <a:pt x="4289775" y="1037596"/>
                  <a:pt x="4846320" y="286741"/>
                </a:cubicBezTo>
                <a:cubicBezTo>
                  <a:pt x="5012722" y="62427"/>
                  <a:pt x="5186077" y="-30251"/>
                  <a:pt x="5332286" y="8611"/>
                </a:cubicBezTo>
                <a:cubicBezTo>
                  <a:pt x="5555361" y="67380"/>
                  <a:pt x="5722334" y="433426"/>
                  <a:pt x="5698998" y="1137419"/>
                </a:cubicBezTo>
                <a:cubicBezTo>
                  <a:pt x="5638324" y="2961551"/>
                  <a:pt x="4982540" y="4913148"/>
                  <a:pt x="4080331" y="6479058"/>
                </a:cubicBezTo>
                <a:cubicBezTo>
                  <a:pt x="4078141" y="6474391"/>
                  <a:pt x="4058398" y="6523061"/>
                  <a:pt x="4040688" y="6541598"/>
                </a:cubicBezTo>
                <a:cubicBezTo>
                  <a:pt x="4022978" y="6560135"/>
                  <a:pt x="3968624" y="6550476"/>
                  <a:pt x="3970910" y="6555524"/>
                </a:cubicBezTo>
                <a:cubicBezTo>
                  <a:pt x="2535493" y="6499421"/>
                  <a:pt x="1213104" y="5996883"/>
                  <a:pt x="0" y="5198879"/>
                </a:cubicBezTo>
              </a:path>
            </a:pathLst>
          </a:custGeom>
          <a:solidFill>
            <a:schemeClr val="bg1"/>
          </a:solidFill>
          <a:ln w="28575" cap="flat">
            <a:noFill/>
            <a:prstDash val="solid"/>
            <a:miter/>
          </a:ln>
        </p:spPr>
        <p:txBody>
          <a:bodyPr rtlCol="0" anchor="ctr"/>
          <a:lstStyle/>
          <a:p>
            <a:endParaRPr lang="pt-BR" dirty="0">
              <a:latin typeface="Exo 2.0" panose="00000500000000000000" pitchFamily="50" charset="0"/>
            </a:endParaRPr>
          </a:p>
        </p:txBody>
      </p:sp>
      <p:sp>
        <p:nvSpPr>
          <p:cNvPr id="32" name="CaixaDeTexto 31">
            <a:extLst>
              <a:ext uri="{FF2B5EF4-FFF2-40B4-BE49-F238E27FC236}">
                <a16:creationId xmlns:a16="http://schemas.microsoft.com/office/drawing/2014/main" id="{5417A2A1-5F27-4A72-912E-39834736465B}"/>
              </a:ext>
            </a:extLst>
          </p:cNvPr>
          <p:cNvSpPr txBox="1"/>
          <p:nvPr/>
        </p:nvSpPr>
        <p:spPr>
          <a:xfrm>
            <a:off x="395774" y="1340969"/>
            <a:ext cx="883134" cy="1323439"/>
          </a:xfrm>
          <a:prstGeom prst="rect">
            <a:avLst/>
          </a:prstGeom>
          <a:noFill/>
        </p:spPr>
        <p:txBody>
          <a:bodyPr wrap="square" rtlCol="0">
            <a:spAutoFit/>
          </a:bodyPr>
          <a:lstStyle/>
          <a:p>
            <a:r>
              <a:rPr lang="pt-BR" sz="8000" i="1" dirty="0">
                <a:ln w="38100">
                  <a:noFill/>
                </a:ln>
                <a:solidFill>
                  <a:srgbClr val="FFC000"/>
                </a:solidFill>
                <a:latin typeface="+mj-lt"/>
              </a:rPr>
              <a:t>2</a:t>
            </a:r>
            <a:endParaRPr lang="pt-BR" sz="8800" i="1" dirty="0">
              <a:ln w="38100">
                <a:noFill/>
              </a:ln>
              <a:solidFill>
                <a:srgbClr val="FFC000"/>
              </a:solidFill>
              <a:latin typeface="+mj-lt"/>
            </a:endParaRPr>
          </a:p>
        </p:txBody>
      </p:sp>
      <p:pic>
        <p:nvPicPr>
          <p:cNvPr id="10" name="Gráfico 9" hidden="1">
            <a:extLst>
              <a:ext uri="{FF2B5EF4-FFF2-40B4-BE49-F238E27FC236}">
                <a16:creationId xmlns:a16="http://schemas.microsoft.com/office/drawing/2014/main" id="{54DC2898-B46F-4854-BAA3-453C3C741406}"/>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67248" y="369000"/>
            <a:ext cx="11457505" cy="6120000"/>
          </a:xfrm>
          <a:prstGeom prst="rect">
            <a:avLst/>
          </a:prstGeom>
        </p:spPr>
      </p:pic>
      <p:sp>
        <p:nvSpPr>
          <p:cNvPr id="14" name="Google Shape;636;p33">
            <a:extLst>
              <a:ext uri="{FF2B5EF4-FFF2-40B4-BE49-F238E27FC236}">
                <a16:creationId xmlns:a16="http://schemas.microsoft.com/office/drawing/2014/main" id="{8D69F060-9B17-4023-86F7-D5DBDDDCAFFA}"/>
              </a:ext>
            </a:extLst>
          </p:cNvPr>
          <p:cNvSpPr/>
          <p:nvPr/>
        </p:nvSpPr>
        <p:spPr>
          <a:xfrm rot="18301844">
            <a:off x="-9652502" y="-7453888"/>
            <a:ext cx="15971676" cy="18365106"/>
          </a:xfrm>
          <a:custGeom>
            <a:avLst/>
            <a:gdLst/>
            <a:ahLst/>
            <a:cxnLst/>
            <a:rect l="l" t="t" r="r" b="b"/>
            <a:pathLst>
              <a:path w="5701176" h="6555524" extrusionOk="0">
                <a:moveTo>
                  <a:pt x="0" y="5198879"/>
                </a:moveTo>
                <a:cubicBezTo>
                  <a:pt x="842677" y="4500029"/>
                  <a:pt x="1681258" y="3788988"/>
                  <a:pt x="2452116" y="3025083"/>
                </a:cubicBezTo>
                <a:cubicBezTo>
                  <a:pt x="2651284" y="2827820"/>
                  <a:pt x="2879408" y="2606364"/>
                  <a:pt x="3052001" y="2423865"/>
                </a:cubicBezTo>
                <a:cubicBezTo>
                  <a:pt x="3052033" y="2424024"/>
                  <a:pt x="3052064" y="2424182"/>
                  <a:pt x="3052096" y="2424341"/>
                </a:cubicBezTo>
                <a:cubicBezTo>
                  <a:pt x="3687318" y="1739303"/>
                  <a:pt x="4289775" y="1037596"/>
                  <a:pt x="4846320" y="286741"/>
                </a:cubicBezTo>
                <a:cubicBezTo>
                  <a:pt x="5012722" y="62427"/>
                  <a:pt x="5186077" y="-30251"/>
                  <a:pt x="5332286" y="8611"/>
                </a:cubicBezTo>
                <a:cubicBezTo>
                  <a:pt x="5555361" y="67380"/>
                  <a:pt x="5722334" y="433426"/>
                  <a:pt x="5698998" y="1137419"/>
                </a:cubicBezTo>
                <a:cubicBezTo>
                  <a:pt x="5638324" y="2961551"/>
                  <a:pt x="4982540" y="4913148"/>
                  <a:pt x="4080331" y="6479058"/>
                </a:cubicBezTo>
                <a:cubicBezTo>
                  <a:pt x="4078141" y="6474391"/>
                  <a:pt x="4058398" y="6523061"/>
                  <a:pt x="4040688" y="6541598"/>
                </a:cubicBezTo>
                <a:cubicBezTo>
                  <a:pt x="4022978" y="6560135"/>
                  <a:pt x="3968624" y="6550476"/>
                  <a:pt x="3970910" y="6555524"/>
                </a:cubicBezTo>
                <a:cubicBezTo>
                  <a:pt x="2535493" y="6499421"/>
                  <a:pt x="1213104" y="5996883"/>
                  <a:pt x="0" y="5198879"/>
                </a:cubicBezTo>
              </a:path>
            </a:pathLst>
          </a:custGeom>
          <a:noFill/>
          <a:ln w="28575" cap="flat" cmpd="sng">
            <a:solidFill>
              <a:srgbClr val="FDAF18"/>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Exo 2.0" panose="00000500000000000000" pitchFamily="50" charset="0"/>
              <a:ea typeface="Calibri"/>
              <a:cs typeface="Calibri"/>
              <a:sym typeface="Calibri"/>
            </a:endParaRPr>
          </a:p>
        </p:txBody>
      </p:sp>
      <p:sp>
        <p:nvSpPr>
          <p:cNvPr id="11" name="Gráfico 8">
            <a:extLst>
              <a:ext uri="{FF2B5EF4-FFF2-40B4-BE49-F238E27FC236}">
                <a16:creationId xmlns:a16="http://schemas.microsoft.com/office/drawing/2014/main" id="{23841377-1B0A-4DA5-9D7E-DCD241D6C50D}"/>
              </a:ext>
            </a:extLst>
          </p:cNvPr>
          <p:cNvSpPr/>
          <p:nvPr/>
        </p:nvSpPr>
        <p:spPr>
          <a:xfrm rot="3002956">
            <a:off x="10550379" y="4708214"/>
            <a:ext cx="4774013" cy="6001761"/>
          </a:xfrm>
          <a:custGeom>
            <a:avLst/>
            <a:gdLst>
              <a:gd name="connsiteX0" fmla="*/ 256858 w 547817"/>
              <a:gd name="connsiteY0" fmla="*/ 688205 h 688701"/>
              <a:gd name="connsiteX1" fmla="*/ 368491 w 547817"/>
              <a:gd name="connsiteY1" fmla="*/ 385405 h 688701"/>
              <a:gd name="connsiteX2" fmla="*/ 402115 w 547817"/>
              <a:gd name="connsiteY2" fmla="*/ 309205 h 688701"/>
              <a:gd name="connsiteX3" fmla="*/ 402115 w 547817"/>
              <a:gd name="connsiteY3" fmla="*/ 309205 h 688701"/>
              <a:gd name="connsiteX4" fmla="*/ 533179 w 547817"/>
              <a:gd name="connsiteY4" fmla="*/ 68890 h 688701"/>
              <a:gd name="connsiteX5" fmla="*/ 541561 w 547817"/>
              <a:gd name="connsiteY5" fmla="*/ 14216 h 688701"/>
              <a:gd name="connsiteX6" fmla="*/ 427261 w 547817"/>
              <a:gd name="connsiteY6" fmla="*/ 18883 h 688701"/>
              <a:gd name="connsiteX7" fmla="*/ -1364 w 547817"/>
              <a:gd name="connsiteY7" fmla="*/ 356354 h 688701"/>
              <a:gd name="connsiteX8" fmla="*/ -1364 w 547817"/>
              <a:gd name="connsiteY8" fmla="*/ 356354 h 688701"/>
              <a:gd name="connsiteX9" fmla="*/ 256858 w 547817"/>
              <a:gd name="connsiteY9" fmla="*/ 688205 h 688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7817" h="688701">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solidFill>
            <a:schemeClr val="tx2"/>
          </a:solidFill>
          <a:ln w="38100" cap="flat">
            <a:noFill/>
            <a:prstDash val="solid"/>
            <a:miter/>
          </a:ln>
        </p:spPr>
        <p:txBody>
          <a:bodyPr rtlCol="0" anchor="ctr"/>
          <a:lstStyle/>
          <a:p>
            <a:endParaRPr lang="pt-BR" dirty="0"/>
          </a:p>
        </p:txBody>
      </p:sp>
      <p:sp>
        <p:nvSpPr>
          <p:cNvPr id="13" name="CaixaDeTexto 12">
            <a:extLst>
              <a:ext uri="{FF2B5EF4-FFF2-40B4-BE49-F238E27FC236}">
                <a16:creationId xmlns:a16="http://schemas.microsoft.com/office/drawing/2014/main" id="{1DE3E27B-3E88-4AE1-AC7D-450B6AC2EF87}"/>
              </a:ext>
            </a:extLst>
          </p:cNvPr>
          <p:cNvSpPr txBox="1"/>
          <p:nvPr/>
        </p:nvSpPr>
        <p:spPr>
          <a:xfrm>
            <a:off x="11313994" y="6181224"/>
            <a:ext cx="510758" cy="307777"/>
          </a:xfrm>
          <a:prstGeom prst="rect">
            <a:avLst/>
          </a:prstGeom>
          <a:noFill/>
        </p:spPr>
        <p:txBody>
          <a:bodyPr wrap="square" rtlCol="0">
            <a:spAutoFit/>
          </a:bodyPr>
          <a:lstStyle/>
          <a:p>
            <a:pPr algn="r"/>
            <a:fld id="{29B1EA48-AE99-4102-B15A-1A3323D208F4}" type="slidenum">
              <a:rPr lang="pt-BR" sz="1400" smtClean="0">
                <a:solidFill>
                  <a:schemeClr val="tx1"/>
                </a:solidFill>
                <a:latin typeface="+mj-lt"/>
              </a:rPr>
              <a:pPr algn="r"/>
              <a:t>38</a:t>
            </a:fld>
            <a:endParaRPr lang="pt-BR" sz="1400" dirty="0">
              <a:solidFill>
                <a:schemeClr val="tx1"/>
              </a:solidFill>
              <a:latin typeface="+mj-lt"/>
            </a:endParaRPr>
          </a:p>
        </p:txBody>
      </p:sp>
      <p:sp>
        <p:nvSpPr>
          <p:cNvPr id="16" name="CaixaDeTexto 15">
            <a:extLst>
              <a:ext uri="{FF2B5EF4-FFF2-40B4-BE49-F238E27FC236}">
                <a16:creationId xmlns:a16="http://schemas.microsoft.com/office/drawing/2014/main" id="{E4E039E6-30E4-41B2-B691-4BDB3189B91B}"/>
              </a:ext>
            </a:extLst>
          </p:cNvPr>
          <p:cNvSpPr txBox="1"/>
          <p:nvPr/>
        </p:nvSpPr>
        <p:spPr>
          <a:xfrm>
            <a:off x="1062805" y="1739017"/>
            <a:ext cx="5154512" cy="4374787"/>
          </a:xfrm>
          <a:prstGeom prst="rect">
            <a:avLst/>
          </a:prstGeom>
          <a:noFill/>
        </p:spPr>
        <p:txBody>
          <a:bodyPr wrap="square">
            <a:spAutoFit/>
          </a:bodyPr>
          <a:lstStyle>
            <a:defPPr>
              <a:defRPr lang="en-US"/>
            </a:defPPr>
            <a:lvl1pPr algn="ctr">
              <a:defRPr sz="6000" b="1">
                <a:ln w="12700">
                  <a:noFill/>
                </a:ln>
                <a:solidFill>
                  <a:schemeClr val="accent2"/>
                </a:solidFill>
                <a:latin typeface="Phenomena ExtraBold" panose="00000900000000000000" pitchFamily="50" charset="0"/>
              </a:defRPr>
            </a:lvl1pPr>
          </a:lstStyle>
          <a:p>
            <a:pPr algn="l"/>
            <a:r>
              <a:rPr lang="pt-BR" sz="3600" b="0" i="1" dirty="0">
                <a:solidFill>
                  <a:schemeClr val="bg2"/>
                </a:solidFill>
                <a:latin typeface="+mj-lt"/>
              </a:rPr>
              <a:t>Google Maps</a:t>
            </a:r>
          </a:p>
          <a:p>
            <a:pPr marL="0" marR="0" lvl="0" indent="0" algn="l" defTabSz="914400" rtl="0" eaLnBrk="1" fontAlgn="auto" latinLnBrk="0" hangingPunct="1">
              <a:lnSpc>
                <a:spcPct val="100000"/>
              </a:lnSpc>
              <a:spcBef>
                <a:spcPts val="1800"/>
              </a:spcBef>
              <a:spcAft>
                <a:spcPts val="0"/>
              </a:spcAft>
              <a:buClr>
                <a:srgbClr val="000000"/>
              </a:buClr>
              <a:buSzTx/>
              <a:buFont typeface="Arial"/>
              <a:buNone/>
              <a:tabLst/>
              <a:defRPr/>
            </a:pPr>
            <a:endParaRPr kumimoji="0" lang="pt-BR" sz="1800" b="0" i="1" u="none" strike="noStrike" kern="0" cap="none" spc="0" normalizeH="0" baseline="0" noProof="0" dirty="0">
              <a:ln>
                <a:noFill/>
              </a:ln>
              <a:solidFill>
                <a:srgbClr val="F06478"/>
              </a:solidFill>
              <a:effectLst/>
              <a:uLnTx/>
              <a:uFillTx/>
              <a:latin typeface="Exo 2.0 Extra Bold"/>
              <a:ea typeface="Exo 2 ExtraBold"/>
              <a:cs typeface="Exo 2 ExtraBold"/>
              <a:sym typeface="Exo 2 ExtraBold"/>
            </a:endParaRPr>
          </a:p>
          <a:p>
            <a:pPr marL="0" marR="0" lvl="0" indent="0" algn="l" defTabSz="914400" rtl="0" eaLnBrk="1" fontAlgn="auto" latinLnBrk="0" hangingPunct="1">
              <a:lnSpc>
                <a:spcPct val="100000"/>
              </a:lnSpc>
              <a:spcBef>
                <a:spcPts val="1800"/>
              </a:spcBef>
              <a:spcAft>
                <a:spcPts val="0"/>
              </a:spcAft>
              <a:buClr>
                <a:srgbClr val="000000"/>
              </a:buClr>
              <a:buSzTx/>
              <a:buFont typeface="Arial"/>
              <a:buNone/>
              <a:tabLst/>
              <a:defRPr/>
            </a:pPr>
            <a:endParaRPr lang="pt-BR" sz="1800" b="0" i="1" dirty="0">
              <a:ln>
                <a:noFill/>
              </a:ln>
              <a:solidFill>
                <a:srgbClr val="F06478"/>
              </a:solidFill>
              <a:latin typeface="Exo 2.0 Extra Bold"/>
              <a:ea typeface="Exo 2 ExtraBold"/>
              <a:cs typeface="Exo 2 ExtraBold"/>
              <a:sym typeface="Exo 2 ExtraBold"/>
            </a:endParaRPr>
          </a:p>
          <a:p>
            <a:pPr marL="0" marR="0" lvl="0" indent="0" algn="l" defTabSz="914400" rtl="0" eaLnBrk="1" fontAlgn="auto" latinLnBrk="0" hangingPunct="1">
              <a:lnSpc>
                <a:spcPct val="100000"/>
              </a:lnSpc>
              <a:spcBef>
                <a:spcPts val="1800"/>
              </a:spcBef>
              <a:spcAft>
                <a:spcPts val="0"/>
              </a:spcAft>
              <a:buClr>
                <a:srgbClr val="000000"/>
              </a:buClr>
              <a:buSzTx/>
              <a:buFont typeface="Arial"/>
              <a:buNone/>
              <a:tabLst/>
              <a:defRPr/>
            </a:pPr>
            <a:r>
              <a:rPr kumimoji="0" lang="pt-BR" sz="1800" b="0" i="1" u="none" strike="noStrike" kern="0" cap="none" spc="0" normalizeH="0" baseline="0" noProof="0" dirty="0">
                <a:ln>
                  <a:noFill/>
                </a:ln>
                <a:solidFill>
                  <a:srgbClr val="F06478"/>
                </a:solidFill>
                <a:effectLst/>
                <a:uLnTx/>
                <a:uFillTx/>
                <a:latin typeface="Exo 2.0 Extra Bold"/>
                <a:ea typeface="Exo 2 ExtraBold"/>
                <a:cs typeface="Exo 2 ExtraBold"/>
                <a:sym typeface="Exo 2 ExtraBold"/>
              </a:rPr>
              <a:t>Dicas!</a:t>
            </a:r>
          </a:p>
          <a:p>
            <a:pPr marL="0" marR="0" lvl="0" indent="0" algn="l" defTabSz="914400" rtl="0" eaLnBrk="1" fontAlgn="auto" latinLnBrk="0" hangingPunct="1">
              <a:lnSpc>
                <a:spcPct val="130000"/>
              </a:lnSpc>
              <a:spcBef>
                <a:spcPts val="1600"/>
              </a:spcBef>
              <a:spcAft>
                <a:spcPts val="0"/>
              </a:spcAft>
              <a:buClr>
                <a:srgbClr val="000000"/>
              </a:buClr>
              <a:buSzTx/>
              <a:buFont typeface="Arial"/>
              <a:buNone/>
              <a:tabLst/>
              <a:defRPr/>
            </a:pPr>
            <a:r>
              <a:rPr kumimoji="0" lang="pt-BR" sz="1400" b="0" i="0" u="none" strike="noStrike" kern="0" cap="none" spc="0" normalizeH="0" baseline="0" noProof="0" dirty="0">
                <a:ln w="12700">
                  <a:noFill/>
                </a:ln>
                <a:solidFill>
                  <a:schemeClr val="tx1"/>
                </a:solidFill>
                <a:effectLst/>
                <a:uLnTx/>
                <a:uFillTx/>
                <a:latin typeface="+mn-lt"/>
                <a:cs typeface="Arial"/>
                <a:sym typeface="Arial"/>
              </a:rPr>
              <a:t>Coloque sua localização;</a:t>
            </a:r>
          </a:p>
          <a:p>
            <a:pPr marL="0" marR="0" lvl="0" indent="0" algn="l" defTabSz="914400" rtl="0" eaLnBrk="1" fontAlgn="auto" latinLnBrk="0" hangingPunct="1">
              <a:lnSpc>
                <a:spcPct val="130000"/>
              </a:lnSpc>
              <a:spcBef>
                <a:spcPts val="1600"/>
              </a:spcBef>
              <a:spcAft>
                <a:spcPts val="0"/>
              </a:spcAft>
              <a:buClr>
                <a:srgbClr val="000000"/>
              </a:buClr>
              <a:buSzTx/>
              <a:buFont typeface="Arial"/>
              <a:buNone/>
              <a:tabLst/>
              <a:defRPr/>
            </a:pPr>
            <a:r>
              <a:rPr kumimoji="0" lang="pt-BR" sz="1400" b="0" i="0" u="none" strike="noStrike" kern="0" cap="none" spc="0" normalizeH="0" baseline="0" noProof="0" dirty="0">
                <a:ln w="12700">
                  <a:noFill/>
                </a:ln>
                <a:solidFill>
                  <a:schemeClr val="tx1"/>
                </a:solidFill>
                <a:effectLst/>
                <a:uLnTx/>
                <a:uFillTx/>
                <a:latin typeface="+mn-lt"/>
                <a:cs typeface="Arial"/>
                <a:sym typeface="Arial"/>
              </a:rPr>
              <a:t>Adicione suas melhores fotos, dos seus produtos ou</a:t>
            </a:r>
            <a:br>
              <a:rPr kumimoji="0" lang="pt-BR" sz="1400" b="0" i="0" u="none" strike="noStrike" kern="0" cap="none" spc="0" normalizeH="0" baseline="0" noProof="0" dirty="0">
                <a:ln w="12700">
                  <a:noFill/>
                </a:ln>
                <a:solidFill>
                  <a:schemeClr val="tx1"/>
                </a:solidFill>
                <a:effectLst/>
                <a:uLnTx/>
                <a:uFillTx/>
                <a:latin typeface="+mn-lt"/>
                <a:cs typeface="Arial"/>
                <a:sym typeface="Arial"/>
              </a:rPr>
            </a:br>
            <a:r>
              <a:rPr kumimoji="0" lang="pt-BR" sz="1400" b="0" i="0" u="none" strike="noStrike" kern="0" cap="none" spc="0" normalizeH="0" baseline="0" noProof="0" dirty="0">
                <a:ln w="12700">
                  <a:noFill/>
                </a:ln>
                <a:solidFill>
                  <a:schemeClr val="tx1"/>
                </a:solidFill>
                <a:effectLst/>
                <a:uLnTx/>
                <a:uFillTx/>
                <a:latin typeface="+mn-lt"/>
                <a:cs typeface="Arial"/>
                <a:sym typeface="Arial"/>
              </a:rPr>
              <a:t>imagens que representem seu serviço;</a:t>
            </a:r>
          </a:p>
          <a:p>
            <a:pPr marL="0" marR="0" lvl="0" indent="0" algn="l" defTabSz="914400" rtl="0" eaLnBrk="1" fontAlgn="auto" latinLnBrk="0" hangingPunct="1">
              <a:lnSpc>
                <a:spcPct val="130000"/>
              </a:lnSpc>
              <a:spcBef>
                <a:spcPts val="1600"/>
              </a:spcBef>
              <a:spcAft>
                <a:spcPts val="0"/>
              </a:spcAft>
              <a:buClr>
                <a:srgbClr val="000000"/>
              </a:buClr>
              <a:buSzTx/>
              <a:buFont typeface="Arial"/>
              <a:buNone/>
              <a:tabLst/>
              <a:defRPr/>
            </a:pPr>
            <a:r>
              <a:rPr kumimoji="0" lang="pt-BR" sz="1400" b="0" i="0" u="none" strike="noStrike" kern="0" cap="none" spc="0" normalizeH="0" baseline="0" noProof="0" dirty="0">
                <a:ln w="12700">
                  <a:noFill/>
                </a:ln>
                <a:solidFill>
                  <a:schemeClr val="tx1"/>
                </a:solidFill>
                <a:effectLst/>
                <a:uLnTx/>
                <a:uFillTx/>
                <a:latin typeface="+mn-lt"/>
                <a:cs typeface="Arial"/>
                <a:sym typeface="Arial"/>
              </a:rPr>
              <a:t>Preencha seu horário de funcionamento</a:t>
            </a:r>
            <a:r>
              <a:rPr lang="pt-BR" sz="1400" b="0" dirty="0">
                <a:solidFill>
                  <a:schemeClr val="tx1"/>
                </a:solidFill>
                <a:latin typeface="+mn-lt"/>
              </a:rPr>
              <a:t>o;</a:t>
            </a:r>
            <a:endParaRPr kumimoji="0" lang="pt-BR" sz="1400" b="0" i="0" u="none" strike="noStrike" kern="0" cap="none" spc="0" normalizeH="0" baseline="0" noProof="0" dirty="0">
              <a:ln w="12700">
                <a:noFill/>
              </a:ln>
              <a:solidFill>
                <a:schemeClr val="tx1"/>
              </a:solidFill>
              <a:effectLst/>
              <a:uLnTx/>
              <a:uFillTx/>
              <a:latin typeface="+mn-lt"/>
              <a:cs typeface="Arial"/>
              <a:sym typeface="Arial"/>
            </a:endParaRPr>
          </a:p>
          <a:p>
            <a:pPr marL="0" marR="0" lvl="0" indent="0" algn="l" defTabSz="914400" rtl="0" eaLnBrk="1" fontAlgn="auto" latinLnBrk="0" hangingPunct="1">
              <a:lnSpc>
                <a:spcPct val="130000"/>
              </a:lnSpc>
              <a:spcBef>
                <a:spcPts val="1600"/>
              </a:spcBef>
              <a:spcAft>
                <a:spcPts val="0"/>
              </a:spcAft>
              <a:buClr>
                <a:srgbClr val="000000"/>
              </a:buClr>
              <a:buSzTx/>
              <a:buFont typeface="Arial"/>
              <a:buNone/>
              <a:tabLst/>
              <a:defRPr/>
            </a:pPr>
            <a:r>
              <a:rPr kumimoji="0" lang="pt-BR" sz="1400" b="0" i="0" u="none" strike="noStrike" kern="0" cap="none" spc="0" normalizeH="0" baseline="0" noProof="0" dirty="0">
                <a:ln w="12700">
                  <a:noFill/>
                </a:ln>
                <a:solidFill>
                  <a:schemeClr val="tx1"/>
                </a:solidFill>
                <a:effectLst/>
                <a:uLnTx/>
                <a:uFillTx/>
                <a:latin typeface="+mn-lt"/>
                <a:cs typeface="Arial"/>
                <a:sym typeface="Arial"/>
              </a:rPr>
              <a:t>Peça avaliações.</a:t>
            </a:r>
          </a:p>
        </p:txBody>
      </p:sp>
      <p:sp>
        <p:nvSpPr>
          <p:cNvPr id="20" name="Gráfico 6">
            <a:extLst>
              <a:ext uri="{FF2B5EF4-FFF2-40B4-BE49-F238E27FC236}">
                <a16:creationId xmlns:a16="http://schemas.microsoft.com/office/drawing/2014/main" id="{5555C72B-D87D-4497-A00D-427DF8FD6A96}"/>
              </a:ext>
            </a:extLst>
          </p:cNvPr>
          <p:cNvSpPr/>
          <p:nvPr/>
        </p:nvSpPr>
        <p:spPr>
          <a:xfrm>
            <a:off x="654626" y="4066449"/>
            <a:ext cx="206476" cy="162124"/>
          </a:xfrm>
          <a:custGeom>
            <a:avLst/>
            <a:gdLst>
              <a:gd name="connsiteX0" fmla="*/ -1004 w 6038099"/>
              <a:gd name="connsiteY0" fmla="*/ 2444405 h 4741078"/>
              <a:gd name="connsiteX1" fmla="*/ 2654944 w 6038099"/>
              <a:gd name="connsiteY1" fmla="*/ 1507579 h 4741078"/>
              <a:gd name="connsiteX2" fmla="*/ 3326171 w 6038099"/>
              <a:gd name="connsiteY2" fmla="*/ 1224278 h 4741078"/>
              <a:gd name="connsiteX3" fmla="*/ 3326171 w 6038099"/>
              <a:gd name="connsiteY3" fmla="*/ 1224278 h 4741078"/>
              <a:gd name="connsiteX4" fmla="*/ 5436450 w 6038099"/>
              <a:gd name="connsiteY4" fmla="*/ 111193 h 4741078"/>
              <a:gd name="connsiteX5" fmla="*/ 5914516 w 6038099"/>
              <a:gd name="connsiteY5" fmla="*/ 44393 h 4741078"/>
              <a:gd name="connsiteX6" fmla="*/ 5859783 w 6038099"/>
              <a:gd name="connsiteY6" fmla="*/ 1042385 h 4741078"/>
              <a:gd name="connsiteX7" fmla="*/ 2865004 w 6038099"/>
              <a:gd name="connsiteY7" fmla="*/ 4740590 h 4741078"/>
              <a:gd name="connsiteX8" fmla="*/ 2865004 w 6038099"/>
              <a:gd name="connsiteY8" fmla="*/ 4740590 h 4741078"/>
              <a:gd name="connsiteX9" fmla="*/ 2213 w 6038099"/>
              <a:gd name="connsiteY9" fmla="*/ 2444405 h 4741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38099" h="4741078">
                <a:moveTo>
                  <a:pt x="-1004" y="2444405"/>
                </a:moveTo>
                <a:cubicBezTo>
                  <a:pt x="896386" y="2160297"/>
                  <a:pt x="1793776" y="1864924"/>
                  <a:pt x="2654944" y="1507579"/>
                </a:cubicBezTo>
                <a:cubicBezTo>
                  <a:pt x="2877078" y="1415023"/>
                  <a:pt x="3129797" y="1312808"/>
                  <a:pt x="3326171" y="1224278"/>
                </a:cubicBezTo>
                <a:lnTo>
                  <a:pt x="3326171" y="1224278"/>
                </a:lnTo>
                <a:cubicBezTo>
                  <a:pt x="4049715" y="891882"/>
                  <a:pt x="4753944" y="520371"/>
                  <a:pt x="5436450" y="111193"/>
                </a:cubicBezTo>
                <a:cubicBezTo>
                  <a:pt x="5640065" y="-12752"/>
                  <a:pt x="5809088" y="-31261"/>
                  <a:pt x="5914516" y="44393"/>
                </a:cubicBezTo>
                <a:cubicBezTo>
                  <a:pt x="6075483" y="160289"/>
                  <a:pt x="6098020" y="498318"/>
                  <a:pt x="5859783" y="1042385"/>
                </a:cubicBezTo>
                <a:cubicBezTo>
                  <a:pt x="5244900" y="2450840"/>
                  <a:pt x="4078698" y="3796523"/>
                  <a:pt x="2865004" y="4740590"/>
                </a:cubicBezTo>
                <a:lnTo>
                  <a:pt x="2865004" y="4740590"/>
                </a:lnTo>
                <a:cubicBezTo>
                  <a:pt x="1722951" y="4244172"/>
                  <a:pt x="734614" y="3451409"/>
                  <a:pt x="2213" y="2444405"/>
                </a:cubicBezTo>
              </a:path>
            </a:pathLst>
          </a:custGeom>
          <a:solidFill>
            <a:schemeClr val="tx2"/>
          </a:solidFill>
          <a:ln w="80391" cap="flat">
            <a:noFill/>
            <a:prstDash val="solid"/>
            <a:miter/>
          </a:ln>
        </p:spPr>
        <p:txBody>
          <a:bodyPr rtlCol="0" anchor="ctr"/>
          <a:lstStyle/>
          <a:p>
            <a:endParaRPr lang="pt-BR" dirty="0"/>
          </a:p>
        </p:txBody>
      </p:sp>
      <p:sp>
        <p:nvSpPr>
          <p:cNvPr id="21" name="Gráfico 6">
            <a:extLst>
              <a:ext uri="{FF2B5EF4-FFF2-40B4-BE49-F238E27FC236}">
                <a16:creationId xmlns:a16="http://schemas.microsoft.com/office/drawing/2014/main" id="{9A176EF8-49A5-45C8-91E3-01FD38ED0D7A}"/>
              </a:ext>
            </a:extLst>
          </p:cNvPr>
          <p:cNvSpPr/>
          <p:nvPr/>
        </p:nvSpPr>
        <p:spPr>
          <a:xfrm>
            <a:off x="654626" y="4570278"/>
            <a:ext cx="206476" cy="162124"/>
          </a:xfrm>
          <a:custGeom>
            <a:avLst/>
            <a:gdLst>
              <a:gd name="connsiteX0" fmla="*/ -1004 w 6038099"/>
              <a:gd name="connsiteY0" fmla="*/ 2444405 h 4741078"/>
              <a:gd name="connsiteX1" fmla="*/ 2654944 w 6038099"/>
              <a:gd name="connsiteY1" fmla="*/ 1507579 h 4741078"/>
              <a:gd name="connsiteX2" fmla="*/ 3326171 w 6038099"/>
              <a:gd name="connsiteY2" fmla="*/ 1224278 h 4741078"/>
              <a:gd name="connsiteX3" fmla="*/ 3326171 w 6038099"/>
              <a:gd name="connsiteY3" fmla="*/ 1224278 h 4741078"/>
              <a:gd name="connsiteX4" fmla="*/ 5436450 w 6038099"/>
              <a:gd name="connsiteY4" fmla="*/ 111193 h 4741078"/>
              <a:gd name="connsiteX5" fmla="*/ 5914516 w 6038099"/>
              <a:gd name="connsiteY5" fmla="*/ 44393 h 4741078"/>
              <a:gd name="connsiteX6" fmla="*/ 5859783 w 6038099"/>
              <a:gd name="connsiteY6" fmla="*/ 1042385 h 4741078"/>
              <a:gd name="connsiteX7" fmla="*/ 2865004 w 6038099"/>
              <a:gd name="connsiteY7" fmla="*/ 4740590 h 4741078"/>
              <a:gd name="connsiteX8" fmla="*/ 2865004 w 6038099"/>
              <a:gd name="connsiteY8" fmla="*/ 4740590 h 4741078"/>
              <a:gd name="connsiteX9" fmla="*/ 2213 w 6038099"/>
              <a:gd name="connsiteY9" fmla="*/ 2444405 h 4741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38099" h="4741078">
                <a:moveTo>
                  <a:pt x="-1004" y="2444405"/>
                </a:moveTo>
                <a:cubicBezTo>
                  <a:pt x="896386" y="2160297"/>
                  <a:pt x="1793776" y="1864924"/>
                  <a:pt x="2654944" y="1507579"/>
                </a:cubicBezTo>
                <a:cubicBezTo>
                  <a:pt x="2877078" y="1415023"/>
                  <a:pt x="3129797" y="1312808"/>
                  <a:pt x="3326171" y="1224278"/>
                </a:cubicBezTo>
                <a:lnTo>
                  <a:pt x="3326171" y="1224278"/>
                </a:lnTo>
                <a:cubicBezTo>
                  <a:pt x="4049715" y="891882"/>
                  <a:pt x="4753944" y="520371"/>
                  <a:pt x="5436450" y="111193"/>
                </a:cubicBezTo>
                <a:cubicBezTo>
                  <a:pt x="5640065" y="-12752"/>
                  <a:pt x="5809088" y="-31261"/>
                  <a:pt x="5914516" y="44393"/>
                </a:cubicBezTo>
                <a:cubicBezTo>
                  <a:pt x="6075483" y="160289"/>
                  <a:pt x="6098020" y="498318"/>
                  <a:pt x="5859783" y="1042385"/>
                </a:cubicBezTo>
                <a:cubicBezTo>
                  <a:pt x="5244900" y="2450840"/>
                  <a:pt x="4078698" y="3796523"/>
                  <a:pt x="2865004" y="4740590"/>
                </a:cubicBezTo>
                <a:lnTo>
                  <a:pt x="2865004" y="4740590"/>
                </a:lnTo>
                <a:cubicBezTo>
                  <a:pt x="1722951" y="4244172"/>
                  <a:pt x="734614" y="3451409"/>
                  <a:pt x="2213" y="2444405"/>
                </a:cubicBezTo>
              </a:path>
            </a:pathLst>
          </a:custGeom>
          <a:solidFill>
            <a:schemeClr val="tx2"/>
          </a:solidFill>
          <a:ln w="80391" cap="flat">
            <a:noFill/>
            <a:prstDash val="solid"/>
            <a:miter/>
          </a:ln>
        </p:spPr>
        <p:txBody>
          <a:bodyPr rtlCol="0" anchor="ctr"/>
          <a:lstStyle/>
          <a:p>
            <a:endParaRPr lang="pt-BR" dirty="0"/>
          </a:p>
        </p:txBody>
      </p:sp>
      <p:sp>
        <p:nvSpPr>
          <p:cNvPr id="22" name="Gráfico 6">
            <a:extLst>
              <a:ext uri="{FF2B5EF4-FFF2-40B4-BE49-F238E27FC236}">
                <a16:creationId xmlns:a16="http://schemas.microsoft.com/office/drawing/2014/main" id="{EB24206D-885C-4CDF-97B3-1BF58590DBE5}"/>
              </a:ext>
            </a:extLst>
          </p:cNvPr>
          <p:cNvSpPr/>
          <p:nvPr/>
        </p:nvSpPr>
        <p:spPr>
          <a:xfrm>
            <a:off x="654626" y="5337097"/>
            <a:ext cx="206476" cy="162124"/>
          </a:xfrm>
          <a:custGeom>
            <a:avLst/>
            <a:gdLst>
              <a:gd name="connsiteX0" fmla="*/ -1004 w 6038099"/>
              <a:gd name="connsiteY0" fmla="*/ 2444405 h 4741078"/>
              <a:gd name="connsiteX1" fmla="*/ 2654944 w 6038099"/>
              <a:gd name="connsiteY1" fmla="*/ 1507579 h 4741078"/>
              <a:gd name="connsiteX2" fmla="*/ 3326171 w 6038099"/>
              <a:gd name="connsiteY2" fmla="*/ 1224278 h 4741078"/>
              <a:gd name="connsiteX3" fmla="*/ 3326171 w 6038099"/>
              <a:gd name="connsiteY3" fmla="*/ 1224278 h 4741078"/>
              <a:gd name="connsiteX4" fmla="*/ 5436450 w 6038099"/>
              <a:gd name="connsiteY4" fmla="*/ 111193 h 4741078"/>
              <a:gd name="connsiteX5" fmla="*/ 5914516 w 6038099"/>
              <a:gd name="connsiteY5" fmla="*/ 44393 h 4741078"/>
              <a:gd name="connsiteX6" fmla="*/ 5859783 w 6038099"/>
              <a:gd name="connsiteY6" fmla="*/ 1042385 h 4741078"/>
              <a:gd name="connsiteX7" fmla="*/ 2865004 w 6038099"/>
              <a:gd name="connsiteY7" fmla="*/ 4740590 h 4741078"/>
              <a:gd name="connsiteX8" fmla="*/ 2865004 w 6038099"/>
              <a:gd name="connsiteY8" fmla="*/ 4740590 h 4741078"/>
              <a:gd name="connsiteX9" fmla="*/ 2213 w 6038099"/>
              <a:gd name="connsiteY9" fmla="*/ 2444405 h 4741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38099" h="4741078">
                <a:moveTo>
                  <a:pt x="-1004" y="2444405"/>
                </a:moveTo>
                <a:cubicBezTo>
                  <a:pt x="896386" y="2160297"/>
                  <a:pt x="1793776" y="1864924"/>
                  <a:pt x="2654944" y="1507579"/>
                </a:cubicBezTo>
                <a:cubicBezTo>
                  <a:pt x="2877078" y="1415023"/>
                  <a:pt x="3129797" y="1312808"/>
                  <a:pt x="3326171" y="1224278"/>
                </a:cubicBezTo>
                <a:lnTo>
                  <a:pt x="3326171" y="1224278"/>
                </a:lnTo>
                <a:cubicBezTo>
                  <a:pt x="4049715" y="891882"/>
                  <a:pt x="4753944" y="520371"/>
                  <a:pt x="5436450" y="111193"/>
                </a:cubicBezTo>
                <a:cubicBezTo>
                  <a:pt x="5640065" y="-12752"/>
                  <a:pt x="5809088" y="-31261"/>
                  <a:pt x="5914516" y="44393"/>
                </a:cubicBezTo>
                <a:cubicBezTo>
                  <a:pt x="6075483" y="160289"/>
                  <a:pt x="6098020" y="498318"/>
                  <a:pt x="5859783" y="1042385"/>
                </a:cubicBezTo>
                <a:cubicBezTo>
                  <a:pt x="5244900" y="2450840"/>
                  <a:pt x="4078698" y="3796523"/>
                  <a:pt x="2865004" y="4740590"/>
                </a:cubicBezTo>
                <a:lnTo>
                  <a:pt x="2865004" y="4740590"/>
                </a:lnTo>
                <a:cubicBezTo>
                  <a:pt x="1722951" y="4244172"/>
                  <a:pt x="734614" y="3451409"/>
                  <a:pt x="2213" y="2444405"/>
                </a:cubicBezTo>
              </a:path>
            </a:pathLst>
          </a:custGeom>
          <a:solidFill>
            <a:schemeClr val="tx2"/>
          </a:solidFill>
          <a:ln w="80391" cap="flat">
            <a:noFill/>
            <a:prstDash val="solid"/>
            <a:miter/>
          </a:ln>
        </p:spPr>
        <p:txBody>
          <a:bodyPr rtlCol="0" anchor="ctr"/>
          <a:lstStyle/>
          <a:p>
            <a:endParaRPr lang="pt-BR" dirty="0"/>
          </a:p>
        </p:txBody>
      </p:sp>
      <p:sp>
        <p:nvSpPr>
          <p:cNvPr id="23" name="Gráfico 6">
            <a:extLst>
              <a:ext uri="{FF2B5EF4-FFF2-40B4-BE49-F238E27FC236}">
                <a16:creationId xmlns:a16="http://schemas.microsoft.com/office/drawing/2014/main" id="{649DA290-111F-4B45-9EBC-3F23600E519E}"/>
              </a:ext>
            </a:extLst>
          </p:cNvPr>
          <p:cNvSpPr/>
          <p:nvPr/>
        </p:nvSpPr>
        <p:spPr>
          <a:xfrm>
            <a:off x="654626" y="5882063"/>
            <a:ext cx="206476" cy="162124"/>
          </a:xfrm>
          <a:custGeom>
            <a:avLst/>
            <a:gdLst>
              <a:gd name="connsiteX0" fmla="*/ -1004 w 6038099"/>
              <a:gd name="connsiteY0" fmla="*/ 2444405 h 4741078"/>
              <a:gd name="connsiteX1" fmla="*/ 2654944 w 6038099"/>
              <a:gd name="connsiteY1" fmla="*/ 1507579 h 4741078"/>
              <a:gd name="connsiteX2" fmla="*/ 3326171 w 6038099"/>
              <a:gd name="connsiteY2" fmla="*/ 1224278 h 4741078"/>
              <a:gd name="connsiteX3" fmla="*/ 3326171 w 6038099"/>
              <a:gd name="connsiteY3" fmla="*/ 1224278 h 4741078"/>
              <a:gd name="connsiteX4" fmla="*/ 5436450 w 6038099"/>
              <a:gd name="connsiteY4" fmla="*/ 111193 h 4741078"/>
              <a:gd name="connsiteX5" fmla="*/ 5914516 w 6038099"/>
              <a:gd name="connsiteY5" fmla="*/ 44393 h 4741078"/>
              <a:gd name="connsiteX6" fmla="*/ 5859783 w 6038099"/>
              <a:gd name="connsiteY6" fmla="*/ 1042385 h 4741078"/>
              <a:gd name="connsiteX7" fmla="*/ 2865004 w 6038099"/>
              <a:gd name="connsiteY7" fmla="*/ 4740590 h 4741078"/>
              <a:gd name="connsiteX8" fmla="*/ 2865004 w 6038099"/>
              <a:gd name="connsiteY8" fmla="*/ 4740590 h 4741078"/>
              <a:gd name="connsiteX9" fmla="*/ 2213 w 6038099"/>
              <a:gd name="connsiteY9" fmla="*/ 2444405 h 4741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38099" h="4741078">
                <a:moveTo>
                  <a:pt x="-1004" y="2444405"/>
                </a:moveTo>
                <a:cubicBezTo>
                  <a:pt x="896386" y="2160297"/>
                  <a:pt x="1793776" y="1864924"/>
                  <a:pt x="2654944" y="1507579"/>
                </a:cubicBezTo>
                <a:cubicBezTo>
                  <a:pt x="2877078" y="1415023"/>
                  <a:pt x="3129797" y="1312808"/>
                  <a:pt x="3326171" y="1224278"/>
                </a:cubicBezTo>
                <a:lnTo>
                  <a:pt x="3326171" y="1224278"/>
                </a:lnTo>
                <a:cubicBezTo>
                  <a:pt x="4049715" y="891882"/>
                  <a:pt x="4753944" y="520371"/>
                  <a:pt x="5436450" y="111193"/>
                </a:cubicBezTo>
                <a:cubicBezTo>
                  <a:pt x="5640065" y="-12752"/>
                  <a:pt x="5809088" y="-31261"/>
                  <a:pt x="5914516" y="44393"/>
                </a:cubicBezTo>
                <a:cubicBezTo>
                  <a:pt x="6075483" y="160289"/>
                  <a:pt x="6098020" y="498318"/>
                  <a:pt x="5859783" y="1042385"/>
                </a:cubicBezTo>
                <a:cubicBezTo>
                  <a:pt x="5244900" y="2450840"/>
                  <a:pt x="4078698" y="3796523"/>
                  <a:pt x="2865004" y="4740590"/>
                </a:cubicBezTo>
                <a:lnTo>
                  <a:pt x="2865004" y="4740590"/>
                </a:lnTo>
                <a:cubicBezTo>
                  <a:pt x="1722951" y="4244172"/>
                  <a:pt x="734614" y="3451409"/>
                  <a:pt x="2213" y="2444405"/>
                </a:cubicBezTo>
              </a:path>
            </a:pathLst>
          </a:custGeom>
          <a:solidFill>
            <a:schemeClr val="tx2"/>
          </a:solidFill>
          <a:ln w="80391" cap="flat">
            <a:noFill/>
            <a:prstDash val="solid"/>
            <a:miter/>
          </a:ln>
        </p:spPr>
        <p:txBody>
          <a:bodyPr rtlCol="0" anchor="ctr"/>
          <a:lstStyle/>
          <a:p>
            <a:endParaRPr lang="pt-BR" dirty="0"/>
          </a:p>
        </p:txBody>
      </p:sp>
      <p:cxnSp>
        <p:nvCxnSpPr>
          <p:cNvPr id="24" name="Conector reto 23">
            <a:extLst>
              <a:ext uri="{FF2B5EF4-FFF2-40B4-BE49-F238E27FC236}">
                <a16:creationId xmlns:a16="http://schemas.microsoft.com/office/drawing/2014/main" id="{6A609B10-6FF4-4AC9-839E-E5B98C29D157}"/>
              </a:ext>
            </a:extLst>
          </p:cNvPr>
          <p:cNvCxnSpPr>
            <a:cxnSpLocks/>
          </p:cNvCxnSpPr>
          <p:nvPr/>
        </p:nvCxnSpPr>
        <p:spPr>
          <a:xfrm>
            <a:off x="667291" y="4410152"/>
            <a:ext cx="4576222" cy="0"/>
          </a:xfrm>
          <a:prstGeom prst="line">
            <a:avLst/>
          </a:prstGeom>
          <a:ln w="127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5" name="Conector reto 24">
            <a:extLst>
              <a:ext uri="{FF2B5EF4-FFF2-40B4-BE49-F238E27FC236}">
                <a16:creationId xmlns:a16="http://schemas.microsoft.com/office/drawing/2014/main" id="{25D4CEDB-41BA-4B79-860D-CF729AE3FB61}"/>
              </a:ext>
            </a:extLst>
          </p:cNvPr>
          <p:cNvCxnSpPr>
            <a:cxnSpLocks/>
          </p:cNvCxnSpPr>
          <p:nvPr/>
        </p:nvCxnSpPr>
        <p:spPr>
          <a:xfrm>
            <a:off x="667291" y="5141145"/>
            <a:ext cx="4576222" cy="0"/>
          </a:xfrm>
          <a:prstGeom prst="line">
            <a:avLst/>
          </a:prstGeom>
          <a:ln w="127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6" name="Conector reto 25">
            <a:extLst>
              <a:ext uri="{FF2B5EF4-FFF2-40B4-BE49-F238E27FC236}">
                <a16:creationId xmlns:a16="http://schemas.microsoft.com/office/drawing/2014/main" id="{9B03BA3E-AE3B-4E8A-9F31-6F8C69C278B7}"/>
              </a:ext>
            </a:extLst>
          </p:cNvPr>
          <p:cNvCxnSpPr>
            <a:cxnSpLocks/>
          </p:cNvCxnSpPr>
          <p:nvPr/>
        </p:nvCxnSpPr>
        <p:spPr>
          <a:xfrm>
            <a:off x="861102" y="5655509"/>
            <a:ext cx="4576222" cy="0"/>
          </a:xfrm>
          <a:prstGeom prst="line">
            <a:avLst/>
          </a:prstGeom>
          <a:ln w="127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pic>
        <p:nvPicPr>
          <p:cNvPr id="3" name="Imagem 2" descr="Código QR&#10;&#10;Descrição gerada automaticamente">
            <a:extLst>
              <a:ext uri="{FF2B5EF4-FFF2-40B4-BE49-F238E27FC236}">
                <a16:creationId xmlns:a16="http://schemas.microsoft.com/office/drawing/2014/main" id="{DD985086-6AAC-6B80-4BD8-7F0468F014D0}"/>
              </a:ext>
            </a:extLst>
          </p:cNvPr>
          <p:cNvPicPr>
            <a:picLocks noChangeAspect="1"/>
          </p:cNvPicPr>
          <p:nvPr/>
        </p:nvPicPr>
        <p:blipFill>
          <a:blip r:embed="rId12"/>
          <a:stretch>
            <a:fillRect/>
          </a:stretch>
        </p:blipFill>
        <p:spPr>
          <a:xfrm>
            <a:off x="5578070" y="3151567"/>
            <a:ext cx="1145605" cy="1145605"/>
          </a:xfrm>
          <a:prstGeom prst="rect">
            <a:avLst/>
          </a:prstGeom>
        </p:spPr>
      </p:pic>
      <p:pic>
        <p:nvPicPr>
          <p:cNvPr id="7" name="Gráfico 6" descr="Smartphone com preenchimento sólido">
            <a:extLst>
              <a:ext uri="{FF2B5EF4-FFF2-40B4-BE49-F238E27FC236}">
                <a16:creationId xmlns:a16="http://schemas.microsoft.com/office/drawing/2014/main" id="{F0F0D3C5-8A87-F2CA-BD81-579A86026948}"/>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5884622" y="4374582"/>
            <a:ext cx="540343" cy="540343"/>
          </a:xfrm>
          <a:prstGeom prst="rect">
            <a:avLst/>
          </a:prstGeom>
        </p:spPr>
      </p:pic>
    </p:spTree>
    <p:custDataLst>
      <p:tags r:id="rId1"/>
    </p:custDataLst>
    <p:extLst>
      <p:ext uri="{BB962C8B-B14F-4D97-AF65-F5344CB8AC3E}">
        <p14:creationId xmlns:p14="http://schemas.microsoft.com/office/powerpoint/2010/main" val="1018649831"/>
      </p:ext>
    </p:extLst>
  </p:cSld>
  <p:clrMapOvr>
    <a:masterClrMapping/>
  </p:clrMapOvr>
  <p:transition spd="slow">
    <p:push/>
  </p:transition>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94"/>
        <p:cNvGrpSpPr/>
        <p:nvPr/>
      </p:nvGrpSpPr>
      <p:grpSpPr>
        <a:xfrm>
          <a:off x="0" y="0"/>
          <a:ext cx="0" cy="0"/>
          <a:chOff x="0" y="0"/>
          <a:chExt cx="0" cy="0"/>
        </a:xfrm>
      </p:grpSpPr>
      <p:pic>
        <p:nvPicPr>
          <p:cNvPr id="41" name="Imagem 40">
            <a:extLst>
              <a:ext uri="{FF2B5EF4-FFF2-40B4-BE49-F238E27FC236}">
                <a16:creationId xmlns:a16="http://schemas.microsoft.com/office/drawing/2014/main" id="{A59B6C7C-BA68-467E-BF49-3FB0FC32EF1D}"/>
              </a:ext>
            </a:extLst>
          </p:cNvPr>
          <p:cNvPicPr>
            <a:picLocks noChangeAspect="1"/>
          </p:cNvPicPr>
          <p:nvPr/>
        </p:nvPicPr>
        <p:blipFill rotWithShape="1">
          <a:blip r:embed="rId4">
            <a:extLst>
              <a:ext uri="{28A0092B-C50C-407E-A947-70E740481C1C}">
                <a14:useLocalDpi xmlns:a14="http://schemas.microsoft.com/office/drawing/2010/main" val="0"/>
              </a:ext>
            </a:extLst>
          </a:blip>
          <a:srcRect l="25941" r="-9320"/>
          <a:stretch/>
        </p:blipFill>
        <p:spPr>
          <a:xfrm>
            <a:off x="-1" y="0"/>
            <a:ext cx="10247305" cy="6913143"/>
          </a:xfrm>
          <a:prstGeom prst="rect">
            <a:avLst/>
          </a:prstGeom>
        </p:spPr>
      </p:pic>
      <p:sp>
        <p:nvSpPr>
          <p:cNvPr id="14" name="Retângulo 13">
            <a:extLst>
              <a:ext uri="{FF2B5EF4-FFF2-40B4-BE49-F238E27FC236}">
                <a16:creationId xmlns:a16="http://schemas.microsoft.com/office/drawing/2014/main" id="{B0B38279-4259-41AA-86E9-A8F89E6BF06A}"/>
              </a:ext>
            </a:extLst>
          </p:cNvPr>
          <p:cNvSpPr/>
          <p:nvPr/>
        </p:nvSpPr>
        <p:spPr>
          <a:xfrm flipH="1">
            <a:off x="3124410" y="-1"/>
            <a:ext cx="9067588" cy="6913639"/>
          </a:xfrm>
          <a:prstGeom prst="rect">
            <a:avLst/>
          </a:prstGeom>
          <a:gradFill flip="none" rotWithShape="1">
            <a:gsLst>
              <a:gs pos="50000">
                <a:schemeClr val="accent4"/>
              </a:gs>
              <a:gs pos="100000">
                <a:schemeClr val="accent3">
                  <a:alpha val="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20" name="Gráfico 2">
            <a:extLst>
              <a:ext uri="{FF2B5EF4-FFF2-40B4-BE49-F238E27FC236}">
                <a16:creationId xmlns:a16="http://schemas.microsoft.com/office/drawing/2014/main" id="{A8056679-3E0D-47BB-8B98-0E361390317F}"/>
              </a:ext>
            </a:extLst>
          </p:cNvPr>
          <p:cNvSpPr/>
          <p:nvPr/>
        </p:nvSpPr>
        <p:spPr>
          <a:xfrm rot="6123086" flipH="1">
            <a:off x="5197944" y="-2488960"/>
            <a:ext cx="12333706" cy="14181971"/>
          </a:xfrm>
          <a:custGeom>
            <a:avLst/>
            <a:gdLst>
              <a:gd name="connsiteX0" fmla="*/ 0 w 5701176"/>
              <a:gd name="connsiteY0" fmla="*/ 5198879 h 6517995"/>
              <a:gd name="connsiteX1" fmla="*/ 2452116 w 5701176"/>
              <a:gd name="connsiteY1" fmla="*/ 3025083 h 6517995"/>
              <a:gd name="connsiteX2" fmla="*/ 3052001 w 5701176"/>
              <a:gd name="connsiteY2" fmla="*/ 2423865 h 6517995"/>
              <a:gd name="connsiteX3" fmla="*/ 3052096 w 5701176"/>
              <a:gd name="connsiteY3" fmla="*/ 2424341 h 6517995"/>
              <a:gd name="connsiteX4" fmla="*/ 4846320 w 5701176"/>
              <a:gd name="connsiteY4" fmla="*/ 286741 h 6517995"/>
              <a:gd name="connsiteX5" fmla="*/ 5332286 w 5701176"/>
              <a:gd name="connsiteY5" fmla="*/ 8611 h 6517995"/>
              <a:gd name="connsiteX6" fmla="*/ 5698998 w 5701176"/>
              <a:gd name="connsiteY6" fmla="*/ 1137419 h 6517995"/>
              <a:gd name="connsiteX7" fmla="*/ 4057364 w 5701176"/>
              <a:gd name="connsiteY7" fmla="*/ 6517996 h 6517995"/>
              <a:gd name="connsiteX8" fmla="*/ 4053364 w 5701176"/>
              <a:gd name="connsiteY8" fmla="*/ 6508090 h 6517995"/>
              <a:gd name="connsiteX9" fmla="*/ 4057364 w 5701176"/>
              <a:gd name="connsiteY9" fmla="*/ 6517996 h 6517995"/>
              <a:gd name="connsiteX10" fmla="*/ 0 w 5701176"/>
              <a:gd name="connsiteY10" fmla="*/ 5198879 h 6517995"/>
              <a:gd name="connsiteX0" fmla="*/ 0 w 5701176"/>
              <a:gd name="connsiteY0" fmla="*/ 5198879 h 6527879"/>
              <a:gd name="connsiteX1" fmla="*/ 2452116 w 5701176"/>
              <a:gd name="connsiteY1" fmla="*/ 3025083 h 6527879"/>
              <a:gd name="connsiteX2" fmla="*/ 3052001 w 5701176"/>
              <a:gd name="connsiteY2" fmla="*/ 2423865 h 6527879"/>
              <a:gd name="connsiteX3" fmla="*/ 3052096 w 5701176"/>
              <a:gd name="connsiteY3" fmla="*/ 2424341 h 6527879"/>
              <a:gd name="connsiteX4" fmla="*/ 4846320 w 5701176"/>
              <a:gd name="connsiteY4" fmla="*/ 286741 h 6527879"/>
              <a:gd name="connsiteX5" fmla="*/ 5332286 w 5701176"/>
              <a:gd name="connsiteY5" fmla="*/ 8611 h 6527879"/>
              <a:gd name="connsiteX6" fmla="*/ 5698998 w 5701176"/>
              <a:gd name="connsiteY6" fmla="*/ 1137419 h 6527879"/>
              <a:gd name="connsiteX7" fmla="*/ 4057364 w 5701176"/>
              <a:gd name="connsiteY7" fmla="*/ 6517996 h 6527879"/>
              <a:gd name="connsiteX8" fmla="*/ 4053364 w 5701176"/>
              <a:gd name="connsiteY8" fmla="*/ 6508090 h 6527879"/>
              <a:gd name="connsiteX9" fmla="*/ 4072193 w 5701176"/>
              <a:gd name="connsiteY9" fmla="*/ 6527879 h 6527879"/>
              <a:gd name="connsiteX10" fmla="*/ 0 w 5701176"/>
              <a:gd name="connsiteY10" fmla="*/ 5198879 h 6527879"/>
              <a:gd name="connsiteX0" fmla="*/ 0 w 5701176"/>
              <a:gd name="connsiteY0" fmla="*/ 5198879 h 6557702"/>
              <a:gd name="connsiteX1" fmla="*/ 2452116 w 5701176"/>
              <a:gd name="connsiteY1" fmla="*/ 3025083 h 6557702"/>
              <a:gd name="connsiteX2" fmla="*/ 3052001 w 5701176"/>
              <a:gd name="connsiteY2" fmla="*/ 2423865 h 6557702"/>
              <a:gd name="connsiteX3" fmla="*/ 3052096 w 5701176"/>
              <a:gd name="connsiteY3" fmla="*/ 2424341 h 6557702"/>
              <a:gd name="connsiteX4" fmla="*/ 4846320 w 5701176"/>
              <a:gd name="connsiteY4" fmla="*/ 286741 h 6557702"/>
              <a:gd name="connsiteX5" fmla="*/ 5332286 w 5701176"/>
              <a:gd name="connsiteY5" fmla="*/ 8611 h 6557702"/>
              <a:gd name="connsiteX6" fmla="*/ 5698998 w 5701176"/>
              <a:gd name="connsiteY6" fmla="*/ 1137419 h 6557702"/>
              <a:gd name="connsiteX7" fmla="*/ 4057364 w 5701176"/>
              <a:gd name="connsiteY7" fmla="*/ 6517996 h 6557702"/>
              <a:gd name="connsiteX8" fmla="*/ 4053364 w 5701176"/>
              <a:gd name="connsiteY8" fmla="*/ 6508090 h 6557702"/>
              <a:gd name="connsiteX9" fmla="*/ 4035815 w 5701176"/>
              <a:gd name="connsiteY9" fmla="*/ 6557702 h 6557702"/>
              <a:gd name="connsiteX10" fmla="*/ 0 w 5701176"/>
              <a:gd name="connsiteY10" fmla="*/ 5198879 h 6557702"/>
              <a:gd name="connsiteX0" fmla="*/ 0 w 5701176"/>
              <a:gd name="connsiteY0" fmla="*/ 5198879 h 6557702"/>
              <a:gd name="connsiteX1" fmla="*/ 2452116 w 5701176"/>
              <a:gd name="connsiteY1" fmla="*/ 3025083 h 6557702"/>
              <a:gd name="connsiteX2" fmla="*/ 3052001 w 5701176"/>
              <a:gd name="connsiteY2" fmla="*/ 2423865 h 6557702"/>
              <a:gd name="connsiteX3" fmla="*/ 3052096 w 5701176"/>
              <a:gd name="connsiteY3" fmla="*/ 2424341 h 6557702"/>
              <a:gd name="connsiteX4" fmla="*/ 4846320 w 5701176"/>
              <a:gd name="connsiteY4" fmla="*/ 286741 h 6557702"/>
              <a:gd name="connsiteX5" fmla="*/ 5332286 w 5701176"/>
              <a:gd name="connsiteY5" fmla="*/ 8611 h 6557702"/>
              <a:gd name="connsiteX6" fmla="*/ 5698998 w 5701176"/>
              <a:gd name="connsiteY6" fmla="*/ 1137419 h 6557702"/>
              <a:gd name="connsiteX7" fmla="*/ 4057364 w 5701176"/>
              <a:gd name="connsiteY7" fmla="*/ 6517996 h 6557702"/>
              <a:gd name="connsiteX8" fmla="*/ 4051506 w 5701176"/>
              <a:gd name="connsiteY8" fmla="*/ 6541960 h 6557702"/>
              <a:gd name="connsiteX9" fmla="*/ 4035815 w 5701176"/>
              <a:gd name="connsiteY9" fmla="*/ 6557702 h 6557702"/>
              <a:gd name="connsiteX10" fmla="*/ 0 w 5701176"/>
              <a:gd name="connsiteY10" fmla="*/ 5198879 h 6557702"/>
              <a:gd name="connsiteX0" fmla="*/ 0 w 5701176"/>
              <a:gd name="connsiteY0" fmla="*/ 5198879 h 6557702"/>
              <a:gd name="connsiteX1" fmla="*/ 2452116 w 5701176"/>
              <a:gd name="connsiteY1" fmla="*/ 3025083 h 6557702"/>
              <a:gd name="connsiteX2" fmla="*/ 3052001 w 5701176"/>
              <a:gd name="connsiteY2" fmla="*/ 2423865 h 6557702"/>
              <a:gd name="connsiteX3" fmla="*/ 3052096 w 5701176"/>
              <a:gd name="connsiteY3" fmla="*/ 2424341 h 6557702"/>
              <a:gd name="connsiteX4" fmla="*/ 4846320 w 5701176"/>
              <a:gd name="connsiteY4" fmla="*/ 286741 h 6557702"/>
              <a:gd name="connsiteX5" fmla="*/ 5332286 w 5701176"/>
              <a:gd name="connsiteY5" fmla="*/ 8611 h 6557702"/>
              <a:gd name="connsiteX6" fmla="*/ 5698998 w 5701176"/>
              <a:gd name="connsiteY6" fmla="*/ 1137419 h 6557702"/>
              <a:gd name="connsiteX7" fmla="*/ 4054407 w 5701176"/>
              <a:gd name="connsiteY7" fmla="*/ 6520062 h 6557702"/>
              <a:gd name="connsiteX8" fmla="*/ 4051506 w 5701176"/>
              <a:gd name="connsiteY8" fmla="*/ 6541960 h 6557702"/>
              <a:gd name="connsiteX9" fmla="*/ 4035815 w 5701176"/>
              <a:gd name="connsiteY9" fmla="*/ 6557702 h 6557702"/>
              <a:gd name="connsiteX10" fmla="*/ 0 w 5701176"/>
              <a:gd name="connsiteY10" fmla="*/ 5198879 h 6557702"/>
              <a:gd name="connsiteX0" fmla="*/ 0 w 5701176"/>
              <a:gd name="connsiteY0" fmla="*/ 5198879 h 6554261"/>
              <a:gd name="connsiteX1" fmla="*/ 2452116 w 5701176"/>
              <a:gd name="connsiteY1" fmla="*/ 3025083 h 6554261"/>
              <a:gd name="connsiteX2" fmla="*/ 3052001 w 5701176"/>
              <a:gd name="connsiteY2" fmla="*/ 2423865 h 6554261"/>
              <a:gd name="connsiteX3" fmla="*/ 3052096 w 5701176"/>
              <a:gd name="connsiteY3" fmla="*/ 2424341 h 6554261"/>
              <a:gd name="connsiteX4" fmla="*/ 4846320 w 5701176"/>
              <a:gd name="connsiteY4" fmla="*/ 286741 h 6554261"/>
              <a:gd name="connsiteX5" fmla="*/ 5332286 w 5701176"/>
              <a:gd name="connsiteY5" fmla="*/ 8611 h 6554261"/>
              <a:gd name="connsiteX6" fmla="*/ 5698998 w 5701176"/>
              <a:gd name="connsiteY6" fmla="*/ 1137419 h 6554261"/>
              <a:gd name="connsiteX7" fmla="*/ 4054407 w 5701176"/>
              <a:gd name="connsiteY7" fmla="*/ 6520062 h 6554261"/>
              <a:gd name="connsiteX8" fmla="*/ 4051506 w 5701176"/>
              <a:gd name="connsiteY8" fmla="*/ 6541960 h 6554261"/>
              <a:gd name="connsiteX9" fmla="*/ 4019325 w 5701176"/>
              <a:gd name="connsiteY9" fmla="*/ 6554261 h 6554261"/>
              <a:gd name="connsiteX10" fmla="*/ 0 w 5701176"/>
              <a:gd name="connsiteY10" fmla="*/ 5198879 h 6554261"/>
              <a:gd name="connsiteX0" fmla="*/ 0 w 5701176"/>
              <a:gd name="connsiteY0" fmla="*/ 5198879 h 6556492"/>
              <a:gd name="connsiteX1" fmla="*/ 2452116 w 5701176"/>
              <a:gd name="connsiteY1" fmla="*/ 3025083 h 6556492"/>
              <a:gd name="connsiteX2" fmla="*/ 3052001 w 5701176"/>
              <a:gd name="connsiteY2" fmla="*/ 2423865 h 6556492"/>
              <a:gd name="connsiteX3" fmla="*/ 3052096 w 5701176"/>
              <a:gd name="connsiteY3" fmla="*/ 2424341 h 6556492"/>
              <a:gd name="connsiteX4" fmla="*/ 4846320 w 5701176"/>
              <a:gd name="connsiteY4" fmla="*/ 286741 h 6556492"/>
              <a:gd name="connsiteX5" fmla="*/ 5332286 w 5701176"/>
              <a:gd name="connsiteY5" fmla="*/ 8611 h 6556492"/>
              <a:gd name="connsiteX6" fmla="*/ 5698998 w 5701176"/>
              <a:gd name="connsiteY6" fmla="*/ 1137419 h 6556492"/>
              <a:gd name="connsiteX7" fmla="*/ 4054407 w 5701176"/>
              <a:gd name="connsiteY7" fmla="*/ 6520062 h 6556492"/>
              <a:gd name="connsiteX8" fmla="*/ 4051506 w 5701176"/>
              <a:gd name="connsiteY8" fmla="*/ 6541960 h 6556492"/>
              <a:gd name="connsiteX9" fmla="*/ 3999756 w 5701176"/>
              <a:gd name="connsiteY9" fmla="*/ 6556492 h 6556492"/>
              <a:gd name="connsiteX10" fmla="*/ 0 w 5701176"/>
              <a:gd name="connsiteY10" fmla="*/ 5198879 h 6556492"/>
              <a:gd name="connsiteX0" fmla="*/ 0 w 5701176"/>
              <a:gd name="connsiteY0" fmla="*/ 5198879 h 6559191"/>
              <a:gd name="connsiteX1" fmla="*/ 2452116 w 5701176"/>
              <a:gd name="connsiteY1" fmla="*/ 3025083 h 6559191"/>
              <a:gd name="connsiteX2" fmla="*/ 3052001 w 5701176"/>
              <a:gd name="connsiteY2" fmla="*/ 2423865 h 6559191"/>
              <a:gd name="connsiteX3" fmla="*/ 3052096 w 5701176"/>
              <a:gd name="connsiteY3" fmla="*/ 2424341 h 6559191"/>
              <a:gd name="connsiteX4" fmla="*/ 4846320 w 5701176"/>
              <a:gd name="connsiteY4" fmla="*/ 286741 h 6559191"/>
              <a:gd name="connsiteX5" fmla="*/ 5332286 w 5701176"/>
              <a:gd name="connsiteY5" fmla="*/ 8611 h 6559191"/>
              <a:gd name="connsiteX6" fmla="*/ 5698998 w 5701176"/>
              <a:gd name="connsiteY6" fmla="*/ 1137419 h 6559191"/>
              <a:gd name="connsiteX7" fmla="*/ 4054407 w 5701176"/>
              <a:gd name="connsiteY7" fmla="*/ 6520062 h 6559191"/>
              <a:gd name="connsiteX8" fmla="*/ 4039435 w 5701176"/>
              <a:gd name="connsiteY8" fmla="*/ 6557439 h 6559191"/>
              <a:gd name="connsiteX9" fmla="*/ 3999756 w 5701176"/>
              <a:gd name="connsiteY9" fmla="*/ 6556492 h 6559191"/>
              <a:gd name="connsiteX10" fmla="*/ 0 w 5701176"/>
              <a:gd name="connsiteY10" fmla="*/ 5198879 h 6559191"/>
              <a:gd name="connsiteX0" fmla="*/ 0 w 5701176"/>
              <a:gd name="connsiteY0" fmla="*/ 5198879 h 6560738"/>
              <a:gd name="connsiteX1" fmla="*/ 2452116 w 5701176"/>
              <a:gd name="connsiteY1" fmla="*/ 3025083 h 6560738"/>
              <a:gd name="connsiteX2" fmla="*/ 3052001 w 5701176"/>
              <a:gd name="connsiteY2" fmla="*/ 2423865 h 6560738"/>
              <a:gd name="connsiteX3" fmla="*/ 3052096 w 5701176"/>
              <a:gd name="connsiteY3" fmla="*/ 2424341 h 6560738"/>
              <a:gd name="connsiteX4" fmla="*/ 4846320 w 5701176"/>
              <a:gd name="connsiteY4" fmla="*/ 286741 h 6560738"/>
              <a:gd name="connsiteX5" fmla="*/ 5332286 w 5701176"/>
              <a:gd name="connsiteY5" fmla="*/ 8611 h 6560738"/>
              <a:gd name="connsiteX6" fmla="*/ 5698998 w 5701176"/>
              <a:gd name="connsiteY6" fmla="*/ 1137419 h 6560738"/>
              <a:gd name="connsiteX7" fmla="*/ 4066720 w 5701176"/>
              <a:gd name="connsiteY7" fmla="*/ 6497373 h 6560738"/>
              <a:gd name="connsiteX8" fmla="*/ 4039435 w 5701176"/>
              <a:gd name="connsiteY8" fmla="*/ 6557439 h 6560738"/>
              <a:gd name="connsiteX9" fmla="*/ 3999756 w 5701176"/>
              <a:gd name="connsiteY9" fmla="*/ 6556492 h 6560738"/>
              <a:gd name="connsiteX10" fmla="*/ 0 w 5701176"/>
              <a:gd name="connsiteY10" fmla="*/ 5198879 h 6560738"/>
              <a:gd name="connsiteX0" fmla="*/ 0 w 5701176"/>
              <a:gd name="connsiteY0" fmla="*/ 5198879 h 6561432"/>
              <a:gd name="connsiteX1" fmla="*/ 2452116 w 5701176"/>
              <a:gd name="connsiteY1" fmla="*/ 3025083 h 6561432"/>
              <a:gd name="connsiteX2" fmla="*/ 3052001 w 5701176"/>
              <a:gd name="connsiteY2" fmla="*/ 2423865 h 6561432"/>
              <a:gd name="connsiteX3" fmla="*/ 3052096 w 5701176"/>
              <a:gd name="connsiteY3" fmla="*/ 2424341 h 6561432"/>
              <a:gd name="connsiteX4" fmla="*/ 4846320 w 5701176"/>
              <a:gd name="connsiteY4" fmla="*/ 286741 h 6561432"/>
              <a:gd name="connsiteX5" fmla="*/ 5332286 w 5701176"/>
              <a:gd name="connsiteY5" fmla="*/ 8611 h 6561432"/>
              <a:gd name="connsiteX6" fmla="*/ 5698998 w 5701176"/>
              <a:gd name="connsiteY6" fmla="*/ 1137419 h 6561432"/>
              <a:gd name="connsiteX7" fmla="*/ 4095930 w 5701176"/>
              <a:gd name="connsiteY7" fmla="*/ 6487524 h 6561432"/>
              <a:gd name="connsiteX8" fmla="*/ 4039435 w 5701176"/>
              <a:gd name="connsiteY8" fmla="*/ 6557439 h 6561432"/>
              <a:gd name="connsiteX9" fmla="*/ 3999756 w 5701176"/>
              <a:gd name="connsiteY9" fmla="*/ 6556492 h 6561432"/>
              <a:gd name="connsiteX10" fmla="*/ 0 w 5701176"/>
              <a:gd name="connsiteY10" fmla="*/ 5198879 h 6561432"/>
              <a:gd name="connsiteX0" fmla="*/ 0 w 5701176"/>
              <a:gd name="connsiteY0" fmla="*/ 5198879 h 6562035"/>
              <a:gd name="connsiteX1" fmla="*/ 2452116 w 5701176"/>
              <a:gd name="connsiteY1" fmla="*/ 3025083 h 6562035"/>
              <a:gd name="connsiteX2" fmla="*/ 3052001 w 5701176"/>
              <a:gd name="connsiteY2" fmla="*/ 2423865 h 6562035"/>
              <a:gd name="connsiteX3" fmla="*/ 3052096 w 5701176"/>
              <a:gd name="connsiteY3" fmla="*/ 2424341 h 6562035"/>
              <a:gd name="connsiteX4" fmla="*/ 4846320 w 5701176"/>
              <a:gd name="connsiteY4" fmla="*/ 286741 h 6562035"/>
              <a:gd name="connsiteX5" fmla="*/ 5332286 w 5701176"/>
              <a:gd name="connsiteY5" fmla="*/ 8611 h 6562035"/>
              <a:gd name="connsiteX6" fmla="*/ 5698998 w 5701176"/>
              <a:gd name="connsiteY6" fmla="*/ 1137419 h 6562035"/>
              <a:gd name="connsiteX7" fmla="*/ 4080331 w 5701176"/>
              <a:gd name="connsiteY7" fmla="*/ 6479058 h 6562035"/>
              <a:gd name="connsiteX8" fmla="*/ 4039435 w 5701176"/>
              <a:gd name="connsiteY8" fmla="*/ 6557439 h 6562035"/>
              <a:gd name="connsiteX9" fmla="*/ 3999756 w 5701176"/>
              <a:gd name="connsiteY9" fmla="*/ 6556492 h 6562035"/>
              <a:gd name="connsiteX10" fmla="*/ 0 w 5701176"/>
              <a:gd name="connsiteY10" fmla="*/ 5198879 h 6562035"/>
              <a:gd name="connsiteX0" fmla="*/ 0 w 5701176"/>
              <a:gd name="connsiteY0" fmla="*/ 5198879 h 6556492"/>
              <a:gd name="connsiteX1" fmla="*/ 2452116 w 5701176"/>
              <a:gd name="connsiteY1" fmla="*/ 3025083 h 6556492"/>
              <a:gd name="connsiteX2" fmla="*/ 3052001 w 5701176"/>
              <a:gd name="connsiteY2" fmla="*/ 2423865 h 6556492"/>
              <a:gd name="connsiteX3" fmla="*/ 3052096 w 5701176"/>
              <a:gd name="connsiteY3" fmla="*/ 2424341 h 6556492"/>
              <a:gd name="connsiteX4" fmla="*/ 4846320 w 5701176"/>
              <a:gd name="connsiteY4" fmla="*/ 286741 h 6556492"/>
              <a:gd name="connsiteX5" fmla="*/ 5332286 w 5701176"/>
              <a:gd name="connsiteY5" fmla="*/ 8611 h 6556492"/>
              <a:gd name="connsiteX6" fmla="*/ 5698998 w 5701176"/>
              <a:gd name="connsiteY6" fmla="*/ 1137419 h 6556492"/>
              <a:gd name="connsiteX7" fmla="*/ 4080331 w 5701176"/>
              <a:gd name="connsiteY7" fmla="*/ 6479058 h 6556492"/>
              <a:gd name="connsiteX8" fmla="*/ 4041216 w 5701176"/>
              <a:gd name="connsiteY8" fmla="*/ 6547391 h 6556492"/>
              <a:gd name="connsiteX9" fmla="*/ 3999756 w 5701176"/>
              <a:gd name="connsiteY9" fmla="*/ 6556492 h 6556492"/>
              <a:gd name="connsiteX10" fmla="*/ 0 w 5701176"/>
              <a:gd name="connsiteY10" fmla="*/ 5198879 h 6556492"/>
              <a:gd name="connsiteX0" fmla="*/ 0 w 5701176"/>
              <a:gd name="connsiteY0" fmla="*/ 5198879 h 6555524"/>
              <a:gd name="connsiteX1" fmla="*/ 2452116 w 5701176"/>
              <a:gd name="connsiteY1" fmla="*/ 3025083 h 6555524"/>
              <a:gd name="connsiteX2" fmla="*/ 3052001 w 5701176"/>
              <a:gd name="connsiteY2" fmla="*/ 2423865 h 6555524"/>
              <a:gd name="connsiteX3" fmla="*/ 3052096 w 5701176"/>
              <a:gd name="connsiteY3" fmla="*/ 2424341 h 6555524"/>
              <a:gd name="connsiteX4" fmla="*/ 4846320 w 5701176"/>
              <a:gd name="connsiteY4" fmla="*/ 286741 h 6555524"/>
              <a:gd name="connsiteX5" fmla="*/ 5332286 w 5701176"/>
              <a:gd name="connsiteY5" fmla="*/ 8611 h 6555524"/>
              <a:gd name="connsiteX6" fmla="*/ 5698998 w 5701176"/>
              <a:gd name="connsiteY6" fmla="*/ 1137419 h 6555524"/>
              <a:gd name="connsiteX7" fmla="*/ 4080331 w 5701176"/>
              <a:gd name="connsiteY7" fmla="*/ 6479058 h 6555524"/>
              <a:gd name="connsiteX8" fmla="*/ 4041216 w 5701176"/>
              <a:gd name="connsiteY8" fmla="*/ 6547391 h 6555524"/>
              <a:gd name="connsiteX9" fmla="*/ 3970910 w 5701176"/>
              <a:gd name="connsiteY9" fmla="*/ 6555524 h 6555524"/>
              <a:gd name="connsiteX10" fmla="*/ 0 w 5701176"/>
              <a:gd name="connsiteY10" fmla="*/ 5198879 h 6555524"/>
              <a:gd name="connsiteX0" fmla="*/ 0 w 5701176"/>
              <a:gd name="connsiteY0" fmla="*/ 5198879 h 6556808"/>
              <a:gd name="connsiteX1" fmla="*/ 2452116 w 5701176"/>
              <a:gd name="connsiteY1" fmla="*/ 3025083 h 6556808"/>
              <a:gd name="connsiteX2" fmla="*/ 3052001 w 5701176"/>
              <a:gd name="connsiteY2" fmla="*/ 2423865 h 6556808"/>
              <a:gd name="connsiteX3" fmla="*/ 3052096 w 5701176"/>
              <a:gd name="connsiteY3" fmla="*/ 2424341 h 6556808"/>
              <a:gd name="connsiteX4" fmla="*/ 4846320 w 5701176"/>
              <a:gd name="connsiteY4" fmla="*/ 286741 h 6556808"/>
              <a:gd name="connsiteX5" fmla="*/ 5332286 w 5701176"/>
              <a:gd name="connsiteY5" fmla="*/ 8611 h 6556808"/>
              <a:gd name="connsiteX6" fmla="*/ 5698998 w 5701176"/>
              <a:gd name="connsiteY6" fmla="*/ 1137419 h 6556808"/>
              <a:gd name="connsiteX7" fmla="*/ 4080331 w 5701176"/>
              <a:gd name="connsiteY7" fmla="*/ 6479058 h 6556808"/>
              <a:gd name="connsiteX8" fmla="*/ 4041216 w 5701176"/>
              <a:gd name="connsiteY8" fmla="*/ 6547391 h 6556808"/>
              <a:gd name="connsiteX9" fmla="*/ 3970910 w 5701176"/>
              <a:gd name="connsiteY9" fmla="*/ 6555524 h 6556808"/>
              <a:gd name="connsiteX10" fmla="*/ 0 w 5701176"/>
              <a:gd name="connsiteY10" fmla="*/ 5198879 h 6556808"/>
              <a:gd name="connsiteX0" fmla="*/ 0 w 5701176"/>
              <a:gd name="connsiteY0" fmla="*/ 5198879 h 6555524"/>
              <a:gd name="connsiteX1" fmla="*/ 2452116 w 5701176"/>
              <a:gd name="connsiteY1" fmla="*/ 3025083 h 6555524"/>
              <a:gd name="connsiteX2" fmla="*/ 3052001 w 5701176"/>
              <a:gd name="connsiteY2" fmla="*/ 2423865 h 6555524"/>
              <a:gd name="connsiteX3" fmla="*/ 3052096 w 5701176"/>
              <a:gd name="connsiteY3" fmla="*/ 2424341 h 6555524"/>
              <a:gd name="connsiteX4" fmla="*/ 4846320 w 5701176"/>
              <a:gd name="connsiteY4" fmla="*/ 286741 h 6555524"/>
              <a:gd name="connsiteX5" fmla="*/ 5332286 w 5701176"/>
              <a:gd name="connsiteY5" fmla="*/ 8611 h 6555524"/>
              <a:gd name="connsiteX6" fmla="*/ 5698998 w 5701176"/>
              <a:gd name="connsiteY6" fmla="*/ 1137419 h 6555524"/>
              <a:gd name="connsiteX7" fmla="*/ 4080331 w 5701176"/>
              <a:gd name="connsiteY7" fmla="*/ 6479058 h 6555524"/>
              <a:gd name="connsiteX8" fmla="*/ 4040688 w 5701176"/>
              <a:gd name="connsiteY8" fmla="*/ 6541598 h 6555524"/>
              <a:gd name="connsiteX9" fmla="*/ 3970910 w 5701176"/>
              <a:gd name="connsiteY9" fmla="*/ 6555524 h 6555524"/>
              <a:gd name="connsiteX10" fmla="*/ 0 w 5701176"/>
              <a:gd name="connsiteY10" fmla="*/ 5198879 h 6555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701176" h="6555524">
                <a:moveTo>
                  <a:pt x="0" y="5198879"/>
                </a:moveTo>
                <a:cubicBezTo>
                  <a:pt x="842677" y="4500029"/>
                  <a:pt x="1681258" y="3788988"/>
                  <a:pt x="2452116" y="3025083"/>
                </a:cubicBezTo>
                <a:cubicBezTo>
                  <a:pt x="2651284" y="2827820"/>
                  <a:pt x="2879408" y="2606364"/>
                  <a:pt x="3052001" y="2423865"/>
                </a:cubicBezTo>
                <a:cubicBezTo>
                  <a:pt x="3052033" y="2424024"/>
                  <a:pt x="3052064" y="2424182"/>
                  <a:pt x="3052096" y="2424341"/>
                </a:cubicBezTo>
                <a:cubicBezTo>
                  <a:pt x="3687318" y="1739303"/>
                  <a:pt x="4289775" y="1037596"/>
                  <a:pt x="4846320" y="286741"/>
                </a:cubicBezTo>
                <a:cubicBezTo>
                  <a:pt x="5012722" y="62427"/>
                  <a:pt x="5186077" y="-30251"/>
                  <a:pt x="5332286" y="8611"/>
                </a:cubicBezTo>
                <a:cubicBezTo>
                  <a:pt x="5555361" y="67380"/>
                  <a:pt x="5722334" y="433426"/>
                  <a:pt x="5698998" y="1137419"/>
                </a:cubicBezTo>
                <a:cubicBezTo>
                  <a:pt x="5638324" y="2961551"/>
                  <a:pt x="4982540" y="4913148"/>
                  <a:pt x="4080331" y="6479058"/>
                </a:cubicBezTo>
                <a:cubicBezTo>
                  <a:pt x="4078141" y="6474391"/>
                  <a:pt x="4058398" y="6523061"/>
                  <a:pt x="4040688" y="6541598"/>
                </a:cubicBezTo>
                <a:cubicBezTo>
                  <a:pt x="4022978" y="6560135"/>
                  <a:pt x="3968624" y="6550476"/>
                  <a:pt x="3970910" y="6555524"/>
                </a:cubicBezTo>
                <a:cubicBezTo>
                  <a:pt x="2535493" y="6499421"/>
                  <a:pt x="1213104" y="5996883"/>
                  <a:pt x="0" y="5198879"/>
                </a:cubicBezTo>
              </a:path>
            </a:pathLst>
          </a:custGeom>
          <a:solidFill>
            <a:schemeClr val="bg1"/>
          </a:solidFill>
          <a:ln w="28575" cap="flat">
            <a:noFill/>
            <a:prstDash val="solid"/>
            <a:miter/>
          </a:ln>
        </p:spPr>
        <p:txBody>
          <a:bodyPr rtlCol="0" anchor="ctr"/>
          <a:lstStyle/>
          <a:p>
            <a:endParaRPr lang="pt-BR" dirty="0">
              <a:latin typeface="Exo 2.0" panose="00000500000000000000" pitchFamily="50" charset="0"/>
            </a:endParaRPr>
          </a:p>
        </p:txBody>
      </p:sp>
      <p:sp>
        <p:nvSpPr>
          <p:cNvPr id="21" name="Google Shape;636;p33">
            <a:extLst>
              <a:ext uri="{FF2B5EF4-FFF2-40B4-BE49-F238E27FC236}">
                <a16:creationId xmlns:a16="http://schemas.microsoft.com/office/drawing/2014/main" id="{306ACE9E-5289-4E1C-97D1-80D26B7520F5}"/>
              </a:ext>
            </a:extLst>
          </p:cNvPr>
          <p:cNvSpPr/>
          <p:nvPr/>
        </p:nvSpPr>
        <p:spPr>
          <a:xfrm rot="209417" flipH="1">
            <a:off x="2279572" y="-10153450"/>
            <a:ext cx="15971676" cy="18365106"/>
          </a:xfrm>
          <a:custGeom>
            <a:avLst/>
            <a:gdLst/>
            <a:ahLst/>
            <a:cxnLst/>
            <a:rect l="l" t="t" r="r" b="b"/>
            <a:pathLst>
              <a:path w="5701176" h="6555524" extrusionOk="0">
                <a:moveTo>
                  <a:pt x="0" y="5198879"/>
                </a:moveTo>
                <a:cubicBezTo>
                  <a:pt x="842677" y="4500029"/>
                  <a:pt x="1681258" y="3788988"/>
                  <a:pt x="2452116" y="3025083"/>
                </a:cubicBezTo>
                <a:cubicBezTo>
                  <a:pt x="2651284" y="2827820"/>
                  <a:pt x="2879408" y="2606364"/>
                  <a:pt x="3052001" y="2423865"/>
                </a:cubicBezTo>
                <a:cubicBezTo>
                  <a:pt x="3052033" y="2424024"/>
                  <a:pt x="3052064" y="2424182"/>
                  <a:pt x="3052096" y="2424341"/>
                </a:cubicBezTo>
                <a:cubicBezTo>
                  <a:pt x="3687318" y="1739303"/>
                  <a:pt x="4289775" y="1037596"/>
                  <a:pt x="4846320" y="286741"/>
                </a:cubicBezTo>
                <a:cubicBezTo>
                  <a:pt x="5012722" y="62427"/>
                  <a:pt x="5186077" y="-30251"/>
                  <a:pt x="5332286" y="8611"/>
                </a:cubicBezTo>
                <a:cubicBezTo>
                  <a:pt x="5555361" y="67380"/>
                  <a:pt x="5722334" y="433426"/>
                  <a:pt x="5698998" y="1137419"/>
                </a:cubicBezTo>
                <a:cubicBezTo>
                  <a:pt x="5638324" y="2961551"/>
                  <a:pt x="4982540" y="4913148"/>
                  <a:pt x="4080331" y="6479058"/>
                </a:cubicBezTo>
                <a:cubicBezTo>
                  <a:pt x="4078141" y="6474391"/>
                  <a:pt x="4058398" y="6523061"/>
                  <a:pt x="4040688" y="6541598"/>
                </a:cubicBezTo>
                <a:cubicBezTo>
                  <a:pt x="4022978" y="6560135"/>
                  <a:pt x="3968624" y="6550476"/>
                  <a:pt x="3970910" y="6555524"/>
                </a:cubicBezTo>
                <a:cubicBezTo>
                  <a:pt x="2535493" y="6499421"/>
                  <a:pt x="1213104" y="5996883"/>
                  <a:pt x="0" y="5198879"/>
                </a:cubicBezTo>
              </a:path>
            </a:pathLst>
          </a:custGeom>
          <a:noFill/>
          <a:ln w="28575" cap="flat" cmpd="sng">
            <a:solidFill>
              <a:srgbClr val="FDAF18"/>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Exo 2.0" panose="00000500000000000000" pitchFamily="50" charset="0"/>
              <a:ea typeface="Calibri"/>
              <a:cs typeface="Calibri"/>
              <a:sym typeface="Calibri"/>
            </a:endParaRPr>
          </a:p>
        </p:txBody>
      </p:sp>
      <p:sp>
        <p:nvSpPr>
          <p:cNvPr id="38" name="CaixaDeTexto 37">
            <a:extLst>
              <a:ext uri="{FF2B5EF4-FFF2-40B4-BE49-F238E27FC236}">
                <a16:creationId xmlns:a16="http://schemas.microsoft.com/office/drawing/2014/main" id="{9132ADDD-E847-4D7B-95E8-3C83BEC1B2F4}"/>
              </a:ext>
            </a:extLst>
          </p:cNvPr>
          <p:cNvSpPr txBox="1"/>
          <p:nvPr/>
        </p:nvSpPr>
        <p:spPr>
          <a:xfrm>
            <a:off x="7481155" y="995644"/>
            <a:ext cx="705509" cy="1323439"/>
          </a:xfrm>
          <a:prstGeom prst="rect">
            <a:avLst/>
          </a:prstGeom>
          <a:noFill/>
        </p:spPr>
        <p:txBody>
          <a:bodyPr wrap="square" rtlCol="0">
            <a:spAutoFit/>
          </a:bodyPr>
          <a:lstStyle/>
          <a:p>
            <a:pPr algn="r"/>
            <a:r>
              <a:rPr lang="pt-BR" sz="8000" i="1" dirty="0">
                <a:ln w="38100">
                  <a:noFill/>
                </a:ln>
                <a:solidFill>
                  <a:srgbClr val="FFC000"/>
                </a:solidFill>
                <a:latin typeface="+mj-lt"/>
              </a:rPr>
              <a:t>3</a:t>
            </a:r>
            <a:endParaRPr lang="pt-BR" sz="8800" i="1" dirty="0">
              <a:ln w="38100">
                <a:noFill/>
              </a:ln>
              <a:solidFill>
                <a:srgbClr val="FFC000"/>
              </a:solidFill>
              <a:latin typeface="+mj-lt"/>
            </a:endParaRPr>
          </a:p>
        </p:txBody>
      </p:sp>
      <p:pic>
        <p:nvPicPr>
          <p:cNvPr id="22" name="Gráfico 21" hidden="1">
            <a:extLst>
              <a:ext uri="{FF2B5EF4-FFF2-40B4-BE49-F238E27FC236}">
                <a16:creationId xmlns:a16="http://schemas.microsoft.com/office/drawing/2014/main" id="{21B203A2-F22F-4CFE-AD61-ED4F048201A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67248" y="369000"/>
            <a:ext cx="11457505" cy="6120000"/>
          </a:xfrm>
          <a:prstGeom prst="rect">
            <a:avLst/>
          </a:prstGeom>
        </p:spPr>
      </p:pic>
      <p:sp>
        <p:nvSpPr>
          <p:cNvPr id="9" name="CaixaDeTexto 8">
            <a:extLst>
              <a:ext uri="{FF2B5EF4-FFF2-40B4-BE49-F238E27FC236}">
                <a16:creationId xmlns:a16="http://schemas.microsoft.com/office/drawing/2014/main" id="{45491B92-014A-4C57-ADC3-29A03C9799A5}"/>
              </a:ext>
            </a:extLst>
          </p:cNvPr>
          <p:cNvSpPr txBox="1"/>
          <p:nvPr/>
        </p:nvSpPr>
        <p:spPr>
          <a:xfrm>
            <a:off x="4953714" y="1430395"/>
            <a:ext cx="6721457" cy="1153136"/>
          </a:xfrm>
          <a:prstGeom prst="rect">
            <a:avLst/>
          </a:prstGeom>
          <a:noFill/>
        </p:spPr>
        <p:txBody>
          <a:bodyPr wrap="square">
            <a:spAutoFit/>
          </a:bodyPr>
          <a:lstStyle>
            <a:defPPr>
              <a:defRPr lang="en-US"/>
            </a:defPPr>
            <a:lvl1pPr algn="ctr">
              <a:defRPr sz="6000" b="1">
                <a:ln w="12700">
                  <a:noFill/>
                </a:ln>
                <a:solidFill>
                  <a:schemeClr val="accent2"/>
                </a:solidFill>
                <a:latin typeface="Phenomena ExtraBold" panose="00000900000000000000" pitchFamily="50" charset="0"/>
              </a:defRPr>
            </a:lvl1pPr>
          </a:lstStyle>
          <a:p>
            <a:pPr algn="r"/>
            <a:r>
              <a:rPr lang="pt-BR" sz="3600" i="1" dirty="0">
                <a:solidFill>
                  <a:srgbClr val="F06478"/>
                </a:solidFill>
                <a:latin typeface="+mj-lt"/>
              </a:rPr>
              <a:t>Redes sociais      </a:t>
            </a:r>
            <a:endParaRPr lang="pt-BR" sz="3600" b="0" i="1" dirty="0">
              <a:solidFill>
                <a:srgbClr val="F06478"/>
              </a:solidFill>
              <a:latin typeface="+mj-lt"/>
            </a:endParaRPr>
          </a:p>
          <a:p>
            <a:pPr algn="l">
              <a:lnSpc>
                <a:spcPct val="130000"/>
              </a:lnSpc>
              <a:spcBef>
                <a:spcPts val="1600"/>
              </a:spcBef>
            </a:pPr>
            <a:endParaRPr lang="pt-BR" sz="1600" b="0" i="1" dirty="0">
              <a:solidFill>
                <a:schemeClr val="tx1"/>
              </a:solidFill>
              <a:latin typeface="+mn-lt"/>
            </a:endParaRPr>
          </a:p>
        </p:txBody>
      </p:sp>
      <p:sp>
        <p:nvSpPr>
          <p:cNvPr id="12" name="CaixaDeTexto 11">
            <a:extLst>
              <a:ext uri="{FF2B5EF4-FFF2-40B4-BE49-F238E27FC236}">
                <a16:creationId xmlns:a16="http://schemas.microsoft.com/office/drawing/2014/main" id="{4EFBB397-B2A6-42DA-A062-D83E1B27FCAE}"/>
              </a:ext>
            </a:extLst>
          </p:cNvPr>
          <p:cNvSpPr txBox="1"/>
          <p:nvPr/>
        </p:nvSpPr>
        <p:spPr>
          <a:xfrm>
            <a:off x="5686377" y="3250832"/>
            <a:ext cx="3274024" cy="2167003"/>
          </a:xfrm>
          <a:prstGeom prst="rect">
            <a:avLst/>
          </a:prstGeom>
          <a:noFill/>
        </p:spPr>
        <p:txBody>
          <a:bodyPr wrap="square">
            <a:spAutoFit/>
          </a:bodyPr>
          <a:lstStyle/>
          <a:p>
            <a:pPr>
              <a:lnSpc>
                <a:spcPct val="130000"/>
              </a:lnSpc>
              <a:spcBef>
                <a:spcPts val="1600"/>
              </a:spcBef>
            </a:pPr>
            <a:r>
              <a:rPr lang="pt-BR" dirty="0">
                <a:ln w="12700">
                  <a:noFill/>
                </a:ln>
                <a:solidFill>
                  <a:schemeClr val="tx1"/>
                </a:solidFill>
                <a:latin typeface="+mn-lt"/>
              </a:rPr>
              <a:t>Preencha as informações básicas de sua conta.</a:t>
            </a:r>
          </a:p>
          <a:p>
            <a:pPr>
              <a:lnSpc>
                <a:spcPct val="130000"/>
              </a:lnSpc>
              <a:spcBef>
                <a:spcPts val="1600"/>
              </a:spcBef>
            </a:pPr>
            <a:r>
              <a:rPr lang="pt-BR" dirty="0">
                <a:ln w="12700">
                  <a:noFill/>
                </a:ln>
                <a:solidFill>
                  <a:schemeClr val="tx1"/>
                </a:solidFill>
                <a:latin typeface="+mn-lt"/>
              </a:rPr>
              <a:t>Convide as pessoas a seguirem seu perfil;</a:t>
            </a:r>
          </a:p>
          <a:p>
            <a:pPr>
              <a:lnSpc>
                <a:spcPct val="130000"/>
              </a:lnSpc>
              <a:spcBef>
                <a:spcPts val="1600"/>
              </a:spcBef>
            </a:pPr>
            <a:r>
              <a:rPr lang="pt-BR" dirty="0">
                <a:ln w="12700">
                  <a:noFill/>
                </a:ln>
                <a:solidFill>
                  <a:schemeClr val="tx1"/>
                </a:solidFill>
                <a:latin typeface="+mn-lt"/>
              </a:rPr>
              <a:t>Tenha um perfil com fotos específicas do seu produto ou serviço;</a:t>
            </a:r>
          </a:p>
        </p:txBody>
      </p:sp>
      <p:sp>
        <p:nvSpPr>
          <p:cNvPr id="23" name="CaixaDeTexto 22">
            <a:extLst>
              <a:ext uri="{FF2B5EF4-FFF2-40B4-BE49-F238E27FC236}">
                <a16:creationId xmlns:a16="http://schemas.microsoft.com/office/drawing/2014/main" id="{AE1E5929-F8C0-4486-A5D8-EB74D6868593}"/>
              </a:ext>
            </a:extLst>
          </p:cNvPr>
          <p:cNvSpPr txBox="1"/>
          <p:nvPr/>
        </p:nvSpPr>
        <p:spPr>
          <a:xfrm>
            <a:off x="9139414" y="3250832"/>
            <a:ext cx="2364847" cy="2092111"/>
          </a:xfrm>
          <a:prstGeom prst="rect">
            <a:avLst/>
          </a:prstGeom>
          <a:noFill/>
        </p:spPr>
        <p:txBody>
          <a:bodyPr wrap="square">
            <a:spAutoFit/>
          </a:bodyPr>
          <a:lstStyle/>
          <a:p>
            <a:pPr>
              <a:lnSpc>
                <a:spcPct val="130000"/>
              </a:lnSpc>
              <a:spcBef>
                <a:spcPts val="1600"/>
              </a:spcBef>
            </a:pPr>
            <a:r>
              <a:rPr lang="pt-BR" dirty="0">
                <a:ln w="12700">
                  <a:noFill/>
                </a:ln>
                <a:solidFill>
                  <a:schemeClr val="tx1"/>
                </a:solidFill>
                <a:latin typeface="+mn-lt"/>
              </a:rPr>
              <a:t>Procure ter qualidade nas suas fotos:</a:t>
            </a:r>
          </a:p>
          <a:p>
            <a:pPr>
              <a:lnSpc>
                <a:spcPct val="130000"/>
              </a:lnSpc>
              <a:spcBef>
                <a:spcPts val="1600"/>
              </a:spcBef>
            </a:pPr>
            <a:r>
              <a:rPr lang="pt-BR" dirty="0">
                <a:ln w="12700">
                  <a:noFill/>
                </a:ln>
                <a:solidFill>
                  <a:schemeClr val="tx1"/>
                </a:solidFill>
                <a:latin typeface="+mn-lt"/>
              </a:rPr>
              <a:t>Mantenha a regularidade;</a:t>
            </a:r>
          </a:p>
          <a:p>
            <a:pPr>
              <a:lnSpc>
                <a:spcPct val="130000"/>
              </a:lnSpc>
              <a:spcBef>
                <a:spcPts val="1600"/>
              </a:spcBef>
            </a:pPr>
            <a:r>
              <a:rPr lang="pt-BR" dirty="0">
                <a:ln w="12700">
                  <a:noFill/>
                </a:ln>
                <a:solidFill>
                  <a:schemeClr val="tx1"/>
                </a:solidFill>
                <a:latin typeface="+mn-lt"/>
              </a:rPr>
              <a:t>Publique vídeos; </a:t>
            </a:r>
          </a:p>
          <a:p>
            <a:pPr>
              <a:lnSpc>
                <a:spcPct val="130000"/>
              </a:lnSpc>
              <a:spcBef>
                <a:spcPts val="1600"/>
              </a:spcBef>
            </a:pPr>
            <a:r>
              <a:rPr lang="pt-BR" dirty="0">
                <a:ln w="12700">
                  <a:noFill/>
                </a:ln>
                <a:solidFill>
                  <a:schemeClr val="tx1"/>
                </a:solidFill>
                <a:latin typeface="+mn-lt"/>
              </a:rPr>
              <a:t>Interaja com seu público.</a:t>
            </a:r>
          </a:p>
        </p:txBody>
      </p:sp>
      <p:cxnSp>
        <p:nvCxnSpPr>
          <p:cNvPr id="24" name="Conector reto 23">
            <a:extLst>
              <a:ext uri="{FF2B5EF4-FFF2-40B4-BE49-F238E27FC236}">
                <a16:creationId xmlns:a16="http://schemas.microsoft.com/office/drawing/2014/main" id="{A8C650D9-E1D3-4D4D-9231-E18560949530}"/>
              </a:ext>
            </a:extLst>
          </p:cNvPr>
          <p:cNvCxnSpPr>
            <a:cxnSpLocks/>
          </p:cNvCxnSpPr>
          <p:nvPr/>
        </p:nvCxnSpPr>
        <p:spPr>
          <a:xfrm>
            <a:off x="5750391" y="4250290"/>
            <a:ext cx="2988000" cy="0"/>
          </a:xfrm>
          <a:prstGeom prst="line">
            <a:avLst/>
          </a:prstGeom>
          <a:ln w="127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25" name="Gráfico 6">
            <a:extLst>
              <a:ext uri="{FF2B5EF4-FFF2-40B4-BE49-F238E27FC236}">
                <a16:creationId xmlns:a16="http://schemas.microsoft.com/office/drawing/2014/main" id="{2FECE6CA-DDFD-47A0-94B5-108AC1E5C36D}"/>
              </a:ext>
            </a:extLst>
          </p:cNvPr>
          <p:cNvSpPr/>
          <p:nvPr/>
        </p:nvSpPr>
        <p:spPr>
          <a:xfrm>
            <a:off x="5499320" y="3368998"/>
            <a:ext cx="206476" cy="162124"/>
          </a:xfrm>
          <a:custGeom>
            <a:avLst/>
            <a:gdLst>
              <a:gd name="connsiteX0" fmla="*/ -1004 w 6038099"/>
              <a:gd name="connsiteY0" fmla="*/ 2444405 h 4741078"/>
              <a:gd name="connsiteX1" fmla="*/ 2654944 w 6038099"/>
              <a:gd name="connsiteY1" fmla="*/ 1507579 h 4741078"/>
              <a:gd name="connsiteX2" fmla="*/ 3326171 w 6038099"/>
              <a:gd name="connsiteY2" fmla="*/ 1224278 h 4741078"/>
              <a:gd name="connsiteX3" fmla="*/ 3326171 w 6038099"/>
              <a:gd name="connsiteY3" fmla="*/ 1224278 h 4741078"/>
              <a:gd name="connsiteX4" fmla="*/ 5436450 w 6038099"/>
              <a:gd name="connsiteY4" fmla="*/ 111193 h 4741078"/>
              <a:gd name="connsiteX5" fmla="*/ 5914516 w 6038099"/>
              <a:gd name="connsiteY5" fmla="*/ 44393 h 4741078"/>
              <a:gd name="connsiteX6" fmla="*/ 5859783 w 6038099"/>
              <a:gd name="connsiteY6" fmla="*/ 1042385 h 4741078"/>
              <a:gd name="connsiteX7" fmla="*/ 2865004 w 6038099"/>
              <a:gd name="connsiteY7" fmla="*/ 4740590 h 4741078"/>
              <a:gd name="connsiteX8" fmla="*/ 2865004 w 6038099"/>
              <a:gd name="connsiteY8" fmla="*/ 4740590 h 4741078"/>
              <a:gd name="connsiteX9" fmla="*/ 2213 w 6038099"/>
              <a:gd name="connsiteY9" fmla="*/ 2444405 h 4741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38099" h="4741078">
                <a:moveTo>
                  <a:pt x="-1004" y="2444405"/>
                </a:moveTo>
                <a:cubicBezTo>
                  <a:pt x="896386" y="2160297"/>
                  <a:pt x="1793776" y="1864924"/>
                  <a:pt x="2654944" y="1507579"/>
                </a:cubicBezTo>
                <a:cubicBezTo>
                  <a:pt x="2877078" y="1415023"/>
                  <a:pt x="3129797" y="1312808"/>
                  <a:pt x="3326171" y="1224278"/>
                </a:cubicBezTo>
                <a:lnTo>
                  <a:pt x="3326171" y="1224278"/>
                </a:lnTo>
                <a:cubicBezTo>
                  <a:pt x="4049715" y="891882"/>
                  <a:pt x="4753944" y="520371"/>
                  <a:pt x="5436450" y="111193"/>
                </a:cubicBezTo>
                <a:cubicBezTo>
                  <a:pt x="5640065" y="-12752"/>
                  <a:pt x="5809088" y="-31261"/>
                  <a:pt x="5914516" y="44393"/>
                </a:cubicBezTo>
                <a:cubicBezTo>
                  <a:pt x="6075483" y="160289"/>
                  <a:pt x="6098020" y="498318"/>
                  <a:pt x="5859783" y="1042385"/>
                </a:cubicBezTo>
                <a:cubicBezTo>
                  <a:pt x="5244900" y="2450840"/>
                  <a:pt x="4078698" y="3796523"/>
                  <a:pt x="2865004" y="4740590"/>
                </a:cubicBezTo>
                <a:lnTo>
                  <a:pt x="2865004" y="4740590"/>
                </a:lnTo>
                <a:cubicBezTo>
                  <a:pt x="1722951" y="4244172"/>
                  <a:pt x="734614" y="3451409"/>
                  <a:pt x="2213" y="2444405"/>
                </a:cubicBezTo>
              </a:path>
            </a:pathLst>
          </a:custGeom>
          <a:solidFill>
            <a:schemeClr val="tx2"/>
          </a:solidFill>
          <a:ln w="80391" cap="flat">
            <a:noFill/>
            <a:prstDash val="solid"/>
            <a:miter/>
          </a:ln>
        </p:spPr>
        <p:txBody>
          <a:bodyPr rtlCol="0" anchor="ctr"/>
          <a:lstStyle/>
          <a:p>
            <a:endParaRPr lang="pt-BR" dirty="0"/>
          </a:p>
        </p:txBody>
      </p:sp>
      <p:cxnSp>
        <p:nvCxnSpPr>
          <p:cNvPr id="26" name="Conector reto 25">
            <a:extLst>
              <a:ext uri="{FF2B5EF4-FFF2-40B4-BE49-F238E27FC236}">
                <a16:creationId xmlns:a16="http://schemas.microsoft.com/office/drawing/2014/main" id="{773B9E32-8834-4C42-A486-3151AE245E19}"/>
              </a:ext>
            </a:extLst>
          </p:cNvPr>
          <p:cNvCxnSpPr>
            <a:cxnSpLocks/>
          </p:cNvCxnSpPr>
          <p:nvPr/>
        </p:nvCxnSpPr>
        <p:spPr>
          <a:xfrm>
            <a:off x="5750391" y="4993175"/>
            <a:ext cx="2988000" cy="0"/>
          </a:xfrm>
          <a:prstGeom prst="line">
            <a:avLst/>
          </a:prstGeom>
          <a:ln w="127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27" name="Gráfico 6">
            <a:extLst>
              <a:ext uri="{FF2B5EF4-FFF2-40B4-BE49-F238E27FC236}">
                <a16:creationId xmlns:a16="http://schemas.microsoft.com/office/drawing/2014/main" id="{279AD6FA-100E-48B6-B1C0-0536B02D1F2C}"/>
              </a:ext>
            </a:extLst>
          </p:cNvPr>
          <p:cNvSpPr/>
          <p:nvPr/>
        </p:nvSpPr>
        <p:spPr>
          <a:xfrm>
            <a:off x="5430093" y="4143578"/>
            <a:ext cx="206476" cy="162124"/>
          </a:xfrm>
          <a:custGeom>
            <a:avLst/>
            <a:gdLst>
              <a:gd name="connsiteX0" fmla="*/ -1004 w 6038099"/>
              <a:gd name="connsiteY0" fmla="*/ 2444405 h 4741078"/>
              <a:gd name="connsiteX1" fmla="*/ 2654944 w 6038099"/>
              <a:gd name="connsiteY1" fmla="*/ 1507579 h 4741078"/>
              <a:gd name="connsiteX2" fmla="*/ 3326171 w 6038099"/>
              <a:gd name="connsiteY2" fmla="*/ 1224278 h 4741078"/>
              <a:gd name="connsiteX3" fmla="*/ 3326171 w 6038099"/>
              <a:gd name="connsiteY3" fmla="*/ 1224278 h 4741078"/>
              <a:gd name="connsiteX4" fmla="*/ 5436450 w 6038099"/>
              <a:gd name="connsiteY4" fmla="*/ 111193 h 4741078"/>
              <a:gd name="connsiteX5" fmla="*/ 5914516 w 6038099"/>
              <a:gd name="connsiteY5" fmla="*/ 44393 h 4741078"/>
              <a:gd name="connsiteX6" fmla="*/ 5859783 w 6038099"/>
              <a:gd name="connsiteY6" fmla="*/ 1042385 h 4741078"/>
              <a:gd name="connsiteX7" fmla="*/ 2865004 w 6038099"/>
              <a:gd name="connsiteY7" fmla="*/ 4740590 h 4741078"/>
              <a:gd name="connsiteX8" fmla="*/ 2865004 w 6038099"/>
              <a:gd name="connsiteY8" fmla="*/ 4740590 h 4741078"/>
              <a:gd name="connsiteX9" fmla="*/ 2213 w 6038099"/>
              <a:gd name="connsiteY9" fmla="*/ 2444405 h 4741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38099" h="4741078">
                <a:moveTo>
                  <a:pt x="-1004" y="2444405"/>
                </a:moveTo>
                <a:cubicBezTo>
                  <a:pt x="896386" y="2160297"/>
                  <a:pt x="1793776" y="1864924"/>
                  <a:pt x="2654944" y="1507579"/>
                </a:cubicBezTo>
                <a:cubicBezTo>
                  <a:pt x="2877078" y="1415023"/>
                  <a:pt x="3129797" y="1312808"/>
                  <a:pt x="3326171" y="1224278"/>
                </a:cubicBezTo>
                <a:lnTo>
                  <a:pt x="3326171" y="1224278"/>
                </a:lnTo>
                <a:cubicBezTo>
                  <a:pt x="4049715" y="891882"/>
                  <a:pt x="4753944" y="520371"/>
                  <a:pt x="5436450" y="111193"/>
                </a:cubicBezTo>
                <a:cubicBezTo>
                  <a:pt x="5640065" y="-12752"/>
                  <a:pt x="5809088" y="-31261"/>
                  <a:pt x="5914516" y="44393"/>
                </a:cubicBezTo>
                <a:cubicBezTo>
                  <a:pt x="6075483" y="160289"/>
                  <a:pt x="6098020" y="498318"/>
                  <a:pt x="5859783" y="1042385"/>
                </a:cubicBezTo>
                <a:cubicBezTo>
                  <a:pt x="5244900" y="2450840"/>
                  <a:pt x="4078698" y="3796523"/>
                  <a:pt x="2865004" y="4740590"/>
                </a:cubicBezTo>
                <a:lnTo>
                  <a:pt x="2865004" y="4740590"/>
                </a:lnTo>
                <a:cubicBezTo>
                  <a:pt x="1722951" y="4244172"/>
                  <a:pt x="734614" y="3451409"/>
                  <a:pt x="2213" y="2444405"/>
                </a:cubicBezTo>
              </a:path>
            </a:pathLst>
          </a:custGeom>
          <a:solidFill>
            <a:schemeClr val="tx2"/>
          </a:solidFill>
          <a:ln w="80391" cap="flat">
            <a:noFill/>
            <a:prstDash val="solid"/>
            <a:miter/>
          </a:ln>
        </p:spPr>
        <p:txBody>
          <a:bodyPr rtlCol="0" anchor="ctr"/>
          <a:lstStyle/>
          <a:p>
            <a:endParaRPr lang="pt-BR" dirty="0"/>
          </a:p>
        </p:txBody>
      </p:sp>
      <p:sp>
        <p:nvSpPr>
          <p:cNvPr id="29" name="Gráfico 6">
            <a:extLst>
              <a:ext uri="{FF2B5EF4-FFF2-40B4-BE49-F238E27FC236}">
                <a16:creationId xmlns:a16="http://schemas.microsoft.com/office/drawing/2014/main" id="{D8A498C0-9968-4402-8FA6-D185346600F1}"/>
              </a:ext>
            </a:extLst>
          </p:cNvPr>
          <p:cNvSpPr/>
          <p:nvPr/>
        </p:nvSpPr>
        <p:spPr>
          <a:xfrm>
            <a:off x="5430093" y="4831051"/>
            <a:ext cx="206476" cy="162124"/>
          </a:xfrm>
          <a:custGeom>
            <a:avLst/>
            <a:gdLst>
              <a:gd name="connsiteX0" fmla="*/ -1004 w 6038099"/>
              <a:gd name="connsiteY0" fmla="*/ 2444405 h 4741078"/>
              <a:gd name="connsiteX1" fmla="*/ 2654944 w 6038099"/>
              <a:gd name="connsiteY1" fmla="*/ 1507579 h 4741078"/>
              <a:gd name="connsiteX2" fmla="*/ 3326171 w 6038099"/>
              <a:gd name="connsiteY2" fmla="*/ 1224278 h 4741078"/>
              <a:gd name="connsiteX3" fmla="*/ 3326171 w 6038099"/>
              <a:gd name="connsiteY3" fmla="*/ 1224278 h 4741078"/>
              <a:gd name="connsiteX4" fmla="*/ 5436450 w 6038099"/>
              <a:gd name="connsiteY4" fmla="*/ 111193 h 4741078"/>
              <a:gd name="connsiteX5" fmla="*/ 5914516 w 6038099"/>
              <a:gd name="connsiteY5" fmla="*/ 44393 h 4741078"/>
              <a:gd name="connsiteX6" fmla="*/ 5859783 w 6038099"/>
              <a:gd name="connsiteY6" fmla="*/ 1042385 h 4741078"/>
              <a:gd name="connsiteX7" fmla="*/ 2865004 w 6038099"/>
              <a:gd name="connsiteY7" fmla="*/ 4740590 h 4741078"/>
              <a:gd name="connsiteX8" fmla="*/ 2865004 w 6038099"/>
              <a:gd name="connsiteY8" fmla="*/ 4740590 h 4741078"/>
              <a:gd name="connsiteX9" fmla="*/ 2213 w 6038099"/>
              <a:gd name="connsiteY9" fmla="*/ 2444405 h 4741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38099" h="4741078">
                <a:moveTo>
                  <a:pt x="-1004" y="2444405"/>
                </a:moveTo>
                <a:cubicBezTo>
                  <a:pt x="896386" y="2160297"/>
                  <a:pt x="1793776" y="1864924"/>
                  <a:pt x="2654944" y="1507579"/>
                </a:cubicBezTo>
                <a:cubicBezTo>
                  <a:pt x="2877078" y="1415023"/>
                  <a:pt x="3129797" y="1312808"/>
                  <a:pt x="3326171" y="1224278"/>
                </a:cubicBezTo>
                <a:lnTo>
                  <a:pt x="3326171" y="1224278"/>
                </a:lnTo>
                <a:cubicBezTo>
                  <a:pt x="4049715" y="891882"/>
                  <a:pt x="4753944" y="520371"/>
                  <a:pt x="5436450" y="111193"/>
                </a:cubicBezTo>
                <a:cubicBezTo>
                  <a:pt x="5640065" y="-12752"/>
                  <a:pt x="5809088" y="-31261"/>
                  <a:pt x="5914516" y="44393"/>
                </a:cubicBezTo>
                <a:cubicBezTo>
                  <a:pt x="6075483" y="160289"/>
                  <a:pt x="6098020" y="498318"/>
                  <a:pt x="5859783" y="1042385"/>
                </a:cubicBezTo>
                <a:cubicBezTo>
                  <a:pt x="5244900" y="2450840"/>
                  <a:pt x="4078698" y="3796523"/>
                  <a:pt x="2865004" y="4740590"/>
                </a:cubicBezTo>
                <a:lnTo>
                  <a:pt x="2865004" y="4740590"/>
                </a:lnTo>
                <a:cubicBezTo>
                  <a:pt x="1722951" y="4244172"/>
                  <a:pt x="734614" y="3451409"/>
                  <a:pt x="2213" y="2444405"/>
                </a:cubicBezTo>
              </a:path>
            </a:pathLst>
          </a:custGeom>
          <a:solidFill>
            <a:schemeClr val="tx2"/>
          </a:solidFill>
          <a:ln w="80391" cap="flat">
            <a:noFill/>
            <a:prstDash val="solid"/>
            <a:miter/>
          </a:ln>
        </p:spPr>
        <p:txBody>
          <a:bodyPr rtlCol="0" anchor="ctr"/>
          <a:lstStyle/>
          <a:p>
            <a:endParaRPr lang="pt-BR" dirty="0"/>
          </a:p>
        </p:txBody>
      </p:sp>
      <p:sp>
        <p:nvSpPr>
          <p:cNvPr id="31" name="Gráfico 6">
            <a:extLst>
              <a:ext uri="{FF2B5EF4-FFF2-40B4-BE49-F238E27FC236}">
                <a16:creationId xmlns:a16="http://schemas.microsoft.com/office/drawing/2014/main" id="{7E08BE91-9AA4-4019-8371-AAFC76E24614}"/>
              </a:ext>
            </a:extLst>
          </p:cNvPr>
          <p:cNvSpPr/>
          <p:nvPr/>
        </p:nvSpPr>
        <p:spPr>
          <a:xfrm>
            <a:off x="8911769" y="3370532"/>
            <a:ext cx="206476" cy="162124"/>
          </a:xfrm>
          <a:custGeom>
            <a:avLst/>
            <a:gdLst>
              <a:gd name="connsiteX0" fmla="*/ -1004 w 6038099"/>
              <a:gd name="connsiteY0" fmla="*/ 2444405 h 4741078"/>
              <a:gd name="connsiteX1" fmla="*/ 2654944 w 6038099"/>
              <a:gd name="connsiteY1" fmla="*/ 1507579 h 4741078"/>
              <a:gd name="connsiteX2" fmla="*/ 3326171 w 6038099"/>
              <a:gd name="connsiteY2" fmla="*/ 1224278 h 4741078"/>
              <a:gd name="connsiteX3" fmla="*/ 3326171 w 6038099"/>
              <a:gd name="connsiteY3" fmla="*/ 1224278 h 4741078"/>
              <a:gd name="connsiteX4" fmla="*/ 5436450 w 6038099"/>
              <a:gd name="connsiteY4" fmla="*/ 111193 h 4741078"/>
              <a:gd name="connsiteX5" fmla="*/ 5914516 w 6038099"/>
              <a:gd name="connsiteY5" fmla="*/ 44393 h 4741078"/>
              <a:gd name="connsiteX6" fmla="*/ 5859783 w 6038099"/>
              <a:gd name="connsiteY6" fmla="*/ 1042385 h 4741078"/>
              <a:gd name="connsiteX7" fmla="*/ 2865004 w 6038099"/>
              <a:gd name="connsiteY7" fmla="*/ 4740590 h 4741078"/>
              <a:gd name="connsiteX8" fmla="*/ 2865004 w 6038099"/>
              <a:gd name="connsiteY8" fmla="*/ 4740590 h 4741078"/>
              <a:gd name="connsiteX9" fmla="*/ 2213 w 6038099"/>
              <a:gd name="connsiteY9" fmla="*/ 2444405 h 4741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38099" h="4741078">
                <a:moveTo>
                  <a:pt x="-1004" y="2444405"/>
                </a:moveTo>
                <a:cubicBezTo>
                  <a:pt x="896386" y="2160297"/>
                  <a:pt x="1793776" y="1864924"/>
                  <a:pt x="2654944" y="1507579"/>
                </a:cubicBezTo>
                <a:cubicBezTo>
                  <a:pt x="2877078" y="1415023"/>
                  <a:pt x="3129797" y="1312808"/>
                  <a:pt x="3326171" y="1224278"/>
                </a:cubicBezTo>
                <a:lnTo>
                  <a:pt x="3326171" y="1224278"/>
                </a:lnTo>
                <a:cubicBezTo>
                  <a:pt x="4049715" y="891882"/>
                  <a:pt x="4753944" y="520371"/>
                  <a:pt x="5436450" y="111193"/>
                </a:cubicBezTo>
                <a:cubicBezTo>
                  <a:pt x="5640065" y="-12752"/>
                  <a:pt x="5809088" y="-31261"/>
                  <a:pt x="5914516" y="44393"/>
                </a:cubicBezTo>
                <a:cubicBezTo>
                  <a:pt x="6075483" y="160289"/>
                  <a:pt x="6098020" y="498318"/>
                  <a:pt x="5859783" y="1042385"/>
                </a:cubicBezTo>
                <a:cubicBezTo>
                  <a:pt x="5244900" y="2450840"/>
                  <a:pt x="4078698" y="3796523"/>
                  <a:pt x="2865004" y="4740590"/>
                </a:cubicBezTo>
                <a:lnTo>
                  <a:pt x="2865004" y="4740590"/>
                </a:lnTo>
                <a:cubicBezTo>
                  <a:pt x="1722951" y="4244172"/>
                  <a:pt x="734614" y="3451409"/>
                  <a:pt x="2213" y="2444405"/>
                </a:cubicBezTo>
              </a:path>
            </a:pathLst>
          </a:custGeom>
          <a:solidFill>
            <a:schemeClr val="tx2"/>
          </a:solidFill>
          <a:ln w="80391" cap="flat">
            <a:noFill/>
            <a:prstDash val="solid"/>
            <a:miter/>
          </a:ln>
        </p:spPr>
        <p:txBody>
          <a:bodyPr rtlCol="0" anchor="ctr"/>
          <a:lstStyle/>
          <a:p>
            <a:endParaRPr lang="pt-BR" dirty="0"/>
          </a:p>
        </p:txBody>
      </p:sp>
      <p:cxnSp>
        <p:nvCxnSpPr>
          <p:cNvPr id="32" name="Conector reto 31">
            <a:extLst>
              <a:ext uri="{FF2B5EF4-FFF2-40B4-BE49-F238E27FC236}">
                <a16:creationId xmlns:a16="http://schemas.microsoft.com/office/drawing/2014/main" id="{E33EB344-8CA4-4E39-90C9-189CD95F96DA}"/>
              </a:ext>
            </a:extLst>
          </p:cNvPr>
          <p:cNvCxnSpPr>
            <a:cxnSpLocks/>
          </p:cNvCxnSpPr>
          <p:nvPr/>
        </p:nvCxnSpPr>
        <p:spPr>
          <a:xfrm>
            <a:off x="9061909" y="3972137"/>
            <a:ext cx="2664000" cy="0"/>
          </a:xfrm>
          <a:prstGeom prst="line">
            <a:avLst/>
          </a:prstGeom>
          <a:ln w="127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3" name="Conector reto 32">
            <a:extLst>
              <a:ext uri="{FF2B5EF4-FFF2-40B4-BE49-F238E27FC236}">
                <a16:creationId xmlns:a16="http://schemas.microsoft.com/office/drawing/2014/main" id="{60D6EDCD-9026-4408-8B0F-5232EEDF0D0D}"/>
              </a:ext>
            </a:extLst>
          </p:cNvPr>
          <p:cNvCxnSpPr>
            <a:cxnSpLocks/>
          </p:cNvCxnSpPr>
          <p:nvPr/>
        </p:nvCxnSpPr>
        <p:spPr>
          <a:xfrm>
            <a:off x="9061909" y="4448652"/>
            <a:ext cx="2664000" cy="0"/>
          </a:xfrm>
          <a:prstGeom prst="line">
            <a:avLst/>
          </a:prstGeom>
          <a:ln w="127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34" name="Gráfico 6">
            <a:extLst>
              <a:ext uri="{FF2B5EF4-FFF2-40B4-BE49-F238E27FC236}">
                <a16:creationId xmlns:a16="http://schemas.microsoft.com/office/drawing/2014/main" id="{AC0EA462-B355-48E7-B780-9748C3BE3265}"/>
              </a:ext>
            </a:extLst>
          </p:cNvPr>
          <p:cNvSpPr/>
          <p:nvPr/>
        </p:nvSpPr>
        <p:spPr>
          <a:xfrm>
            <a:off x="8911769" y="4132026"/>
            <a:ext cx="206476" cy="162124"/>
          </a:xfrm>
          <a:custGeom>
            <a:avLst/>
            <a:gdLst>
              <a:gd name="connsiteX0" fmla="*/ -1004 w 6038099"/>
              <a:gd name="connsiteY0" fmla="*/ 2444405 h 4741078"/>
              <a:gd name="connsiteX1" fmla="*/ 2654944 w 6038099"/>
              <a:gd name="connsiteY1" fmla="*/ 1507579 h 4741078"/>
              <a:gd name="connsiteX2" fmla="*/ 3326171 w 6038099"/>
              <a:gd name="connsiteY2" fmla="*/ 1224278 h 4741078"/>
              <a:gd name="connsiteX3" fmla="*/ 3326171 w 6038099"/>
              <a:gd name="connsiteY3" fmla="*/ 1224278 h 4741078"/>
              <a:gd name="connsiteX4" fmla="*/ 5436450 w 6038099"/>
              <a:gd name="connsiteY4" fmla="*/ 111193 h 4741078"/>
              <a:gd name="connsiteX5" fmla="*/ 5914516 w 6038099"/>
              <a:gd name="connsiteY5" fmla="*/ 44393 h 4741078"/>
              <a:gd name="connsiteX6" fmla="*/ 5859783 w 6038099"/>
              <a:gd name="connsiteY6" fmla="*/ 1042385 h 4741078"/>
              <a:gd name="connsiteX7" fmla="*/ 2865004 w 6038099"/>
              <a:gd name="connsiteY7" fmla="*/ 4740590 h 4741078"/>
              <a:gd name="connsiteX8" fmla="*/ 2865004 w 6038099"/>
              <a:gd name="connsiteY8" fmla="*/ 4740590 h 4741078"/>
              <a:gd name="connsiteX9" fmla="*/ 2213 w 6038099"/>
              <a:gd name="connsiteY9" fmla="*/ 2444405 h 4741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38099" h="4741078">
                <a:moveTo>
                  <a:pt x="-1004" y="2444405"/>
                </a:moveTo>
                <a:cubicBezTo>
                  <a:pt x="896386" y="2160297"/>
                  <a:pt x="1793776" y="1864924"/>
                  <a:pt x="2654944" y="1507579"/>
                </a:cubicBezTo>
                <a:cubicBezTo>
                  <a:pt x="2877078" y="1415023"/>
                  <a:pt x="3129797" y="1312808"/>
                  <a:pt x="3326171" y="1224278"/>
                </a:cubicBezTo>
                <a:lnTo>
                  <a:pt x="3326171" y="1224278"/>
                </a:lnTo>
                <a:cubicBezTo>
                  <a:pt x="4049715" y="891882"/>
                  <a:pt x="4753944" y="520371"/>
                  <a:pt x="5436450" y="111193"/>
                </a:cubicBezTo>
                <a:cubicBezTo>
                  <a:pt x="5640065" y="-12752"/>
                  <a:pt x="5809088" y="-31261"/>
                  <a:pt x="5914516" y="44393"/>
                </a:cubicBezTo>
                <a:cubicBezTo>
                  <a:pt x="6075483" y="160289"/>
                  <a:pt x="6098020" y="498318"/>
                  <a:pt x="5859783" y="1042385"/>
                </a:cubicBezTo>
                <a:cubicBezTo>
                  <a:pt x="5244900" y="2450840"/>
                  <a:pt x="4078698" y="3796523"/>
                  <a:pt x="2865004" y="4740590"/>
                </a:cubicBezTo>
                <a:lnTo>
                  <a:pt x="2865004" y="4740590"/>
                </a:lnTo>
                <a:cubicBezTo>
                  <a:pt x="1722951" y="4244172"/>
                  <a:pt x="734614" y="3451409"/>
                  <a:pt x="2213" y="2444405"/>
                </a:cubicBezTo>
              </a:path>
            </a:pathLst>
          </a:custGeom>
          <a:solidFill>
            <a:schemeClr val="tx2"/>
          </a:solidFill>
          <a:ln w="80391" cap="flat">
            <a:noFill/>
            <a:prstDash val="solid"/>
            <a:miter/>
          </a:ln>
        </p:spPr>
        <p:txBody>
          <a:bodyPr rtlCol="0" anchor="ctr"/>
          <a:lstStyle/>
          <a:p>
            <a:endParaRPr lang="pt-BR" dirty="0"/>
          </a:p>
        </p:txBody>
      </p:sp>
      <p:sp>
        <p:nvSpPr>
          <p:cNvPr id="35" name="Gráfico 6">
            <a:extLst>
              <a:ext uri="{FF2B5EF4-FFF2-40B4-BE49-F238E27FC236}">
                <a16:creationId xmlns:a16="http://schemas.microsoft.com/office/drawing/2014/main" id="{7B21CDCB-1999-41C2-B0D1-5953D803240A}"/>
              </a:ext>
            </a:extLst>
          </p:cNvPr>
          <p:cNvSpPr/>
          <p:nvPr/>
        </p:nvSpPr>
        <p:spPr>
          <a:xfrm>
            <a:off x="8911769" y="4609563"/>
            <a:ext cx="206476" cy="162124"/>
          </a:xfrm>
          <a:custGeom>
            <a:avLst/>
            <a:gdLst>
              <a:gd name="connsiteX0" fmla="*/ -1004 w 6038099"/>
              <a:gd name="connsiteY0" fmla="*/ 2444405 h 4741078"/>
              <a:gd name="connsiteX1" fmla="*/ 2654944 w 6038099"/>
              <a:gd name="connsiteY1" fmla="*/ 1507579 h 4741078"/>
              <a:gd name="connsiteX2" fmla="*/ 3326171 w 6038099"/>
              <a:gd name="connsiteY2" fmla="*/ 1224278 h 4741078"/>
              <a:gd name="connsiteX3" fmla="*/ 3326171 w 6038099"/>
              <a:gd name="connsiteY3" fmla="*/ 1224278 h 4741078"/>
              <a:gd name="connsiteX4" fmla="*/ 5436450 w 6038099"/>
              <a:gd name="connsiteY4" fmla="*/ 111193 h 4741078"/>
              <a:gd name="connsiteX5" fmla="*/ 5914516 w 6038099"/>
              <a:gd name="connsiteY5" fmla="*/ 44393 h 4741078"/>
              <a:gd name="connsiteX6" fmla="*/ 5859783 w 6038099"/>
              <a:gd name="connsiteY6" fmla="*/ 1042385 h 4741078"/>
              <a:gd name="connsiteX7" fmla="*/ 2865004 w 6038099"/>
              <a:gd name="connsiteY7" fmla="*/ 4740590 h 4741078"/>
              <a:gd name="connsiteX8" fmla="*/ 2865004 w 6038099"/>
              <a:gd name="connsiteY8" fmla="*/ 4740590 h 4741078"/>
              <a:gd name="connsiteX9" fmla="*/ 2213 w 6038099"/>
              <a:gd name="connsiteY9" fmla="*/ 2444405 h 4741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38099" h="4741078">
                <a:moveTo>
                  <a:pt x="-1004" y="2444405"/>
                </a:moveTo>
                <a:cubicBezTo>
                  <a:pt x="896386" y="2160297"/>
                  <a:pt x="1793776" y="1864924"/>
                  <a:pt x="2654944" y="1507579"/>
                </a:cubicBezTo>
                <a:cubicBezTo>
                  <a:pt x="2877078" y="1415023"/>
                  <a:pt x="3129797" y="1312808"/>
                  <a:pt x="3326171" y="1224278"/>
                </a:cubicBezTo>
                <a:lnTo>
                  <a:pt x="3326171" y="1224278"/>
                </a:lnTo>
                <a:cubicBezTo>
                  <a:pt x="4049715" y="891882"/>
                  <a:pt x="4753944" y="520371"/>
                  <a:pt x="5436450" y="111193"/>
                </a:cubicBezTo>
                <a:cubicBezTo>
                  <a:pt x="5640065" y="-12752"/>
                  <a:pt x="5809088" y="-31261"/>
                  <a:pt x="5914516" y="44393"/>
                </a:cubicBezTo>
                <a:cubicBezTo>
                  <a:pt x="6075483" y="160289"/>
                  <a:pt x="6098020" y="498318"/>
                  <a:pt x="5859783" y="1042385"/>
                </a:cubicBezTo>
                <a:cubicBezTo>
                  <a:pt x="5244900" y="2450840"/>
                  <a:pt x="4078698" y="3796523"/>
                  <a:pt x="2865004" y="4740590"/>
                </a:cubicBezTo>
                <a:lnTo>
                  <a:pt x="2865004" y="4740590"/>
                </a:lnTo>
                <a:cubicBezTo>
                  <a:pt x="1722951" y="4244172"/>
                  <a:pt x="734614" y="3451409"/>
                  <a:pt x="2213" y="2444405"/>
                </a:cubicBezTo>
              </a:path>
            </a:pathLst>
          </a:custGeom>
          <a:solidFill>
            <a:schemeClr val="tx2"/>
          </a:solidFill>
          <a:ln w="80391" cap="flat">
            <a:noFill/>
            <a:prstDash val="solid"/>
            <a:miter/>
          </a:ln>
        </p:spPr>
        <p:txBody>
          <a:bodyPr rtlCol="0" anchor="ctr"/>
          <a:lstStyle/>
          <a:p>
            <a:endParaRPr lang="pt-BR" dirty="0"/>
          </a:p>
        </p:txBody>
      </p:sp>
      <p:sp>
        <p:nvSpPr>
          <p:cNvPr id="36" name="Google Shape;603;g14fecd37f80_0_67">
            <a:extLst>
              <a:ext uri="{FF2B5EF4-FFF2-40B4-BE49-F238E27FC236}">
                <a16:creationId xmlns:a16="http://schemas.microsoft.com/office/drawing/2014/main" id="{711678BA-311C-4F8A-9309-CF14D7C20A14}"/>
              </a:ext>
            </a:extLst>
          </p:cNvPr>
          <p:cNvSpPr/>
          <p:nvPr/>
        </p:nvSpPr>
        <p:spPr>
          <a:xfrm rot="18596922" flipH="1">
            <a:off x="-3187912" y="4700498"/>
            <a:ext cx="4773446" cy="6001049"/>
          </a:xfrm>
          <a:custGeom>
            <a:avLst/>
            <a:gdLst/>
            <a:ahLst/>
            <a:cxnLst/>
            <a:rect l="l" t="t" r="r" b="b"/>
            <a:pathLst>
              <a:path w="547817" h="688701" extrusionOk="0">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Nunito ExtraLight"/>
              <a:ea typeface="Nunito ExtraLight"/>
              <a:cs typeface="Nunito ExtraLight"/>
              <a:sym typeface="Nunito ExtraLight"/>
            </a:endParaRPr>
          </a:p>
        </p:txBody>
      </p:sp>
      <p:sp>
        <p:nvSpPr>
          <p:cNvPr id="37" name="Google Shape;604;g14fecd37f80_0_67">
            <a:extLst>
              <a:ext uri="{FF2B5EF4-FFF2-40B4-BE49-F238E27FC236}">
                <a16:creationId xmlns:a16="http://schemas.microsoft.com/office/drawing/2014/main" id="{5F9DF98A-C5BE-448E-B875-F514FE4417A1}"/>
              </a:ext>
            </a:extLst>
          </p:cNvPr>
          <p:cNvSpPr txBox="1"/>
          <p:nvPr/>
        </p:nvSpPr>
        <p:spPr>
          <a:xfrm>
            <a:off x="335792" y="6181223"/>
            <a:ext cx="539844"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pt-BR" sz="1400" b="1" i="0" u="none" strike="noStrike" cap="none">
                <a:solidFill>
                  <a:schemeClr val="dk1"/>
                </a:solidFill>
                <a:latin typeface="+mj-lt"/>
                <a:ea typeface="Exo 2 ExtraBold"/>
                <a:cs typeface="Exo 2 ExtraBold"/>
                <a:sym typeface="Exo 2 ExtraBold"/>
              </a:rPr>
              <a:t>39</a:t>
            </a:fld>
            <a:endParaRPr sz="1400" b="1" i="0" u="none" strike="noStrike" cap="none" dirty="0">
              <a:solidFill>
                <a:schemeClr val="dk1"/>
              </a:solidFill>
              <a:latin typeface="+mj-lt"/>
              <a:ea typeface="Exo 2 ExtraBold"/>
              <a:cs typeface="Exo 2 ExtraBold"/>
              <a:sym typeface="Exo 2 ExtraBold"/>
            </a:endParaRPr>
          </a:p>
        </p:txBody>
      </p:sp>
      <p:cxnSp>
        <p:nvCxnSpPr>
          <p:cNvPr id="39" name="Conector reto 38">
            <a:extLst>
              <a:ext uri="{FF2B5EF4-FFF2-40B4-BE49-F238E27FC236}">
                <a16:creationId xmlns:a16="http://schemas.microsoft.com/office/drawing/2014/main" id="{2C6A1A4B-38B1-4A33-87BE-4ED2E0168676}"/>
              </a:ext>
            </a:extLst>
          </p:cNvPr>
          <p:cNvCxnSpPr>
            <a:cxnSpLocks/>
          </p:cNvCxnSpPr>
          <p:nvPr/>
        </p:nvCxnSpPr>
        <p:spPr>
          <a:xfrm>
            <a:off x="9061909" y="4902561"/>
            <a:ext cx="2664000" cy="0"/>
          </a:xfrm>
          <a:prstGeom prst="line">
            <a:avLst/>
          </a:prstGeom>
          <a:ln w="127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40" name="Gráfico 6">
            <a:extLst>
              <a:ext uri="{FF2B5EF4-FFF2-40B4-BE49-F238E27FC236}">
                <a16:creationId xmlns:a16="http://schemas.microsoft.com/office/drawing/2014/main" id="{A51D8272-E1AD-4529-9A55-E5BEB14EBD7D}"/>
              </a:ext>
            </a:extLst>
          </p:cNvPr>
          <p:cNvSpPr/>
          <p:nvPr/>
        </p:nvSpPr>
        <p:spPr>
          <a:xfrm>
            <a:off x="8911769" y="5055143"/>
            <a:ext cx="206476" cy="162124"/>
          </a:xfrm>
          <a:custGeom>
            <a:avLst/>
            <a:gdLst>
              <a:gd name="connsiteX0" fmla="*/ -1004 w 6038099"/>
              <a:gd name="connsiteY0" fmla="*/ 2444405 h 4741078"/>
              <a:gd name="connsiteX1" fmla="*/ 2654944 w 6038099"/>
              <a:gd name="connsiteY1" fmla="*/ 1507579 h 4741078"/>
              <a:gd name="connsiteX2" fmla="*/ 3326171 w 6038099"/>
              <a:gd name="connsiteY2" fmla="*/ 1224278 h 4741078"/>
              <a:gd name="connsiteX3" fmla="*/ 3326171 w 6038099"/>
              <a:gd name="connsiteY3" fmla="*/ 1224278 h 4741078"/>
              <a:gd name="connsiteX4" fmla="*/ 5436450 w 6038099"/>
              <a:gd name="connsiteY4" fmla="*/ 111193 h 4741078"/>
              <a:gd name="connsiteX5" fmla="*/ 5914516 w 6038099"/>
              <a:gd name="connsiteY5" fmla="*/ 44393 h 4741078"/>
              <a:gd name="connsiteX6" fmla="*/ 5859783 w 6038099"/>
              <a:gd name="connsiteY6" fmla="*/ 1042385 h 4741078"/>
              <a:gd name="connsiteX7" fmla="*/ 2865004 w 6038099"/>
              <a:gd name="connsiteY7" fmla="*/ 4740590 h 4741078"/>
              <a:gd name="connsiteX8" fmla="*/ 2865004 w 6038099"/>
              <a:gd name="connsiteY8" fmla="*/ 4740590 h 4741078"/>
              <a:gd name="connsiteX9" fmla="*/ 2213 w 6038099"/>
              <a:gd name="connsiteY9" fmla="*/ 2444405 h 4741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38099" h="4741078">
                <a:moveTo>
                  <a:pt x="-1004" y="2444405"/>
                </a:moveTo>
                <a:cubicBezTo>
                  <a:pt x="896386" y="2160297"/>
                  <a:pt x="1793776" y="1864924"/>
                  <a:pt x="2654944" y="1507579"/>
                </a:cubicBezTo>
                <a:cubicBezTo>
                  <a:pt x="2877078" y="1415023"/>
                  <a:pt x="3129797" y="1312808"/>
                  <a:pt x="3326171" y="1224278"/>
                </a:cubicBezTo>
                <a:lnTo>
                  <a:pt x="3326171" y="1224278"/>
                </a:lnTo>
                <a:cubicBezTo>
                  <a:pt x="4049715" y="891882"/>
                  <a:pt x="4753944" y="520371"/>
                  <a:pt x="5436450" y="111193"/>
                </a:cubicBezTo>
                <a:cubicBezTo>
                  <a:pt x="5640065" y="-12752"/>
                  <a:pt x="5809088" y="-31261"/>
                  <a:pt x="5914516" y="44393"/>
                </a:cubicBezTo>
                <a:cubicBezTo>
                  <a:pt x="6075483" y="160289"/>
                  <a:pt x="6098020" y="498318"/>
                  <a:pt x="5859783" y="1042385"/>
                </a:cubicBezTo>
                <a:cubicBezTo>
                  <a:pt x="5244900" y="2450840"/>
                  <a:pt x="4078698" y="3796523"/>
                  <a:pt x="2865004" y="4740590"/>
                </a:cubicBezTo>
                <a:lnTo>
                  <a:pt x="2865004" y="4740590"/>
                </a:lnTo>
                <a:cubicBezTo>
                  <a:pt x="1722951" y="4244172"/>
                  <a:pt x="734614" y="3451409"/>
                  <a:pt x="2213" y="2444405"/>
                </a:cubicBezTo>
              </a:path>
            </a:pathLst>
          </a:custGeom>
          <a:solidFill>
            <a:schemeClr val="tx2"/>
          </a:solidFill>
          <a:ln w="80391" cap="flat">
            <a:noFill/>
            <a:prstDash val="solid"/>
            <a:miter/>
          </a:ln>
        </p:spPr>
        <p:txBody>
          <a:bodyPr rtlCol="0" anchor="ctr"/>
          <a:lstStyle/>
          <a:p>
            <a:endParaRPr lang="pt-BR" dirty="0"/>
          </a:p>
        </p:txBody>
      </p:sp>
      <p:pic>
        <p:nvPicPr>
          <p:cNvPr id="2" name="Picture 4" descr="Serviços de crescimento de rede social: 5 motivos para sua empresa precisar  de um – Agência - Alozoom Digital">
            <a:extLst>
              <a:ext uri="{FF2B5EF4-FFF2-40B4-BE49-F238E27FC236}">
                <a16:creationId xmlns:a16="http://schemas.microsoft.com/office/drawing/2014/main" id="{EF1A152E-72CC-E86A-C281-BC03D482FEF8}"/>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20555" r="17119" b="10739"/>
          <a:stretch/>
        </p:blipFill>
        <p:spPr bwMode="auto">
          <a:xfrm>
            <a:off x="-7634" y="4107113"/>
            <a:ext cx="4740529" cy="1309899"/>
          </a:xfrm>
          <a:prstGeom prst="rect">
            <a:avLst/>
          </a:prstGeom>
          <a:noFill/>
          <a:extLst>
            <a:ext uri="{909E8E84-426E-40DD-AFC4-6F175D3DCCD1}">
              <a14:hiddenFill xmlns:a14="http://schemas.microsoft.com/office/drawing/2010/main">
                <a:solidFill>
                  <a:srgbClr val="FFFFFF"/>
                </a:solidFill>
              </a14:hiddenFill>
            </a:ext>
          </a:extLst>
        </p:spPr>
      </p:pic>
      <p:sp>
        <p:nvSpPr>
          <p:cNvPr id="11" name="CaixaDeTexto 10">
            <a:extLst>
              <a:ext uri="{FF2B5EF4-FFF2-40B4-BE49-F238E27FC236}">
                <a16:creationId xmlns:a16="http://schemas.microsoft.com/office/drawing/2014/main" id="{47585DB8-E15E-32E9-3E76-1FC2B7F694D5}"/>
              </a:ext>
            </a:extLst>
          </p:cNvPr>
          <p:cNvSpPr txBox="1"/>
          <p:nvPr/>
        </p:nvSpPr>
        <p:spPr>
          <a:xfrm>
            <a:off x="5213064" y="2822376"/>
            <a:ext cx="1074653" cy="307777"/>
          </a:xfrm>
          <a:prstGeom prst="rect">
            <a:avLst/>
          </a:prstGeom>
          <a:noFill/>
        </p:spPr>
        <p:txBody>
          <a:bodyPr wrap="square">
            <a:spAutoFit/>
          </a:bodyPr>
          <a:lstStyle/>
          <a:p>
            <a:pPr marL="0" marR="0" lvl="0" indent="0" algn="r" defTabSz="914400" rtl="0" eaLnBrk="1" fontAlgn="auto" latinLnBrk="0" hangingPunct="1">
              <a:lnSpc>
                <a:spcPct val="100000"/>
              </a:lnSpc>
              <a:spcBef>
                <a:spcPts val="1800"/>
              </a:spcBef>
              <a:spcAft>
                <a:spcPts val="0"/>
              </a:spcAft>
              <a:buClr>
                <a:srgbClr val="000000"/>
              </a:buClr>
              <a:buSzTx/>
              <a:buFont typeface="Arial"/>
              <a:buNone/>
              <a:tabLst/>
              <a:defRPr/>
            </a:pPr>
            <a:r>
              <a:rPr kumimoji="0" lang="pt-BR" sz="1400" b="0" i="1" u="none" strike="noStrike" kern="0" cap="none" spc="0" normalizeH="0" baseline="0" noProof="0" dirty="0">
                <a:ln>
                  <a:noFill/>
                </a:ln>
                <a:solidFill>
                  <a:srgbClr val="F06478"/>
                </a:solidFill>
                <a:effectLst/>
                <a:uLnTx/>
                <a:uFillTx/>
                <a:latin typeface="Exo 2.0 Extra Bold"/>
                <a:ea typeface="Exo 2 ExtraBold"/>
                <a:cs typeface="Exo 2 ExtraBold"/>
                <a:sym typeface="Exo 2 ExtraBold"/>
              </a:rPr>
              <a:t>Dicas!</a:t>
            </a:r>
          </a:p>
        </p:txBody>
      </p:sp>
    </p:spTree>
    <p:custDataLst>
      <p:tags r:id="rId1"/>
    </p:custDataLst>
    <p:extLst>
      <p:ext uri="{BB962C8B-B14F-4D97-AF65-F5344CB8AC3E}">
        <p14:creationId xmlns:p14="http://schemas.microsoft.com/office/powerpoint/2010/main" val="2647009392"/>
      </p:ext>
    </p:extLst>
  </p:cSld>
  <p:clrMapOvr>
    <a:masterClrMapping/>
  </p:clrMapOvr>
  <p:transition spd="med">
    <p:pull/>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4"/>
          <p:cNvSpPr/>
          <p:nvPr/>
        </p:nvSpPr>
        <p:spPr>
          <a:xfrm rot="3002956">
            <a:off x="10571218" y="4544204"/>
            <a:ext cx="4774013" cy="6001761"/>
          </a:xfrm>
          <a:custGeom>
            <a:avLst/>
            <a:gdLst/>
            <a:ahLst/>
            <a:cxnLst/>
            <a:rect l="l" t="t" r="r" b="b"/>
            <a:pathLst>
              <a:path w="547817" h="688701" extrusionOk="0">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solidFill>
            <a:schemeClr val="dk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Nunito"/>
              <a:ea typeface="Nunito"/>
              <a:cs typeface="Nunito"/>
              <a:sym typeface="Nunito"/>
            </a:endParaRPr>
          </a:p>
        </p:txBody>
      </p:sp>
      <p:pic>
        <p:nvPicPr>
          <p:cNvPr id="230" name="Google Shape;230;p4" descr="Mulher ao lado de criança&#10;&#10;Descrição gerada automaticamente com confiança média"/>
          <p:cNvPicPr preferRelativeResize="0"/>
          <p:nvPr/>
        </p:nvPicPr>
        <p:blipFill rotWithShape="1">
          <a:blip r:embed="rId3">
            <a:alphaModFix/>
          </a:blip>
          <a:srcRect/>
          <a:stretch/>
        </p:blipFill>
        <p:spPr>
          <a:xfrm>
            <a:off x="-16653428" y="-481302"/>
            <a:ext cx="12808688" cy="8539125"/>
          </a:xfrm>
          <a:prstGeom prst="rect">
            <a:avLst/>
          </a:prstGeom>
          <a:noFill/>
          <a:ln>
            <a:noFill/>
          </a:ln>
        </p:spPr>
      </p:pic>
      <p:sp>
        <p:nvSpPr>
          <p:cNvPr id="232" name="Google Shape;232;p4"/>
          <p:cNvSpPr/>
          <p:nvPr/>
        </p:nvSpPr>
        <p:spPr>
          <a:xfrm rot="17299103">
            <a:off x="-4971649" y="-3438472"/>
            <a:ext cx="9121626" cy="7162245"/>
          </a:xfrm>
          <a:custGeom>
            <a:avLst/>
            <a:gdLst/>
            <a:ahLst/>
            <a:cxnLst/>
            <a:rect l="l" t="t" r="r" b="b"/>
            <a:pathLst>
              <a:path w="9121626" h="7162245" extrusionOk="0">
                <a:moveTo>
                  <a:pt x="-1004" y="3692959"/>
                </a:moveTo>
                <a:cubicBezTo>
                  <a:pt x="1354664" y="3263763"/>
                  <a:pt x="2710332" y="2817551"/>
                  <a:pt x="4011279" y="2277716"/>
                </a:cubicBezTo>
                <a:cubicBezTo>
                  <a:pt x="4346853" y="2137895"/>
                  <a:pt x="4728629" y="1983480"/>
                  <a:pt x="5025288" y="1849740"/>
                </a:cubicBezTo>
                <a:lnTo>
                  <a:pt x="5025288" y="1849740"/>
                </a:lnTo>
                <a:cubicBezTo>
                  <a:pt x="6118330" y="1347596"/>
                  <a:pt x="7182193" y="786363"/>
                  <a:pt x="8213241" y="168227"/>
                </a:cubicBezTo>
                <a:cubicBezTo>
                  <a:pt x="8520837" y="-19014"/>
                  <a:pt x="8776176" y="-46976"/>
                  <a:pt x="8935444" y="67313"/>
                </a:cubicBezTo>
                <a:cubicBezTo>
                  <a:pt x="9178613" y="242395"/>
                  <a:pt x="9212660" y="753047"/>
                  <a:pt x="8852760" y="1574959"/>
                </a:cubicBezTo>
                <a:cubicBezTo>
                  <a:pt x="7923869" y="3702681"/>
                  <a:pt x="6162113" y="5735575"/>
                  <a:pt x="4328612" y="7161757"/>
                </a:cubicBezTo>
                <a:lnTo>
                  <a:pt x="4328612" y="7161757"/>
                </a:lnTo>
                <a:cubicBezTo>
                  <a:pt x="2603338" y="6411828"/>
                  <a:pt x="1110278" y="5214218"/>
                  <a:pt x="3856" y="3692959"/>
                </a:cubicBezTo>
              </a:path>
            </a:pathLst>
          </a:custGeom>
          <a:solidFill>
            <a:srgbClr val="F0647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Nunito"/>
              <a:ea typeface="Nunito"/>
              <a:cs typeface="Nunito"/>
              <a:sym typeface="Nunito"/>
            </a:endParaRPr>
          </a:p>
        </p:txBody>
      </p:sp>
      <p:sp>
        <p:nvSpPr>
          <p:cNvPr id="234" name="Google Shape;234;p4"/>
          <p:cNvSpPr txBox="1"/>
          <p:nvPr/>
        </p:nvSpPr>
        <p:spPr>
          <a:xfrm>
            <a:off x="11341569" y="6088299"/>
            <a:ext cx="292093" cy="307777"/>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pt-BR" sz="1400" b="1" i="0" u="none" strike="noStrike" cap="none">
                <a:solidFill>
                  <a:schemeClr val="lt1"/>
                </a:solidFill>
                <a:latin typeface="Exo 2 ExtraBold"/>
                <a:ea typeface="Exo 2 ExtraBold"/>
                <a:cs typeface="Exo 2 ExtraBold"/>
                <a:sym typeface="Exo 2 ExtraBold"/>
              </a:rPr>
              <a:t>4</a:t>
            </a:fld>
            <a:endParaRPr sz="1400" b="1" i="0" u="none" strike="noStrike" cap="none">
              <a:solidFill>
                <a:schemeClr val="lt1"/>
              </a:solidFill>
              <a:latin typeface="Exo 2 ExtraBold"/>
              <a:ea typeface="Exo 2 ExtraBold"/>
              <a:cs typeface="Exo 2 ExtraBold"/>
              <a:sym typeface="Exo 2 ExtraBold"/>
            </a:endParaRPr>
          </a:p>
        </p:txBody>
      </p:sp>
      <p:sp>
        <p:nvSpPr>
          <p:cNvPr id="235" name="Google Shape;235;p4"/>
          <p:cNvSpPr txBox="1"/>
          <p:nvPr/>
        </p:nvSpPr>
        <p:spPr>
          <a:xfrm>
            <a:off x="280752" y="605895"/>
            <a:ext cx="3658947" cy="830997"/>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000000"/>
              </a:buClr>
              <a:buSzPts val="4800"/>
              <a:buFont typeface="Arial"/>
              <a:buNone/>
            </a:pPr>
            <a:r>
              <a:rPr lang="pt-BR" sz="4800" b="1" i="1" u="none" strike="noStrike" cap="none">
                <a:solidFill>
                  <a:schemeClr val="lt1"/>
                </a:solidFill>
                <a:latin typeface="Exo 2 ExtraBold"/>
                <a:ea typeface="Exo 2 ExtraBold"/>
                <a:cs typeface="Exo 2 ExtraBold"/>
                <a:sym typeface="Exo 2 ExtraBold"/>
              </a:rPr>
              <a:t>Agenda</a:t>
            </a:r>
            <a:endParaRPr sz="3200" b="1" i="1" u="none" strike="noStrike" cap="none">
              <a:solidFill>
                <a:schemeClr val="lt1"/>
              </a:solidFill>
              <a:latin typeface="Exo 2 ExtraBold"/>
              <a:ea typeface="Exo 2 ExtraBold"/>
              <a:cs typeface="Exo 2 ExtraBold"/>
              <a:sym typeface="Exo 2 ExtraBold"/>
            </a:endParaRPr>
          </a:p>
        </p:txBody>
      </p:sp>
      <p:pic>
        <p:nvPicPr>
          <p:cNvPr id="236" name="Google Shape;236;p4"/>
          <p:cNvPicPr preferRelativeResize="0"/>
          <p:nvPr/>
        </p:nvPicPr>
        <p:blipFill rotWithShape="1">
          <a:blip r:embed="rId4">
            <a:alphaModFix/>
          </a:blip>
          <a:srcRect/>
          <a:stretch/>
        </p:blipFill>
        <p:spPr>
          <a:xfrm rot="2345219" flipH="1">
            <a:off x="10057994" y="-1641605"/>
            <a:ext cx="2549071" cy="3061902"/>
          </a:xfrm>
          <a:prstGeom prst="rect">
            <a:avLst/>
          </a:prstGeom>
          <a:noFill/>
          <a:ln>
            <a:noFill/>
          </a:ln>
        </p:spPr>
      </p:pic>
      <p:grpSp>
        <p:nvGrpSpPr>
          <p:cNvPr id="16" name="Agrupar 15">
            <a:extLst>
              <a:ext uri="{FF2B5EF4-FFF2-40B4-BE49-F238E27FC236}">
                <a16:creationId xmlns:a16="http://schemas.microsoft.com/office/drawing/2014/main" id="{1AE471DD-96E4-97CA-1EBE-037EBDF10E95}"/>
              </a:ext>
            </a:extLst>
          </p:cNvPr>
          <p:cNvGrpSpPr/>
          <p:nvPr/>
        </p:nvGrpSpPr>
        <p:grpSpPr>
          <a:xfrm>
            <a:off x="3890894" y="1217239"/>
            <a:ext cx="5310681" cy="646290"/>
            <a:chOff x="4435025" y="1217239"/>
            <a:chExt cx="5310681" cy="646290"/>
          </a:xfrm>
        </p:grpSpPr>
        <p:grpSp>
          <p:nvGrpSpPr>
            <p:cNvPr id="3" name="Agrupar 2">
              <a:extLst>
                <a:ext uri="{FF2B5EF4-FFF2-40B4-BE49-F238E27FC236}">
                  <a16:creationId xmlns:a16="http://schemas.microsoft.com/office/drawing/2014/main" id="{4E9763F7-8F8A-514A-1CF2-48FB3C87233D}"/>
                </a:ext>
              </a:extLst>
            </p:cNvPr>
            <p:cNvGrpSpPr/>
            <p:nvPr/>
          </p:nvGrpSpPr>
          <p:grpSpPr>
            <a:xfrm>
              <a:off x="4435025" y="1217239"/>
              <a:ext cx="599789" cy="646290"/>
              <a:chOff x="5273864" y="877039"/>
              <a:chExt cx="599789" cy="646290"/>
            </a:xfrm>
          </p:grpSpPr>
          <p:sp>
            <p:nvSpPr>
              <p:cNvPr id="239" name="Google Shape;239;p4"/>
              <p:cNvSpPr/>
              <p:nvPr/>
            </p:nvSpPr>
            <p:spPr>
              <a:xfrm>
                <a:off x="5273864" y="919921"/>
                <a:ext cx="599789" cy="599789"/>
              </a:xfrm>
              <a:prstGeom prst="ellipse">
                <a:avLst/>
              </a:prstGeom>
              <a:solidFill>
                <a:srgbClr val="F06478"/>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5400"/>
                  <a:buFont typeface="Nunito"/>
                  <a:buNone/>
                </a:pPr>
                <a:endParaRPr sz="5400" b="0" i="0" u="none" strike="noStrike" cap="none" dirty="0">
                  <a:solidFill>
                    <a:srgbClr val="FFFFFF"/>
                  </a:solidFill>
                  <a:latin typeface="Exo 2 Medium"/>
                  <a:ea typeface="Exo 2 Medium"/>
                  <a:cs typeface="Exo 2 Medium"/>
                  <a:sym typeface="Exo 2 Medium"/>
                </a:endParaRPr>
              </a:p>
            </p:txBody>
          </p:sp>
          <p:sp>
            <p:nvSpPr>
              <p:cNvPr id="240" name="Google Shape;240;p4"/>
              <p:cNvSpPr txBox="1"/>
              <p:nvPr/>
            </p:nvSpPr>
            <p:spPr>
              <a:xfrm>
                <a:off x="5290449" y="877039"/>
                <a:ext cx="573723" cy="64629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4400"/>
                  <a:buFont typeface="Exo 2 Medium"/>
                  <a:buNone/>
                </a:pPr>
                <a:r>
                  <a:rPr lang="pt-BR" sz="3600" b="1" i="0" u="none" strike="noStrike" cap="none" dirty="0">
                    <a:solidFill>
                      <a:srgbClr val="FFFFFF"/>
                    </a:solidFill>
                    <a:latin typeface="Exo 2 Medium"/>
                    <a:ea typeface="Exo 2 Medium"/>
                    <a:cs typeface="Exo 2 Medium"/>
                    <a:sym typeface="Exo 2 Medium"/>
                  </a:rPr>
                  <a:t>1</a:t>
                </a:r>
                <a:endParaRPr sz="1100" b="1" i="0" u="none" strike="noStrike" cap="none" dirty="0">
                  <a:solidFill>
                    <a:srgbClr val="000000"/>
                  </a:solidFill>
                  <a:latin typeface="Arial"/>
                  <a:ea typeface="Arial"/>
                  <a:cs typeface="Arial"/>
                  <a:sym typeface="Arial"/>
                </a:endParaRPr>
              </a:p>
            </p:txBody>
          </p:sp>
        </p:grpSp>
        <p:sp>
          <p:nvSpPr>
            <p:cNvPr id="241" name="Google Shape;241;p4"/>
            <p:cNvSpPr txBox="1"/>
            <p:nvPr/>
          </p:nvSpPr>
          <p:spPr>
            <a:xfrm>
              <a:off x="5163493" y="1340329"/>
              <a:ext cx="4582213" cy="46162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B5B5B"/>
                </a:buClr>
                <a:buSzPts val="2400"/>
                <a:buFont typeface="Exo 2 Medium"/>
                <a:buNone/>
              </a:pPr>
              <a:r>
                <a:rPr lang="pt-BR" sz="2400" u="none" strike="noStrike" cap="none" dirty="0">
                  <a:solidFill>
                    <a:srgbClr val="5B5B5B"/>
                  </a:solidFill>
                  <a:latin typeface="Exo 2.0 Medium" pitchFamily="2" charset="77"/>
                  <a:ea typeface="Exo 2 Medium"/>
                  <a:cs typeface="Exo 2 Medium"/>
                  <a:sym typeface="Exo 2 Medium"/>
                </a:rPr>
                <a:t>Diagnóstico Inicial </a:t>
              </a:r>
              <a:endParaRPr sz="2400" u="none" strike="noStrike" cap="none" dirty="0">
                <a:solidFill>
                  <a:srgbClr val="5B5B5B"/>
                </a:solidFill>
                <a:latin typeface="Exo 2.0 Medium" pitchFamily="2" charset="77"/>
                <a:ea typeface="Exo 2 Medium"/>
                <a:cs typeface="Exo 2 Medium"/>
                <a:sym typeface="Exo 2 Medium"/>
              </a:endParaRPr>
            </a:p>
          </p:txBody>
        </p:sp>
      </p:grpSp>
      <p:pic>
        <p:nvPicPr>
          <p:cNvPr id="2" name="Gráfico 1">
            <a:extLst>
              <a:ext uri="{FF2B5EF4-FFF2-40B4-BE49-F238E27FC236}">
                <a16:creationId xmlns:a16="http://schemas.microsoft.com/office/drawing/2014/main" id="{E44EB70B-7679-FF15-FEC5-1313C42EF9A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6723975" flipH="1" flipV="1">
            <a:off x="-5601236" y="-5593262"/>
            <a:ext cx="9017865" cy="9567214"/>
          </a:xfrm>
          <a:prstGeom prst="rect">
            <a:avLst/>
          </a:prstGeom>
        </p:spPr>
      </p:pic>
      <p:grpSp>
        <p:nvGrpSpPr>
          <p:cNvPr id="17" name="Agrupar 16">
            <a:extLst>
              <a:ext uri="{FF2B5EF4-FFF2-40B4-BE49-F238E27FC236}">
                <a16:creationId xmlns:a16="http://schemas.microsoft.com/office/drawing/2014/main" id="{0033DE1D-57F7-CACC-7015-1339BEA30B29}"/>
              </a:ext>
            </a:extLst>
          </p:cNvPr>
          <p:cNvGrpSpPr/>
          <p:nvPr/>
        </p:nvGrpSpPr>
        <p:grpSpPr>
          <a:xfrm>
            <a:off x="3872952" y="2116046"/>
            <a:ext cx="6247441" cy="646290"/>
            <a:chOff x="4458352" y="2116046"/>
            <a:chExt cx="6247441" cy="646290"/>
          </a:xfrm>
        </p:grpSpPr>
        <p:sp>
          <p:nvSpPr>
            <p:cNvPr id="246" name="Google Shape;246;p4"/>
            <p:cNvSpPr txBox="1"/>
            <p:nvPr/>
          </p:nvSpPr>
          <p:spPr>
            <a:xfrm>
              <a:off x="5163493" y="2228501"/>
              <a:ext cx="5542300" cy="46162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B5B5B"/>
                </a:buClr>
                <a:buSzPts val="2400"/>
                <a:buFont typeface="Exo 2 Medium"/>
                <a:buNone/>
              </a:pPr>
              <a:r>
                <a:rPr lang="pt-BR" sz="2400" dirty="0">
                  <a:solidFill>
                    <a:srgbClr val="5B5B5B"/>
                  </a:solidFill>
                  <a:latin typeface="Exo 2.0 Medium" pitchFamily="2" charset="77"/>
                  <a:sym typeface="Exo 2 Medium"/>
                </a:rPr>
                <a:t>Como funciona o processo de vendas</a:t>
              </a:r>
              <a:endParaRPr sz="2400" dirty="0">
                <a:solidFill>
                  <a:srgbClr val="5B5B5B"/>
                </a:solidFill>
                <a:latin typeface="Exo 2.0 Medium" pitchFamily="2" charset="77"/>
                <a:sym typeface="Exo 2 Medium"/>
              </a:endParaRPr>
            </a:p>
          </p:txBody>
        </p:sp>
        <p:grpSp>
          <p:nvGrpSpPr>
            <p:cNvPr id="4" name="Agrupar 3">
              <a:extLst>
                <a:ext uri="{FF2B5EF4-FFF2-40B4-BE49-F238E27FC236}">
                  <a16:creationId xmlns:a16="http://schemas.microsoft.com/office/drawing/2014/main" id="{0C35D46D-7B65-E715-F45A-D324DD353935}"/>
                </a:ext>
              </a:extLst>
            </p:cNvPr>
            <p:cNvGrpSpPr/>
            <p:nvPr/>
          </p:nvGrpSpPr>
          <p:grpSpPr>
            <a:xfrm>
              <a:off x="4458352" y="2116046"/>
              <a:ext cx="599789" cy="646290"/>
              <a:chOff x="5273864" y="877039"/>
              <a:chExt cx="599789" cy="646290"/>
            </a:xfrm>
          </p:grpSpPr>
          <p:sp>
            <p:nvSpPr>
              <p:cNvPr id="5" name="Google Shape;239;p4">
                <a:extLst>
                  <a:ext uri="{FF2B5EF4-FFF2-40B4-BE49-F238E27FC236}">
                    <a16:creationId xmlns:a16="http://schemas.microsoft.com/office/drawing/2014/main" id="{FF5FA4E9-87F1-F30B-BEA5-EBA0A7C198D2}"/>
                  </a:ext>
                </a:extLst>
              </p:cNvPr>
              <p:cNvSpPr/>
              <p:nvPr/>
            </p:nvSpPr>
            <p:spPr>
              <a:xfrm>
                <a:off x="5273864" y="919921"/>
                <a:ext cx="599789" cy="599789"/>
              </a:xfrm>
              <a:prstGeom prst="ellipse">
                <a:avLst/>
              </a:prstGeom>
              <a:solidFill>
                <a:srgbClr val="F06478"/>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5400"/>
                  <a:buFont typeface="Nunito"/>
                  <a:buNone/>
                </a:pPr>
                <a:endParaRPr sz="5400" b="0" i="0" u="none" strike="noStrike" cap="none" dirty="0">
                  <a:solidFill>
                    <a:srgbClr val="FFFFFF"/>
                  </a:solidFill>
                  <a:latin typeface="Exo 2 Medium"/>
                  <a:ea typeface="Exo 2 Medium"/>
                  <a:cs typeface="Exo 2 Medium"/>
                  <a:sym typeface="Exo 2 Medium"/>
                </a:endParaRPr>
              </a:p>
            </p:txBody>
          </p:sp>
          <p:sp>
            <p:nvSpPr>
              <p:cNvPr id="6" name="Google Shape;240;p4">
                <a:extLst>
                  <a:ext uri="{FF2B5EF4-FFF2-40B4-BE49-F238E27FC236}">
                    <a16:creationId xmlns:a16="http://schemas.microsoft.com/office/drawing/2014/main" id="{027E6E10-91A8-0AD4-A3B8-D303A4C6F25E}"/>
                  </a:ext>
                </a:extLst>
              </p:cNvPr>
              <p:cNvSpPr txBox="1"/>
              <p:nvPr/>
            </p:nvSpPr>
            <p:spPr>
              <a:xfrm>
                <a:off x="5290449" y="877039"/>
                <a:ext cx="573723" cy="64629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4400"/>
                  <a:buFont typeface="Exo 2 Medium"/>
                  <a:buNone/>
                </a:pPr>
                <a:r>
                  <a:rPr lang="pt-BR" sz="3600" b="1" dirty="0">
                    <a:solidFill>
                      <a:srgbClr val="FFFFFF"/>
                    </a:solidFill>
                    <a:latin typeface="Exo 2 Medium"/>
                    <a:ea typeface="Arial"/>
                    <a:cs typeface="Arial"/>
                    <a:sym typeface="Exo 2 Medium"/>
                  </a:rPr>
                  <a:t>2</a:t>
                </a:r>
                <a:endParaRPr sz="1100" b="1" i="0" u="none" strike="noStrike" cap="none" dirty="0">
                  <a:solidFill>
                    <a:srgbClr val="000000"/>
                  </a:solidFill>
                  <a:latin typeface="Arial"/>
                  <a:ea typeface="Arial"/>
                  <a:cs typeface="Arial"/>
                  <a:sym typeface="Arial"/>
                </a:endParaRPr>
              </a:p>
            </p:txBody>
          </p:sp>
        </p:grpSp>
      </p:grpSp>
      <p:grpSp>
        <p:nvGrpSpPr>
          <p:cNvPr id="18" name="Agrupar 17">
            <a:extLst>
              <a:ext uri="{FF2B5EF4-FFF2-40B4-BE49-F238E27FC236}">
                <a16:creationId xmlns:a16="http://schemas.microsoft.com/office/drawing/2014/main" id="{43AF5828-07F6-B80A-2695-80634EE04DEB}"/>
              </a:ext>
            </a:extLst>
          </p:cNvPr>
          <p:cNvGrpSpPr/>
          <p:nvPr/>
        </p:nvGrpSpPr>
        <p:grpSpPr>
          <a:xfrm>
            <a:off x="3864506" y="3078038"/>
            <a:ext cx="6456633" cy="646290"/>
            <a:chOff x="4449906" y="3078038"/>
            <a:chExt cx="6456633" cy="646290"/>
          </a:xfrm>
        </p:grpSpPr>
        <p:sp>
          <p:nvSpPr>
            <p:cNvPr id="251" name="Google Shape;251;p4"/>
            <p:cNvSpPr txBox="1"/>
            <p:nvPr/>
          </p:nvSpPr>
          <p:spPr>
            <a:xfrm>
              <a:off x="5145219" y="3170333"/>
              <a:ext cx="5761320" cy="461700"/>
            </a:xfrm>
            <a:prstGeom prst="rect">
              <a:avLst/>
            </a:prstGeom>
            <a:noFill/>
            <a:ln>
              <a:noFill/>
            </a:ln>
          </p:spPr>
          <p:txBody>
            <a:bodyPr spcFirstLastPara="1" wrap="square" lIns="91425" tIns="45700" rIns="91425" bIns="45700" anchor="t" anchorCtr="0">
              <a:spAutoFit/>
            </a:bodyPr>
            <a:lstStyle/>
            <a:p>
              <a:pPr>
                <a:buClr>
                  <a:srgbClr val="5B5B5B"/>
                </a:buClr>
                <a:buSzPts val="2400"/>
              </a:pPr>
              <a:r>
                <a:rPr lang="pt-BR" sz="2400" dirty="0">
                  <a:solidFill>
                    <a:srgbClr val="5B5B5B"/>
                  </a:solidFill>
                  <a:latin typeface="Exo 2.0 Medium" pitchFamily="2" charset="77"/>
                  <a:sym typeface="Exo 2 Medium"/>
                </a:rPr>
                <a:t>Decisão de compra</a:t>
              </a:r>
              <a:endParaRPr sz="2400" dirty="0">
                <a:solidFill>
                  <a:srgbClr val="5B5B5B"/>
                </a:solidFill>
                <a:latin typeface="Exo 2.0 Medium" pitchFamily="2" charset="77"/>
                <a:sym typeface="Exo 2 Medium"/>
              </a:endParaRPr>
            </a:p>
          </p:txBody>
        </p:sp>
        <p:grpSp>
          <p:nvGrpSpPr>
            <p:cNvPr id="7" name="Agrupar 6">
              <a:extLst>
                <a:ext uri="{FF2B5EF4-FFF2-40B4-BE49-F238E27FC236}">
                  <a16:creationId xmlns:a16="http://schemas.microsoft.com/office/drawing/2014/main" id="{06228B7B-C6F7-761A-16E1-D2E6C9A49118}"/>
                </a:ext>
              </a:extLst>
            </p:cNvPr>
            <p:cNvGrpSpPr/>
            <p:nvPr/>
          </p:nvGrpSpPr>
          <p:grpSpPr>
            <a:xfrm>
              <a:off x="4449906" y="3078038"/>
              <a:ext cx="599789" cy="646290"/>
              <a:chOff x="5273864" y="877039"/>
              <a:chExt cx="599789" cy="646290"/>
            </a:xfrm>
          </p:grpSpPr>
          <p:sp>
            <p:nvSpPr>
              <p:cNvPr id="8" name="Google Shape;239;p4">
                <a:extLst>
                  <a:ext uri="{FF2B5EF4-FFF2-40B4-BE49-F238E27FC236}">
                    <a16:creationId xmlns:a16="http://schemas.microsoft.com/office/drawing/2014/main" id="{202A4125-DE13-0358-0833-CE3284ED19A0}"/>
                  </a:ext>
                </a:extLst>
              </p:cNvPr>
              <p:cNvSpPr/>
              <p:nvPr/>
            </p:nvSpPr>
            <p:spPr>
              <a:xfrm>
                <a:off x="5273864" y="919921"/>
                <a:ext cx="599789" cy="599789"/>
              </a:xfrm>
              <a:prstGeom prst="ellipse">
                <a:avLst/>
              </a:prstGeom>
              <a:solidFill>
                <a:srgbClr val="F06478"/>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5400"/>
                  <a:buFont typeface="Nunito"/>
                  <a:buNone/>
                </a:pPr>
                <a:endParaRPr sz="5400" b="0" i="0" u="none" strike="noStrike" cap="none" dirty="0">
                  <a:solidFill>
                    <a:srgbClr val="FFFFFF"/>
                  </a:solidFill>
                  <a:latin typeface="Exo 2 Medium"/>
                  <a:ea typeface="Exo 2 Medium"/>
                  <a:cs typeface="Exo 2 Medium"/>
                  <a:sym typeface="Exo 2 Medium"/>
                </a:endParaRPr>
              </a:p>
            </p:txBody>
          </p:sp>
          <p:sp>
            <p:nvSpPr>
              <p:cNvPr id="9" name="Google Shape;240;p4">
                <a:extLst>
                  <a:ext uri="{FF2B5EF4-FFF2-40B4-BE49-F238E27FC236}">
                    <a16:creationId xmlns:a16="http://schemas.microsoft.com/office/drawing/2014/main" id="{8AEFF137-11A3-5CD5-7A8D-12D3EF6C78D2}"/>
                  </a:ext>
                </a:extLst>
              </p:cNvPr>
              <p:cNvSpPr txBox="1"/>
              <p:nvPr/>
            </p:nvSpPr>
            <p:spPr>
              <a:xfrm>
                <a:off x="5290449" y="877039"/>
                <a:ext cx="573723" cy="64629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4400"/>
                  <a:buFont typeface="Exo 2 Medium"/>
                  <a:buNone/>
                </a:pPr>
                <a:r>
                  <a:rPr lang="pt-BR" sz="3600" b="1" i="0" u="none" strike="noStrike" cap="none" dirty="0">
                    <a:solidFill>
                      <a:srgbClr val="FFFFFF"/>
                    </a:solidFill>
                    <a:latin typeface="Exo 2 Medium"/>
                    <a:ea typeface="Exo 2 Medium"/>
                    <a:cs typeface="Exo 2 Medium"/>
                    <a:sym typeface="Exo 2 Medium"/>
                  </a:rPr>
                  <a:t>3</a:t>
                </a:r>
                <a:endParaRPr sz="1100" b="1" i="0" u="none" strike="noStrike" cap="none" dirty="0">
                  <a:solidFill>
                    <a:srgbClr val="000000"/>
                  </a:solidFill>
                  <a:latin typeface="Arial"/>
                  <a:ea typeface="Arial"/>
                  <a:cs typeface="Arial"/>
                  <a:sym typeface="Arial"/>
                </a:endParaRPr>
              </a:p>
            </p:txBody>
          </p:sp>
        </p:grpSp>
      </p:grpSp>
      <p:grpSp>
        <p:nvGrpSpPr>
          <p:cNvPr id="19" name="Agrupar 18">
            <a:extLst>
              <a:ext uri="{FF2B5EF4-FFF2-40B4-BE49-F238E27FC236}">
                <a16:creationId xmlns:a16="http://schemas.microsoft.com/office/drawing/2014/main" id="{ABEA976F-4D44-050A-B82C-E939AC84FA40}"/>
              </a:ext>
            </a:extLst>
          </p:cNvPr>
          <p:cNvGrpSpPr/>
          <p:nvPr/>
        </p:nvGrpSpPr>
        <p:grpSpPr>
          <a:xfrm>
            <a:off x="3890048" y="4049182"/>
            <a:ext cx="7074222" cy="646290"/>
            <a:chOff x="4475448" y="4049182"/>
            <a:chExt cx="7074222" cy="646290"/>
          </a:xfrm>
        </p:grpSpPr>
        <p:sp>
          <p:nvSpPr>
            <p:cNvPr id="256" name="Google Shape;256;p4"/>
            <p:cNvSpPr txBox="1"/>
            <p:nvPr/>
          </p:nvSpPr>
          <p:spPr>
            <a:xfrm>
              <a:off x="5145219" y="4145404"/>
              <a:ext cx="6404451" cy="461624"/>
            </a:xfrm>
            <a:prstGeom prst="rect">
              <a:avLst/>
            </a:prstGeom>
            <a:noFill/>
            <a:ln>
              <a:noFill/>
            </a:ln>
          </p:spPr>
          <p:txBody>
            <a:bodyPr spcFirstLastPara="1" wrap="square" lIns="91425" tIns="45700" rIns="91425" bIns="45700" anchor="t" anchorCtr="0">
              <a:spAutoFit/>
            </a:bodyPr>
            <a:lstStyle/>
            <a:p>
              <a:pPr marR="0" lvl="0" indent="0">
                <a:lnSpc>
                  <a:spcPct val="100000"/>
                </a:lnSpc>
                <a:spcBef>
                  <a:spcPts val="0"/>
                </a:spcBef>
                <a:spcAft>
                  <a:spcPts val="0"/>
                </a:spcAft>
                <a:buClr>
                  <a:srgbClr val="5B5B5B"/>
                </a:buClr>
                <a:buSzPts val="2400"/>
                <a:buFont typeface="Exo 2 Medium"/>
                <a:buNone/>
              </a:pPr>
              <a:r>
                <a:rPr lang="pt-BR" sz="2400" dirty="0">
                  <a:solidFill>
                    <a:srgbClr val="5B5B5B"/>
                  </a:solidFill>
                  <a:latin typeface="Exo 2.0 Medium" pitchFamily="2" charset="77"/>
                  <a:sym typeface="Exo 2 Medium"/>
                </a:rPr>
                <a:t>Formas de comunicar e vender</a:t>
              </a:r>
            </a:p>
          </p:txBody>
        </p:sp>
        <p:grpSp>
          <p:nvGrpSpPr>
            <p:cNvPr id="10" name="Agrupar 9">
              <a:extLst>
                <a:ext uri="{FF2B5EF4-FFF2-40B4-BE49-F238E27FC236}">
                  <a16:creationId xmlns:a16="http://schemas.microsoft.com/office/drawing/2014/main" id="{045688D7-AF04-359B-B2B6-853D58F10EF9}"/>
                </a:ext>
              </a:extLst>
            </p:cNvPr>
            <p:cNvGrpSpPr/>
            <p:nvPr/>
          </p:nvGrpSpPr>
          <p:grpSpPr>
            <a:xfrm>
              <a:off x="4475448" y="4049182"/>
              <a:ext cx="599789" cy="646290"/>
              <a:chOff x="5273864" y="877039"/>
              <a:chExt cx="599789" cy="646290"/>
            </a:xfrm>
          </p:grpSpPr>
          <p:sp>
            <p:nvSpPr>
              <p:cNvPr id="11" name="Google Shape;239;p4">
                <a:extLst>
                  <a:ext uri="{FF2B5EF4-FFF2-40B4-BE49-F238E27FC236}">
                    <a16:creationId xmlns:a16="http://schemas.microsoft.com/office/drawing/2014/main" id="{A7647BA7-904D-C213-FBC5-87C576835A50}"/>
                  </a:ext>
                </a:extLst>
              </p:cNvPr>
              <p:cNvSpPr/>
              <p:nvPr/>
            </p:nvSpPr>
            <p:spPr>
              <a:xfrm>
                <a:off x="5273864" y="919921"/>
                <a:ext cx="599789" cy="599789"/>
              </a:xfrm>
              <a:prstGeom prst="ellipse">
                <a:avLst/>
              </a:prstGeom>
              <a:solidFill>
                <a:srgbClr val="F06478"/>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5400"/>
                  <a:buFont typeface="Nunito"/>
                  <a:buNone/>
                </a:pPr>
                <a:endParaRPr sz="5400" b="0" i="0" u="none" strike="noStrike" cap="none" dirty="0">
                  <a:solidFill>
                    <a:srgbClr val="FFFFFF"/>
                  </a:solidFill>
                  <a:latin typeface="Exo 2 Medium"/>
                  <a:ea typeface="Exo 2 Medium"/>
                  <a:cs typeface="Exo 2 Medium"/>
                  <a:sym typeface="Exo 2 Medium"/>
                </a:endParaRPr>
              </a:p>
            </p:txBody>
          </p:sp>
          <p:sp>
            <p:nvSpPr>
              <p:cNvPr id="12" name="Google Shape;240;p4">
                <a:extLst>
                  <a:ext uri="{FF2B5EF4-FFF2-40B4-BE49-F238E27FC236}">
                    <a16:creationId xmlns:a16="http://schemas.microsoft.com/office/drawing/2014/main" id="{660CF112-0A9D-6AEC-4D13-31AE1BB6E9C0}"/>
                  </a:ext>
                </a:extLst>
              </p:cNvPr>
              <p:cNvSpPr txBox="1"/>
              <p:nvPr/>
            </p:nvSpPr>
            <p:spPr>
              <a:xfrm>
                <a:off x="5290449" y="877039"/>
                <a:ext cx="573723" cy="64629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4400"/>
                  <a:buFont typeface="Exo 2 Medium"/>
                  <a:buNone/>
                </a:pPr>
                <a:r>
                  <a:rPr lang="pt-BR" sz="3600" b="1" dirty="0">
                    <a:solidFill>
                      <a:srgbClr val="FFFFFF"/>
                    </a:solidFill>
                    <a:latin typeface="Exo 2 Medium"/>
                    <a:ea typeface="Arial"/>
                    <a:cs typeface="Arial"/>
                    <a:sym typeface="Exo 2 Medium"/>
                  </a:rPr>
                  <a:t>4</a:t>
                </a:r>
                <a:endParaRPr sz="1100" b="1" i="0" u="none" strike="noStrike" cap="none" dirty="0">
                  <a:solidFill>
                    <a:srgbClr val="000000"/>
                  </a:solidFill>
                  <a:latin typeface="Arial"/>
                  <a:ea typeface="Arial"/>
                  <a:cs typeface="Arial"/>
                  <a:sym typeface="Arial"/>
                </a:endParaRPr>
              </a:p>
            </p:txBody>
          </p:sp>
        </p:grpSp>
      </p:grpSp>
      <p:grpSp>
        <p:nvGrpSpPr>
          <p:cNvPr id="20" name="Agrupar 19">
            <a:extLst>
              <a:ext uri="{FF2B5EF4-FFF2-40B4-BE49-F238E27FC236}">
                <a16:creationId xmlns:a16="http://schemas.microsoft.com/office/drawing/2014/main" id="{93E7D1CB-4C93-506D-E935-31E9FB6F7193}"/>
              </a:ext>
            </a:extLst>
          </p:cNvPr>
          <p:cNvGrpSpPr/>
          <p:nvPr/>
        </p:nvGrpSpPr>
        <p:grpSpPr>
          <a:xfrm>
            <a:off x="3863471" y="4989463"/>
            <a:ext cx="7316719" cy="646290"/>
            <a:chOff x="4448871" y="5062334"/>
            <a:chExt cx="7316719" cy="646290"/>
          </a:xfrm>
        </p:grpSpPr>
        <p:sp>
          <p:nvSpPr>
            <p:cNvPr id="261" name="Google Shape;261;p4"/>
            <p:cNvSpPr txBox="1"/>
            <p:nvPr/>
          </p:nvSpPr>
          <p:spPr>
            <a:xfrm>
              <a:off x="5145219" y="5166097"/>
              <a:ext cx="6620371" cy="461624"/>
            </a:xfrm>
            <a:prstGeom prst="rect">
              <a:avLst/>
            </a:prstGeom>
            <a:noFill/>
            <a:ln>
              <a:noFill/>
            </a:ln>
          </p:spPr>
          <p:txBody>
            <a:bodyPr spcFirstLastPara="1" wrap="square" lIns="91425" tIns="45700" rIns="91425" bIns="45700" anchor="t" anchorCtr="0">
              <a:spAutoFit/>
            </a:bodyPr>
            <a:lstStyle/>
            <a:p>
              <a:pPr>
                <a:buClr>
                  <a:srgbClr val="5B5B5B"/>
                </a:buClr>
                <a:buSzPts val="2400"/>
              </a:pPr>
              <a:r>
                <a:rPr lang="pt-BR" sz="2400" dirty="0">
                  <a:solidFill>
                    <a:srgbClr val="5B5B5B"/>
                  </a:solidFill>
                  <a:latin typeface="Exo 2.0 Medium" pitchFamily="2" charset="77"/>
                  <a:sym typeface="Exo 2 Medium"/>
                </a:rPr>
                <a:t>Colocando em Prática</a:t>
              </a:r>
              <a:endParaRPr sz="2400" dirty="0">
                <a:solidFill>
                  <a:srgbClr val="5B5B5B"/>
                </a:solidFill>
                <a:latin typeface="Exo 2.0 Medium" pitchFamily="2" charset="77"/>
                <a:sym typeface="Exo 2 Medium"/>
              </a:endParaRPr>
            </a:p>
          </p:txBody>
        </p:sp>
        <p:grpSp>
          <p:nvGrpSpPr>
            <p:cNvPr id="13" name="Agrupar 12">
              <a:extLst>
                <a:ext uri="{FF2B5EF4-FFF2-40B4-BE49-F238E27FC236}">
                  <a16:creationId xmlns:a16="http://schemas.microsoft.com/office/drawing/2014/main" id="{016D4BBA-04BC-C373-F889-6F355141B0EB}"/>
                </a:ext>
              </a:extLst>
            </p:cNvPr>
            <p:cNvGrpSpPr/>
            <p:nvPr/>
          </p:nvGrpSpPr>
          <p:grpSpPr>
            <a:xfrm>
              <a:off x="4448871" y="5062334"/>
              <a:ext cx="599789" cy="646290"/>
              <a:chOff x="5273864" y="877039"/>
              <a:chExt cx="599789" cy="646290"/>
            </a:xfrm>
          </p:grpSpPr>
          <p:sp>
            <p:nvSpPr>
              <p:cNvPr id="14" name="Google Shape;239;p4">
                <a:extLst>
                  <a:ext uri="{FF2B5EF4-FFF2-40B4-BE49-F238E27FC236}">
                    <a16:creationId xmlns:a16="http://schemas.microsoft.com/office/drawing/2014/main" id="{FDD4D003-D9E8-281F-7158-105958D54624}"/>
                  </a:ext>
                </a:extLst>
              </p:cNvPr>
              <p:cNvSpPr/>
              <p:nvPr/>
            </p:nvSpPr>
            <p:spPr>
              <a:xfrm>
                <a:off x="5273864" y="919921"/>
                <a:ext cx="599789" cy="599789"/>
              </a:xfrm>
              <a:prstGeom prst="ellipse">
                <a:avLst/>
              </a:prstGeom>
              <a:solidFill>
                <a:srgbClr val="F06478"/>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5400"/>
                  <a:buFont typeface="Nunito"/>
                  <a:buNone/>
                </a:pPr>
                <a:endParaRPr sz="5400" b="0" i="0" u="none" strike="noStrike" cap="none" dirty="0">
                  <a:solidFill>
                    <a:srgbClr val="FFFFFF"/>
                  </a:solidFill>
                  <a:latin typeface="Exo 2 Medium"/>
                  <a:ea typeface="Exo 2 Medium"/>
                  <a:cs typeface="Exo 2 Medium"/>
                  <a:sym typeface="Exo 2 Medium"/>
                </a:endParaRPr>
              </a:p>
            </p:txBody>
          </p:sp>
          <p:sp>
            <p:nvSpPr>
              <p:cNvPr id="15" name="Google Shape;240;p4">
                <a:extLst>
                  <a:ext uri="{FF2B5EF4-FFF2-40B4-BE49-F238E27FC236}">
                    <a16:creationId xmlns:a16="http://schemas.microsoft.com/office/drawing/2014/main" id="{942351AB-B72E-C92A-3806-C8DA864D3929}"/>
                  </a:ext>
                </a:extLst>
              </p:cNvPr>
              <p:cNvSpPr txBox="1"/>
              <p:nvPr/>
            </p:nvSpPr>
            <p:spPr>
              <a:xfrm>
                <a:off x="5290449" y="877039"/>
                <a:ext cx="573723" cy="64629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4400"/>
                  <a:buFont typeface="Exo 2 Medium"/>
                  <a:buNone/>
                </a:pPr>
                <a:r>
                  <a:rPr lang="pt-BR" sz="3600" b="1" i="0" u="none" strike="noStrike" cap="none" dirty="0">
                    <a:solidFill>
                      <a:srgbClr val="FFFFFF"/>
                    </a:solidFill>
                    <a:latin typeface="Exo 2 Medium"/>
                    <a:ea typeface="Arial"/>
                    <a:cs typeface="Arial"/>
                    <a:sym typeface="Exo 2 Medium"/>
                  </a:rPr>
                  <a:t>5</a:t>
                </a:r>
                <a:endParaRPr sz="1100" b="1" i="0" u="none" strike="noStrike" cap="none" dirty="0">
                  <a:solidFill>
                    <a:srgbClr val="000000"/>
                  </a:solidFill>
                  <a:latin typeface="Arial"/>
                  <a:ea typeface="Arial"/>
                  <a:cs typeface="Arial"/>
                  <a:sym typeface="Arial"/>
                </a:endParaRPr>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750" fill="hold"/>
                                        <p:tgtEl>
                                          <p:spTgt spid="16"/>
                                        </p:tgtEl>
                                        <p:attrNameLst>
                                          <p:attrName>ppt_x</p:attrName>
                                        </p:attrNameLst>
                                      </p:cBhvr>
                                      <p:tavLst>
                                        <p:tav tm="0">
                                          <p:val>
                                            <p:strVal val="1+#ppt_w/2"/>
                                          </p:val>
                                        </p:tav>
                                        <p:tav tm="100000">
                                          <p:val>
                                            <p:strVal val="#ppt_x"/>
                                          </p:val>
                                        </p:tav>
                                      </p:tavLst>
                                    </p:anim>
                                    <p:anim calcmode="lin" valueType="num">
                                      <p:cBhvr additive="base">
                                        <p:cTn id="8" dur="750" fill="hold"/>
                                        <p:tgtEl>
                                          <p:spTgt spid="16"/>
                                        </p:tgtEl>
                                        <p:attrNameLst>
                                          <p:attrName>ppt_y</p:attrName>
                                        </p:attrNameLst>
                                      </p:cBhvr>
                                      <p:tavLst>
                                        <p:tav tm="0">
                                          <p:val>
                                            <p:strVal val="#ppt_y"/>
                                          </p:val>
                                        </p:tav>
                                        <p:tav tm="100000">
                                          <p:val>
                                            <p:strVal val="#ppt_y"/>
                                          </p:val>
                                        </p:tav>
                                      </p:tavLst>
                                    </p:anim>
                                  </p:childTnLst>
                                </p:cTn>
                              </p:par>
                            </p:childTnLst>
                          </p:cTn>
                        </p:par>
                        <p:par>
                          <p:cTn id="9" fill="hold">
                            <p:stCondLst>
                              <p:cond delay="750"/>
                            </p:stCondLst>
                            <p:childTnLst>
                              <p:par>
                                <p:cTn id="10" presetID="2" presetClass="entr" presetSubtype="2" fill="hold" nodeType="afterEffect">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cBhvr additive="base">
                                        <p:cTn id="12" dur="750" fill="hold"/>
                                        <p:tgtEl>
                                          <p:spTgt spid="17"/>
                                        </p:tgtEl>
                                        <p:attrNameLst>
                                          <p:attrName>ppt_x</p:attrName>
                                        </p:attrNameLst>
                                      </p:cBhvr>
                                      <p:tavLst>
                                        <p:tav tm="0">
                                          <p:val>
                                            <p:strVal val="1+#ppt_w/2"/>
                                          </p:val>
                                        </p:tav>
                                        <p:tav tm="100000">
                                          <p:val>
                                            <p:strVal val="#ppt_x"/>
                                          </p:val>
                                        </p:tav>
                                      </p:tavLst>
                                    </p:anim>
                                    <p:anim calcmode="lin" valueType="num">
                                      <p:cBhvr additive="base">
                                        <p:cTn id="13" dur="750" fill="hold"/>
                                        <p:tgtEl>
                                          <p:spTgt spid="17"/>
                                        </p:tgtEl>
                                        <p:attrNameLst>
                                          <p:attrName>ppt_y</p:attrName>
                                        </p:attrNameLst>
                                      </p:cBhvr>
                                      <p:tavLst>
                                        <p:tav tm="0">
                                          <p:val>
                                            <p:strVal val="#ppt_y"/>
                                          </p:val>
                                        </p:tav>
                                        <p:tav tm="100000">
                                          <p:val>
                                            <p:strVal val="#ppt_y"/>
                                          </p:val>
                                        </p:tav>
                                      </p:tavLst>
                                    </p:anim>
                                  </p:childTnLst>
                                </p:cTn>
                              </p:par>
                            </p:childTnLst>
                          </p:cTn>
                        </p:par>
                        <p:par>
                          <p:cTn id="14" fill="hold">
                            <p:stCondLst>
                              <p:cond delay="1500"/>
                            </p:stCondLst>
                            <p:childTnLst>
                              <p:par>
                                <p:cTn id="15" presetID="2" presetClass="entr" presetSubtype="2" fill="hold" nodeType="afterEffect">
                                  <p:stCondLst>
                                    <p:cond delay="0"/>
                                  </p:stCondLst>
                                  <p:childTnLst>
                                    <p:set>
                                      <p:cBhvr>
                                        <p:cTn id="16" dur="1" fill="hold">
                                          <p:stCondLst>
                                            <p:cond delay="0"/>
                                          </p:stCondLst>
                                        </p:cTn>
                                        <p:tgtEl>
                                          <p:spTgt spid="18"/>
                                        </p:tgtEl>
                                        <p:attrNameLst>
                                          <p:attrName>style.visibility</p:attrName>
                                        </p:attrNameLst>
                                      </p:cBhvr>
                                      <p:to>
                                        <p:strVal val="visible"/>
                                      </p:to>
                                    </p:set>
                                    <p:anim calcmode="lin" valueType="num">
                                      <p:cBhvr additive="base">
                                        <p:cTn id="17" dur="750" fill="hold"/>
                                        <p:tgtEl>
                                          <p:spTgt spid="18"/>
                                        </p:tgtEl>
                                        <p:attrNameLst>
                                          <p:attrName>ppt_x</p:attrName>
                                        </p:attrNameLst>
                                      </p:cBhvr>
                                      <p:tavLst>
                                        <p:tav tm="0">
                                          <p:val>
                                            <p:strVal val="1+#ppt_w/2"/>
                                          </p:val>
                                        </p:tav>
                                        <p:tav tm="100000">
                                          <p:val>
                                            <p:strVal val="#ppt_x"/>
                                          </p:val>
                                        </p:tav>
                                      </p:tavLst>
                                    </p:anim>
                                    <p:anim calcmode="lin" valueType="num">
                                      <p:cBhvr additive="base">
                                        <p:cTn id="18" dur="750" fill="hold"/>
                                        <p:tgtEl>
                                          <p:spTgt spid="18"/>
                                        </p:tgtEl>
                                        <p:attrNameLst>
                                          <p:attrName>ppt_y</p:attrName>
                                        </p:attrNameLst>
                                      </p:cBhvr>
                                      <p:tavLst>
                                        <p:tav tm="0">
                                          <p:val>
                                            <p:strVal val="#ppt_y"/>
                                          </p:val>
                                        </p:tav>
                                        <p:tav tm="100000">
                                          <p:val>
                                            <p:strVal val="#ppt_y"/>
                                          </p:val>
                                        </p:tav>
                                      </p:tavLst>
                                    </p:anim>
                                  </p:childTnLst>
                                </p:cTn>
                              </p:par>
                            </p:childTnLst>
                          </p:cTn>
                        </p:par>
                        <p:par>
                          <p:cTn id="19" fill="hold">
                            <p:stCondLst>
                              <p:cond delay="2250"/>
                            </p:stCondLst>
                            <p:childTnLst>
                              <p:par>
                                <p:cTn id="20" presetID="2" presetClass="entr" presetSubtype="2" fill="hold" nodeType="afterEffect">
                                  <p:stCondLst>
                                    <p:cond delay="0"/>
                                  </p:stCondLst>
                                  <p:childTnLst>
                                    <p:set>
                                      <p:cBhvr>
                                        <p:cTn id="21" dur="1" fill="hold">
                                          <p:stCondLst>
                                            <p:cond delay="0"/>
                                          </p:stCondLst>
                                        </p:cTn>
                                        <p:tgtEl>
                                          <p:spTgt spid="19"/>
                                        </p:tgtEl>
                                        <p:attrNameLst>
                                          <p:attrName>style.visibility</p:attrName>
                                        </p:attrNameLst>
                                      </p:cBhvr>
                                      <p:to>
                                        <p:strVal val="visible"/>
                                      </p:to>
                                    </p:set>
                                    <p:anim calcmode="lin" valueType="num">
                                      <p:cBhvr additive="base">
                                        <p:cTn id="22" dur="750" fill="hold"/>
                                        <p:tgtEl>
                                          <p:spTgt spid="19"/>
                                        </p:tgtEl>
                                        <p:attrNameLst>
                                          <p:attrName>ppt_x</p:attrName>
                                        </p:attrNameLst>
                                      </p:cBhvr>
                                      <p:tavLst>
                                        <p:tav tm="0">
                                          <p:val>
                                            <p:strVal val="1+#ppt_w/2"/>
                                          </p:val>
                                        </p:tav>
                                        <p:tav tm="100000">
                                          <p:val>
                                            <p:strVal val="#ppt_x"/>
                                          </p:val>
                                        </p:tav>
                                      </p:tavLst>
                                    </p:anim>
                                    <p:anim calcmode="lin" valueType="num">
                                      <p:cBhvr additive="base">
                                        <p:cTn id="23" dur="750" fill="hold"/>
                                        <p:tgtEl>
                                          <p:spTgt spid="19"/>
                                        </p:tgtEl>
                                        <p:attrNameLst>
                                          <p:attrName>ppt_y</p:attrName>
                                        </p:attrNameLst>
                                      </p:cBhvr>
                                      <p:tavLst>
                                        <p:tav tm="0">
                                          <p:val>
                                            <p:strVal val="#ppt_y"/>
                                          </p:val>
                                        </p:tav>
                                        <p:tav tm="100000">
                                          <p:val>
                                            <p:strVal val="#ppt_y"/>
                                          </p:val>
                                        </p:tav>
                                      </p:tavLst>
                                    </p:anim>
                                  </p:childTnLst>
                                </p:cTn>
                              </p:par>
                            </p:childTnLst>
                          </p:cTn>
                        </p:par>
                        <p:par>
                          <p:cTn id="24" fill="hold">
                            <p:stCondLst>
                              <p:cond delay="3000"/>
                            </p:stCondLst>
                            <p:childTnLst>
                              <p:par>
                                <p:cTn id="25" presetID="2" presetClass="entr" presetSubtype="2" fill="hold" nodeType="afterEffect">
                                  <p:stCondLst>
                                    <p:cond delay="0"/>
                                  </p:stCondLst>
                                  <p:childTnLst>
                                    <p:set>
                                      <p:cBhvr>
                                        <p:cTn id="26" dur="1" fill="hold">
                                          <p:stCondLst>
                                            <p:cond delay="0"/>
                                          </p:stCondLst>
                                        </p:cTn>
                                        <p:tgtEl>
                                          <p:spTgt spid="20"/>
                                        </p:tgtEl>
                                        <p:attrNameLst>
                                          <p:attrName>style.visibility</p:attrName>
                                        </p:attrNameLst>
                                      </p:cBhvr>
                                      <p:to>
                                        <p:strVal val="visible"/>
                                      </p:to>
                                    </p:set>
                                    <p:anim calcmode="lin" valueType="num">
                                      <p:cBhvr additive="base">
                                        <p:cTn id="27" dur="750" fill="hold"/>
                                        <p:tgtEl>
                                          <p:spTgt spid="20"/>
                                        </p:tgtEl>
                                        <p:attrNameLst>
                                          <p:attrName>ppt_x</p:attrName>
                                        </p:attrNameLst>
                                      </p:cBhvr>
                                      <p:tavLst>
                                        <p:tav tm="0">
                                          <p:val>
                                            <p:strVal val="1+#ppt_w/2"/>
                                          </p:val>
                                        </p:tav>
                                        <p:tav tm="100000">
                                          <p:val>
                                            <p:strVal val="#ppt_x"/>
                                          </p:val>
                                        </p:tav>
                                      </p:tavLst>
                                    </p:anim>
                                    <p:anim calcmode="lin" valueType="num">
                                      <p:cBhvr additive="base">
                                        <p:cTn id="28" dur="750" fill="hold"/>
                                        <p:tgtEl>
                                          <p:spTgt spid="2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633"/>
        <p:cNvGrpSpPr/>
        <p:nvPr/>
      </p:nvGrpSpPr>
      <p:grpSpPr>
        <a:xfrm>
          <a:off x="0" y="0"/>
          <a:ext cx="0" cy="0"/>
          <a:chOff x="0" y="0"/>
          <a:chExt cx="0" cy="0"/>
        </a:xfrm>
      </p:grpSpPr>
      <p:pic>
        <p:nvPicPr>
          <p:cNvPr id="35" name="Imagem 34" descr="Mão de uma pessoa&#10;&#10;Descrição gerada automaticamente com confiança média">
            <a:extLst>
              <a:ext uri="{FF2B5EF4-FFF2-40B4-BE49-F238E27FC236}">
                <a16:creationId xmlns:a16="http://schemas.microsoft.com/office/drawing/2014/main" id="{1E708B51-40F9-425A-8FA4-37549BD4C560}"/>
              </a:ext>
            </a:extLst>
          </p:cNvPr>
          <p:cNvPicPr>
            <a:picLocks noChangeAspect="1"/>
          </p:cNvPicPr>
          <p:nvPr/>
        </p:nvPicPr>
        <p:blipFill rotWithShape="1">
          <a:blip r:embed="rId4">
            <a:extLst>
              <a:ext uri="{28A0092B-C50C-407E-A947-70E740481C1C}">
                <a14:useLocalDpi xmlns:a14="http://schemas.microsoft.com/office/drawing/2010/main" val="0"/>
              </a:ext>
            </a:extLst>
          </a:blip>
          <a:srcRect l="21718" r="-3478"/>
          <a:stretch/>
        </p:blipFill>
        <p:spPr>
          <a:xfrm flipH="1">
            <a:off x="4217157" y="0"/>
            <a:ext cx="7974841" cy="6858000"/>
          </a:xfrm>
          <a:prstGeom prst="rect">
            <a:avLst/>
          </a:prstGeom>
        </p:spPr>
      </p:pic>
      <p:sp>
        <p:nvSpPr>
          <p:cNvPr id="12" name="Retângulo 11">
            <a:extLst>
              <a:ext uri="{FF2B5EF4-FFF2-40B4-BE49-F238E27FC236}">
                <a16:creationId xmlns:a16="http://schemas.microsoft.com/office/drawing/2014/main" id="{C3AA6FD1-71CB-4217-A29C-F44C714B381E}"/>
              </a:ext>
            </a:extLst>
          </p:cNvPr>
          <p:cNvSpPr/>
          <p:nvPr/>
        </p:nvSpPr>
        <p:spPr>
          <a:xfrm>
            <a:off x="0" y="-1"/>
            <a:ext cx="8950978" cy="6913639"/>
          </a:xfrm>
          <a:prstGeom prst="rect">
            <a:avLst/>
          </a:prstGeom>
          <a:gradFill flip="none" rotWithShape="1">
            <a:gsLst>
              <a:gs pos="50000">
                <a:schemeClr val="accent4"/>
              </a:gs>
              <a:gs pos="100000">
                <a:schemeClr val="accent3">
                  <a:alpha val="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15" name="Gráfico 2">
            <a:extLst>
              <a:ext uri="{FF2B5EF4-FFF2-40B4-BE49-F238E27FC236}">
                <a16:creationId xmlns:a16="http://schemas.microsoft.com/office/drawing/2014/main" id="{7A958146-7233-41A7-9DED-56A2F7267E10}"/>
              </a:ext>
            </a:extLst>
          </p:cNvPr>
          <p:cNvSpPr/>
          <p:nvPr/>
        </p:nvSpPr>
        <p:spPr>
          <a:xfrm rot="16901625">
            <a:off x="-6287168" y="-3338113"/>
            <a:ext cx="12333706" cy="14181971"/>
          </a:xfrm>
          <a:custGeom>
            <a:avLst/>
            <a:gdLst>
              <a:gd name="connsiteX0" fmla="*/ 0 w 5701176"/>
              <a:gd name="connsiteY0" fmla="*/ 5198879 h 6517995"/>
              <a:gd name="connsiteX1" fmla="*/ 2452116 w 5701176"/>
              <a:gd name="connsiteY1" fmla="*/ 3025083 h 6517995"/>
              <a:gd name="connsiteX2" fmla="*/ 3052001 w 5701176"/>
              <a:gd name="connsiteY2" fmla="*/ 2423865 h 6517995"/>
              <a:gd name="connsiteX3" fmla="*/ 3052096 w 5701176"/>
              <a:gd name="connsiteY3" fmla="*/ 2424341 h 6517995"/>
              <a:gd name="connsiteX4" fmla="*/ 4846320 w 5701176"/>
              <a:gd name="connsiteY4" fmla="*/ 286741 h 6517995"/>
              <a:gd name="connsiteX5" fmla="*/ 5332286 w 5701176"/>
              <a:gd name="connsiteY5" fmla="*/ 8611 h 6517995"/>
              <a:gd name="connsiteX6" fmla="*/ 5698998 w 5701176"/>
              <a:gd name="connsiteY6" fmla="*/ 1137419 h 6517995"/>
              <a:gd name="connsiteX7" fmla="*/ 4057364 w 5701176"/>
              <a:gd name="connsiteY7" fmla="*/ 6517996 h 6517995"/>
              <a:gd name="connsiteX8" fmla="*/ 4053364 w 5701176"/>
              <a:gd name="connsiteY8" fmla="*/ 6508090 h 6517995"/>
              <a:gd name="connsiteX9" fmla="*/ 4057364 w 5701176"/>
              <a:gd name="connsiteY9" fmla="*/ 6517996 h 6517995"/>
              <a:gd name="connsiteX10" fmla="*/ 0 w 5701176"/>
              <a:gd name="connsiteY10" fmla="*/ 5198879 h 6517995"/>
              <a:gd name="connsiteX0" fmla="*/ 0 w 5701176"/>
              <a:gd name="connsiteY0" fmla="*/ 5198879 h 6527879"/>
              <a:gd name="connsiteX1" fmla="*/ 2452116 w 5701176"/>
              <a:gd name="connsiteY1" fmla="*/ 3025083 h 6527879"/>
              <a:gd name="connsiteX2" fmla="*/ 3052001 w 5701176"/>
              <a:gd name="connsiteY2" fmla="*/ 2423865 h 6527879"/>
              <a:gd name="connsiteX3" fmla="*/ 3052096 w 5701176"/>
              <a:gd name="connsiteY3" fmla="*/ 2424341 h 6527879"/>
              <a:gd name="connsiteX4" fmla="*/ 4846320 w 5701176"/>
              <a:gd name="connsiteY4" fmla="*/ 286741 h 6527879"/>
              <a:gd name="connsiteX5" fmla="*/ 5332286 w 5701176"/>
              <a:gd name="connsiteY5" fmla="*/ 8611 h 6527879"/>
              <a:gd name="connsiteX6" fmla="*/ 5698998 w 5701176"/>
              <a:gd name="connsiteY6" fmla="*/ 1137419 h 6527879"/>
              <a:gd name="connsiteX7" fmla="*/ 4057364 w 5701176"/>
              <a:gd name="connsiteY7" fmla="*/ 6517996 h 6527879"/>
              <a:gd name="connsiteX8" fmla="*/ 4053364 w 5701176"/>
              <a:gd name="connsiteY8" fmla="*/ 6508090 h 6527879"/>
              <a:gd name="connsiteX9" fmla="*/ 4072193 w 5701176"/>
              <a:gd name="connsiteY9" fmla="*/ 6527879 h 6527879"/>
              <a:gd name="connsiteX10" fmla="*/ 0 w 5701176"/>
              <a:gd name="connsiteY10" fmla="*/ 5198879 h 6527879"/>
              <a:gd name="connsiteX0" fmla="*/ 0 w 5701176"/>
              <a:gd name="connsiteY0" fmla="*/ 5198879 h 6557702"/>
              <a:gd name="connsiteX1" fmla="*/ 2452116 w 5701176"/>
              <a:gd name="connsiteY1" fmla="*/ 3025083 h 6557702"/>
              <a:gd name="connsiteX2" fmla="*/ 3052001 w 5701176"/>
              <a:gd name="connsiteY2" fmla="*/ 2423865 h 6557702"/>
              <a:gd name="connsiteX3" fmla="*/ 3052096 w 5701176"/>
              <a:gd name="connsiteY3" fmla="*/ 2424341 h 6557702"/>
              <a:gd name="connsiteX4" fmla="*/ 4846320 w 5701176"/>
              <a:gd name="connsiteY4" fmla="*/ 286741 h 6557702"/>
              <a:gd name="connsiteX5" fmla="*/ 5332286 w 5701176"/>
              <a:gd name="connsiteY5" fmla="*/ 8611 h 6557702"/>
              <a:gd name="connsiteX6" fmla="*/ 5698998 w 5701176"/>
              <a:gd name="connsiteY6" fmla="*/ 1137419 h 6557702"/>
              <a:gd name="connsiteX7" fmla="*/ 4057364 w 5701176"/>
              <a:gd name="connsiteY7" fmla="*/ 6517996 h 6557702"/>
              <a:gd name="connsiteX8" fmla="*/ 4053364 w 5701176"/>
              <a:gd name="connsiteY8" fmla="*/ 6508090 h 6557702"/>
              <a:gd name="connsiteX9" fmla="*/ 4035815 w 5701176"/>
              <a:gd name="connsiteY9" fmla="*/ 6557702 h 6557702"/>
              <a:gd name="connsiteX10" fmla="*/ 0 w 5701176"/>
              <a:gd name="connsiteY10" fmla="*/ 5198879 h 6557702"/>
              <a:gd name="connsiteX0" fmla="*/ 0 w 5701176"/>
              <a:gd name="connsiteY0" fmla="*/ 5198879 h 6557702"/>
              <a:gd name="connsiteX1" fmla="*/ 2452116 w 5701176"/>
              <a:gd name="connsiteY1" fmla="*/ 3025083 h 6557702"/>
              <a:gd name="connsiteX2" fmla="*/ 3052001 w 5701176"/>
              <a:gd name="connsiteY2" fmla="*/ 2423865 h 6557702"/>
              <a:gd name="connsiteX3" fmla="*/ 3052096 w 5701176"/>
              <a:gd name="connsiteY3" fmla="*/ 2424341 h 6557702"/>
              <a:gd name="connsiteX4" fmla="*/ 4846320 w 5701176"/>
              <a:gd name="connsiteY4" fmla="*/ 286741 h 6557702"/>
              <a:gd name="connsiteX5" fmla="*/ 5332286 w 5701176"/>
              <a:gd name="connsiteY5" fmla="*/ 8611 h 6557702"/>
              <a:gd name="connsiteX6" fmla="*/ 5698998 w 5701176"/>
              <a:gd name="connsiteY6" fmla="*/ 1137419 h 6557702"/>
              <a:gd name="connsiteX7" fmla="*/ 4057364 w 5701176"/>
              <a:gd name="connsiteY7" fmla="*/ 6517996 h 6557702"/>
              <a:gd name="connsiteX8" fmla="*/ 4051506 w 5701176"/>
              <a:gd name="connsiteY8" fmla="*/ 6541960 h 6557702"/>
              <a:gd name="connsiteX9" fmla="*/ 4035815 w 5701176"/>
              <a:gd name="connsiteY9" fmla="*/ 6557702 h 6557702"/>
              <a:gd name="connsiteX10" fmla="*/ 0 w 5701176"/>
              <a:gd name="connsiteY10" fmla="*/ 5198879 h 6557702"/>
              <a:gd name="connsiteX0" fmla="*/ 0 w 5701176"/>
              <a:gd name="connsiteY0" fmla="*/ 5198879 h 6557702"/>
              <a:gd name="connsiteX1" fmla="*/ 2452116 w 5701176"/>
              <a:gd name="connsiteY1" fmla="*/ 3025083 h 6557702"/>
              <a:gd name="connsiteX2" fmla="*/ 3052001 w 5701176"/>
              <a:gd name="connsiteY2" fmla="*/ 2423865 h 6557702"/>
              <a:gd name="connsiteX3" fmla="*/ 3052096 w 5701176"/>
              <a:gd name="connsiteY3" fmla="*/ 2424341 h 6557702"/>
              <a:gd name="connsiteX4" fmla="*/ 4846320 w 5701176"/>
              <a:gd name="connsiteY4" fmla="*/ 286741 h 6557702"/>
              <a:gd name="connsiteX5" fmla="*/ 5332286 w 5701176"/>
              <a:gd name="connsiteY5" fmla="*/ 8611 h 6557702"/>
              <a:gd name="connsiteX6" fmla="*/ 5698998 w 5701176"/>
              <a:gd name="connsiteY6" fmla="*/ 1137419 h 6557702"/>
              <a:gd name="connsiteX7" fmla="*/ 4054407 w 5701176"/>
              <a:gd name="connsiteY7" fmla="*/ 6520062 h 6557702"/>
              <a:gd name="connsiteX8" fmla="*/ 4051506 w 5701176"/>
              <a:gd name="connsiteY8" fmla="*/ 6541960 h 6557702"/>
              <a:gd name="connsiteX9" fmla="*/ 4035815 w 5701176"/>
              <a:gd name="connsiteY9" fmla="*/ 6557702 h 6557702"/>
              <a:gd name="connsiteX10" fmla="*/ 0 w 5701176"/>
              <a:gd name="connsiteY10" fmla="*/ 5198879 h 6557702"/>
              <a:gd name="connsiteX0" fmla="*/ 0 w 5701176"/>
              <a:gd name="connsiteY0" fmla="*/ 5198879 h 6554261"/>
              <a:gd name="connsiteX1" fmla="*/ 2452116 w 5701176"/>
              <a:gd name="connsiteY1" fmla="*/ 3025083 h 6554261"/>
              <a:gd name="connsiteX2" fmla="*/ 3052001 w 5701176"/>
              <a:gd name="connsiteY2" fmla="*/ 2423865 h 6554261"/>
              <a:gd name="connsiteX3" fmla="*/ 3052096 w 5701176"/>
              <a:gd name="connsiteY3" fmla="*/ 2424341 h 6554261"/>
              <a:gd name="connsiteX4" fmla="*/ 4846320 w 5701176"/>
              <a:gd name="connsiteY4" fmla="*/ 286741 h 6554261"/>
              <a:gd name="connsiteX5" fmla="*/ 5332286 w 5701176"/>
              <a:gd name="connsiteY5" fmla="*/ 8611 h 6554261"/>
              <a:gd name="connsiteX6" fmla="*/ 5698998 w 5701176"/>
              <a:gd name="connsiteY6" fmla="*/ 1137419 h 6554261"/>
              <a:gd name="connsiteX7" fmla="*/ 4054407 w 5701176"/>
              <a:gd name="connsiteY7" fmla="*/ 6520062 h 6554261"/>
              <a:gd name="connsiteX8" fmla="*/ 4051506 w 5701176"/>
              <a:gd name="connsiteY8" fmla="*/ 6541960 h 6554261"/>
              <a:gd name="connsiteX9" fmla="*/ 4019325 w 5701176"/>
              <a:gd name="connsiteY9" fmla="*/ 6554261 h 6554261"/>
              <a:gd name="connsiteX10" fmla="*/ 0 w 5701176"/>
              <a:gd name="connsiteY10" fmla="*/ 5198879 h 6554261"/>
              <a:gd name="connsiteX0" fmla="*/ 0 w 5701176"/>
              <a:gd name="connsiteY0" fmla="*/ 5198879 h 6556492"/>
              <a:gd name="connsiteX1" fmla="*/ 2452116 w 5701176"/>
              <a:gd name="connsiteY1" fmla="*/ 3025083 h 6556492"/>
              <a:gd name="connsiteX2" fmla="*/ 3052001 w 5701176"/>
              <a:gd name="connsiteY2" fmla="*/ 2423865 h 6556492"/>
              <a:gd name="connsiteX3" fmla="*/ 3052096 w 5701176"/>
              <a:gd name="connsiteY3" fmla="*/ 2424341 h 6556492"/>
              <a:gd name="connsiteX4" fmla="*/ 4846320 w 5701176"/>
              <a:gd name="connsiteY4" fmla="*/ 286741 h 6556492"/>
              <a:gd name="connsiteX5" fmla="*/ 5332286 w 5701176"/>
              <a:gd name="connsiteY5" fmla="*/ 8611 h 6556492"/>
              <a:gd name="connsiteX6" fmla="*/ 5698998 w 5701176"/>
              <a:gd name="connsiteY6" fmla="*/ 1137419 h 6556492"/>
              <a:gd name="connsiteX7" fmla="*/ 4054407 w 5701176"/>
              <a:gd name="connsiteY7" fmla="*/ 6520062 h 6556492"/>
              <a:gd name="connsiteX8" fmla="*/ 4051506 w 5701176"/>
              <a:gd name="connsiteY8" fmla="*/ 6541960 h 6556492"/>
              <a:gd name="connsiteX9" fmla="*/ 3999756 w 5701176"/>
              <a:gd name="connsiteY9" fmla="*/ 6556492 h 6556492"/>
              <a:gd name="connsiteX10" fmla="*/ 0 w 5701176"/>
              <a:gd name="connsiteY10" fmla="*/ 5198879 h 6556492"/>
              <a:gd name="connsiteX0" fmla="*/ 0 w 5701176"/>
              <a:gd name="connsiteY0" fmla="*/ 5198879 h 6559191"/>
              <a:gd name="connsiteX1" fmla="*/ 2452116 w 5701176"/>
              <a:gd name="connsiteY1" fmla="*/ 3025083 h 6559191"/>
              <a:gd name="connsiteX2" fmla="*/ 3052001 w 5701176"/>
              <a:gd name="connsiteY2" fmla="*/ 2423865 h 6559191"/>
              <a:gd name="connsiteX3" fmla="*/ 3052096 w 5701176"/>
              <a:gd name="connsiteY3" fmla="*/ 2424341 h 6559191"/>
              <a:gd name="connsiteX4" fmla="*/ 4846320 w 5701176"/>
              <a:gd name="connsiteY4" fmla="*/ 286741 h 6559191"/>
              <a:gd name="connsiteX5" fmla="*/ 5332286 w 5701176"/>
              <a:gd name="connsiteY5" fmla="*/ 8611 h 6559191"/>
              <a:gd name="connsiteX6" fmla="*/ 5698998 w 5701176"/>
              <a:gd name="connsiteY6" fmla="*/ 1137419 h 6559191"/>
              <a:gd name="connsiteX7" fmla="*/ 4054407 w 5701176"/>
              <a:gd name="connsiteY7" fmla="*/ 6520062 h 6559191"/>
              <a:gd name="connsiteX8" fmla="*/ 4039435 w 5701176"/>
              <a:gd name="connsiteY8" fmla="*/ 6557439 h 6559191"/>
              <a:gd name="connsiteX9" fmla="*/ 3999756 w 5701176"/>
              <a:gd name="connsiteY9" fmla="*/ 6556492 h 6559191"/>
              <a:gd name="connsiteX10" fmla="*/ 0 w 5701176"/>
              <a:gd name="connsiteY10" fmla="*/ 5198879 h 6559191"/>
              <a:gd name="connsiteX0" fmla="*/ 0 w 5701176"/>
              <a:gd name="connsiteY0" fmla="*/ 5198879 h 6560738"/>
              <a:gd name="connsiteX1" fmla="*/ 2452116 w 5701176"/>
              <a:gd name="connsiteY1" fmla="*/ 3025083 h 6560738"/>
              <a:gd name="connsiteX2" fmla="*/ 3052001 w 5701176"/>
              <a:gd name="connsiteY2" fmla="*/ 2423865 h 6560738"/>
              <a:gd name="connsiteX3" fmla="*/ 3052096 w 5701176"/>
              <a:gd name="connsiteY3" fmla="*/ 2424341 h 6560738"/>
              <a:gd name="connsiteX4" fmla="*/ 4846320 w 5701176"/>
              <a:gd name="connsiteY4" fmla="*/ 286741 h 6560738"/>
              <a:gd name="connsiteX5" fmla="*/ 5332286 w 5701176"/>
              <a:gd name="connsiteY5" fmla="*/ 8611 h 6560738"/>
              <a:gd name="connsiteX6" fmla="*/ 5698998 w 5701176"/>
              <a:gd name="connsiteY6" fmla="*/ 1137419 h 6560738"/>
              <a:gd name="connsiteX7" fmla="*/ 4066720 w 5701176"/>
              <a:gd name="connsiteY7" fmla="*/ 6497373 h 6560738"/>
              <a:gd name="connsiteX8" fmla="*/ 4039435 w 5701176"/>
              <a:gd name="connsiteY8" fmla="*/ 6557439 h 6560738"/>
              <a:gd name="connsiteX9" fmla="*/ 3999756 w 5701176"/>
              <a:gd name="connsiteY9" fmla="*/ 6556492 h 6560738"/>
              <a:gd name="connsiteX10" fmla="*/ 0 w 5701176"/>
              <a:gd name="connsiteY10" fmla="*/ 5198879 h 6560738"/>
              <a:gd name="connsiteX0" fmla="*/ 0 w 5701176"/>
              <a:gd name="connsiteY0" fmla="*/ 5198879 h 6561432"/>
              <a:gd name="connsiteX1" fmla="*/ 2452116 w 5701176"/>
              <a:gd name="connsiteY1" fmla="*/ 3025083 h 6561432"/>
              <a:gd name="connsiteX2" fmla="*/ 3052001 w 5701176"/>
              <a:gd name="connsiteY2" fmla="*/ 2423865 h 6561432"/>
              <a:gd name="connsiteX3" fmla="*/ 3052096 w 5701176"/>
              <a:gd name="connsiteY3" fmla="*/ 2424341 h 6561432"/>
              <a:gd name="connsiteX4" fmla="*/ 4846320 w 5701176"/>
              <a:gd name="connsiteY4" fmla="*/ 286741 h 6561432"/>
              <a:gd name="connsiteX5" fmla="*/ 5332286 w 5701176"/>
              <a:gd name="connsiteY5" fmla="*/ 8611 h 6561432"/>
              <a:gd name="connsiteX6" fmla="*/ 5698998 w 5701176"/>
              <a:gd name="connsiteY6" fmla="*/ 1137419 h 6561432"/>
              <a:gd name="connsiteX7" fmla="*/ 4095930 w 5701176"/>
              <a:gd name="connsiteY7" fmla="*/ 6487524 h 6561432"/>
              <a:gd name="connsiteX8" fmla="*/ 4039435 w 5701176"/>
              <a:gd name="connsiteY8" fmla="*/ 6557439 h 6561432"/>
              <a:gd name="connsiteX9" fmla="*/ 3999756 w 5701176"/>
              <a:gd name="connsiteY9" fmla="*/ 6556492 h 6561432"/>
              <a:gd name="connsiteX10" fmla="*/ 0 w 5701176"/>
              <a:gd name="connsiteY10" fmla="*/ 5198879 h 6561432"/>
              <a:gd name="connsiteX0" fmla="*/ 0 w 5701176"/>
              <a:gd name="connsiteY0" fmla="*/ 5198879 h 6562035"/>
              <a:gd name="connsiteX1" fmla="*/ 2452116 w 5701176"/>
              <a:gd name="connsiteY1" fmla="*/ 3025083 h 6562035"/>
              <a:gd name="connsiteX2" fmla="*/ 3052001 w 5701176"/>
              <a:gd name="connsiteY2" fmla="*/ 2423865 h 6562035"/>
              <a:gd name="connsiteX3" fmla="*/ 3052096 w 5701176"/>
              <a:gd name="connsiteY3" fmla="*/ 2424341 h 6562035"/>
              <a:gd name="connsiteX4" fmla="*/ 4846320 w 5701176"/>
              <a:gd name="connsiteY4" fmla="*/ 286741 h 6562035"/>
              <a:gd name="connsiteX5" fmla="*/ 5332286 w 5701176"/>
              <a:gd name="connsiteY5" fmla="*/ 8611 h 6562035"/>
              <a:gd name="connsiteX6" fmla="*/ 5698998 w 5701176"/>
              <a:gd name="connsiteY6" fmla="*/ 1137419 h 6562035"/>
              <a:gd name="connsiteX7" fmla="*/ 4080331 w 5701176"/>
              <a:gd name="connsiteY7" fmla="*/ 6479058 h 6562035"/>
              <a:gd name="connsiteX8" fmla="*/ 4039435 w 5701176"/>
              <a:gd name="connsiteY8" fmla="*/ 6557439 h 6562035"/>
              <a:gd name="connsiteX9" fmla="*/ 3999756 w 5701176"/>
              <a:gd name="connsiteY9" fmla="*/ 6556492 h 6562035"/>
              <a:gd name="connsiteX10" fmla="*/ 0 w 5701176"/>
              <a:gd name="connsiteY10" fmla="*/ 5198879 h 6562035"/>
              <a:gd name="connsiteX0" fmla="*/ 0 w 5701176"/>
              <a:gd name="connsiteY0" fmla="*/ 5198879 h 6556492"/>
              <a:gd name="connsiteX1" fmla="*/ 2452116 w 5701176"/>
              <a:gd name="connsiteY1" fmla="*/ 3025083 h 6556492"/>
              <a:gd name="connsiteX2" fmla="*/ 3052001 w 5701176"/>
              <a:gd name="connsiteY2" fmla="*/ 2423865 h 6556492"/>
              <a:gd name="connsiteX3" fmla="*/ 3052096 w 5701176"/>
              <a:gd name="connsiteY3" fmla="*/ 2424341 h 6556492"/>
              <a:gd name="connsiteX4" fmla="*/ 4846320 w 5701176"/>
              <a:gd name="connsiteY4" fmla="*/ 286741 h 6556492"/>
              <a:gd name="connsiteX5" fmla="*/ 5332286 w 5701176"/>
              <a:gd name="connsiteY5" fmla="*/ 8611 h 6556492"/>
              <a:gd name="connsiteX6" fmla="*/ 5698998 w 5701176"/>
              <a:gd name="connsiteY6" fmla="*/ 1137419 h 6556492"/>
              <a:gd name="connsiteX7" fmla="*/ 4080331 w 5701176"/>
              <a:gd name="connsiteY7" fmla="*/ 6479058 h 6556492"/>
              <a:gd name="connsiteX8" fmla="*/ 4041216 w 5701176"/>
              <a:gd name="connsiteY8" fmla="*/ 6547391 h 6556492"/>
              <a:gd name="connsiteX9" fmla="*/ 3999756 w 5701176"/>
              <a:gd name="connsiteY9" fmla="*/ 6556492 h 6556492"/>
              <a:gd name="connsiteX10" fmla="*/ 0 w 5701176"/>
              <a:gd name="connsiteY10" fmla="*/ 5198879 h 6556492"/>
              <a:gd name="connsiteX0" fmla="*/ 0 w 5701176"/>
              <a:gd name="connsiteY0" fmla="*/ 5198879 h 6555524"/>
              <a:gd name="connsiteX1" fmla="*/ 2452116 w 5701176"/>
              <a:gd name="connsiteY1" fmla="*/ 3025083 h 6555524"/>
              <a:gd name="connsiteX2" fmla="*/ 3052001 w 5701176"/>
              <a:gd name="connsiteY2" fmla="*/ 2423865 h 6555524"/>
              <a:gd name="connsiteX3" fmla="*/ 3052096 w 5701176"/>
              <a:gd name="connsiteY3" fmla="*/ 2424341 h 6555524"/>
              <a:gd name="connsiteX4" fmla="*/ 4846320 w 5701176"/>
              <a:gd name="connsiteY4" fmla="*/ 286741 h 6555524"/>
              <a:gd name="connsiteX5" fmla="*/ 5332286 w 5701176"/>
              <a:gd name="connsiteY5" fmla="*/ 8611 h 6555524"/>
              <a:gd name="connsiteX6" fmla="*/ 5698998 w 5701176"/>
              <a:gd name="connsiteY6" fmla="*/ 1137419 h 6555524"/>
              <a:gd name="connsiteX7" fmla="*/ 4080331 w 5701176"/>
              <a:gd name="connsiteY7" fmla="*/ 6479058 h 6555524"/>
              <a:gd name="connsiteX8" fmla="*/ 4041216 w 5701176"/>
              <a:gd name="connsiteY8" fmla="*/ 6547391 h 6555524"/>
              <a:gd name="connsiteX9" fmla="*/ 3970910 w 5701176"/>
              <a:gd name="connsiteY9" fmla="*/ 6555524 h 6555524"/>
              <a:gd name="connsiteX10" fmla="*/ 0 w 5701176"/>
              <a:gd name="connsiteY10" fmla="*/ 5198879 h 6555524"/>
              <a:gd name="connsiteX0" fmla="*/ 0 w 5701176"/>
              <a:gd name="connsiteY0" fmla="*/ 5198879 h 6556808"/>
              <a:gd name="connsiteX1" fmla="*/ 2452116 w 5701176"/>
              <a:gd name="connsiteY1" fmla="*/ 3025083 h 6556808"/>
              <a:gd name="connsiteX2" fmla="*/ 3052001 w 5701176"/>
              <a:gd name="connsiteY2" fmla="*/ 2423865 h 6556808"/>
              <a:gd name="connsiteX3" fmla="*/ 3052096 w 5701176"/>
              <a:gd name="connsiteY3" fmla="*/ 2424341 h 6556808"/>
              <a:gd name="connsiteX4" fmla="*/ 4846320 w 5701176"/>
              <a:gd name="connsiteY4" fmla="*/ 286741 h 6556808"/>
              <a:gd name="connsiteX5" fmla="*/ 5332286 w 5701176"/>
              <a:gd name="connsiteY5" fmla="*/ 8611 h 6556808"/>
              <a:gd name="connsiteX6" fmla="*/ 5698998 w 5701176"/>
              <a:gd name="connsiteY6" fmla="*/ 1137419 h 6556808"/>
              <a:gd name="connsiteX7" fmla="*/ 4080331 w 5701176"/>
              <a:gd name="connsiteY7" fmla="*/ 6479058 h 6556808"/>
              <a:gd name="connsiteX8" fmla="*/ 4041216 w 5701176"/>
              <a:gd name="connsiteY8" fmla="*/ 6547391 h 6556808"/>
              <a:gd name="connsiteX9" fmla="*/ 3970910 w 5701176"/>
              <a:gd name="connsiteY9" fmla="*/ 6555524 h 6556808"/>
              <a:gd name="connsiteX10" fmla="*/ 0 w 5701176"/>
              <a:gd name="connsiteY10" fmla="*/ 5198879 h 6556808"/>
              <a:gd name="connsiteX0" fmla="*/ 0 w 5701176"/>
              <a:gd name="connsiteY0" fmla="*/ 5198879 h 6555524"/>
              <a:gd name="connsiteX1" fmla="*/ 2452116 w 5701176"/>
              <a:gd name="connsiteY1" fmla="*/ 3025083 h 6555524"/>
              <a:gd name="connsiteX2" fmla="*/ 3052001 w 5701176"/>
              <a:gd name="connsiteY2" fmla="*/ 2423865 h 6555524"/>
              <a:gd name="connsiteX3" fmla="*/ 3052096 w 5701176"/>
              <a:gd name="connsiteY3" fmla="*/ 2424341 h 6555524"/>
              <a:gd name="connsiteX4" fmla="*/ 4846320 w 5701176"/>
              <a:gd name="connsiteY4" fmla="*/ 286741 h 6555524"/>
              <a:gd name="connsiteX5" fmla="*/ 5332286 w 5701176"/>
              <a:gd name="connsiteY5" fmla="*/ 8611 h 6555524"/>
              <a:gd name="connsiteX6" fmla="*/ 5698998 w 5701176"/>
              <a:gd name="connsiteY6" fmla="*/ 1137419 h 6555524"/>
              <a:gd name="connsiteX7" fmla="*/ 4080331 w 5701176"/>
              <a:gd name="connsiteY7" fmla="*/ 6479058 h 6555524"/>
              <a:gd name="connsiteX8" fmla="*/ 4040688 w 5701176"/>
              <a:gd name="connsiteY8" fmla="*/ 6541598 h 6555524"/>
              <a:gd name="connsiteX9" fmla="*/ 3970910 w 5701176"/>
              <a:gd name="connsiteY9" fmla="*/ 6555524 h 6555524"/>
              <a:gd name="connsiteX10" fmla="*/ 0 w 5701176"/>
              <a:gd name="connsiteY10" fmla="*/ 5198879 h 6555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701176" h="6555524">
                <a:moveTo>
                  <a:pt x="0" y="5198879"/>
                </a:moveTo>
                <a:cubicBezTo>
                  <a:pt x="842677" y="4500029"/>
                  <a:pt x="1681258" y="3788988"/>
                  <a:pt x="2452116" y="3025083"/>
                </a:cubicBezTo>
                <a:cubicBezTo>
                  <a:pt x="2651284" y="2827820"/>
                  <a:pt x="2879408" y="2606364"/>
                  <a:pt x="3052001" y="2423865"/>
                </a:cubicBezTo>
                <a:cubicBezTo>
                  <a:pt x="3052033" y="2424024"/>
                  <a:pt x="3052064" y="2424182"/>
                  <a:pt x="3052096" y="2424341"/>
                </a:cubicBezTo>
                <a:cubicBezTo>
                  <a:pt x="3687318" y="1739303"/>
                  <a:pt x="4289775" y="1037596"/>
                  <a:pt x="4846320" y="286741"/>
                </a:cubicBezTo>
                <a:cubicBezTo>
                  <a:pt x="5012722" y="62427"/>
                  <a:pt x="5186077" y="-30251"/>
                  <a:pt x="5332286" y="8611"/>
                </a:cubicBezTo>
                <a:cubicBezTo>
                  <a:pt x="5555361" y="67380"/>
                  <a:pt x="5722334" y="433426"/>
                  <a:pt x="5698998" y="1137419"/>
                </a:cubicBezTo>
                <a:cubicBezTo>
                  <a:pt x="5638324" y="2961551"/>
                  <a:pt x="4982540" y="4913148"/>
                  <a:pt x="4080331" y="6479058"/>
                </a:cubicBezTo>
                <a:cubicBezTo>
                  <a:pt x="4078141" y="6474391"/>
                  <a:pt x="4058398" y="6523061"/>
                  <a:pt x="4040688" y="6541598"/>
                </a:cubicBezTo>
                <a:cubicBezTo>
                  <a:pt x="4022978" y="6560135"/>
                  <a:pt x="3968624" y="6550476"/>
                  <a:pt x="3970910" y="6555524"/>
                </a:cubicBezTo>
                <a:cubicBezTo>
                  <a:pt x="2535493" y="6499421"/>
                  <a:pt x="1213104" y="5996883"/>
                  <a:pt x="0" y="5198879"/>
                </a:cubicBezTo>
              </a:path>
            </a:pathLst>
          </a:custGeom>
          <a:solidFill>
            <a:schemeClr val="bg1"/>
          </a:solidFill>
          <a:ln w="28575" cap="flat">
            <a:noFill/>
            <a:prstDash val="solid"/>
            <a:miter/>
          </a:ln>
        </p:spPr>
        <p:txBody>
          <a:bodyPr rtlCol="0" anchor="ctr"/>
          <a:lstStyle/>
          <a:p>
            <a:endParaRPr lang="pt-BR" dirty="0">
              <a:latin typeface="Exo 2.0" panose="00000500000000000000" pitchFamily="50" charset="0"/>
            </a:endParaRPr>
          </a:p>
        </p:txBody>
      </p:sp>
      <p:sp>
        <p:nvSpPr>
          <p:cNvPr id="32" name="CaixaDeTexto 31">
            <a:extLst>
              <a:ext uri="{FF2B5EF4-FFF2-40B4-BE49-F238E27FC236}">
                <a16:creationId xmlns:a16="http://schemas.microsoft.com/office/drawing/2014/main" id="{5417A2A1-5F27-4A72-912E-39834736465B}"/>
              </a:ext>
            </a:extLst>
          </p:cNvPr>
          <p:cNvSpPr txBox="1"/>
          <p:nvPr/>
        </p:nvSpPr>
        <p:spPr>
          <a:xfrm>
            <a:off x="222642" y="855808"/>
            <a:ext cx="883134" cy="1323439"/>
          </a:xfrm>
          <a:prstGeom prst="rect">
            <a:avLst/>
          </a:prstGeom>
          <a:noFill/>
        </p:spPr>
        <p:txBody>
          <a:bodyPr wrap="square" rtlCol="0">
            <a:spAutoFit/>
          </a:bodyPr>
          <a:lstStyle/>
          <a:p>
            <a:r>
              <a:rPr lang="pt-BR" sz="8000" i="1" dirty="0">
                <a:ln w="38100">
                  <a:noFill/>
                </a:ln>
                <a:solidFill>
                  <a:srgbClr val="FFCD00"/>
                </a:solidFill>
                <a:latin typeface="+mj-lt"/>
              </a:rPr>
              <a:t>4</a:t>
            </a:r>
            <a:endParaRPr lang="pt-BR" sz="8800" i="1" dirty="0">
              <a:ln w="38100">
                <a:noFill/>
              </a:ln>
              <a:solidFill>
                <a:srgbClr val="FFCD00"/>
              </a:solidFill>
              <a:latin typeface="+mj-lt"/>
            </a:endParaRPr>
          </a:p>
        </p:txBody>
      </p:sp>
      <p:pic>
        <p:nvPicPr>
          <p:cNvPr id="10" name="Gráfico 9" hidden="1">
            <a:extLst>
              <a:ext uri="{FF2B5EF4-FFF2-40B4-BE49-F238E27FC236}">
                <a16:creationId xmlns:a16="http://schemas.microsoft.com/office/drawing/2014/main" id="{54DC2898-B46F-4854-BAA3-453C3C74140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67248" y="369000"/>
            <a:ext cx="11457505" cy="6120000"/>
          </a:xfrm>
          <a:prstGeom prst="rect">
            <a:avLst/>
          </a:prstGeom>
        </p:spPr>
      </p:pic>
      <p:sp>
        <p:nvSpPr>
          <p:cNvPr id="14" name="Google Shape;636;p33">
            <a:extLst>
              <a:ext uri="{FF2B5EF4-FFF2-40B4-BE49-F238E27FC236}">
                <a16:creationId xmlns:a16="http://schemas.microsoft.com/office/drawing/2014/main" id="{8D69F060-9B17-4023-86F7-D5DBDDDCAFFA}"/>
              </a:ext>
            </a:extLst>
          </p:cNvPr>
          <p:cNvSpPr/>
          <p:nvPr/>
        </p:nvSpPr>
        <p:spPr>
          <a:xfrm rot="18301844">
            <a:off x="-9652502" y="-7453888"/>
            <a:ext cx="15971676" cy="18365106"/>
          </a:xfrm>
          <a:custGeom>
            <a:avLst/>
            <a:gdLst/>
            <a:ahLst/>
            <a:cxnLst/>
            <a:rect l="l" t="t" r="r" b="b"/>
            <a:pathLst>
              <a:path w="5701176" h="6555524" extrusionOk="0">
                <a:moveTo>
                  <a:pt x="0" y="5198879"/>
                </a:moveTo>
                <a:cubicBezTo>
                  <a:pt x="842677" y="4500029"/>
                  <a:pt x="1681258" y="3788988"/>
                  <a:pt x="2452116" y="3025083"/>
                </a:cubicBezTo>
                <a:cubicBezTo>
                  <a:pt x="2651284" y="2827820"/>
                  <a:pt x="2879408" y="2606364"/>
                  <a:pt x="3052001" y="2423865"/>
                </a:cubicBezTo>
                <a:cubicBezTo>
                  <a:pt x="3052033" y="2424024"/>
                  <a:pt x="3052064" y="2424182"/>
                  <a:pt x="3052096" y="2424341"/>
                </a:cubicBezTo>
                <a:cubicBezTo>
                  <a:pt x="3687318" y="1739303"/>
                  <a:pt x="4289775" y="1037596"/>
                  <a:pt x="4846320" y="286741"/>
                </a:cubicBezTo>
                <a:cubicBezTo>
                  <a:pt x="5012722" y="62427"/>
                  <a:pt x="5186077" y="-30251"/>
                  <a:pt x="5332286" y="8611"/>
                </a:cubicBezTo>
                <a:cubicBezTo>
                  <a:pt x="5555361" y="67380"/>
                  <a:pt x="5722334" y="433426"/>
                  <a:pt x="5698998" y="1137419"/>
                </a:cubicBezTo>
                <a:cubicBezTo>
                  <a:pt x="5638324" y="2961551"/>
                  <a:pt x="4982540" y="4913148"/>
                  <a:pt x="4080331" y="6479058"/>
                </a:cubicBezTo>
                <a:cubicBezTo>
                  <a:pt x="4078141" y="6474391"/>
                  <a:pt x="4058398" y="6523061"/>
                  <a:pt x="4040688" y="6541598"/>
                </a:cubicBezTo>
                <a:cubicBezTo>
                  <a:pt x="4022978" y="6560135"/>
                  <a:pt x="3968624" y="6550476"/>
                  <a:pt x="3970910" y="6555524"/>
                </a:cubicBezTo>
                <a:cubicBezTo>
                  <a:pt x="2535493" y="6499421"/>
                  <a:pt x="1213104" y="5996883"/>
                  <a:pt x="0" y="5198879"/>
                </a:cubicBezTo>
              </a:path>
            </a:pathLst>
          </a:custGeom>
          <a:noFill/>
          <a:ln w="28575" cap="flat" cmpd="sng">
            <a:solidFill>
              <a:srgbClr val="FDAF18"/>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Exo 2.0" panose="00000500000000000000" pitchFamily="50" charset="0"/>
              <a:ea typeface="Calibri"/>
              <a:cs typeface="Calibri"/>
              <a:sym typeface="Calibri"/>
            </a:endParaRPr>
          </a:p>
        </p:txBody>
      </p:sp>
      <p:sp>
        <p:nvSpPr>
          <p:cNvPr id="11" name="Gráfico 8">
            <a:extLst>
              <a:ext uri="{FF2B5EF4-FFF2-40B4-BE49-F238E27FC236}">
                <a16:creationId xmlns:a16="http://schemas.microsoft.com/office/drawing/2014/main" id="{23841377-1B0A-4DA5-9D7E-DCD241D6C50D}"/>
              </a:ext>
            </a:extLst>
          </p:cNvPr>
          <p:cNvSpPr/>
          <p:nvPr/>
        </p:nvSpPr>
        <p:spPr>
          <a:xfrm rot="3002956">
            <a:off x="10550379" y="4708214"/>
            <a:ext cx="4774013" cy="6001761"/>
          </a:xfrm>
          <a:custGeom>
            <a:avLst/>
            <a:gdLst>
              <a:gd name="connsiteX0" fmla="*/ 256858 w 547817"/>
              <a:gd name="connsiteY0" fmla="*/ 688205 h 688701"/>
              <a:gd name="connsiteX1" fmla="*/ 368491 w 547817"/>
              <a:gd name="connsiteY1" fmla="*/ 385405 h 688701"/>
              <a:gd name="connsiteX2" fmla="*/ 402115 w 547817"/>
              <a:gd name="connsiteY2" fmla="*/ 309205 h 688701"/>
              <a:gd name="connsiteX3" fmla="*/ 402115 w 547817"/>
              <a:gd name="connsiteY3" fmla="*/ 309205 h 688701"/>
              <a:gd name="connsiteX4" fmla="*/ 533179 w 547817"/>
              <a:gd name="connsiteY4" fmla="*/ 68890 h 688701"/>
              <a:gd name="connsiteX5" fmla="*/ 541561 w 547817"/>
              <a:gd name="connsiteY5" fmla="*/ 14216 h 688701"/>
              <a:gd name="connsiteX6" fmla="*/ 427261 w 547817"/>
              <a:gd name="connsiteY6" fmla="*/ 18883 h 688701"/>
              <a:gd name="connsiteX7" fmla="*/ -1364 w 547817"/>
              <a:gd name="connsiteY7" fmla="*/ 356354 h 688701"/>
              <a:gd name="connsiteX8" fmla="*/ -1364 w 547817"/>
              <a:gd name="connsiteY8" fmla="*/ 356354 h 688701"/>
              <a:gd name="connsiteX9" fmla="*/ 256858 w 547817"/>
              <a:gd name="connsiteY9" fmla="*/ 688205 h 688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7817" h="688701">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solidFill>
            <a:schemeClr val="tx2"/>
          </a:solidFill>
          <a:ln w="38100" cap="flat">
            <a:noFill/>
            <a:prstDash val="solid"/>
            <a:miter/>
          </a:ln>
        </p:spPr>
        <p:txBody>
          <a:bodyPr rtlCol="0" anchor="ctr"/>
          <a:lstStyle/>
          <a:p>
            <a:endParaRPr lang="pt-BR" dirty="0"/>
          </a:p>
        </p:txBody>
      </p:sp>
      <p:sp>
        <p:nvSpPr>
          <p:cNvPr id="13" name="CaixaDeTexto 12">
            <a:extLst>
              <a:ext uri="{FF2B5EF4-FFF2-40B4-BE49-F238E27FC236}">
                <a16:creationId xmlns:a16="http://schemas.microsoft.com/office/drawing/2014/main" id="{1DE3E27B-3E88-4AE1-AC7D-450B6AC2EF87}"/>
              </a:ext>
            </a:extLst>
          </p:cNvPr>
          <p:cNvSpPr txBox="1"/>
          <p:nvPr/>
        </p:nvSpPr>
        <p:spPr>
          <a:xfrm>
            <a:off x="11313994" y="6181224"/>
            <a:ext cx="510758" cy="307777"/>
          </a:xfrm>
          <a:prstGeom prst="rect">
            <a:avLst/>
          </a:prstGeom>
          <a:noFill/>
        </p:spPr>
        <p:txBody>
          <a:bodyPr wrap="square" rtlCol="0">
            <a:spAutoFit/>
          </a:bodyPr>
          <a:lstStyle/>
          <a:p>
            <a:pPr algn="r"/>
            <a:fld id="{29B1EA48-AE99-4102-B15A-1A3323D208F4}" type="slidenum">
              <a:rPr lang="pt-BR" sz="1400" smtClean="0">
                <a:solidFill>
                  <a:schemeClr val="tx1"/>
                </a:solidFill>
                <a:latin typeface="+mj-lt"/>
              </a:rPr>
              <a:pPr algn="r"/>
              <a:t>40</a:t>
            </a:fld>
            <a:endParaRPr lang="pt-BR" sz="1400" dirty="0">
              <a:solidFill>
                <a:schemeClr val="tx1"/>
              </a:solidFill>
              <a:latin typeface="+mj-lt"/>
            </a:endParaRPr>
          </a:p>
        </p:txBody>
      </p:sp>
      <p:sp>
        <p:nvSpPr>
          <p:cNvPr id="16" name="CaixaDeTexto 15">
            <a:extLst>
              <a:ext uri="{FF2B5EF4-FFF2-40B4-BE49-F238E27FC236}">
                <a16:creationId xmlns:a16="http://schemas.microsoft.com/office/drawing/2014/main" id="{E4E039E6-30E4-41B2-B691-4BDB3189B91B}"/>
              </a:ext>
            </a:extLst>
          </p:cNvPr>
          <p:cNvSpPr txBox="1"/>
          <p:nvPr/>
        </p:nvSpPr>
        <p:spPr>
          <a:xfrm>
            <a:off x="1032553" y="1196703"/>
            <a:ext cx="5403900" cy="5232458"/>
          </a:xfrm>
          <a:prstGeom prst="rect">
            <a:avLst/>
          </a:prstGeom>
          <a:noFill/>
        </p:spPr>
        <p:txBody>
          <a:bodyPr wrap="square">
            <a:spAutoFit/>
          </a:bodyPr>
          <a:lstStyle>
            <a:defPPr>
              <a:defRPr lang="en-US"/>
            </a:defPPr>
            <a:lvl1pPr algn="ctr">
              <a:defRPr sz="6000" b="1">
                <a:ln w="12700">
                  <a:noFill/>
                </a:ln>
                <a:solidFill>
                  <a:schemeClr val="accent2"/>
                </a:solidFill>
                <a:latin typeface="Phenomena ExtraBold" panose="00000900000000000000" pitchFamily="50" charset="0"/>
              </a:defRPr>
            </a:lvl1pPr>
          </a:lstStyle>
          <a:p>
            <a:pPr algn="l"/>
            <a:r>
              <a:rPr lang="pt-BR" sz="3600" b="0" i="1" dirty="0">
                <a:solidFill>
                  <a:schemeClr val="bg2"/>
                </a:solidFill>
                <a:latin typeface="+mj-lt"/>
              </a:rPr>
              <a:t>Venda direta</a:t>
            </a:r>
          </a:p>
          <a:p>
            <a:pPr algn="l"/>
            <a:endParaRPr lang="pt-BR" sz="3600" b="0" i="1" dirty="0">
              <a:solidFill>
                <a:schemeClr val="bg2"/>
              </a:solidFill>
              <a:latin typeface="+mj-lt"/>
            </a:endParaRPr>
          </a:p>
          <a:p>
            <a:pPr algn="l"/>
            <a:endParaRPr lang="pt-BR" sz="3600" b="0" i="1" dirty="0">
              <a:solidFill>
                <a:schemeClr val="bg2"/>
              </a:solidFill>
              <a:latin typeface="+mj-lt"/>
            </a:endParaRPr>
          </a:p>
          <a:p>
            <a:pPr marL="0" marR="0" lvl="0" indent="0" algn="l" defTabSz="914400" rtl="0" eaLnBrk="1" fontAlgn="auto" latinLnBrk="0" hangingPunct="1">
              <a:lnSpc>
                <a:spcPct val="100000"/>
              </a:lnSpc>
              <a:spcBef>
                <a:spcPts val="1800"/>
              </a:spcBef>
              <a:spcAft>
                <a:spcPts val="0"/>
              </a:spcAft>
              <a:buClr>
                <a:srgbClr val="000000"/>
              </a:buClr>
              <a:buSzTx/>
              <a:buFont typeface="Arial"/>
              <a:buNone/>
              <a:tabLst/>
              <a:defRPr/>
            </a:pPr>
            <a:r>
              <a:rPr kumimoji="0" lang="pt-BR" sz="1800" b="0" i="1" u="none" strike="noStrike" kern="0" cap="none" spc="0" normalizeH="0" baseline="0" noProof="0" dirty="0">
                <a:ln>
                  <a:noFill/>
                </a:ln>
                <a:solidFill>
                  <a:srgbClr val="F06478"/>
                </a:solidFill>
                <a:effectLst/>
                <a:uLnTx/>
                <a:uFillTx/>
                <a:latin typeface="Exo 2.0 Extra Bold"/>
                <a:ea typeface="Exo 2 ExtraBold"/>
                <a:cs typeface="Exo 2 ExtraBold"/>
                <a:sym typeface="Exo 2 ExtraBold"/>
              </a:rPr>
              <a:t>Dicas!</a:t>
            </a:r>
          </a:p>
          <a:p>
            <a:pPr marL="0" marR="0" lvl="0" indent="0" algn="l" defTabSz="914400" rtl="0" eaLnBrk="1" fontAlgn="auto" latinLnBrk="0" hangingPunct="1">
              <a:lnSpc>
                <a:spcPct val="130000"/>
              </a:lnSpc>
              <a:spcBef>
                <a:spcPts val="1600"/>
              </a:spcBef>
              <a:spcAft>
                <a:spcPts val="0"/>
              </a:spcAft>
              <a:buClr>
                <a:srgbClr val="000000"/>
              </a:buClr>
              <a:buSzTx/>
              <a:buFont typeface="Arial"/>
              <a:buNone/>
              <a:tabLst/>
              <a:defRPr/>
            </a:pPr>
            <a:r>
              <a:rPr kumimoji="0" lang="pt-BR" sz="1400" b="0" i="0" u="none" strike="noStrike" kern="0" cap="none" spc="0" normalizeH="0" baseline="0" noProof="0" dirty="0">
                <a:ln w="12700">
                  <a:noFill/>
                </a:ln>
                <a:solidFill>
                  <a:schemeClr val="tx1"/>
                </a:solidFill>
                <a:effectLst/>
                <a:uLnTx/>
                <a:uFillTx/>
                <a:latin typeface="+mn-lt"/>
                <a:cs typeface="Arial"/>
                <a:sym typeface="Arial"/>
              </a:rPr>
              <a:t>Seja direta ao ponto e procure uma abertura para uma conversa;</a:t>
            </a:r>
          </a:p>
          <a:p>
            <a:pPr marL="0" marR="0" lvl="0" indent="0" algn="l" defTabSz="914400" rtl="0" eaLnBrk="1" fontAlgn="auto" latinLnBrk="0" hangingPunct="1">
              <a:lnSpc>
                <a:spcPct val="130000"/>
              </a:lnSpc>
              <a:spcBef>
                <a:spcPts val="1600"/>
              </a:spcBef>
              <a:spcAft>
                <a:spcPts val="0"/>
              </a:spcAft>
              <a:buClr>
                <a:srgbClr val="000000"/>
              </a:buClr>
              <a:buSzTx/>
              <a:buFont typeface="Arial"/>
              <a:buNone/>
              <a:tabLst/>
              <a:defRPr/>
            </a:pPr>
            <a:r>
              <a:rPr kumimoji="0" lang="pt-BR" sz="1400" b="0" i="0" u="none" strike="noStrike" kern="0" cap="none" spc="0" normalizeH="0" baseline="0" noProof="0" dirty="0">
                <a:ln w="12700">
                  <a:noFill/>
                </a:ln>
                <a:solidFill>
                  <a:schemeClr val="tx1"/>
                </a:solidFill>
                <a:effectLst/>
                <a:uLnTx/>
                <a:uFillTx/>
                <a:latin typeface="+mn-lt"/>
                <a:cs typeface="Arial"/>
                <a:sym typeface="Arial"/>
              </a:rPr>
              <a:t>Apresente sua solução e tente entender o que seu cliente precisa;</a:t>
            </a:r>
          </a:p>
          <a:p>
            <a:pPr marL="0" marR="0" lvl="0" indent="0" algn="l" defTabSz="914400" rtl="0" eaLnBrk="1" fontAlgn="auto" latinLnBrk="0" hangingPunct="1">
              <a:lnSpc>
                <a:spcPct val="130000"/>
              </a:lnSpc>
              <a:spcBef>
                <a:spcPts val="1600"/>
              </a:spcBef>
              <a:spcAft>
                <a:spcPts val="0"/>
              </a:spcAft>
              <a:buClr>
                <a:srgbClr val="000000"/>
              </a:buClr>
              <a:buSzTx/>
              <a:buFont typeface="Arial"/>
              <a:buNone/>
              <a:tabLst/>
              <a:defRPr/>
            </a:pPr>
            <a:r>
              <a:rPr kumimoji="0" lang="pt-BR" sz="1400" b="0" i="0" u="none" strike="noStrike" kern="0" cap="none" spc="0" normalizeH="0" baseline="0" noProof="0" dirty="0">
                <a:ln w="12700">
                  <a:noFill/>
                </a:ln>
                <a:solidFill>
                  <a:schemeClr val="tx1"/>
                </a:solidFill>
                <a:effectLst/>
                <a:uLnTx/>
                <a:uFillTx/>
                <a:latin typeface="+mn-lt"/>
                <a:cs typeface="Arial"/>
                <a:sym typeface="Arial"/>
              </a:rPr>
              <a:t>Tenha amostras que chamem a atenção;</a:t>
            </a:r>
          </a:p>
          <a:p>
            <a:pPr marL="0" marR="0" lvl="0" indent="0" algn="l" defTabSz="914400" rtl="0" eaLnBrk="1" fontAlgn="auto" latinLnBrk="0" hangingPunct="1">
              <a:lnSpc>
                <a:spcPct val="130000"/>
              </a:lnSpc>
              <a:spcBef>
                <a:spcPts val="1600"/>
              </a:spcBef>
              <a:spcAft>
                <a:spcPts val="0"/>
              </a:spcAft>
              <a:buClr>
                <a:srgbClr val="000000"/>
              </a:buClr>
              <a:buSzTx/>
              <a:buFont typeface="Arial"/>
              <a:buNone/>
              <a:tabLst/>
              <a:defRPr/>
            </a:pPr>
            <a:r>
              <a:rPr kumimoji="0" lang="pt-BR" sz="1400" b="0" i="0" u="none" strike="noStrike" kern="0" cap="none" spc="0" normalizeH="0" baseline="0" noProof="0" dirty="0">
                <a:ln w="12700">
                  <a:noFill/>
                </a:ln>
                <a:solidFill>
                  <a:schemeClr val="tx1"/>
                </a:solidFill>
                <a:effectLst/>
                <a:uLnTx/>
                <a:uFillTx/>
                <a:latin typeface="+mn-lt"/>
                <a:cs typeface="Arial"/>
                <a:sym typeface="Arial"/>
              </a:rPr>
              <a:t>Busque parceiros que tenham relação e buscam </a:t>
            </a:r>
            <a:r>
              <a:rPr lang="pt-BR" sz="1400" b="0" dirty="0">
                <a:solidFill>
                  <a:schemeClr val="tx1"/>
                </a:solidFill>
                <a:latin typeface="+mn-lt"/>
              </a:rPr>
              <a:t>soluções como as que você oferece;</a:t>
            </a:r>
            <a:endParaRPr kumimoji="0" lang="pt-BR" sz="1400" b="0" i="0" u="none" strike="noStrike" kern="0" cap="none" spc="0" normalizeH="0" baseline="0" noProof="0" dirty="0">
              <a:ln w="12700">
                <a:noFill/>
              </a:ln>
              <a:solidFill>
                <a:schemeClr val="tx1"/>
              </a:solidFill>
              <a:effectLst/>
              <a:uLnTx/>
              <a:uFillTx/>
              <a:latin typeface="+mn-lt"/>
              <a:cs typeface="Arial"/>
              <a:sym typeface="Arial"/>
            </a:endParaRPr>
          </a:p>
          <a:p>
            <a:pPr marL="0" marR="0" lvl="0" indent="0" algn="l" defTabSz="914400" rtl="0" eaLnBrk="1" fontAlgn="auto" latinLnBrk="0" hangingPunct="1">
              <a:lnSpc>
                <a:spcPct val="130000"/>
              </a:lnSpc>
              <a:spcBef>
                <a:spcPts val="1600"/>
              </a:spcBef>
              <a:spcAft>
                <a:spcPts val="0"/>
              </a:spcAft>
              <a:buClr>
                <a:srgbClr val="000000"/>
              </a:buClr>
              <a:buSzTx/>
              <a:buFont typeface="Arial"/>
              <a:buNone/>
              <a:tabLst/>
              <a:defRPr/>
            </a:pPr>
            <a:r>
              <a:rPr kumimoji="0" lang="pt-BR" sz="1400" b="0" i="0" u="none" strike="noStrike" kern="0" cap="none" spc="0" normalizeH="0" baseline="0" noProof="0" dirty="0">
                <a:ln w="12700">
                  <a:noFill/>
                </a:ln>
                <a:solidFill>
                  <a:schemeClr val="tx1"/>
                </a:solidFill>
                <a:effectLst/>
                <a:uLnTx/>
                <a:uFillTx/>
                <a:latin typeface="+mn-lt"/>
                <a:cs typeface="Arial"/>
                <a:sym typeface="Arial"/>
              </a:rPr>
              <a:t>Cuidado com exageros e insistências forçadas.</a:t>
            </a:r>
          </a:p>
        </p:txBody>
      </p:sp>
      <p:sp>
        <p:nvSpPr>
          <p:cNvPr id="20" name="Gráfico 6">
            <a:extLst>
              <a:ext uri="{FF2B5EF4-FFF2-40B4-BE49-F238E27FC236}">
                <a16:creationId xmlns:a16="http://schemas.microsoft.com/office/drawing/2014/main" id="{5555C72B-D87D-4497-A00D-427DF8FD6A96}"/>
              </a:ext>
            </a:extLst>
          </p:cNvPr>
          <p:cNvSpPr/>
          <p:nvPr/>
        </p:nvSpPr>
        <p:spPr>
          <a:xfrm>
            <a:off x="826077" y="4900841"/>
            <a:ext cx="206476" cy="162124"/>
          </a:xfrm>
          <a:custGeom>
            <a:avLst/>
            <a:gdLst>
              <a:gd name="connsiteX0" fmla="*/ -1004 w 6038099"/>
              <a:gd name="connsiteY0" fmla="*/ 2444405 h 4741078"/>
              <a:gd name="connsiteX1" fmla="*/ 2654944 w 6038099"/>
              <a:gd name="connsiteY1" fmla="*/ 1507579 h 4741078"/>
              <a:gd name="connsiteX2" fmla="*/ 3326171 w 6038099"/>
              <a:gd name="connsiteY2" fmla="*/ 1224278 h 4741078"/>
              <a:gd name="connsiteX3" fmla="*/ 3326171 w 6038099"/>
              <a:gd name="connsiteY3" fmla="*/ 1224278 h 4741078"/>
              <a:gd name="connsiteX4" fmla="*/ 5436450 w 6038099"/>
              <a:gd name="connsiteY4" fmla="*/ 111193 h 4741078"/>
              <a:gd name="connsiteX5" fmla="*/ 5914516 w 6038099"/>
              <a:gd name="connsiteY5" fmla="*/ 44393 h 4741078"/>
              <a:gd name="connsiteX6" fmla="*/ 5859783 w 6038099"/>
              <a:gd name="connsiteY6" fmla="*/ 1042385 h 4741078"/>
              <a:gd name="connsiteX7" fmla="*/ 2865004 w 6038099"/>
              <a:gd name="connsiteY7" fmla="*/ 4740590 h 4741078"/>
              <a:gd name="connsiteX8" fmla="*/ 2865004 w 6038099"/>
              <a:gd name="connsiteY8" fmla="*/ 4740590 h 4741078"/>
              <a:gd name="connsiteX9" fmla="*/ 2213 w 6038099"/>
              <a:gd name="connsiteY9" fmla="*/ 2444405 h 4741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38099" h="4741078">
                <a:moveTo>
                  <a:pt x="-1004" y="2444405"/>
                </a:moveTo>
                <a:cubicBezTo>
                  <a:pt x="896386" y="2160297"/>
                  <a:pt x="1793776" y="1864924"/>
                  <a:pt x="2654944" y="1507579"/>
                </a:cubicBezTo>
                <a:cubicBezTo>
                  <a:pt x="2877078" y="1415023"/>
                  <a:pt x="3129797" y="1312808"/>
                  <a:pt x="3326171" y="1224278"/>
                </a:cubicBezTo>
                <a:lnTo>
                  <a:pt x="3326171" y="1224278"/>
                </a:lnTo>
                <a:cubicBezTo>
                  <a:pt x="4049715" y="891882"/>
                  <a:pt x="4753944" y="520371"/>
                  <a:pt x="5436450" y="111193"/>
                </a:cubicBezTo>
                <a:cubicBezTo>
                  <a:pt x="5640065" y="-12752"/>
                  <a:pt x="5809088" y="-31261"/>
                  <a:pt x="5914516" y="44393"/>
                </a:cubicBezTo>
                <a:cubicBezTo>
                  <a:pt x="6075483" y="160289"/>
                  <a:pt x="6098020" y="498318"/>
                  <a:pt x="5859783" y="1042385"/>
                </a:cubicBezTo>
                <a:cubicBezTo>
                  <a:pt x="5244900" y="2450840"/>
                  <a:pt x="4078698" y="3796523"/>
                  <a:pt x="2865004" y="4740590"/>
                </a:cubicBezTo>
                <a:lnTo>
                  <a:pt x="2865004" y="4740590"/>
                </a:lnTo>
                <a:cubicBezTo>
                  <a:pt x="1722951" y="4244172"/>
                  <a:pt x="734614" y="3451409"/>
                  <a:pt x="2213" y="2444405"/>
                </a:cubicBezTo>
              </a:path>
            </a:pathLst>
          </a:custGeom>
          <a:solidFill>
            <a:schemeClr val="tx2"/>
          </a:solidFill>
          <a:ln w="80391" cap="flat">
            <a:noFill/>
            <a:prstDash val="solid"/>
            <a:miter/>
          </a:ln>
        </p:spPr>
        <p:txBody>
          <a:bodyPr rtlCol="0" anchor="ctr"/>
          <a:lstStyle/>
          <a:p>
            <a:endParaRPr lang="pt-BR" dirty="0"/>
          </a:p>
        </p:txBody>
      </p:sp>
      <p:sp>
        <p:nvSpPr>
          <p:cNvPr id="21" name="Gráfico 6">
            <a:extLst>
              <a:ext uri="{FF2B5EF4-FFF2-40B4-BE49-F238E27FC236}">
                <a16:creationId xmlns:a16="http://schemas.microsoft.com/office/drawing/2014/main" id="{9A176EF8-49A5-45C8-91E3-01FD38ED0D7A}"/>
              </a:ext>
            </a:extLst>
          </p:cNvPr>
          <p:cNvSpPr/>
          <p:nvPr/>
        </p:nvSpPr>
        <p:spPr>
          <a:xfrm>
            <a:off x="826077" y="4135511"/>
            <a:ext cx="206476" cy="162124"/>
          </a:xfrm>
          <a:custGeom>
            <a:avLst/>
            <a:gdLst>
              <a:gd name="connsiteX0" fmla="*/ -1004 w 6038099"/>
              <a:gd name="connsiteY0" fmla="*/ 2444405 h 4741078"/>
              <a:gd name="connsiteX1" fmla="*/ 2654944 w 6038099"/>
              <a:gd name="connsiteY1" fmla="*/ 1507579 h 4741078"/>
              <a:gd name="connsiteX2" fmla="*/ 3326171 w 6038099"/>
              <a:gd name="connsiteY2" fmla="*/ 1224278 h 4741078"/>
              <a:gd name="connsiteX3" fmla="*/ 3326171 w 6038099"/>
              <a:gd name="connsiteY3" fmla="*/ 1224278 h 4741078"/>
              <a:gd name="connsiteX4" fmla="*/ 5436450 w 6038099"/>
              <a:gd name="connsiteY4" fmla="*/ 111193 h 4741078"/>
              <a:gd name="connsiteX5" fmla="*/ 5914516 w 6038099"/>
              <a:gd name="connsiteY5" fmla="*/ 44393 h 4741078"/>
              <a:gd name="connsiteX6" fmla="*/ 5859783 w 6038099"/>
              <a:gd name="connsiteY6" fmla="*/ 1042385 h 4741078"/>
              <a:gd name="connsiteX7" fmla="*/ 2865004 w 6038099"/>
              <a:gd name="connsiteY7" fmla="*/ 4740590 h 4741078"/>
              <a:gd name="connsiteX8" fmla="*/ 2865004 w 6038099"/>
              <a:gd name="connsiteY8" fmla="*/ 4740590 h 4741078"/>
              <a:gd name="connsiteX9" fmla="*/ 2213 w 6038099"/>
              <a:gd name="connsiteY9" fmla="*/ 2444405 h 4741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38099" h="4741078">
                <a:moveTo>
                  <a:pt x="-1004" y="2444405"/>
                </a:moveTo>
                <a:cubicBezTo>
                  <a:pt x="896386" y="2160297"/>
                  <a:pt x="1793776" y="1864924"/>
                  <a:pt x="2654944" y="1507579"/>
                </a:cubicBezTo>
                <a:cubicBezTo>
                  <a:pt x="2877078" y="1415023"/>
                  <a:pt x="3129797" y="1312808"/>
                  <a:pt x="3326171" y="1224278"/>
                </a:cubicBezTo>
                <a:lnTo>
                  <a:pt x="3326171" y="1224278"/>
                </a:lnTo>
                <a:cubicBezTo>
                  <a:pt x="4049715" y="891882"/>
                  <a:pt x="4753944" y="520371"/>
                  <a:pt x="5436450" y="111193"/>
                </a:cubicBezTo>
                <a:cubicBezTo>
                  <a:pt x="5640065" y="-12752"/>
                  <a:pt x="5809088" y="-31261"/>
                  <a:pt x="5914516" y="44393"/>
                </a:cubicBezTo>
                <a:cubicBezTo>
                  <a:pt x="6075483" y="160289"/>
                  <a:pt x="6098020" y="498318"/>
                  <a:pt x="5859783" y="1042385"/>
                </a:cubicBezTo>
                <a:cubicBezTo>
                  <a:pt x="5244900" y="2450840"/>
                  <a:pt x="4078698" y="3796523"/>
                  <a:pt x="2865004" y="4740590"/>
                </a:cubicBezTo>
                <a:lnTo>
                  <a:pt x="2865004" y="4740590"/>
                </a:lnTo>
                <a:cubicBezTo>
                  <a:pt x="1722951" y="4244172"/>
                  <a:pt x="734614" y="3451409"/>
                  <a:pt x="2213" y="2444405"/>
                </a:cubicBezTo>
              </a:path>
            </a:pathLst>
          </a:custGeom>
          <a:solidFill>
            <a:schemeClr val="tx2"/>
          </a:solidFill>
          <a:ln w="80391" cap="flat">
            <a:noFill/>
            <a:prstDash val="solid"/>
            <a:miter/>
          </a:ln>
        </p:spPr>
        <p:txBody>
          <a:bodyPr rtlCol="0" anchor="ctr"/>
          <a:lstStyle/>
          <a:p>
            <a:endParaRPr lang="pt-BR" dirty="0"/>
          </a:p>
        </p:txBody>
      </p:sp>
      <p:sp>
        <p:nvSpPr>
          <p:cNvPr id="22" name="Gráfico 6">
            <a:extLst>
              <a:ext uri="{FF2B5EF4-FFF2-40B4-BE49-F238E27FC236}">
                <a16:creationId xmlns:a16="http://schemas.microsoft.com/office/drawing/2014/main" id="{EB24206D-885C-4CDF-97B3-1BF58590DBE5}"/>
              </a:ext>
            </a:extLst>
          </p:cNvPr>
          <p:cNvSpPr/>
          <p:nvPr/>
        </p:nvSpPr>
        <p:spPr>
          <a:xfrm>
            <a:off x="826077" y="5410742"/>
            <a:ext cx="206476" cy="162124"/>
          </a:xfrm>
          <a:custGeom>
            <a:avLst/>
            <a:gdLst>
              <a:gd name="connsiteX0" fmla="*/ -1004 w 6038099"/>
              <a:gd name="connsiteY0" fmla="*/ 2444405 h 4741078"/>
              <a:gd name="connsiteX1" fmla="*/ 2654944 w 6038099"/>
              <a:gd name="connsiteY1" fmla="*/ 1507579 h 4741078"/>
              <a:gd name="connsiteX2" fmla="*/ 3326171 w 6038099"/>
              <a:gd name="connsiteY2" fmla="*/ 1224278 h 4741078"/>
              <a:gd name="connsiteX3" fmla="*/ 3326171 w 6038099"/>
              <a:gd name="connsiteY3" fmla="*/ 1224278 h 4741078"/>
              <a:gd name="connsiteX4" fmla="*/ 5436450 w 6038099"/>
              <a:gd name="connsiteY4" fmla="*/ 111193 h 4741078"/>
              <a:gd name="connsiteX5" fmla="*/ 5914516 w 6038099"/>
              <a:gd name="connsiteY5" fmla="*/ 44393 h 4741078"/>
              <a:gd name="connsiteX6" fmla="*/ 5859783 w 6038099"/>
              <a:gd name="connsiteY6" fmla="*/ 1042385 h 4741078"/>
              <a:gd name="connsiteX7" fmla="*/ 2865004 w 6038099"/>
              <a:gd name="connsiteY7" fmla="*/ 4740590 h 4741078"/>
              <a:gd name="connsiteX8" fmla="*/ 2865004 w 6038099"/>
              <a:gd name="connsiteY8" fmla="*/ 4740590 h 4741078"/>
              <a:gd name="connsiteX9" fmla="*/ 2213 w 6038099"/>
              <a:gd name="connsiteY9" fmla="*/ 2444405 h 4741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38099" h="4741078">
                <a:moveTo>
                  <a:pt x="-1004" y="2444405"/>
                </a:moveTo>
                <a:cubicBezTo>
                  <a:pt x="896386" y="2160297"/>
                  <a:pt x="1793776" y="1864924"/>
                  <a:pt x="2654944" y="1507579"/>
                </a:cubicBezTo>
                <a:cubicBezTo>
                  <a:pt x="2877078" y="1415023"/>
                  <a:pt x="3129797" y="1312808"/>
                  <a:pt x="3326171" y="1224278"/>
                </a:cubicBezTo>
                <a:lnTo>
                  <a:pt x="3326171" y="1224278"/>
                </a:lnTo>
                <a:cubicBezTo>
                  <a:pt x="4049715" y="891882"/>
                  <a:pt x="4753944" y="520371"/>
                  <a:pt x="5436450" y="111193"/>
                </a:cubicBezTo>
                <a:cubicBezTo>
                  <a:pt x="5640065" y="-12752"/>
                  <a:pt x="5809088" y="-31261"/>
                  <a:pt x="5914516" y="44393"/>
                </a:cubicBezTo>
                <a:cubicBezTo>
                  <a:pt x="6075483" y="160289"/>
                  <a:pt x="6098020" y="498318"/>
                  <a:pt x="5859783" y="1042385"/>
                </a:cubicBezTo>
                <a:cubicBezTo>
                  <a:pt x="5244900" y="2450840"/>
                  <a:pt x="4078698" y="3796523"/>
                  <a:pt x="2865004" y="4740590"/>
                </a:cubicBezTo>
                <a:lnTo>
                  <a:pt x="2865004" y="4740590"/>
                </a:lnTo>
                <a:cubicBezTo>
                  <a:pt x="1722951" y="4244172"/>
                  <a:pt x="734614" y="3451409"/>
                  <a:pt x="2213" y="2444405"/>
                </a:cubicBezTo>
              </a:path>
            </a:pathLst>
          </a:custGeom>
          <a:solidFill>
            <a:schemeClr val="tx2"/>
          </a:solidFill>
          <a:ln w="80391" cap="flat">
            <a:noFill/>
            <a:prstDash val="solid"/>
            <a:miter/>
          </a:ln>
        </p:spPr>
        <p:txBody>
          <a:bodyPr rtlCol="0" anchor="ctr"/>
          <a:lstStyle/>
          <a:p>
            <a:endParaRPr lang="pt-BR" dirty="0"/>
          </a:p>
        </p:txBody>
      </p:sp>
      <p:sp>
        <p:nvSpPr>
          <p:cNvPr id="23" name="Gráfico 6">
            <a:extLst>
              <a:ext uri="{FF2B5EF4-FFF2-40B4-BE49-F238E27FC236}">
                <a16:creationId xmlns:a16="http://schemas.microsoft.com/office/drawing/2014/main" id="{649DA290-111F-4B45-9EBC-3F23600E519E}"/>
              </a:ext>
            </a:extLst>
          </p:cNvPr>
          <p:cNvSpPr/>
          <p:nvPr/>
        </p:nvSpPr>
        <p:spPr>
          <a:xfrm>
            <a:off x="826077" y="6185976"/>
            <a:ext cx="206476" cy="162124"/>
          </a:xfrm>
          <a:custGeom>
            <a:avLst/>
            <a:gdLst>
              <a:gd name="connsiteX0" fmla="*/ -1004 w 6038099"/>
              <a:gd name="connsiteY0" fmla="*/ 2444405 h 4741078"/>
              <a:gd name="connsiteX1" fmla="*/ 2654944 w 6038099"/>
              <a:gd name="connsiteY1" fmla="*/ 1507579 h 4741078"/>
              <a:gd name="connsiteX2" fmla="*/ 3326171 w 6038099"/>
              <a:gd name="connsiteY2" fmla="*/ 1224278 h 4741078"/>
              <a:gd name="connsiteX3" fmla="*/ 3326171 w 6038099"/>
              <a:gd name="connsiteY3" fmla="*/ 1224278 h 4741078"/>
              <a:gd name="connsiteX4" fmla="*/ 5436450 w 6038099"/>
              <a:gd name="connsiteY4" fmla="*/ 111193 h 4741078"/>
              <a:gd name="connsiteX5" fmla="*/ 5914516 w 6038099"/>
              <a:gd name="connsiteY5" fmla="*/ 44393 h 4741078"/>
              <a:gd name="connsiteX6" fmla="*/ 5859783 w 6038099"/>
              <a:gd name="connsiteY6" fmla="*/ 1042385 h 4741078"/>
              <a:gd name="connsiteX7" fmla="*/ 2865004 w 6038099"/>
              <a:gd name="connsiteY7" fmla="*/ 4740590 h 4741078"/>
              <a:gd name="connsiteX8" fmla="*/ 2865004 w 6038099"/>
              <a:gd name="connsiteY8" fmla="*/ 4740590 h 4741078"/>
              <a:gd name="connsiteX9" fmla="*/ 2213 w 6038099"/>
              <a:gd name="connsiteY9" fmla="*/ 2444405 h 4741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38099" h="4741078">
                <a:moveTo>
                  <a:pt x="-1004" y="2444405"/>
                </a:moveTo>
                <a:cubicBezTo>
                  <a:pt x="896386" y="2160297"/>
                  <a:pt x="1793776" y="1864924"/>
                  <a:pt x="2654944" y="1507579"/>
                </a:cubicBezTo>
                <a:cubicBezTo>
                  <a:pt x="2877078" y="1415023"/>
                  <a:pt x="3129797" y="1312808"/>
                  <a:pt x="3326171" y="1224278"/>
                </a:cubicBezTo>
                <a:lnTo>
                  <a:pt x="3326171" y="1224278"/>
                </a:lnTo>
                <a:cubicBezTo>
                  <a:pt x="4049715" y="891882"/>
                  <a:pt x="4753944" y="520371"/>
                  <a:pt x="5436450" y="111193"/>
                </a:cubicBezTo>
                <a:cubicBezTo>
                  <a:pt x="5640065" y="-12752"/>
                  <a:pt x="5809088" y="-31261"/>
                  <a:pt x="5914516" y="44393"/>
                </a:cubicBezTo>
                <a:cubicBezTo>
                  <a:pt x="6075483" y="160289"/>
                  <a:pt x="6098020" y="498318"/>
                  <a:pt x="5859783" y="1042385"/>
                </a:cubicBezTo>
                <a:cubicBezTo>
                  <a:pt x="5244900" y="2450840"/>
                  <a:pt x="4078698" y="3796523"/>
                  <a:pt x="2865004" y="4740590"/>
                </a:cubicBezTo>
                <a:lnTo>
                  <a:pt x="2865004" y="4740590"/>
                </a:lnTo>
                <a:cubicBezTo>
                  <a:pt x="1722951" y="4244172"/>
                  <a:pt x="734614" y="3451409"/>
                  <a:pt x="2213" y="2444405"/>
                </a:cubicBezTo>
              </a:path>
            </a:pathLst>
          </a:custGeom>
          <a:solidFill>
            <a:schemeClr val="tx2"/>
          </a:solidFill>
          <a:ln w="80391" cap="flat">
            <a:noFill/>
            <a:prstDash val="solid"/>
            <a:miter/>
          </a:ln>
        </p:spPr>
        <p:txBody>
          <a:bodyPr rtlCol="0" anchor="ctr"/>
          <a:lstStyle/>
          <a:p>
            <a:endParaRPr lang="pt-BR" dirty="0"/>
          </a:p>
        </p:txBody>
      </p:sp>
      <p:cxnSp>
        <p:nvCxnSpPr>
          <p:cNvPr id="24" name="Conector reto 23">
            <a:extLst>
              <a:ext uri="{FF2B5EF4-FFF2-40B4-BE49-F238E27FC236}">
                <a16:creationId xmlns:a16="http://schemas.microsoft.com/office/drawing/2014/main" id="{6A609B10-6FF4-4AC9-839E-E5B98C29D157}"/>
              </a:ext>
            </a:extLst>
          </p:cNvPr>
          <p:cNvCxnSpPr>
            <a:cxnSpLocks/>
          </p:cNvCxnSpPr>
          <p:nvPr/>
        </p:nvCxnSpPr>
        <p:spPr>
          <a:xfrm>
            <a:off x="1117837" y="3952271"/>
            <a:ext cx="5127468" cy="0"/>
          </a:xfrm>
          <a:prstGeom prst="line">
            <a:avLst/>
          </a:prstGeom>
          <a:ln w="127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5" name="Conector reto 24">
            <a:extLst>
              <a:ext uri="{FF2B5EF4-FFF2-40B4-BE49-F238E27FC236}">
                <a16:creationId xmlns:a16="http://schemas.microsoft.com/office/drawing/2014/main" id="{25D4CEDB-41BA-4B79-860D-CF729AE3FB61}"/>
              </a:ext>
            </a:extLst>
          </p:cNvPr>
          <p:cNvCxnSpPr>
            <a:cxnSpLocks/>
          </p:cNvCxnSpPr>
          <p:nvPr/>
        </p:nvCxnSpPr>
        <p:spPr>
          <a:xfrm>
            <a:off x="1158335" y="4744460"/>
            <a:ext cx="5046472" cy="0"/>
          </a:xfrm>
          <a:prstGeom prst="line">
            <a:avLst/>
          </a:prstGeom>
          <a:ln w="127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6" name="Conector reto 25">
            <a:extLst>
              <a:ext uri="{FF2B5EF4-FFF2-40B4-BE49-F238E27FC236}">
                <a16:creationId xmlns:a16="http://schemas.microsoft.com/office/drawing/2014/main" id="{9B03BA3E-AE3B-4E8A-9F31-6F8C69C278B7}"/>
              </a:ext>
            </a:extLst>
          </p:cNvPr>
          <p:cNvCxnSpPr>
            <a:cxnSpLocks/>
          </p:cNvCxnSpPr>
          <p:nvPr/>
        </p:nvCxnSpPr>
        <p:spPr>
          <a:xfrm>
            <a:off x="1117837" y="5970037"/>
            <a:ext cx="4314522" cy="0"/>
          </a:xfrm>
          <a:prstGeom prst="line">
            <a:avLst/>
          </a:prstGeom>
          <a:ln w="127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3" name="Conector reto 32">
            <a:extLst>
              <a:ext uri="{FF2B5EF4-FFF2-40B4-BE49-F238E27FC236}">
                <a16:creationId xmlns:a16="http://schemas.microsoft.com/office/drawing/2014/main" id="{AC889B31-C7FA-4598-9585-537A38604BCD}"/>
              </a:ext>
            </a:extLst>
          </p:cNvPr>
          <p:cNvCxnSpPr>
            <a:cxnSpLocks/>
          </p:cNvCxnSpPr>
          <p:nvPr/>
        </p:nvCxnSpPr>
        <p:spPr>
          <a:xfrm>
            <a:off x="1117837" y="5204326"/>
            <a:ext cx="4933657" cy="0"/>
          </a:xfrm>
          <a:prstGeom prst="line">
            <a:avLst/>
          </a:prstGeom>
          <a:ln w="127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34" name="Gráfico 6">
            <a:extLst>
              <a:ext uri="{FF2B5EF4-FFF2-40B4-BE49-F238E27FC236}">
                <a16:creationId xmlns:a16="http://schemas.microsoft.com/office/drawing/2014/main" id="{CF59B8CD-45A7-4BBC-9CBA-5EE5E50BAB04}"/>
              </a:ext>
            </a:extLst>
          </p:cNvPr>
          <p:cNvSpPr/>
          <p:nvPr/>
        </p:nvSpPr>
        <p:spPr>
          <a:xfrm>
            <a:off x="826077" y="3692721"/>
            <a:ext cx="206476" cy="162124"/>
          </a:xfrm>
          <a:custGeom>
            <a:avLst/>
            <a:gdLst>
              <a:gd name="connsiteX0" fmla="*/ -1004 w 6038099"/>
              <a:gd name="connsiteY0" fmla="*/ 2444405 h 4741078"/>
              <a:gd name="connsiteX1" fmla="*/ 2654944 w 6038099"/>
              <a:gd name="connsiteY1" fmla="*/ 1507579 h 4741078"/>
              <a:gd name="connsiteX2" fmla="*/ 3326171 w 6038099"/>
              <a:gd name="connsiteY2" fmla="*/ 1224278 h 4741078"/>
              <a:gd name="connsiteX3" fmla="*/ 3326171 w 6038099"/>
              <a:gd name="connsiteY3" fmla="*/ 1224278 h 4741078"/>
              <a:gd name="connsiteX4" fmla="*/ 5436450 w 6038099"/>
              <a:gd name="connsiteY4" fmla="*/ 111193 h 4741078"/>
              <a:gd name="connsiteX5" fmla="*/ 5914516 w 6038099"/>
              <a:gd name="connsiteY5" fmla="*/ 44393 h 4741078"/>
              <a:gd name="connsiteX6" fmla="*/ 5859783 w 6038099"/>
              <a:gd name="connsiteY6" fmla="*/ 1042385 h 4741078"/>
              <a:gd name="connsiteX7" fmla="*/ 2865004 w 6038099"/>
              <a:gd name="connsiteY7" fmla="*/ 4740590 h 4741078"/>
              <a:gd name="connsiteX8" fmla="*/ 2865004 w 6038099"/>
              <a:gd name="connsiteY8" fmla="*/ 4740590 h 4741078"/>
              <a:gd name="connsiteX9" fmla="*/ 2213 w 6038099"/>
              <a:gd name="connsiteY9" fmla="*/ 2444405 h 4741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38099" h="4741078">
                <a:moveTo>
                  <a:pt x="-1004" y="2444405"/>
                </a:moveTo>
                <a:cubicBezTo>
                  <a:pt x="896386" y="2160297"/>
                  <a:pt x="1793776" y="1864924"/>
                  <a:pt x="2654944" y="1507579"/>
                </a:cubicBezTo>
                <a:cubicBezTo>
                  <a:pt x="2877078" y="1415023"/>
                  <a:pt x="3129797" y="1312808"/>
                  <a:pt x="3326171" y="1224278"/>
                </a:cubicBezTo>
                <a:lnTo>
                  <a:pt x="3326171" y="1224278"/>
                </a:lnTo>
                <a:cubicBezTo>
                  <a:pt x="4049715" y="891882"/>
                  <a:pt x="4753944" y="520371"/>
                  <a:pt x="5436450" y="111193"/>
                </a:cubicBezTo>
                <a:cubicBezTo>
                  <a:pt x="5640065" y="-12752"/>
                  <a:pt x="5809088" y="-31261"/>
                  <a:pt x="5914516" y="44393"/>
                </a:cubicBezTo>
                <a:cubicBezTo>
                  <a:pt x="6075483" y="160289"/>
                  <a:pt x="6098020" y="498318"/>
                  <a:pt x="5859783" y="1042385"/>
                </a:cubicBezTo>
                <a:cubicBezTo>
                  <a:pt x="5244900" y="2450840"/>
                  <a:pt x="4078698" y="3796523"/>
                  <a:pt x="2865004" y="4740590"/>
                </a:cubicBezTo>
                <a:lnTo>
                  <a:pt x="2865004" y="4740590"/>
                </a:lnTo>
                <a:cubicBezTo>
                  <a:pt x="1722951" y="4244172"/>
                  <a:pt x="734614" y="3451409"/>
                  <a:pt x="2213" y="2444405"/>
                </a:cubicBezTo>
              </a:path>
            </a:pathLst>
          </a:custGeom>
          <a:solidFill>
            <a:schemeClr val="tx2"/>
          </a:solidFill>
          <a:ln w="80391" cap="flat">
            <a:noFill/>
            <a:prstDash val="solid"/>
            <a:miter/>
          </a:ln>
        </p:spPr>
        <p:txBody>
          <a:bodyPr rtlCol="0" anchor="ctr"/>
          <a:lstStyle/>
          <a:p>
            <a:endParaRPr lang="pt-BR" dirty="0"/>
          </a:p>
        </p:txBody>
      </p:sp>
    </p:spTree>
    <p:custDataLst>
      <p:tags r:id="rId1"/>
    </p:custDataLst>
    <p:extLst>
      <p:ext uri="{BB962C8B-B14F-4D97-AF65-F5344CB8AC3E}">
        <p14:creationId xmlns:p14="http://schemas.microsoft.com/office/powerpoint/2010/main" val="1434150845"/>
      </p:ext>
    </p:extLst>
  </p:cSld>
  <p:clrMapOvr>
    <a:masterClrMapping/>
  </p:clrMapOvr>
  <p:transition spd="slow">
    <p:push/>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633"/>
        <p:cNvGrpSpPr/>
        <p:nvPr/>
      </p:nvGrpSpPr>
      <p:grpSpPr>
        <a:xfrm>
          <a:off x="0" y="0"/>
          <a:ext cx="0" cy="0"/>
          <a:chOff x="0" y="0"/>
          <a:chExt cx="0" cy="0"/>
        </a:xfrm>
      </p:grpSpPr>
      <p:pic>
        <p:nvPicPr>
          <p:cNvPr id="35" name="Imagem 34">
            <a:extLst>
              <a:ext uri="{FF2B5EF4-FFF2-40B4-BE49-F238E27FC236}">
                <a16:creationId xmlns:a16="http://schemas.microsoft.com/office/drawing/2014/main" id="{1E708B51-40F9-425A-8FA4-37549BD4C560}"/>
              </a:ext>
            </a:extLst>
          </p:cNvPr>
          <p:cNvPicPr>
            <a:picLocks noChangeAspect="1"/>
          </p:cNvPicPr>
          <p:nvPr/>
        </p:nvPicPr>
        <p:blipFill rotWithShape="1">
          <a:blip r:embed="rId4"/>
          <a:srcRect l="23046" r="-570"/>
          <a:stretch/>
        </p:blipFill>
        <p:spPr>
          <a:xfrm flipH="1">
            <a:off x="4217157" y="0"/>
            <a:ext cx="7974841" cy="6858000"/>
          </a:xfrm>
          <a:prstGeom prst="rect">
            <a:avLst/>
          </a:prstGeom>
        </p:spPr>
      </p:pic>
      <p:sp>
        <p:nvSpPr>
          <p:cNvPr id="12" name="Retângulo 11">
            <a:extLst>
              <a:ext uri="{FF2B5EF4-FFF2-40B4-BE49-F238E27FC236}">
                <a16:creationId xmlns:a16="http://schemas.microsoft.com/office/drawing/2014/main" id="{C3AA6FD1-71CB-4217-A29C-F44C714B381E}"/>
              </a:ext>
            </a:extLst>
          </p:cNvPr>
          <p:cNvSpPr/>
          <p:nvPr/>
        </p:nvSpPr>
        <p:spPr>
          <a:xfrm>
            <a:off x="0" y="-1"/>
            <a:ext cx="8950978" cy="6913639"/>
          </a:xfrm>
          <a:prstGeom prst="rect">
            <a:avLst/>
          </a:prstGeom>
          <a:gradFill flip="none" rotWithShape="1">
            <a:gsLst>
              <a:gs pos="50000">
                <a:schemeClr val="accent4"/>
              </a:gs>
              <a:gs pos="100000">
                <a:schemeClr val="accent3">
                  <a:alpha val="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15" name="Gráfico 2">
            <a:extLst>
              <a:ext uri="{FF2B5EF4-FFF2-40B4-BE49-F238E27FC236}">
                <a16:creationId xmlns:a16="http://schemas.microsoft.com/office/drawing/2014/main" id="{7A958146-7233-41A7-9DED-56A2F7267E10}"/>
              </a:ext>
            </a:extLst>
          </p:cNvPr>
          <p:cNvSpPr/>
          <p:nvPr/>
        </p:nvSpPr>
        <p:spPr>
          <a:xfrm rot="16901625">
            <a:off x="-6257729" y="-3295250"/>
            <a:ext cx="12333706" cy="14181971"/>
          </a:xfrm>
          <a:custGeom>
            <a:avLst/>
            <a:gdLst>
              <a:gd name="connsiteX0" fmla="*/ 0 w 5701176"/>
              <a:gd name="connsiteY0" fmla="*/ 5198879 h 6517995"/>
              <a:gd name="connsiteX1" fmla="*/ 2452116 w 5701176"/>
              <a:gd name="connsiteY1" fmla="*/ 3025083 h 6517995"/>
              <a:gd name="connsiteX2" fmla="*/ 3052001 w 5701176"/>
              <a:gd name="connsiteY2" fmla="*/ 2423865 h 6517995"/>
              <a:gd name="connsiteX3" fmla="*/ 3052096 w 5701176"/>
              <a:gd name="connsiteY3" fmla="*/ 2424341 h 6517995"/>
              <a:gd name="connsiteX4" fmla="*/ 4846320 w 5701176"/>
              <a:gd name="connsiteY4" fmla="*/ 286741 h 6517995"/>
              <a:gd name="connsiteX5" fmla="*/ 5332286 w 5701176"/>
              <a:gd name="connsiteY5" fmla="*/ 8611 h 6517995"/>
              <a:gd name="connsiteX6" fmla="*/ 5698998 w 5701176"/>
              <a:gd name="connsiteY6" fmla="*/ 1137419 h 6517995"/>
              <a:gd name="connsiteX7" fmla="*/ 4057364 w 5701176"/>
              <a:gd name="connsiteY7" fmla="*/ 6517996 h 6517995"/>
              <a:gd name="connsiteX8" fmla="*/ 4053364 w 5701176"/>
              <a:gd name="connsiteY8" fmla="*/ 6508090 h 6517995"/>
              <a:gd name="connsiteX9" fmla="*/ 4057364 w 5701176"/>
              <a:gd name="connsiteY9" fmla="*/ 6517996 h 6517995"/>
              <a:gd name="connsiteX10" fmla="*/ 0 w 5701176"/>
              <a:gd name="connsiteY10" fmla="*/ 5198879 h 6517995"/>
              <a:gd name="connsiteX0" fmla="*/ 0 w 5701176"/>
              <a:gd name="connsiteY0" fmla="*/ 5198879 h 6527879"/>
              <a:gd name="connsiteX1" fmla="*/ 2452116 w 5701176"/>
              <a:gd name="connsiteY1" fmla="*/ 3025083 h 6527879"/>
              <a:gd name="connsiteX2" fmla="*/ 3052001 w 5701176"/>
              <a:gd name="connsiteY2" fmla="*/ 2423865 h 6527879"/>
              <a:gd name="connsiteX3" fmla="*/ 3052096 w 5701176"/>
              <a:gd name="connsiteY3" fmla="*/ 2424341 h 6527879"/>
              <a:gd name="connsiteX4" fmla="*/ 4846320 w 5701176"/>
              <a:gd name="connsiteY4" fmla="*/ 286741 h 6527879"/>
              <a:gd name="connsiteX5" fmla="*/ 5332286 w 5701176"/>
              <a:gd name="connsiteY5" fmla="*/ 8611 h 6527879"/>
              <a:gd name="connsiteX6" fmla="*/ 5698998 w 5701176"/>
              <a:gd name="connsiteY6" fmla="*/ 1137419 h 6527879"/>
              <a:gd name="connsiteX7" fmla="*/ 4057364 w 5701176"/>
              <a:gd name="connsiteY7" fmla="*/ 6517996 h 6527879"/>
              <a:gd name="connsiteX8" fmla="*/ 4053364 w 5701176"/>
              <a:gd name="connsiteY8" fmla="*/ 6508090 h 6527879"/>
              <a:gd name="connsiteX9" fmla="*/ 4072193 w 5701176"/>
              <a:gd name="connsiteY9" fmla="*/ 6527879 h 6527879"/>
              <a:gd name="connsiteX10" fmla="*/ 0 w 5701176"/>
              <a:gd name="connsiteY10" fmla="*/ 5198879 h 6527879"/>
              <a:gd name="connsiteX0" fmla="*/ 0 w 5701176"/>
              <a:gd name="connsiteY0" fmla="*/ 5198879 h 6557702"/>
              <a:gd name="connsiteX1" fmla="*/ 2452116 w 5701176"/>
              <a:gd name="connsiteY1" fmla="*/ 3025083 h 6557702"/>
              <a:gd name="connsiteX2" fmla="*/ 3052001 w 5701176"/>
              <a:gd name="connsiteY2" fmla="*/ 2423865 h 6557702"/>
              <a:gd name="connsiteX3" fmla="*/ 3052096 w 5701176"/>
              <a:gd name="connsiteY3" fmla="*/ 2424341 h 6557702"/>
              <a:gd name="connsiteX4" fmla="*/ 4846320 w 5701176"/>
              <a:gd name="connsiteY4" fmla="*/ 286741 h 6557702"/>
              <a:gd name="connsiteX5" fmla="*/ 5332286 w 5701176"/>
              <a:gd name="connsiteY5" fmla="*/ 8611 h 6557702"/>
              <a:gd name="connsiteX6" fmla="*/ 5698998 w 5701176"/>
              <a:gd name="connsiteY6" fmla="*/ 1137419 h 6557702"/>
              <a:gd name="connsiteX7" fmla="*/ 4057364 w 5701176"/>
              <a:gd name="connsiteY7" fmla="*/ 6517996 h 6557702"/>
              <a:gd name="connsiteX8" fmla="*/ 4053364 w 5701176"/>
              <a:gd name="connsiteY8" fmla="*/ 6508090 h 6557702"/>
              <a:gd name="connsiteX9" fmla="*/ 4035815 w 5701176"/>
              <a:gd name="connsiteY9" fmla="*/ 6557702 h 6557702"/>
              <a:gd name="connsiteX10" fmla="*/ 0 w 5701176"/>
              <a:gd name="connsiteY10" fmla="*/ 5198879 h 6557702"/>
              <a:gd name="connsiteX0" fmla="*/ 0 w 5701176"/>
              <a:gd name="connsiteY0" fmla="*/ 5198879 h 6557702"/>
              <a:gd name="connsiteX1" fmla="*/ 2452116 w 5701176"/>
              <a:gd name="connsiteY1" fmla="*/ 3025083 h 6557702"/>
              <a:gd name="connsiteX2" fmla="*/ 3052001 w 5701176"/>
              <a:gd name="connsiteY2" fmla="*/ 2423865 h 6557702"/>
              <a:gd name="connsiteX3" fmla="*/ 3052096 w 5701176"/>
              <a:gd name="connsiteY3" fmla="*/ 2424341 h 6557702"/>
              <a:gd name="connsiteX4" fmla="*/ 4846320 w 5701176"/>
              <a:gd name="connsiteY4" fmla="*/ 286741 h 6557702"/>
              <a:gd name="connsiteX5" fmla="*/ 5332286 w 5701176"/>
              <a:gd name="connsiteY5" fmla="*/ 8611 h 6557702"/>
              <a:gd name="connsiteX6" fmla="*/ 5698998 w 5701176"/>
              <a:gd name="connsiteY6" fmla="*/ 1137419 h 6557702"/>
              <a:gd name="connsiteX7" fmla="*/ 4057364 w 5701176"/>
              <a:gd name="connsiteY7" fmla="*/ 6517996 h 6557702"/>
              <a:gd name="connsiteX8" fmla="*/ 4051506 w 5701176"/>
              <a:gd name="connsiteY8" fmla="*/ 6541960 h 6557702"/>
              <a:gd name="connsiteX9" fmla="*/ 4035815 w 5701176"/>
              <a:gd name="connsiteY9" fmla="*/ 6557702 h 6557702"/>
              <a:gd name="connsiteX10" fmla="*/ 0 w 5701176"/>
              <a:gd name="connsiteY10" fmla="*/ 5198879 h 6557702"/>
              <a:gd name="connsiteX0" fmla="*/ 0 w 5701176"/>
              <a:gd name="connsiteY0" fmla="*/ 5198879 h 6557702"/>
              <a:gd name="connsiteX1" fmla="*/ 2452116 w 5701176"/>
              <a:gd name="connsiteY1" fmla="*/ 3025083 h 6557702"/>
              <a:gd name="connsiteX2" fmla="*/ 3052001 w 5701176"/>
              <a:gd name="connsiteY2" fmla="*/ 2423865 h 6557702"/>
              <a:gd name="connsiteX3" fmla="*/ 3052096 w 5701176"/>
              <a:gd name="connsiteY3" fmla="*/ 2424341 h 6557702"/>
              <a:gd name="connsiteX4" fmla="*/ 4846320 w 5701176"/>
              <a:gd name="connsiteY4" fmla="*/ 286741 h 6557702"/>
              <a:gd name="connsiteX5" fmla="*/ 5332286 w 5701176"/>
              <a:gd name="connsiteY5" fmla="*/ 8611 h 6557702"/>
              <a:gd name="connsiteX6" fmla="*/ 5698998 w 5701176"/>
              <a:gd name="connsiteY6" fmla="*/ 1137419 h 6557702"/>
              <a:gd name="connsiteX7" fmla="*/ 4054407 w 5701176"/>
              <a:gd name="connsiteY7" fmla="*/ 6520062 h 6557702"/>
              <a:gd name="connsiteX8" fmla="*/ 4051506 w 5701176"/>
              <a:gd name="connsiteY8" fmla="*/ 6541960 h 6557702"/>
              <a:gd name="connsiteX9" fmla="*/ 4035815 w 5701176"/>
              <a:gd name="connsiteY9" fmla="*/ 6557702 h 6557702"/>
              <a:gd name="connsiteX10" fmla="*/ 0 w 5701176"/>
              <a:gd name="connsiteY10" fmla="*/ 5198879 h 6557702"/>
              <a:gd name="connsiteX0" fmla="*/ 0 w 5701176"/>
              <a:gd name="connsiteY0" fmla="*/ 5198879 h 6554261"/>
              <a:gd name="connsiteX1" fmla="*/ 2452116 w 5701176"/>
              <a:gd name="connsiteY1" fmla="*/ 3025083 h 6554261"/>
              <a:gd name="connsiteX2" fmla="*/ 3052001 w 5701176"/>
              <a:gd name="connsiteY2" fmla="*/ 2423865 h 6554261"/>
              <a:gd name="connsiteX3" fmla="*/ 3052096 w 5701176"/>
              <a:gd name="connsiteY3" fmla="*/ 2424341 h 6554261"/>
              <a:gd name="connsiteX4" fmla="*/ 4846320 w 5701176"/>
              <a:gd name="connsiteY4" fmla="*/ 286741 h 6554261"/>
              <a:gd name="connsiteX5" fmla="*/ 5332286 w 5701176"/>
              <a:gd name="connsiteY5" fmla="*/ 8611 h 6554261"/>
              <a:gd name="connsiteX6" fmla="*/ 5698998 w 5701176"/>
              <a:gd name="connsiteY6" fmla="*/ 1137419 h 6554261"/>
              <a:gd name="connsiteX7" fmla="*/ 4054407 w 5701176"/>
              <a:gd name="connsiteY7" fmla="*/ 6520062 h 6554261"/>
              <a:gd name="connsiteX8" fmla="*/ 4051506 w 5701176"/>
              <a:gd name="connsiteY8" fmla="*/ 6541960 h 6554261"/>
              <a:gd name="connsiteX9" fmla="*/ 4019325 w 5701176"/>
              <a:gd name="connsiteY9" fmla="*/ 6554261 h 6554261"/>
              <a:gd name="connsiteX10" fmla="*/ 0 w 5701176"/>
              <a:gd name="connsiteY10" fmla="*/ 5198879 h 6554261"/>
              <a:gd name="connsiteX0" fmla="*/ 0 w 5701176"/>
              <a:gd name="connsiteY0" fmla="*/ 5198879 h 6556492"/>
              <a:gd name="connsiteX1" fmla="*/ 2452116 w 5701176"/>
              <a:gd name="connsiteY1" fmla="*/ 3025083 h 6556492"/>
              <a:gd name="connsiteX2" fmla="*/ 3052001 w 5701176"/>
              <a:gd name="connsiteY2" fmla="*/ 2423865 h 6556492"/>
              <a:gd name="connsiteX3" fmla="*/ 3052096 w 5701176"/>
              <a:gd name="connsiteY3" fmla="*/ 2424341 h 6556492"/>
              <a:gd name="connsiteX4" fmla="*/ 4846320 w 5701176"/>
              <a:gd name="connsiteY4" fmla="*/ 286741 h 6556492"/>
              <a:gd name="connsiteX5" fmla="*/ 5332286 w 5701176"/>
              <a:gd name="connsiteY5" fmla="*/ 8611 h 6556492"/>
              <a:gd name="connsiteX6" fmla="*/ 5698998 w 5701176"/>
              <a:gd name="connsiteY6" fmla="*/ 1137419 h 6556492"/>
              <a:gd name="connsiteX7" fmla="*/ 4054407 w 5701176"/>
              <a:gd name="connsiteY7" fmla="*/ 6520062 h 6556492"/>
              <a:gd name="connsiteX8" fmla="*/ 4051506 w 5701176"/>
              <a:gd name="connsiteY8" fmla="*/ 6541960 h 6556492"/>
              <a:gd name="connsiteX9" fmla="*/ 3999756 w 5701176"/>
              <a:gd name="connsiteY9" fmla="*/ 6556492 h 6556492"/>
              <a:gd name="connsiteX10" fmla="*/ 0 w 5701176"/>
              <a:gd name="connsiteY10" fmla="*/ 5198879 h 6556492"/>
              <a:gd name="connsiteX0" fmla="*/ 0 w 5701176"/>
              <a:gd name="connsiteY0" fmla="*/ 5198879 h 6559191"/>
              <a:gd name="connsiteX1" fmla="*/ 2452116 w 5701176"/>
              <a:gd name="connsiteY1" fmla="*/ 3025083 h 6559191"/>
              <a:gd name="connsiteX2" fmla="*/ 3052001 w 5701176"/>
              <a:gd name="connsiteY2" fmla="*/ 2423865 h 6559191"/>
              <a:gd name="connsiteX3" fmla="*/ 3052096 w 5701176"/>
              <a:gd name="connsiteY3" fmla="*/ 2424341 h 6559191"/>
              <a:gd name="connsiteX4" fmla="*/ 4846320 w 5701176"/>
              <a:gd name="connsiteY4" fmla="*/ 286741 h 6559191"/>
              <a:gd name="connsiteX5" fmla="*/ 5332286 w 5701176"/>
              <a:gd name="connsiteY5" fmla="*/ 8611 h 6559191"/>
              <a:gd name="connsiteX6" fmla="*/ 5698998 w 5701176"/>
              <a:gd name="connsiteY6" fmla="*/ 1137419 h 6559191"/>
              <a:gd name="connsiteX7" fmla="*/ 4054407 w 5701176"/>
              <a:gd name="connsiteY7" fmla="*/ 6520062 h 6559191"/>
              <a:gd name="connsiteX8" fmla="*/ 4039435 w 5701176"/>
              <a:gd name="connsiteY8" fmla="*/ 6557439 h 6559191"/>
              <a:gd name="connsiteX9" fmla="*/ 3999756 w 5701176"/>
              <a:gd name="connsiteY9" fmla="*/ 6556492 h 6559191"/>
              <a:gd name="connsiteX10" fmla="*/ 0 w 5701176"/>
              <a:gd name="connsiteY10" fmla="*/ 5198879 h 6559191"/>
              <a:gd name="connsiteX0" fmla="*/ 0 w 5701176"/>
              <a:gd name="connsiteY0" fmla="*/ 5198879 h 6560738"/>
              <a:gd name="connsiteX1" fmla="*/ 2452116 w 5701176"/>
              <a:gd name="connsiteY1" fmla="*/ 3025083 h 6560738"/>
              <a:gd name="connsiteX2" fmla="*/ 3052001 w 5701176"/>
              <a:gd name="connsiteY2" fmla="*/ 2423865 h 6560738"/>
              <a:gd name="connsiteX3" fmla="*/ 3052096 w 5701176"/>
              <a:gd name="connsiteY3" fmla="*/ 2424341 h 6560738"/>
              <a:gd name="connsiteX4" fmla="*/ 4846320 w 5701176"/>
              <a:gd name="connsiteY4" fmla="*/ 286741 h 6560738"/>
              <a:gd name="connsiteX5" fmla="*/ 5332286 w 5701176"/>
              <a:gd name="connsiteY5" fmla="*/ 8611 h 6560738"/>
              <a:gd name="connsiteX6" fmla="*/ 5698998 w 5701176"/>
              <a:gd name="connsiteY6" fmla="*/ 1137419 h 6560738"/>
              <a:gd name="connsiteX7" fmla="*/ 4066720 w 5701176"/>
              <a:gd name="connsiteY7" fmla="*/ 6497373 h 6560738"/>
              <a:gd name="connsiteX8" fmla="*/ 4039435 w 5701176"/>
              <a:gd name="connsiteY8" fmla="*/ 6557439 h 6560738"/>
              <a:gd name="connsiteX9" fmla="*/ 3999756 w 5701176"/>
              <a:gd name="connsiteY9" fmla="*/ 6556492 h 6560738"/>
              <a:gd name="connsiteX10" fmla="*/ 0 w 5701176"/>
              <a:gd name="connsiteY10" fmla="*/ 5198879 h 6560738"/>
              <a:gd name="connsiteX0" fmla="*/ 0 w 5701176"/>
              <a:gd name="connsiteY0" fmla="*/ 5198879 h 6561432"/>
              <a:gd name="connsiteX1" fmla="*/ 2452116 w 5701176"/>
              <a:gd name="connsiteY1" fmla="*/ 3025083 h 6561432"/>
              <a:gd name="connsiteX2" fmla="*/ 3052001 w 5701176"/>
              <a:gd name="connsiteY2" fmla="*/ 2423865 h 6561432"/>
              <a:gd name="connsiteX3" fmla="*/ 3052096 w 5701176"/>
              <a:gd name="connsiteY3" fmla="*/ 2424341 h 6561432"/>
              <a:gd name="connsiteX4" fmla="*/ 4846320 w 5701176"/>
              <a:gd name="connsiteY4" fmla="*/ 286741 h 6561432"/>
              <a:gd name="connsiteX5" fmla="*/ 5332286 w 5701176"/>
              <a:gd name="connsiteY5" fmla="*/ 8611 h 6561432"/>
              <a:gd name="connsiteX6" fmla="*/ 5698998 w 5701176"/>
              <a:gd name="connsiteY6" fmla="*/ 1137419 h 6561432"/>
              <a:gd name="connsiteX7" fmla="*/ 4095930 w 5701176"/>
              <a:gd name="connsiteY7" fmla="*/ 6487524 h 6561432"/>
              <a:gd name="connsiteX8" fmla="*/ 4039435 w 5701176"/>
              <a:gd name="connsiteY8" fmla="*/ 6557439 h 6561432"/>
              <a:gd name="connsiteX9" fmla="*/ 3999756 w 5701176"/>
              <a:gd name="connsiteY9" fmla="*/ 6556492 h 6561432"/>
              <a:gd name="connsiteX10" fmla="*/ 0 w 5701176"/>
              <a:gd name="connsiteY10" fmla="*/ 5198879 h 6561432"/>
              <a:gd name="connsiteX0" fmla="*/ 0 w 5701176"/>
              <a:gd name="connsiteY0" fmla="*/ 5198879 h 6562035"/>
              <a:gd name="connsiteX1" fmla="*/ 2452116 w 5701176"/>
              <a:gd name="connsiteY1" fmla="*/ 3025083 h 6562035"/>
              <a:gd name="connsiteX2" fmla="*/ 3052001 w 5701176"/>
              <a:gd name="connsiteY2" fmla="*/ 2423865 h 6562035"/>
              <a:gd name="connsiteX3" fmla="*/ 3052096 w 5701176"/>
              <a:gd name="connsiteY3" fmla="*/ 2424341 h 6562035"/>
              <a:gd name="connsiteX4" fmla="*/ 4846320 w 5701176"/>
              <a:gd name="connsiteY4" fmla="*/ 286741 h 6562035"/>
              <a:gd name="connsiteX5" fmla="*/ 5332286 w 5701176"/>
              <a:gd name="connsiteY5" fmla="*/ 8611 h 6562035"/>
              <a:gd name="connsiteX6" fmla="*/ 5698998 w 5701176"/>
              <a:gd name="connsiteY6" fmla="*/ 1137419 h 6562035"/>
              <a:gd name="connsiteX7" fmla="*/ 4080331 w 5701176"/>
              <a:gd name="connsiteY7" fmla="*/ 6479058 h 6562035"/>
              <a:gd name="connsiteX8" fmla="*/ 4039435 w 5701176"/>
              <a:gd name="connsiteY8" fmla="*/ 6557439 h 6562035"/>
              <a:gd name="connsiteX9" fmla="*/ 3999756 w 5701176"/>
              <a:gd name="connsiteY9" fmla="*/ 6556492 h 6562035"/>
              <a:gd name="connsiteX10" fmla="*/ 0 w 5701176"/>
              <a:gd name="connsiteY10" fmla="*/ 5198879 h 6562035"/>
              <a:gd name="connsiteX0" fmla="*/ 0 w 5701176"/>
              <a:gd name="connsiteY0" fmla="*/ 5198879 h 6556492"/>
              <a:gd name="connsiteX1" fmla="*/ 2452116 w 5701176"/>
              <a:gd name="connsiteY1" fmla="*/ 3025083 h 6556492"/>
              <a:gd name="connsiteX2" fmla="*/ 3052001 w 5701176"/>
              <a:gd name="connsiteY2" fmla="*/ 2423865 h 6556492"/>
              <a:gd name="connsiteX3" fmla="*/ 3052096 w 5701176"/>
              <a:gd name="connsiteY3" fmla="*/ 2424341 h 6556492"/>
              <a:gd name="connsiteX4" fmla="*/ 4846320 w 5701176"/>
              <a:gd name="connsiteY4" fmla="*/ 286741 h 6556492"/>
              <a:gd name="connsiteX5" fmla="*/ 5332286 w 5701176"/>
              <a:gd name="connsiteY5" fmla="*/ 8611 h 6556492"/>
              <a:gd name="connsiteX6" fmla="*/ 5698998 w 5701176"/>
              <a:gd name="connsiteY6" fmla="*/ 1137419 h 6556492"/>
              <a:gd name="connsiteX7" fmla="*/ 4080331 w 5701176"/>
              <a:gd name="connsiteY7" fmla="*/ 6479058 h 6556492"/>
              <a:gd name="connsiteX8" fmla="*/ 4041216 w 5701176"/>
              <a:gd name="connsiteY8" fmla="*/ 6547391 h 6556492"/>
              <a:gd name="connsiteX9" fmla="*/ 3999756 w 5701176"/>
              <a:gd name="connsiteY9" fmla="*/ 6556492 h 6556492"/>
              <a:gd name="connsiteX10" fmla="*/ 0 w 5701176"/>
              <a:gd name="connsiteY10" fmla="*/ 5198879 h 6556492"/>
              <a:gd name="connsiteX0" fmla="*/ 0 w 5701176"/>
              <a:gd name="connsiteY0" fmla="*/ 5198879 h 6555524"/>
              <a:gd name="connsiteX1" fmla="*/ 2452116 w 5701176"/>
              <a:gd name="connsiteY1" fmla="*/ 3025083 h 6555524"/>
              <a:gd name="connsiteX2" fmla="*/ 3052001 w 5701176"/>
              <a:gd name="connsiteY2" fmla="*/ 2423865 h 6555524"/>
              <a:gd name="connsiteX3" fmla="*/ 3052096 w 5701176"/>
              <a:gd name="connsiteY3" fmla="*/ 2424341 h 6555524"/>
              <a:gd name="connsiteX4" fmla="*/ 4846320 w 5701176"/>
              <a:gd name="connsiteY4" fmla="*/ 286741 h 6555524"/>
              <a:gd name="connsiteX5" fmla="*/ 5332286 w 5701176"/>
              <a:gd name="connsiteY5" fmla="*/ 8611 h 6555524"/>
              <a:gd name="connsiteX6" fmla="*/ 5698998 w 5701176"/>
              <a:gd name="connsiteY6" fmla="*/ 1137419 h 6555524"/>
              <a:gd name="connsiteX7" fmla="*/ 4080331 w 5701176"/>
              <a:gd name="connsiteY7" fmla="*/ 6479058 h 6555524"/>
              <a:gd name="connsiteX8" fmla="*/ 4041216 w 5701176"/>
              <a:gd name="connsiteY8" fmla="*/ 6547391 h 6555524"/>
              <a:gd name="connsiteX9" fmla="*/ 3970910 w 5701176"/>
              <a:gd name="connsiteY9" fmla="*/ 6555524 h 6555524"/>
              <a:gd name="connsiteX10" fmla="*/ 0 w 5701176"/>
              <a:gd name="connsiteY10" fmla="*/ 5198879 h 6555524"/>
              <a:gd name="connsiteX0" fmla="*/ 0 w 5701176"/>
              <a:gd name="connsiteY0" fmla="*/ 5198879 h 6556808"/>
              <a:gd name="connsiteX1" fmla="*/ 2452116 w 5701176"/>
              <a:gd name="connsiteY1" fmla="*/ 3025083 h 6556808"/>
              <a:gd name="connsiteX2" fmla="*/ 3052001 w 5701176"/>
              <a:gd name="connsiteY2" fmla="*/ 2423865 h 6556808"/>
              <a:gd name="connsiteX3" fmla="*/ 3052096 w 5701176"/>
              <a:gd name="connsiteY3" fmla="*/ 2424341 h 6556808"/>
              <a:gd name="connsiteX4" fmla="*/ 4846320 w 5701176"/>
              <a:gd name="connsiteY4" fmla="*/ 286741 h 6556808"/>
              <a:gd name="connsiteX5" fmla="*/ 5332286 w 5701176"/>
              <a:gd name="connsiteY5" fmla="*/ 8611 h 6556808"/>
              <a:gd name="connsiteX6" fmla="*/ 5698998 w 5701176"/>
              <a:gd name="connsiteY6" fmla="*/ 1137419 h 6556808"/>
              <a:gd name="connsiteX7" fmla="*/ 4080331 w 5701176"/>
              <a:gd name="connsiteY7" fmla="*/ 6479058 h 6556808"/>
              <a:gd name="connsiteX8" fmla="*/ 4041216 w 5701176"/>
              <a:gd name="connsiteY8" fmla="*/ 6547391 h 6556808"/>
              <a:gd name="connsiteX9" fmla="*/ 3970910 w 5701176"/>
              <a:gd name="connsiteY9" fmla="*/ 6555524 h 6556808"/>
              <a:gd name="connsiteX10" fmla="*/ 0 w 5701176"/>
              <a:gd name="connsiteY10" fmla="*/ 5198879 h 6556808"/>
              <a:gd name="connsiteX0" fmla="*/ 0 w 5701176"/>
              <a:gd name="connsiteY0" fmla="*/ 5198879 h 6555524"/>
              <a:gd name="connsiteX1" fmla="*/ 2452116 w 5701176"/>
              <a:gd name="connsiteY1" fmla="*/ 3025083 h 6555524"/>
              <a:gd name="connsiteX2" fmla="*/ 3052001 w 5701176"/>
              <a:gd name="connsiteY2" fmla="*/ 2423865 h 6555524"/>
              <a:gd name="connsiteX3" fmla="*/ 3052096 w 5701176"/>
              <a:gd name="connsiteY3" fmla="*/ 2424341 h 6555524"/>
              <a:gd name="connsiteX4" fmla="*/ 4846320 w 5701176"/>
              <a:gd name="connsiteY4" fmla="*/ 286741 h 6555524"/>
              <a:gd name="connsiteX5" fmla="*/ 5332286 w 5701176"/>
              <a:gd name="connsiteY5" fmla="*/ 8611 h 6555524"/>
              <a:gd name="connsiteX6" fmla="*/ 5698998 w 5701176"/>
              <a:gd name="connsiteY6" fmla="*/ 1137419 h 6555524"/>
              <a:gd name="connsiteX7" fmla="*/ 4080331 w 5701176"/>
              <a:gd name="connsiteY7" fmla="*/ 6479058 h 6555524"/>
              <a:gd name="connsiteX8" fmla="*/ 4040688 w 5701176"/>
              <a:gd name="connsiteY8" fmla="*/ 6541598 h 6555524"/>
              <a:gd name="connsiteX9" fmla="*/ 3970910 w 5701176"/>
              <a:gd name="connsiteY9" fmla="*/ 6555524 h 6555524"/>
              <a:gd name="connsiteX10" fmla="*/ 0 w 5701176"/>
              <a:gd name="connsiteY10" fmla="*/ 5198879 h 6555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701176" h="6555524">
                <a:moveTo>
                  <a:pt x="0" y="5198879"/>
                </a:moveTo>
                <a:cubicBezTo>
                  <a:pt x="842677" y="4500029"/>
                  <a:pt x="1681258" y="3788988"/>
                  <a:pt x="2452116" y="3025083"/>
                </a:cubicBezTo>
                <a:cubicBezTo>
                  <a:pt x="2651284" y="2827820"/>
                  <a:pt x="2879408" y="2606364"/>
                  <a:pt x="3052001" y="2423865"/>
                </a:cubicBezTo>
                <a:cubicBezTo>
                  <a:pt x="3052033" y="2424024"/>
                  <a:pt x="3052064" y="2424182"/>
                  <a:pt x="3052096" y="2424341"/>
                </a:cubicBezTo>
                <a:cubicBezTo>
                  <a:pt x="3687318" y="1739303"/>
                  <a:pt x="4289775" y="1037596"/>
                  <a:pt x="4846320" y="286741"/>
                </a:cubicBezTo>
                <a:cubicBezTo>
                  <a:pt x="5012722" y="62427"/>
                  <a:pt x="5186077" y="-30251"/>
                  <a:pt x="5332286" y="8611"/>
                </a:cubicBezTo>
                <a:cubicBezTo>
                  <a:pt x="5555361" y="67380"/>
                  <a:pt x="5722334" y="433426"/>
                  <a:pt x="5698998" y="1137419"/>
                </a:cubicBezTo>
                <a:cubicBezTo>
                  <a:pt x="5638324" y="2961551"/>
                  <a:pt x="4982540" y="4913148"/>
                  <a:pt x="4080331" y="6479058"/>
                </a:cubicBezTo>
                <a:cubicBezTo>
                  <a:pt x="4078141" y="6474391"/>
                  <a:pt x="4058398" y="6523061"/>
                  <a:pt x="4040688" y="6541598"/>
                </a:cubicBezTo>
                <a:cubicBezTo>
                  <a:pt x="4022978" y="6560135"/>
                  <a:pt x="3968624" y="6550476"/>
                  <a:pt x="3970910" y="6555524"/>
                </a:cubicBezTo>
                <a:cubicBezTo>
                  <a:pt x="2535493" y="6499421"/>
                  <a:pt x="1213104" y="5996883"/>
                  <a:pt x="0" y="5198879"/>
                </a:cubicBezTo>
              </a:path>
            </a:pathLst>
          </a:custGeom>
          <a:solidFill>
            <a:schemeClr val="bg1"/>
          </a:solidFill>
          <a:ln w="28575" cap="flat">
            <a:noFill/>
            <a:prstDash val="solid"/>
            <a:miter/>
          </a:ln>
        </p:spPr>
        <p:txBody>
          <a:bodyPr rtlCol="0" anchor="ctr"/>
          <a:lstStyle/>
          <a:p>
            <a:endParaRPr lang="pt-BR" dirty="0">
              <a:latin typeface="Exo 2.0" panose="00000500000000000000" pitchFamily="50" charset="0"/>
            </a:endParaRPr>
          </a:p>
        </p:txBody>
      </p:sp>
      <p:sp>
        <p:nvSpPr>
          <p:cNvPr id="32" name="CaixaDeTexto 31">
            <a:extLst>
              <a:ext uri="{FF2B5EF4-FFF2-40B4-BE49-F238E27FC236}">
                <a16:creationId xmlns:a16="http://schemas.microsoft.com/office/drawing/2014/main" id="{5417A2A1-5F27-4A72-912E-39834736465B}"/>
              </a:ext>
            </a:extLst>
          </p:cNvPr>
          <p:cNvSpPr txBox="1"/>
          <p:nvPr/>
        </p:nvSpPr>
        <p:spPr>
          <a:xfrm>
            <a:off x="420900" y="1078156"/>
            <a:ext cx="883134" cy="1323439"/>
          </a:xfrm>
          <a:prstGeom prst="rect">
            <a:avLst/>
          </a:prstGeom>
          <a:noFill/>
        </p:spPr>
        <p:txBody>
          <a:bodyPr wrap="square" rtlCol="0">
            <a:spAutoFit/>
          </a:bodyPr>
          <a:lstStyle/>
          <a:p>
            <a:r>
              <a:rPr lang="pt-BR" sz="8000" i="1" dirty="0">
                <a:ln w="38100">
                  <a:noFill/>
                </a:ln>
                <a:solidFill>
                  <a:srgbClr val="FFCD00"/>
                </a:solidFill>
                <a:latin typeface="+mj-lt"/>
              </a:rPr>
              <a:t>5</a:t>
            </a:r>
            <a:endParaRPr lang="pt-BR" sz="8800" i="1" dirty="0">
              <a:ln w="38100">
                <a:noFill/>
              </a:ln>
              <a:solidFill>
                <a:srgbClr val="FFCD00"/>
              </a:solidFill>
              <a:latin typeface="+mj-lt"/>
            </a:endParaRPr>
          </a:p>
        </p:txBody>
      </p:sp>
      <p:pic>
        <p:nvPicPr>
          <p:cNvPr id="10" name="Gráfico 9" hidden="1">
            <a:extLst>
              <a:ext uri="{FF2B5EF4-FFF2-40B4-BE49-F238E27FC236}">
                <a16:creationId xmlns:a16="http://schemas.microsoft.com/office/drawing/2014/main" id="{54DC2898-B46F-4854-BAA3-453C3C74140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67248" y="369000"/>
            <a:ext cx="11457505" cy="6120000"/>
          </a:xfrm>
          <a:prstGeom prst="rect">
            <a:avLst/>
          </a:prstGeom>
        </p:spPr>
      </p:pic>
      <p:sp>
        <p:nvSpPr>
          <p:cNvPr id="14" name="Google Shape;636;p33">
            <a:extLst>
              <a:ext uri="{FF2B5EF4-FFF2-40B4-BE49-F238E27FC236}">
                <a16:creationId xmlns:a16="http://schemas.microsoft.com/office/drawing/2014/main" id="{8D69F060-9B17-4023-86F7-D5DBDDDCAFFA}"/>
              </a:ext>
            </a:extLst>
          </p:cNvPr>
          <p:cNvSpPr/>
          <p:nvPr/>
        </p:nvSpPr>
        <p:spPr>
          <a:xfrm rot="18301844">
            <a:off x="-9652502" y="-7453888"/>
            <a:ext cx="15971676" cy="18365106"/>
          </a:xfrm>
          <a:custGeom>
            <a:avLst/>
            <a:gdLst/>
            <a:ahLst/>
            <a:cxnLst/>
            <a:rect l="l" t="t" r="r" b="b"/>
            <a:pathLst>
              <a:path w="5701176" h="6555524" extrusionOk="0">
                <a:moveTo>
                  <a:pt x="0" y="5198879"/>
                </a:moveTo>
                <a:cubicBezTo>
                  <a:pt x="842677" y="4500029"/>
                  <a:pt x="1681258" y="3788988"/>
                  <a:pt x="2452116" y="3025083"/>
                </a:cubicBezTo>
                <a:cubicBezTo>
                  <a:pt x="2651284" y="2827820"/>
                  <a:pt x="2879408" y="2606364"/>
                  <a:pt x="3052001" y="2423865"/>
                </a:cubicBezTo>
                <a:cubicBezTo>
                  <a:pt x="3052033" y="2424024"/>
                  <a:pt x="3052064" y="2424182"/>
                  <a:pt x="3052096" y="2424341"/>
                </a:cubicBezTo>
                <a:cubicBezTo>
                  <a:pt x="3687318" y="1739303"/>
                  <a:pt x="4289775" y="1037596"/>
                  <a:pt x="4846320" y="286741"/>
                </a:cubicBezTo>
                <a:cubicBezTo>
                  <a:pt x="5012722" y="62427"/>
                  <a:pt x="5186077" y="-30251"/>
                  <a:pt x="5332286" y="8611"/>
                </a:cubicBezTo>
                <a:cubicBezTo>
                  <a:pt x="5555361" y="67380"/>
                  <a:pt x="5722334" y="433426"/>
                  <a:pt x="5698998" y="1137419"/>
                </a:cubicBezTo>
                <a:cubicBezTo>
                  <a:pt x="5638324" y="2961551"/>
                  <a:pt x="4982540" y="4913148"/>
                  <a:pt x="4080331" y="6479058"/>
                </a:cubicBezTo>
                <a:cubicBezTo>
                  <a:pt x="4078141" y="6474391"/>
                  <a:pt x="4058398" y="6523061"/>
                  <a:pt x="4040688" y="6541598"/>
                </a:cubicBezTo>
                <a:cubicBezTo>
                  <a:pt x="4022978" y="6560135"/>
                  <a:pt x="3968624" y="6550476"/>
                  <a:pt x="3970910" y="6555524"/>
                </a:cubicBezTo>
                <a:cubicBezTo>
                  <a:pt x="2535493" y="6499421"/>
                  <a:pt x="1213104" y="5996883"/>
                  <a:pt x="0" y="5198879"/>
                </a:cubicBezTo>
              </a:path>
            </a:pathLst>
          </a:custGeom>
          <a:noFill/>
          <a:ln w="28575" cap="flat" cmpd="sng">
            <a:solidFill>
              <a:srgbClr val="FDAF18"/>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Exo 2.0" panose="00000500000000000000" pitchFamily="50" charset="0"/>
              <a:ea typeface="Calibri"/>
              <a:cs typeface="Calibri"/>
              <a:sym typeface="Calibri"/>
            </a:endParaRPr>
          </a:p>
        </p:txBody>
      </p:sp>
      <p:sp>
        <p:nvSpPr>
          <p:cNvPr id="11" name="Gráfico 8">
            <a:extLst>
              <a:ext uri="{FF2B5EF4-FFF2-40B4-BE49-F238E27FC236}">
                <a16:creationId xmlns:a16="http://schemas.microsoft.com/office/drawing/2014/main" id="{23841377-1B0A-4DA5-9D7E-DCD241D6C50D}"/>
              </a:ext>
            </a:extLst>
          </p:cNvPr>
          <p:cNvSpPr/>
          <p:nvPr/>
        </p:nvSpPr>
        <p:spPr>
          <a:xfrm rot="3002956">
            <a:off x="10550379" y="4708214"/>
            <a:ext cx="4774013" cy="6001761"/>
          </a:xfrm>
          <a:custGeom>
            <a:avLst/>
            <a:gdLst>
              <a:gd name="connsiteX0" fmla="*/ 256858 w 547817"/>
              <a:gd name="connsiteY0" fmla="*/ 688205 h 688701"/>
              <a:gd name="connsiteX1" fmla="*/ 368491 w 547817"/>
              <a:gd name="connsiteY1" fmla="*/ 385405 h 688701"/>
              <a:gd name="connsiteX2" fmla="*/ 402115 w 547817"/>
              <a:gd name="connsiteY2" fmla="*/ 309205 h 688701"/>
              <a:gd name="connsiteX3" fmla="*/ 402115 w 547817"/>
              <a:gd name="connsiteY3" fmla="*/ 309205 h 688701"/>
              <a:gd name="connsiteX4" fmla="*/ 533179 w 547817"/>
              <a:gd name="connsiteY4" fmla="*/ 68890 h 688701"/>
              <a:gd name="connsiteX5" fmla="*/ 541561 w 547817"/>
              <a:gd name="connsiteY5" fmla="*/ 14216 h 688701"/>
              <a:gd name="connsiteX6" fmla="*/ 427261 w 547817"/>
              <a:gd name="connsiteY6" fmla="*/ 18883 h 688701"/>
              <a:gd name="connsiteX7" fmla="*/ -1364 w 547817"/>
              <a:gd name="connsiteY7" fmla="*/ 356354 h 688701"/>
              <a:gd name="connsiteX8" fmla="*/ -1364 w 547817"/>
              <a:gd name="connsiteY8" fmla="*/ 356354 h 688701"/>
              <a:gd name="connsiteX9" fmla="*/ 256858 w 547817"/>
              <a:gd name="connsiteY9" fmla="*/ 688205 h 688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7817" h="688701">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solidFill>
            <a:schemeClr val="tx2"/>
          </a:solidFill>
          <a:ln w="38100" cap="flat">
            <a:noFill/>
            <a:prstDash val="solid"/>
            <a:miter/>
          </a:ln>
        </p:spPr>
        <p:txBody>
          <a:bodyPr rtlCol="0" anchor="ctr"/>
          <a:lstStyle/>
          <a:p>
            <a:endParaRPr lang="pt-BR" dirty="0"/>
          </a:p>
        </p:txBody>
      </p:sp>
      <p:sp>
        <p:nvSpPr>
          <p:cNvPr id="13" name="CaixaDeTexto 12">
            <a:extLst>
              <a:ext uri="{FF2B5EF4-FFF2-40B4-BE49-F238E27FC236}">
                <a16:creationId xmlns:a16="http://schemas.microsoft.com/office/drawing/2014/main" id="{1DE3E27B-3E88-4AE1-AC7D-450B6AC2EF87}"/>
              </a:ext>
            </a:extLst>
          </p:cNvPr>
          <p:cNvSpPr txBox="1"/>
          <p:nvPr/>
        </p:nvSpPr>
        <p:spPr>
          <a:xfrm>
            <a:off x="11313994" y="6181224"/>
            <a:ext cx="510758" cy="307777"/>
          </a:xfrm>
          <a:prstGeom prst="rect">
            <a:avLst/>
          </a:prstGeom>
          <a:noFill/>
        </p:spPr>
        <p:txBody>
          <a:bodyPr wrap="square" rtlCol="0">
            <a:spAutoFit/>
          </a:bodyPr>
          <a:lstStyle/>
          <a:p>
            <a:pPr algn="r"/>
            <a:fld id="{29B1EA48-AE99-4102-B15A-1A3323D208F4}" type="slidenum">
              <a:rPr lang="pt-BR" sz="1400" smtClean="0">
                <a:solidFill>
                  <a:schemeClr val="tx1"/>
                </a:solidFill>
                <a:latin typeface="+mj-lt"/>
              </a:rPr>
              <a:pPr algn="r"/>
              <a:t>41</a:t>
            </a:fld>
            <a:endParaRPr lang="pt-BR" sz="1400" dirty="0">
              <a:solidFill>
                <a:schemeClr val="tx1"/>
              </a:solidFill>
              <a:latin typeface="+mj-lt"/>
            </a:endParaRPr>
          </a:p>
        </p:txBody>
      </p:sp>
      <p:sp>
        <p:nvSpPr>
          <p:cNvPr id="16" name="CaixaDeTexto 15">
            <a:extLst>
              <a:ext uri="{FF2B5EF4-FFF2-40B4-BE49-F238E27FC236}">
                <a16:creationId xmlns:a16="http://schemas.microsoft.com/office/drawing/2014/main" id="{E4E039E6-30E4-41B2-B691-4BDB3189B91B}"/>
              </a:ext>
            </a:extLst>
          </p:cNvPr>
          <p:cNvSpPr txBox="1"/>
          <p:nvPr/>
        </p:nvSpPr>
        <p:spPr>
          <a:xfrm>
            <a:off x="1304034" y="1175163"/>
            <a:ext cx="4733303" cy="5133970"/>
          </a:xfrm>
          <a:prstGeom prst="rect">
            <a:avLst/>
          </a:prstGeom>
          <a:noFill/>
        </p:spPr>
        <p:txBody>
          <a:bodyPr wrap="square">
            <a:spAutoFit/>
          </a:bodyPr>
          <a:lstStyle>
            <a:defPPr>
              <a:defRPr lang="en-US"/>
            </a:defPPr>
            <a:lvl1pPr algn="ctr">
              <a:defRPr sz="6000" b="1">
                <a:ln w="12700">
                  <a:noFill/>
                </a:ln>
                <a:solidFill>
                  <a:schemeClr val="accent2"/>
                </a:solidFill>
                <a:latin typeface="Phenomena ExtraBold" panose="00000900000000000000" pitchFamily="50" charset="0"/>
              </a:defRPr>
            </a:lvl1pPr>
          </a:lstStyle>
          <a:p>
            <a:pPr algn="l"/>
            <a:r>
              <a:rPr lang="pt-BR" sz="3600" b="0" i="1" dirty="0">
                <a:solidFill>
                  <a:schemeClr val="bg2"/>
                </a:solidFill>
                <a:latin typeface="+mj-lt"/>
              </a:rPr>
              <a:t>Revendedoras</a:t>
            </a:r>
            <a:br>
              <a:rPr lang="pt-BR" sz="3600" b="0" i="1" dirty="0">
                <a:solidFill>
                  <a:schemeClr val="bg2"/>
                </a:solidFill>
                <a:latin typeface="+mj-lt"/>
              </a:rPr>
            </a:br>
            <a:r>
              <a:rPr lang="pt-BR" sz="3600" b="0" i="1" dirty="0">
                <a:solidFill>
                  <a:schemeClr val="bg2"/>
                </a:solidFill>
                <a:latin typeface="+mj-lt"/>
              </a:rPr>
              <a:t>ou afiliadas</a:t>
            </a:r>
          </a:p>
          <a:p>
            <a:pPr marL="0" marR="0" lvl="0" indent="0" algn="l" defTabSz="914400" rtl="0" eaLnBrk="1" fontAlgn="auto" latinLnBrk="0" hangingPunct="1">
              <a:lnSpc>
                <a:spcPct val="100000"/>
              </a:lnSpc>
              <a:spcBef>
                <a:spcPts val="1800"/>
              </a:spcBef>
              <a:spcAft>
                <a:spcPts val="0"/>
              </a:spcAft>
              <a:buClr>
                <a:srgbClr val="000000"/>
              </a:buClr>
              <a:buSzTx/>
              <a:buFont typeface="Arial"/>
              <a:buNone/>
              <a:tabLst/>
              <a:defRPr/>
            </a:pPr>
            <a:endParaRPr kumimoji="0" lang="pt-BR" sz="1800" b="0" i="1" u="none" strike="noStrike" kern="0" cap="none" spc="0" normalizeH="0" baseline="0" noProof="0" dirty="0">
              <a:ln>
                <a:noFill/>
              </a:ln>
              <a:solidFill>
                <a:srgbClr val="F06478"/>
              </a:solidFill>
              <a:effectLst/>
              <a:uLnTx/>
              <a:uFillTx/>
              <a:latin typeface="Exo 2.0 Extra Bold"/>
              <a:ea typeface="Exo 2 ExtraBold"/>
              <a:cs typeface="Exo 2 ExtraBold"/>
              <a:sym typeface="Exo 2 ExtraBold"/>
            </a:endParaRPr>
          </a:p>
          <a:p>
            <a:pPr marL="0" marR="0" lvl="0" indent="0" algn="l" defTabSz="914400" rtl="0" eaLnBrk="1" fontAlgn="auto" latinLnBrk="0" hangingPunct="1">
              <a:lnSpc>
                <a:spcPct val="100000"/>
              </a:lnSpc>
              <a:spcBef>
                <a:spcPts val="1800"/>
              </a:spcBef>
              <a:spcAft>
                <a:spcPts val="0"/>
              </a:spcAft>
              <a:buClr>
                <a:srgbClr val="000000"/>
              </a:buClr>
              <a:buSzTx/>
              <a:buFont typeface="Arial"/>
              <a:buNone/>
              <a:tabLst/>
              <a:defRPr/>
            </a:pPr>
            <a:endParaRPr lang="pt-BR" sz="1800" b="0" i="1" dirty="0">
              <a:ln>
                <a:noFill/>
              </a:ln>
              <a:solidFill>
                <a:srgbClr val="F06478"/>
              </a:solidFill>
              <a:latin typeface="Exo 2.0 Extra Bold"/>
              <a:ea typeface="Exo 2 ExtraBold"/>
              <a:cs typeface="Exo 2 ExtraBold"/>
              <a:sym typeface="Exo 2 ExtraBold"/>
            </a:endParaRPr>
          </a:p>
          <a:p>
            <a:pPr marL="0" marR="0" lvl="0" indent="0" algn="l" defTabSz="914400" rtl="0" eaLnBrk="1" fontAlgn="auto" latinLnBrk="0" hangingPunct="1">
              <a:lnSpc>
                <a:spcPct val="100000"/>
              </a:lnSpc>
              <a:spcBef>
                <a:spcPts val="1800"/>
              </a:spcBef>
              <a:spcAft>
                <a:spcPts val="0"/>
              </a:spcAft>
              <a:buClr>
                <a:srgbClr val="000000"/>
              </a:buClr>
              <a:buSzTx/>
              <a:buFont typeface="Arial"/>
              <a:buNone/>
              <a:tabLst/>
              <a:defRPr/>
            </a:pPr>
            <a:r>
              <a:rPr kumimoji="0" lang="pt-BR" sz="1800" b="0" i="1" u="none" strike="noStrike" kern="0" cap="none" spc="0" normalizeH="0" baseline="0" noProof="0" dirty="0">
                <a:ln>
                  <a:noFill/>
                </a:ln>
                <a:solidFill>
                  <a:srgbClr val="F06478"/>
                </a:solidFill>
                <a:effectLst/>
                <a:uLnTx/>
                <a:uFillTx/>
                <a:latin typeface="Exo 2.0 Extra Bold"/>
                <a:ea typeface="Exo 2 ExtraBold"/>
                <a:cs typeface="Exo 2 ExtraBold"/>
                <a:sym typeface="Exo 2 ExtraBold"/>
              </a:rPr>
              <a:t>Dicas!</a:t>
            </a:r>
          </a:p>
          <a:p>
            <a:pPr marL="0" marR="0" lvl="0" indent="0" algn="l" defTabSz="914400" rtl="0" eaLnBrk="1" fontAlgn="auto" latinLnBrk="0" hangingPunct="1">
              <a:lnSpc>
                <a:spcPct val="130000"/>
              </a:lnSpc>
              <a:spcBef>
                <a:spcPts val="1600"/>
              </a:spcBef>
              <a:spcAft>
                <a:spcPts val="0"/>
              </a:spcAft>
              <a:buClr>
                <a:srgbClr val="000000"/>
              </a:buClr>
              <a:buSzTx/>
              <a:buFont typeface="Arial"/>
              <a:buNone/>
              <a:tabLst/>
              <a:defRPr/>
            </a:pPr>
            <a:r>
              <a:rPr kumimoji="0" lang="pt-BR" sz="1400" b="0" i="0" u="none" strike="noStrike" kern="0" cap="none" spc="0" normalizeH="0" baseline="0" noProof="0" dirty="0">
                <a:ln w="12700">
                  <a:noFill/>
                </a:ln>
                <a:solidFill>
                  <a:schemeClr val="tx1"/>
                </a:solidFill>
                <a:effectLst/>
                <a:uLnTx/>
                <a:uFillTx/>
                <a:latin typeface="+mn-lt"/>
                <a:cs typeface="Arial"/>
                <a:sym typeface="Arial"/>
              </a:rPr>
              <a:t>Explique bem o que é o seu produto e seus diferencias;</a:t>
            </a:r>
          </a:p>
          <a:p>
            <a:pPr marL="0" marR="0" lvl="0" indent="0" algn="l" defTabSz="914400" rtl="0" eaLnBrk="1" fontAlgn="auto" latinLnBrk="0" hangingPunct="1">
              <a:lnSpc>
                <a:spcPct val="130000"/>
              </a:lnSpc>
              <a:spcBef>
                <a:spcPts val="1600"/>
              </a:spcBef>
              <a:spcAft>
                <a:spcPts val="0"/>
              </a:spcAft>
              <a:buClr>
                <a:srgbClr val="000000"/>
              </a:buClr>
              <a:buSzTx/>
              <a:buFont typeface="Arial"/>
              <a:buNone/>
              <a:tabLst/>
              <a:defRPr/>
            </a:pPr>
            <a:r>
              <a:rPr kumimoji="0" lang="pt-BR" sz="1400" b="0" i="0" u="none" strike="noStrike" kern="0" cap="none" spc="0" normalizeH="0" baseline="0" noProof="0" dirty="0">
                <a:ln w="12700">
                  <a:noFill/>
                </a:ln>
                <a:solidFill>
                  <a:schemeClr val="tx1"/>
                </a:solidFill>
                <a:effectLst/>
                <a:uLnTx/>
                <a:uFillTx/>
                <a:latin typeface="+mn-lt"/>
                <a:cs typeface="Arial"/>
                <a:sym typeface="Arial"/>
              </a:rPr>
              <a:t>Tenha bem definido os valores de comissão;</a:t>
            </a:r>
          </a:p>
          <a:p>
            <a:pPr marL="0" marR="0" lvl="0" indent="0" algn="l" defTabSz="914400" rtl="0" eaLnBrk="1" fontAlgn="auto" latinLnBrk="0" hangingPunct="1">
              <a:lnSpc>
                <a:spcPct val="130000"/>
              </a:lnSpc>
              <a:spcBef>
                <a:spcPts val="1600"/>
              </a:spcBef>
              <a:spcAft>
                <a:spcPts val="0"/>
              </a:spcAft>
              <a:buClr>
                <a:srgbClr val="000000"/>
              </a:buClr>
              <a:buSzTx/>
              <a:buFont typeface="Arial"/>
              <a:buNone/>
              <a:tabLst/>
              <a:defRPr/>
            </a:pPr>
            <a:r>
              <a:rPr kumimoji="0" lang="pt-BR" sz="1400" b="0" i="0" u="none" strike="noStrike" kern="0" cap="none" spc="0" normalizeH="0" baseline="0" noProof="0" dirty="0">
                <a:ln w="12700">
                  <a:noFill/>
                </a:ln>
                <a:solidFill>
                  <a:schemeClr val="tx1"/>
                </a:solidFill>
                <a:effectLst/>
                <a:uLnTx/>
                <a:uFillTx/>
                <a:latin typeface="+mn-lt"/>
                <a:cs typeface="Arial"/>
                <a:sym typeface="Arial"/>
              </a:rPr>
              <a:t>Defina qual será a região ou forma de atuação;</a:t>
            </a:r>
          </a:p>
          <a:p>
            <a:pPr marL="0" marR="0" lvl="0" indent="0" algn="l" defTabSz="914400" rtl="0" eaLnBrk="1" fontAlgn="auto" latinLnBrk="0" hangingPunct="1">
              <a:lnSpc>
                <a:spcPct val="130000"/>
              </a:lnSpc>
              <a:spcBef>
                <a:spcPts val="1600"/>
              </a:spcBef>
              <a:spcAft>
                <a:spcPts val="0"/>
              </a:spcAft>
              <a:buClr>
                <a:srgbClr val="000000"/>
              </a:buClr>
              <a:buSzTx/>
              <a:buFont typeface="Arial"/>
              <a:buNone/>
              <a:tabLst/>
              <a:defRPr/>
            </a:pPr>
            <a:r>
              <a:rPr kumimoji="0" lang="pt-BR" sz="1400" b="0" i="0" u="none" strike="noStrike" kern="0" cap="none" spc="0" normalizeH="0" baseline="0" noProof="0" dirty="0">
                <a:ln w="12700">
                  <a:noFill/>
                </a:ln>
                <a:solidFill>
                  <a:schemeClr val="tx1"/>
                </a:solidFill>
                <a:effectLst/>
                <a:uLnTx/>
                <a:uFillTx/>
                <a:latin typeface="+mn-lt"/>
                <a:cs typeface="Arial"/>
                <a:sym typeface="Arial"/>
              </a:rPr>
              <a:t>Busque parceria e seja uma grande parceira;</a:t>
            </a:r>
          </a:p>
          <a:p>
            <a:pPr marL="0" marR="0" lvl="0" indent="0" algn="l" defTabSz="914400" rtl="0" eaLnBrk="1" fontAlgn="auto" latinLnBrk="0" hangingPunct="1">
              <a:lnSpc>
                <a:spcPct val="130000"/>
              </a:lnSpc>
              <a:spcBef>
                <a:spcPts val="1600"/>
              </a:spcBef>
              <a:spcAft>
                <a:spcPts val="0"/>
              </a:spcAft>
              <a:buClr>
                <a:srgbClr val="000000"/>
              </a:buClr>
              <a:buSzTx/>
              <a:buFont typeface="Arial"/>
              <a:buNone/>
              <a:tabLst/>
              <a:defRPr/>
            </a:pPr>
            <a:r>
              <a:rPr kumimoji="0" lang="pt-BR" sz="1400" b="0" i="0" u="none" strike="noStrike" kern="0" cap="none" spc="0" normalizeH="0" baseline="0" noProof="0" dirty="0">
                <a:ln w="12700">
                  <a:noFill/>
                </a:ln>
                <a:solidFill>
                  <a:schemeClr val="tx1"/>
                </a:solidFill>
                <a:effectLst/>
                <a:uLnTx/>
                <a:uFillTx/>
                <a:latin typeface="+mn-lt"/>
                <a:cs typeface="Arial"/>
                <a:sym typeface="Arial"/>
              </a:rPr>
              <a:t>Faça testes e avalie.</a:t>
            </a:r>
          </a:p>
        </p:txBody>
      </p:sp>
      <p:sp>
        <p:nvSpPr>
          <p:cNvPr id="20" name="Gráfico 6">
            <a:extLst>
              <a:ext uri="{FF2B5EF4-FFF2-40B4-BE49-F238E27FC236}">
                <a16:creationId xmlns:a16="http://schemas.microsoft.com/office/drawing/2014/main" id="{5555C72B-D87D-4497-A00D-427DF8FD6A96}"/>
              </a:ext>
            </a:extLst>
          </p:cNvPr>
          <p:cNvSpPr/>
          <p:nvPr/>
        </p:nvSpPr>
        <p:spPr>
          <a:xfrm>
            <a:off x="1027970" y="5059062"/>
            <a:ext cx="206476" cy="162124"/>
          </a:xfrm>
          <a:custGeom>
            <a:avLst/>
            <a:gdLst>
              <a:gd name="connsiteX0" fmla="*/ -1004 w 6038099"/>
              <a:gd name="connsiteY0" fmla="*/ 2444405 h 4741078"/>
              <a:gd name="connsiteX1" fmla="*/ 2654944 w 6038099"/>
              <a:gd name="connsiteY1" fmla="*/ 1507579 h 4741078"/>
              <a:gd name="connsiteX2" fmla="*/ 3326171 w 6038099"/>
              <a:gd name="connsiteY2" fmla="*/ 1224278 h 4741078"/>
              <a:gd name="connsiteX3" fmla="*/ 3326171 w 6038099"/>
              <a:gd name="connsiteY3" fmla="*/ 1224278 h 4741078"/>
              <a:gd name="connsiteX4" fmla="*/ 5436450 w 6038099"/>
              <a:gd name="connsiteY4" fmla="*/ 111193 h 4741078"/>
              <a:gd name="connsiteX5" fmla="*/ 5914516 w 6038099"/>
              <a:gd name="connsiteY5" fmla="*/ 44393 h 4741078"/>
              <a:gd name="connsiteX6" fmla="*/ 5859783 w 6038099"/>
              <a:gd name="connsiteY6" fmla="*/ 1042385 h 4741078"/>
              <a:gd name="connsiteX7" fmla="*/ 2865004 w 6038099"/>
              <a:gd name="connsiteY7" fmla="*/ 4740590 h 4741078"/>
              <a:gd name="connsiteX8" fmla="*/ 2865004 w 6038099"/>
              <a:gd name="connsiteY8" fmla="*/ 4740590 h 4741078"/>
              <a:gd name="connsiteX9" fmla="*/ 2213 w 6038099"/>
              <a:gd name="connsiteY9" fmla="*/ 2444405 h 4741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38099" h="4741078">
                <a:moveTo>
                  <a:pt x="-1004" y="2444405"/>
                </a:moveTo>
                <a:cubicBezTo>
                  <a:pt x="896386" y="2160297"/>
                  <a:pt x="1793776" y="1864924"/>
                  <a:pt x="2654944" y="1507579"/>
                </a:cubicBezTo>
                <a:cubicBezTo>
                  <a:pt x="2877078" y="1415023"/>
                  <a:pt x="3129797" y="1312808"/>
                  <a:pt x="3326171" y="1224278"/>
                </a:cubicBezTo>
                <a:lnTo>
                  <a:pt x="3326171" y="1224278"/>
                </a:lnTo>
                <a:cubicBezTo>
                  <a:pt x="4049715" y="891882"/>
                  <a:pt x="4753944" y="520371"/>
                  <a:pt x="5436450" y="111193"/>
                </a:cubicBezTo>
                <a:cubicBezTo>
                  <a:pt x="5640065" y="-12752"/>
                  <a:pt x="5809088" y="-31261"/>
                  <a:pt x="5914516" y="44393"/>
                </a:cubicBezTo>
                <a:cubicBezTo>
                  <a:pt x="6075483" y="160289"/>
                  <a:pt x="6098020" y="498318"/>
                  <a:pt x="5859783" y="1042385"/>
                </a:cubicBezTo>
                <a:cubicBezTo>
                  <a:pt x="5244900" y="2450840"/>
                  <a:pt x="4078698" y="3796523"/>
                  <a:pt x="2865004" y="4740590"/>
                </a:cubicBezTo>
                <a:lnTo>
                  <a:pt x="2865004" y="4740590"/>
                </a:lnTo>
                <a:cubicBezTo>
                  <a:pt x="1722951" y="4244172"/>
                  <a:pt x="734614" y="3451409"/>
                  <a:pt x="2213" y="2444405"/>
                </a:cubicBezTo>
              </a:path>
            </a:pathLst>
          </a:custGeom>
          <a:solidFill>
            <a:schemeClr val="tx2"/>
          </a:solidFill>
          <a:ln w="80391" cap="flat">
            <a:noFill/>
            <a:prstDash val="solid"/>
            <a:miter/>
          </a:ln>
        </p:spPr>
        <p:txBody>
          <a:bodyPr rtlCol="0" anchor="ctr"/>
          <a:lstStyle/>
          <a:p>
            <a:endParaRPr lang="pt-BR" dirty="0"/>
          </a:p>
        </p:txBody>
      </p:sp>
      <p:sp>
        <p:nvSpPr>
          <p:cNvPr id="21" name="Gráfico 6">
            <a:extLst>
              <a:ext uri="{FF2B5EF4-FFF2-40B4-BE49-F238E27FC236}">
                <a16:creationId xmlns:a16="http://schemas.microsoft.com/office/drawing/2014/main" id="{9A176EF8-49A5-45C8-91E3-01FD38ED0D7A}"/>
              </a:ext>
            </a:extLst>
          </p:cNvPr>
          <p:cNvSpPr/>
          <p:nvPr/>
        </p:nvSpPr>
        <p:spPr>
          <a:xfrm>
            <a:off x="1027970" y="4580018"/>
            <a:ext cx="206476" cy="162124"/>
          </a:xfrm>
          <a:custGeom>
            <a:avLst/>
            <a:gdLst>
              <a:gd name="connsiteX0" fmla="*/ -1004 w 6038099"/>
              <a:gd name="connsiteY0" fmla="*/ 2444405 h 4741078"/>
              <a:gd name="connsiteX1" fmla="*/ 2654944 w 6038099"/>
              <a:gd name="connsiteY1" fmla="*/ 1507579 h 4741078"/>
              <a:gd name="connsiteX2" fmla="*/ 3326171 w 6038099"/>
              <a:gd name="connsiteY2" fmla="*/ 1224278 h 4741078"/>
              <a:gd name="connsiteX3" fmla="*/ 3326171 w 6038099"/>
              <a:gd name="connsiteY3" fmla="*/ 1224278 h 4741078"/>
              <a:gd name="connsiteX4" fmla="*/ 5436450 w 6038099"/>
              <a:gd name="connsiteY4" fmla="*/ 111193 h 4741078"/>
              <a:gd name="connsiteX5" fmla="*/ 5914516 w 6038099"/>
              <a:gd name="connsiteY5" fmla="*/ 44393 h 4741078"/>
              <a:gd name="connsiteX6" fmla="*/ 5859783 w 6038099"/>
              <a:gd name="connsiteY6" fmla="*/ 1042385 h 4741078"/>
              <a:gd name="connsiteX7" fmla="*/ 2865004 w 6038099"/>
              <a:gd name="connsiteY7" fmla="*/ 4740590 h 4741078"/>
              <a:gd name="connsiteX8" fmla="*/ 2865004 w 6038099"/>
              <a:gd name="connsiteY8" fmla="*/ 4740590 h 4741078"/>
              <a:gd name="connsiteX9" fmla="*/ 2213 w 6038099"/>
              <a:gd name="connsiteY9" fmla="*/ 2444405 h 4741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38099" h="4741078">
                <a:moveTo>
                  <a:pt x="-1004" y="2444405"/>
                </a:moveTo>
                <a:cubicBezTo>
                  <a:pt x="896386" y="2160297"/>
                  <a:pt x="1793776" y="1864924"/>
                  <a:pt x="2654944" y="1507579"/>
                </a:cubicBezTo>
                <a:cubicBezTo>
                  <a:pt x="2877078" y="1415023"/>
                  <a:pt x="3129797" y="1312808"/>
                  <a:pt x="3326171" y="1224278"/>
                </a:cubicBezTo>
                <a:lnTo>
                  <a:pt x="3326171" y="1224278"/>
                </a:lnTo>
                <a:cubicBezTo>
                  <a:pt x="4049715" y="891882"/>
                  <a:pt x="4753944" y="520371"/>
                  <a:pt x="5436450" y="111193"/>
                </a:cubicBezTo>
                <a:cubicBezTo>
                  <a:pt x="5640065" y="-12752"/>
                  <a:pt x="5809088" y="-31261"/>
                  <a:pt x="5914516" y="44393"/>
                </a:cubicBezTo>
                <a:cubicBezTo>
                  <a:pt x="6075483" y="160289"/>
                  <a:pt x="6098020" y="498318"/>
                  <a:pt x="5859783" y="1042385"/>
                </a:cubicBezTo>
                <a:cubicBezTo>
                  <a:pt x="5244900" y="2450840"/>
                  <a:pt x="4078698" y="3796523"/>
                  <a:pt x="2865004" y="4740590"/>
                </a:cubicBezTo>
                <a:lnTo>
                  <a:pt x="2865004" y="4740590"/>
                </a:lnTo>
                <a:cubicBezTo>
                  <a:pt x="1722951" y="4244172"/>
                  <a:pt x="734614" y="3451409"/>
                  <a:pt x="2213" y="2444405"/>
                </a:cubicBezTo>
              </a:path>
            </a:pathLst>
          </a:custGeom>
          <a:solidFill>
            <a:schemeClr val="tx2"/>
          </a:solidFill>
          <a:ln w="80391" cap="flat">
            <a:noFill/>
            <a:prstDash val="solid"/>
            <a:miter/>
          </a:ln>
        </p:spPr>
        <p:txBody>
          <a:bodyPr rtlCol="0" anchor="ctr"/>
          <a:lstStyle/>
          <a:p>
            <a:endParaRPr lang="pt-BR" dirty="0"/>
          </a:p>
        </p:txBody>
      </p:sp>
      <p:sp>
        <p:nvSpPr>
          <p:cNvPr id="22" name="Gráfico 6">
            <a:extLst>
              <a:ext uri="{FF2B5EF4-FFF2-40B4-BE49-F238E27FC236}">
                <a16:creationId xmlns:a16="http://schemas.microsoft.com/office/drawing/2014/main" id="{EB24206D-885C-4CDF-97B3-1BF58590DBE5}"/>
              </a:ext>
            </a:extLst>
          </p:cNvPr>
          <p:cNvSpPr/>
          <p:nvPr/>
        </p:nvSpPr>
        <p:spPr>
          <a:xfrm>
            <a:off x="1049678" y="5546225"/>
            <a:ext cx="206476" cy="162124"/>
          </a:xfrm>
          <a:custGeom>
            <a:avLst/>
            <a:gdLst>
              <a:gd name="connsiteX0" fmla="*/ -1004 w 6038099"/>
              <a:gd name="connsiteY0" fmla="*/ 2444405 h 4741078"/>
              <a:gd name="connsiteX1" fmla="*/ 2654944 w 6038099"/>
              <a:gd name="connsiteY1" fmla="*/ 1507579 h 4741078"/>
              <a:gd name="connsiteX2" fmla="*/ 3326171 w 6038099"/>
              <a:gd name="connsiteY2" fmla="*/ 1224278 h 4741078"/>
              <a:gd name="connsiteX3" fmla="*/ 3326171 w 6038099"/>
              <a:gd name="connsiteY3" fmla="*/ 1224278 h 4741078"/>
              <a:gd name="connsiteX4" fmla="*/ 5436450 w 6038099"/>
              <a:gd name="connsiteY4" fmla="*/ 111193 h 4741078"/>
              <a:gd name="connsiteX5" fmla="*/ 5914516 w 6038099"/>
              <a:gd name="connsiteY5" fmla="*/ 44393 h 4741078"/>
              <a:gd name="connsiteX6" fmla="*/ 5859783 w 6038099"/>
              <a:gd name="connsiteY6" fmla="*/ 1042385 h 4741078"/>
              <a:gd name="connsiteX7" fmla="*/ 2865004 w 6038099"/>
              <a:gd name="connsiteY7" fmla="*/ 4740590 h 4741078"/>
              <a:gd name="connsiteX8" fmla="*/ 2865004 w 6038099"/>
              <a:gd name="connsiteY8" fmla="*/ 4740590 h 4741078"/>
              <a:gd name="connsiteX9" fmla="*/ 2213 w 6038099"/>
              <a:gd name="connsiteY9" fmla="*/ 2444405 h 4741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38099" h="4741078">
                <a:moveTo>
                  <a:pt x="-1004" y="2444405"/>
                </a:moveTo>
                <a:cubicBezTo>
                  <a:pt x="896386" y="2160297"/>
                  <a:pt x="1793776" y="1864924"/>
                  <a:pt x="2654944" y="1507579"/>
                </a:cubicBezTo>
                <a:cubicBezTo>
                  <a:pt x="2877078" y="1415023"/>
                  <a:pt x="3129797" y="1312808"/>
                  <a:pt x="3326171" y="1224278"/>
                </a:cubicBezTo>
                <a:lnTo>
                  <a:pt x="3326171" y="1224278"/>
                </a:lnTo>
                <a:cubicBezTo>
                  <a:pt x="4049715" y="891882"/>
                  <a:pt x="4753944" y="520371"/>
                  <a:pt x="5436450" y="111193"/>
                </a:cubicBezTo>
                <a:cubicBezTo>
                  <a:pt x="5640065" y="-12752"/>
                  <a:pt x="5809088" y="-31261"/>
                  <a:pt x="5914516" y="44393"/>
                </a:cubicBezTo>
                <a:cubicBezTo>
                  <a:pt x="6075483" y="160289"/>
                  <a:pt x="6098020" y="498318"/>
                  <a:pt x="5859783" y="1042385"/>
                </a:cubicBezTo>
                <a:cubicBezTo>
                  <a:pt x="5244900" y="2450840"/>
                  <a:pt x="4078698" y="3796523"/>
                  <a:pt x="2865004" y="4740590"/>
                </a:cubicBezTo>
                <a:lnTo>
                  <a:pt x="2865004" y="4740590"/>
                </a:lnTo>
                <a:cubicBezTo>
                  <a:pt x="1722951" y="4244172"/>
                  <a:pt x="734614" y="3451409"/>
                  <a:pt x="2213" y="2444405"/>
                </a:cubicBezTo>
              </a:path>
            </a:pathLst>
          </a:custGeom>
          <a:solidFill>
            <a:schemeClr val="tx2"/>
          </a:solidFill>
          <a:ln w="80391" cap="flat">
            <a:noFill/>
            <a:prstDash val="solid"/>
            <a:miter/>
          </a:ln>
        </p:spPr>
        <p:txBody>
          <a:bodyPr rtlCol="0" anchor="ctr"/>
          <a:lstStyle/>
          <a:p>
            <a:endParaRPr lang="pt-BR" dirty="0"/>
          </a:p>
        </p:txBody>
      </p:sp>
      <p:sp>
        <p:nvSpPr>
          <p:cNvPr id="23" name="Gráfico 6">
            <a:extLst>
              <a:ext uri="{FF2B5EF4-FFF2-40B4-BE49-F238E27FC236}">
                <a16:creationId xmlns:a16="http://schemas.microsoft.com/office/drawing/2014/main" id="{649DA290-111F-4B45-9EBC-3F23600E519E}"/>
              </a:ext>
            </a:extLst>
          </p:cNvPr>
          <p:cNvSpPr/>
          <p:nvPr/>
        </p:nvSpPr>
        <p:spPr>
          <a:xfrm>
            <a:off x="1027375" y="6015623"/>
            <a:ext cx="206476" cy="162124"/>
          </a:xfrm>
          <a:custGeom>
            <a:avLst/>
            <a:gdLst>
              <a:gd name="connsiteX0" fmla="*/ -1004 w 6038099"/>
              <a:gd name="connsiteY0" fmla="*/ 2444405 h 4741078"/>
              <a:gd name="connsiteX1" fmla="*/ 2654944 w 6038099"/>
              <a:gd name="connsiteY1" fmla="*/ 1507579 h 4741078"/>
              <a:gd name="connsiteX2" fmla="*/ 3326171 w 6038099"/>
              <a:gd name="connsiteY2" fmla="*/ 1224278 h 4741078"/>
              <a:gd name="connsiteX3" fmla="*/ 3326171 w 6038099"/>
              <a:gd name="connsiteY3" fmla="*/ 1224278 h 4741078"/>
              <a:gd name="connsiteX4" fmla="*/ 5436450 w 6038099"/>
              <a:gd name="connsiteY4" fmla="*/ 111193 h 4741078"/>
              <a:gd name="connsiteX5" fmla="*/ 5914516 w 6038099"/>
              <a:gd name="connsiteY5" fmla="*/ 44393 h 4741078"/>
              <a:gd name="connsiteX6" fmla="*/ 5859783 w 6038099"/>
              <a:gd name="connsiteY6" fmla="*/ 1042385 h 4741078"/>
              <a:gd name="connsiteX7" fmla="*/ 2865004 w 6038099"/>
              <a:gd name="connsiteY7" fmla="*/ 4740590 h 4741078"/>
              <a:gd name="connsiteX8" fmla="*/ 2865004 w 6038099"/>
              <a:gd name="connsiteY8" fmla="*/ 4740590 h 4741078"/>
              <a:gd name="connsiteX9" fmla="*/ 2213 w 6038099"/>
              <a:gd name="connsiteY9" fmla="*/ 2444405 h 4741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38099" h="4741078">
                <a:moveTo>
                  <a:pt x="-1004" y="2444405"/>
                </a:moveTo>
                <a:cubicBezTo>
                  <a:pt x="896386" y="2160297"/>
                  <a:pt x="1793776" y="1864924"/>
                  <a:pt x="2654944" y="1507579"/>
                </a:cubicBezTo>
                <a:cubicBezTo>
                  <a:pt x="2877078" y="1415023"/>
                  <a:pt x="3129797" y="1312808"/>
                  <a:pt x="3326171" y="1224278"/>
                </a:cubicBezTo>
                <a:lnTo>
                  <a:pt x="3326171" y="1224278"/>
                </a:lnTo>
                <a:cubicBezTo>
                  <a:pt x="4049715" y="891882"/>
                  <a:pt x="4753944" y="520371"/>
                  <a:pt x="5436450" y="111193"/>
                </a:cubicBezTo>
                <a:cubicBezTo>
                  <a:pt x="5640065" y="-12752"/>
                  <a:pt x="5809088" y="-31261"/>
                  <a:pt x="5914516" y="44393"/>
                </a:cubicBezTo>
                <a:cubicBezTo>
                  <a:pt x="6075483" y="160289"/>
                  <a:pt x="6098020" y="498318"/>
                  <a:pt x="5859783" y="1042385"/>
                </a:cubicBezTo>
                <a:cubicBezTo>
                  <a:pt x="5244900" y="2450840"/>
                  <a:pt x="4078698" y="3796523"/>
                  <a:pt x="2865004" y="4740590"/>
                </a:cubicBezTo>
                <a:lnTo>
                  <a:pt x="2865004" y="4740590"/>
                </a:lnTo>
                <a:cubicBezTo>
                  <a:pt x="1722951" y="4244172"/>
                  <a:pt x="734614" y="3451409"/>
                  <a:pt x="2213" y="2444405"/>
                </a:cubicBezTo>
              </a:path>
            </a:pathLst>
          </a:custGeom>
          <a:solidFill>
            <a:schemeClr val="tx2"/>
          </a:solidFill>
          <a:ln w="80391" cap="flat">
            <a:noFill/>
            <a:prstDash val="solid"/>
            <a:miter/>
          </a:ln>
        </p:spPr>
        <p:txBody>
          <a:bodyPr rtlCol="0" anchor="ctr"/>
          <a:lstStyle/>
          <a:p>
            <a:endParaRPr lang="pt-BR" dirty="0"/>
          </a:p>
        </p:txBody>
      </p:sp>
      <p:cxnSp>
        <p:nvCxnSpPr>
          <p:cNvPr id="24" name="Conector reto 23">
            <a:extLst>
              <a:ext uri="{FF2B5EF4-FFF2-40B4-BE49-F238E27FC236}">
                <a16:creationId xmlns:a16="http://schemas.microsoft.com/office/drawing/2014/main" id="{6A609B10-6FF4-4AC9-839E-E5B98C29D157}"/>
              </a:ext>
            </a:extLst>
          </p:cNvPr>
          <p:cNvCxnSpPr>
            <a:cxnSpLocks/>
          </p:cNvCxnSpPr>
          <p:nvPr/>
        </p:nvCxnSpPr>
        <p:spPr>
          <a:xfrm>
            <a:off x="1284384" y="4391824"/>
            <a:ext cx="4506825" cy="0"/>
          </a:xfrm>
          <a:prstGeom prst="line">
            <a:avLst/>
          </a:prstGeom>
          <a:ln w="127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5" name="Conector reto 24">
            <a:extLst>
              <a:ext uri="{FF2B5EF4-FFF2-40B4-BE49-F238E27FC236}">
                <a16:creationId xmlns:a16="http://schemas.microsoft.com/office/drawing/2014/main" id="{25D4CEDB-41BA-4B79-860D-CF729AE3FB61}"/>
              </a:ext>
            </a:extLst>
          </p:cNvPr>
          <p:cNvCxnSpPr>
            <a:cxnSpLocks/>
          </p:cNvCxnSpPr>
          <p:nvPr/>
        </p:nvCxnSpPr>
        <p:spPr>
          <a:xfrm>
            <a:off x="1284384" y="4875246"/>
            <a:ext cx="4506825" cy="0"/>
          </a:xfrm>
          <a:prstGeom prst="line">
            <a:avLst/>
          </a:prstGeom>
          <a:ln w="127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6" name="Conector reto 25">
            <a:extLst>
              <a:ext uri="{FF2B5EF4-FFF2-40B4-BE49-F238E27FC236}">
                <a16:creationId xmlns:a16="http://schemas.microsoft.com/office/drawing/2014/main" id="{9B03BA3E-AE3B-4E8A-9F31-6F8C69C278B7}"/>
              </a:ext>
            </a:extLst>
          </p:cNvPr>
          <p:cNvCxnSpPr>
            <a:cxnSpLocks/>
          </p:cNvCxnSpPr>
          <p:nvPr/>
        </p:nvCxnSpPr>
        <p:spPr>
          <a:xfrm>
            <a:off x="1284384" y="5347553"/>
            <a:ext cx="4506825" cy="0"/>
          </a:xfrm>
          <a:prstGeom prst="line">
            <a:avLst/>
          </a:prstGeom>
          <a:ln w="127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3" name="Conector reto 32">
            <a:extLst>
              <a:ext uri="{FF2B5EF4-FFF2-40B4-BE49-F238E27FC236}">
                <a16:creationId xmlns:a16="http://schemas.microsoft.com/office/drawing/2014/main" id="{AC889B31-C7FA-4598-9585-537A38604BCD}"/>
              </a:ext>
            </a:extLst>
          </p:cNvPr>
          <p:cNvCxnSpPr>
            <a:cxnSpLocks/>
          </p:cNvCxnSpPr>
          <p:nvPr/>
        </p:nvCxnSpPr>
        <p:spPr>
          <a:xfrm>
            <a:off x="1254096" y="5867627"/>
            <a:ext cx="4633618" cy="0"/>
          </a:xfrm>
          <a:prstGeom prst="line">
            <a:avLst/>
          </a:prstGeom>
          <a:ln w="127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34" name="Gráfico 6">
            <a:extLst>
              <a:ext uri="{FF2B5EF4-FFF2-40B4-BE49-F238E27FC236}">
                <a16:creationId xmlns:a16="http://schemas.microsoft.com/office/drawing/2014/main" id="{CF59B8CD-45A7-4BBC-9CBA-5EE5E50BAB04}"/>
              </a:ext>
            </a:extLst>
          </p:cNvPr>
          <p:cNvSpPr/>
          <p:nvPr/>
        </p:nvSpPr>
        <p:spPr>
          <a:xfrm>
            <a:off x="1047620" y="4112162"/>
            <a:ext cx="206476" cy="162124"/>
          </a:xfrm>
          <a:custGeom>
            <a:avLst/>
            <a:gdLst>
              <a:gd name="connsiteX0" fmla="*/ -1004 w 6038099"/>
              <a:gd name="connsiteY0" fmla="*/ 2444405 h 4741078"/>
              <a:gd name="connsiteX1" fmla="*/ 2654944 w 6038099"/>
              <a:gd name="connsiteY1" fmla="*/ 1507579 h 4741078"/>
              <a:gd name="connsiteX2" fmla="*/ 3326171 w 6038099"/>
              <a:gd name="connsiteY2" fmla="*/ 1224278 h 4741078"/>
              <a:gd name="connsiteX3" fmla="*/ 3326171 w 6038099"/>
              <a:gd name="connsiteY3" fmla="*/ 1224278 h 4741078"/>
              <a:gd name="connsiteX4" fmla="*/ 5436450 w 6038099"/>
              <a:gd name="connsiteY4" fmla="*/ 111193 h 4741078"/>
              <a:gd name="connsiteX5" fmla="*/ 5914516 w 6038099"/>
              <a:gd name="connsiteY5" fmla="*/ 44393 h 4741078"/>
              <a:gd name="connsiteX6" fmla="*/ 5859783 w 6038099"/>
              <a:gd name="connsiteY6" fmla="*/ 1042385 h 4741078"/>
              <a:gd name="connsiteX7" fmla="*/ 2865004 w 6038099"/>
              <a:gd name="connsiteY7" fmla="*/ 4740590 h 4741078"/>
              <a:gd name="connsiteX8" fmla="*/ 2865004 w 6038099"/>
              <a:gd name="connsiteY8" fmla="*/ 4740590 h 4741078"/>
              <a:gd name="connsiteX9" fmla="*/ 2213 w 6038099"/>
              <a:gd name="connsiteY9" fmla="*/ 2444405 h 4741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38099" h="4741078">
                <a:moveTo>
                  <a:pt x="-1004" y="2444405"/>
                </a:moveTo>
                <a:cubicBezTo>
                  <a:pt x="896386" y="2160297"/>
                  <a:pt x="1793776" y="1864924"/>
                  <a:pt x="2654944" y="1507579"/>
                </a:cubicBezTo>
                <a:cubicBezTo>
                  <a:pt x="2877078" y="1415023"/>
                  <a:pt x="3129797" y="1312808"/>
                  <a:pt x="3326171" y="1224278"/>
                </a:cubicBezTo>
                <a:lnTo>
                  <a:pt x="3326171" y="1224278"/>
                </a:lnTo>
                <a:cubicBezTo>
                  <a:pt x="4049715" y="891882"/>
                  <a:pt x="4753944" y="520371"/>
                  <a:pt x="5436450" y="111193"/>
                </a:cubicBezTo>
                <a:cubicBezTo>
                  <a:pt x="5640065" y="-12752"/>
                  <a:pt x="5809088" y="-31261"/>
                  <a:pt x="5914516" y="44393"/>
                </a:cubicBezTo>
                <a:cubicBezTo>
                  <a:pt x="6075483" y="160289"/>
                  <a:pt x="6098020" y="498318"/>
                  <a:pt x="5859783" y="1042385"/>
                </a:cubicBezTo>
                <a:cubicBezTo>
                  <a:pt x="5244900" y="2450840"/>
                  <a:pt x="4078698" y="3796523"/>
                  <a:pt x="2865004" y="4740590"/>
                </a:cubicBezTo>
                <a:lnTo>
                  <a:pt x="2865004" y="4740590"/>
                </a:lnTo>
                <a:cubicBezTo>
                  <a:pt x="1722951" y="4244172"/>
                  <a:pt x="734614" y="3451409"/>
                  <a:pt x="2213" y="2444405"/>
                </a:cubicBezTo>
              </a:path>
            </a:pathLst>
          </a:custGeom>
          <a:solidFill>
            <a:schemeClr val="tx2"/>
          </a:solidFill>
          <a:ln w="80391" cap="flat">
            <a:noFill/>
            <a:prstDash val="solid"/>
            <a:miter/>
          </a:ln>
        </p:spPr>
        <p:txBody>
          <a:bodyPr rtlCol="0" anchor="ctr"/>
          <a:lstStyle/>
          <a:p>
            <a:endParaRPr lang="pt-BR" dirty="0"/>
          </a:p>
        </p:txBody>
      </p:sp>
    </p:spTree>
    <p:custDataLst>
      <p:tags r:id="rId1"/>
    </p:custDataLst>
    <p:extLst>
      <p:ext uri="{BB962C8B-B14F-4D97-AF65-F5344CB8AC3E}">
        <p14:creationId xmlns:p14="http://schemas.microsoft.com/office/powerpoint/2010/main" val="2827637070"/>
      </p:ext>
    </p:extLst>
  </p:cSld>
  <p:clrMapOvr>
    <a:masterClrMapping/>
  </p:clrMapOvr>
  <p:transition spd="slow">
    <p:push/>
  </p:transition>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94"/>
        <p:cNvGrpSpPr/>
        <p:nvPr/>
      </p:nvGrpSpPr>
      <p:grpSpPr>
        <a:xfrm>
          <a:off x="0" y="0"/>
          <a:ext cx="0" cy="0"/>
          <a:chOff x="0" y="0"/>
          <a:chExt cx="0" cy="0"/>
        </a:xfrm>
      </p:grpSpPr>
      <p:pic>
        <p:nvPicPr>
          <p:cNvPr id="41" name="Imagem 40">
            <a:extLst>
              <a:ext uri="{FF2B5EF4-FFF2-40B4-BE49-F238E27FC236}">
                <a16:creationId xmlns:a16="http://schemas.microsoft.com/office/drawing/2014/main" id="{A59B6C7C-BA68-467E-BF49-3FB0FC32EF1D}"/>
              </a:ext>
            </a:extLst>
          </p:cNvPr>
          <p:cNvPicPr>
            <a:picLocks noChangeAspect="1"/>
          </p:cNvPicPr>
          <p:nvPr/>
        </p:nvPicPr>
        <p:blipFill rotWithShape="1">
          <a:blip r:embed="rId4"/>
          <a:srcRect l="26604" r="5814"/>
          <a:stretch/>
        </p:blipFill>
        <p:spPr>
          <a:xfrm flipH="1">
            <a:off x="-2" y="0"/>
            <a:ext cx="7005677" cy="6913143"/>
          </a:xfrm>
          <a:prstGeom prst="rect">
            <a:avLst/>
          </a:prstGeom>
        </p:spPr>
      </p:pic>
      <p:sp>
        <p:nvSpPr>
          <p:cNvPr id="14" name="Retângulo 13">
            <a:extLst>
              <a:ext uri="{FF2B5EF4-FFF2-40B4-BE49-F238E27FC236}">
                <a16:creationId xmlns:a16="http://schemas.microsoft.com/office/drawing/2014/main" id="{B0B38279-4259-41AA-86E9-A8F89E6BF06A}"/>
              </a:ext>
            </a:extLst>
          </p:cNvPr>
          <p:cNvSpPr/>
          <p:nvPr/>
        </p:nvSpPr>
        <p:spPr>
          <a:xfrm flipH="1">
            <a:off x="3124410" y="-1"/>
            <a:ext cx="9067588" cy="6913639"/>
          </a:xfrm>
          <a:prstGeom prst="rect">
            <a:avLst/>
          </a:prstGeom>
          <a:gradFill flip="none" rotWithShape="1">
            <a:gsLst>
              <a:gs pos="50000">
                <a:schemeClr val="accent4"/>
              </a:gs>
              <a:gs pos="100000">
                <a:schemeClr val="accent3">
                  <a:alpha val="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20" name="Gráfico 2">
            <a:extLst>
              <a:ext uri="{FF2B5EF4-FFF2-40B4-BE49-F238E27FC236}">
                <a16:creationId xmlns:a16="http://schemas.microsoft.com/office/drawing/2014/main" id="{A8056679-3E0D-47BB-8B98-0E361390317F}"/>
              </a:ext>
            </a:extLst>
          </p:cNvPr>
          <p:cNvSpPr/>
          <p:nvPr/>
        </p:nvSpPr>
        <p:spPr>
          <a:xfrm rot="4193117" flipH="1">
            <a:off x="6618167" y="-4208401"/>
            <a:ext cx="12795874" cy="14713396"/>
          </a:xfrm>
          <a:custGeom>
            <a:avLst/>
            <a:gdLst>
              <a:gd name="connsiteX0" fmla="*/ 0 w 5701176"/>
              <a:gd name="connsiteY0" fmla="*/ 5198879 h 6517995"/>
              <a:gd name="connsiteX1" fmla="*/ 2452116 w 5701176"/>
              <a:gd name="connsiteY1" fmla="*/ 3025083 h 6517995"/>
              <a:gd name="connsiteX2" fmla="*/ 3052001 w 5701176"/>
              <a:gd name="connsiteY2" fmla="*/ 2423865 h 6517995"/>
              <a:gd name="connsiteX3" fmla="*/ 3052096 w 5701176"/>
              <a:gd name="connsiteY3" fmla="*/ 2424341 h 6517995"/>
              <a:gd name="connsiteX4" fmla="*/ 4846320 w 5701176"/>
              <a:gd name="connsiteY4" fmla="*/ 286741 h 6517995"/>
              <a:gd name="connsiteX5" fmla="*/ 5332286 w 5701176"/>
              <a:gd name="connsiteY5" fmla="*/ 8611 h 6517995"/>
              <a:gd name="connsiteX6" fmla="*/ 5698998 w 5701176"/>
              <a:gd name="connsiteY6" fmla="*/ 1137419 h 6517995"/>
              <a:gd name="connsiteX7" fmla="*/ 4057364 w 5701176"/>
              <a:gd name="connsiteY7" fmla="*/ 6517996 h 6517995"/>
              <a:gd name="connsiteX8" fmla="*/ 4053364 w 5701176"/>
              <a:gd name="connsiteY8" fmla="*/ 6508090 h 6517995"/>
              <a:gd name="connsiteX9" fmla="*/ 4057364 w 5701176"/>
              <a:gd name="connsiteY9" fmla="*/ 6517996 h 6517995"/>
              <a:gd name="connsiteX10" fmla="*/ 0 w 5701176"/>
              <a:gd name="connsiteY10" fmla="*/ 5198879 h 6517995"/>
              <a:gd name="connsiteX0" fmla="*/ 0 w 5701176"/>
              <a:gd name="connsiteY0" fmla="*/ 5198879 h 6527879"/>
              <a:gd name="connsiteX1" fmla="*/ 2452116 w 5701176"/>
              <a:gd name="connsiteY1" fmla="*/ 3025083 h 6527879"/>
              <a:gd name="connsiteX2" fmla="*/ 3052001 w 5701176"/>
              <a:gd name="connsiteY2" fmla="*/ 2423865 h 6527879"/>
              <a:gd name="connsiteX3" fmla="*/ 3052096 w 5701176"/>
              <a:gd name="connsiteY3" fmla="*/ 2424341 h 6527879"/>
              <a:gd name="connsiteX4" fmla="*/ 4846320 w 5701176"/>
              <a:gd name="connsiteY4" fmla="*/ 286741 h 6527879"/>
              <a:gd name="connsiteX5" fmla="*/ 5332286 w 5701176"/>
              <a:gd name="connsiteY5" fmla="*/ 8611 h 6527879"/>
              <a:gd name="connsiteX6" fmla="*/ 5698998 w 5701176"/>
              <a:gd name="connsiteY6" fmla="*/ 1137419 h 6527879"/>
              <a:gd name="connsiteX7" fmla="*/ 4057364 w 5701176"/>
              <a:gd name="connsiteY7" fmla="*/ 6517996 h 6527879"/>
              <a:gd name="connsiteX8" fmla="*/ 4053364 w 5701176"/>
              <a:gd name="connsiteY8" fmla="*/ 6508090 h 6527879"/>
              <a:gd name="connsiteX9" fmla="*/ 4072193 w 5701176"/>
              <a:gd name="connsiteY9" fmla="*/ 6527879 h 6527879"/>
              <a:gd name="connsiteX10" fmla="*/ 0 w 5701176"/>
              <a:gd name="connsiteY10" fmla="*/ 5198879 h 6527879"/>
              <a:gd name="connsiteX0" fmla="*/ 0 w 5701176"/>
              <a:gd name="connsiteY0" fmla="*/ 5198879 h 6557702"/>
              <a:gd name="connsiteX1" fmla="*/ 2452116 w 5701176"/>
              <a:gd name="connsiteY1" fmla="*/ 3025083 h 6557702"/>
              <a:gd name="connsiteX2" fmla="*/ 3052001 w 5701176"/>
              <a:gd name="connsiteY2" fmla="*/ 2423865 h 6557702"/>
              <a:gd name="connsiteX3" fmla="*/ 3052096 w 5701176"/>
              <a:gd name="connsiteY3" fmla="*/ 2424341 h 6557702"/>
              <a:gd name="connsiteX4" fmla="*/ 4846320 w 5701176"/>
              <a:gd name="connsiteY4" fmla="*/ 286741 h 6557702"/>
              <a:gd name="connsiteX5" fmla="*/ 5332286 w 5701176"/>
              <a:gd name="connsiteY5" fmla="*/ 8611 h 6557702"/>
              <a:gd name="connsiteX6" fmla="*/ 5698998 w 5701176"/>
              <a:gd name="connsiteY6" fmla="*/ 1137419 h 6557702"/>
              <a:gd name="connsiteX7" fmla="*/ 4057364 w 5701176"/>
              <a:gd name="connsiteY7" fmla="*/ 6517996 h 6557702"/>
              <a:gd name="connsiteX8" fmla="*/ 4053364 w 5701176"/>
              <a:gd name="connsiteY8" fmla="*/ 6508090 h 6557702"/>
              <a:gd name="connsiteX9" fmla="*/ 4035815 w 5701176"/>
              <a:gd name="connsiteY9" fmla="*/ 6557702 h 6557702"/>
              <a:gd name="connsiteX10" fmla="*/ 0 w 5701176"/>
              <a:gd name="connsiteY10" fmla="*/ 5198879 h 6557702"/>
              <a:gd name="connsiteX0" fmla="*/ 0 w 5701176"/>
              <a:gd name="connsiteY0" fmla="*/ 5198879 h 6557702"/>
              <a:gd name="connsiteX1" fmla="*/ 2452116 w 5701176"/>
              <a:gd name="connsiteY1" fmla="*/ 3025083 h 6557702"/>
              <a:gd name="connsiteX2" fmla="*/ 3052001 w 5701176"/>
              <a:gd name="connsiteY2" fmla="*/ 2423865 h 6557702"/>
              <a:gd name="connsiteX3" fmla="*/ 3052096 w 5701176"/>
              <a:gd name="connsiteY3" fmla="*/ 2424341 h 6557702"/>
              <a:gd name="connsiteX4" fmla="*/ 4846320 w 5701176"/>
              <a:gd name="connsiteY4" fmla="*/ 286741 h 6557702"/>
              <a:gd name="connsiteX5" fmla="*/ 5332286 w 5701176"/>
              <a:gd name="connsiteY5" fmla="*/ 8611 h 6557702"/>
              <a:gd name="connsiteX6" fmla="*/ 5698998 w 5701176"/>
              <a:gd name="connsiteY6" fmla="*/ 1137419 h 6557702"/>
              <a:gd name="connsiteX7" fmla="*/ 4057364 w 5701176"/>
              <a:gd name="connsiteY7" fmla="*/ 6517996 h 6557702"/>
              <a:gd name="connsiteX8" fmla="*/ 4051506 w 5701176"/>
              <a:gd name="connsiteY8" fmla="*/ 6541960 h 6557702"/>
              <a:gd name="connsiteX9" fmla="*/ 4035815 w 5701176"/>
              <a:gd name="connsiteY9" fmla="*/ 6557702 h 6557702"/>
              <a:gd name="connsiteX10" fmla="*/ 0 w 5701176"/>
              <a:gd name="connsiteY10" fmla="*/ 5198879 h 6557702"/>
              <a:gd name="connsiteX0" fmla="*/ 0 w 5701176"/>
              <a:gd name="connsiteY0" fmla="*/ 5198879 h 6557702"/>
              <a:gd name="connsiteX1" fmla="*/ 2452116 w 5701176"/>
              <a:gd name="connsiteY1" fmla="*/ 3025083 h 6557702"/>
              <a:gd name="connsiteX2" fmla="*/ 3052001 w 5701176"/>
              <a:gd name="connsiteY2" fmla="*/ 2423865 h 6557702"/>
              <a:gd name="connsiteX3" fmla="*/ 3052096 w 5701176"/>
              <a:gd name="connsiteY3" fmla="*/ 2424341 h 6557702"/>
              <a:gd name="connsiteX4" fmla="*/ 4846320 w 5701176"/>
              <a:gd name="connsiteY4" fmla="*/ 286741 h 6557702"/>
              <a:gd name="connsiteX5" fmla="*/ 5332286 w 5701176"/>
              <a:gd name="connsiteY5" fmla="*/ 8611 h 6557702"/>
              <a:gd name="connsiteX6" fmla="*/ 5698998 w 5701176"/>
              <a:gd name="connsiteY6" fmla="*/ 1137419 h 6557702"/>
              <a:gd name="connsiteX7" fmla="*/ 4054407 w 5701176"/>
              <a:gd name="connsiteY7" fmla="*/ 6520062 h 6557702"/>
              <a:gd name="connsiteX8" fmla="*/ 4051506 w 5701176"/>
              <a:gd name="connsiteY8" fmla="*/ 6541960 h 6557702"/>
              <a:gd name="connsiteX9" fmla="*/ 4035815 w 5701176"/>
              <a:gd name="connsiteY9" fmla="*/ 6557702 h 6557702"/>
              <a:gd name="connsiteX10" fmla="*/ 0 w 5701176"/>
              <a:gd name="connsiteY10" fmla="*/ 5198879 h 6557702"/>
              <a:gd name="connsiteX0" fmla="*/ 0 w 5701176"/>
              <a:gd name="connsiteY0" fmla="*/ 5198879 h 6554261"/>
              <a:gd name="connsiteX1" fmla="*/ 2452116 w 5701176"/>
              <a:gd name="connsiteY1" fmla="*/ 3025083 h 6554261"/>
              <a:gd name="connsiteX2" fmla="*/ 3052001 w 5701176"/>
              <a:gd name="connsiteY2" fmla="*/ 2423865 h 6554261"/>
              <a:gd name="connsiteX3" fmla="*/ 3052096 w 5701176"/>
              <a:gd name="connsiteY3" fmla="*/ 2424341 h 6554261"/>
              <a:gd name="connsiteX4" fmla="*/ 4846320 w 5701176"/>
              <a:gd name="connsiteY4" fmla="*/ 286741 h 6554261"/>
              <a:gd name="connsiteX5" fmla="*/ 5332286 w 5701176"/>
              <a:gd name="connsiteY5" fmla="*/ 8611 h 6554261"/>
              <a:gd name="connsiteX6" fmla="*/ 5698998 w 5701176"/>
              <a:gd name="connsiteY6" fmla="*/ 1137419 h 6554261"/>
              <a:gd name="connsiteX7" fmla="*/ 4054407 w 5701176"/>
              <a:gd name="connsiteY7" fmla="*/ 6520062 h 6554261"/>
              <a:gd name="connsiteX8" fmla="*/ 4051506 w 5701176"/>
              <a:gd name="connsiteY8" fmla="*/ 6541960 h 6554261"/>
              <a:gd name="connsiteX9" fmla="*/ 4019325 w 5701176"/>
              <a:gd name="connsiteY9" fmla="*/ 6554261 h 6554261"/>
              <a:gd name="connsiteX10" fmla="*/ 0 w 5701176"/>
              <a:gd name="connsiteY10" fmla="*/ 5198879 h 6554261"/>
              <a:gd name="connsiteX0" fmla="*/ 0 w 5701176"/>
              <a:gd name="connsiteY0" fmla="*/ 5198879 h 6556492"/>
              <a:gd name="connsiteX1" fmla="*/ 2452116 w 5701176"/>
              <a:gd name="connsiteY1" fmla="*/ 3025083 h 6556492"/>
              <a:gd name="connsiteX2" fmla="*/ 3052001 w 5701176"/>
              <a:gd name="connsiteY2" fmla="*/ 2423865 h 6556492"/>
              <a:gd name="connsiteX3" fmla="*/ 3052096 w 5701176"/>
              <a:gd name="connsiteY3" fmla="*/ 2424341 h 6556492"/>
              <a:gd name="connsiteX4" fmla="*/ 4846320 w 5701176"/>
              <a:gd name="connsiteY4" fmla="*/ 286741 h 6556492"/>
              <a:gd name="connsiteX5" fmla="*/ 5332286 w 5701176"/>
              <a:gd name="connsiteY5" fmla="*/ 8611 h 6556492"/>
              <a:gd name="connsiteX6" fmla="*/ 5698998 w 5701176"/>
              <a:gd name="connsiteY6" fmla="*/ 1137419 h 6556492"/>
              <a:gd name="connsiteX7" fmla="*/ 4054407 w 5701176"/>
              <a:gd name="connsiteY7" fmla="*/ 6520062 h 6556492"/>
              <a:gd name="connsiteX8" fmla="*/ 4051506 w 5701176"/>
              <a:gd name="connsiteY8" fmla="*/ 6541960 h 6556492"/>
              <a:gd name="connsiteX9" fmla="*/ 3999756 w 5701176"/>
              <a:gd name="connsiteY9" fmla="*/ 6556492 h 6556492"/>
              <a:gd name="connsiteX10" fmla="*/ 0 w 5701176"/>
              <a:gd name="connsiteY10" fmla="*/ 5198879 h 6556492"/>
              <a:gd name="connsiteX0" fmla="*/ 0 w 5701176"/>
              <a:gd name="connsiteY0" fmla="*/ 5198879 h 6559191"/>
              <a:gd name="connsiteX1" fmla="*/ 2452116 w 5701176"/>
              <a:gd name="connsiteY1" fmla="*/ 3025083 h 6559191"/>
              <a:gd name="connsiteX2" fmla="*/ 3052001 w 5701176"/>
              <a:gd name="connsiteY2" fmla="*/ 2423865 h 6559191"/>
              <a:gd name="connsiteX3" fmla="*/ 3052096 w 5701176"/>
              <a:gd name="connsiteY3" fmla="*/ 2424341 h 6559191"/>
              <a:gd name="connsiteX4" fmla="*/ 4846320 w 5701176"/>
              <a:gd name="connsiteY4" fmla="*/ 286741 h 6559191"/>
              <a:gd name="connsiteX5" fmla="*/ 5332286 w 5701176"/>
              <a:gd name="connsiteY5" fmla="*/ 8611 h 6559191"/>
              <a:gd name="connsiteX6" fmla="*/ 5698998 w 5701176"/>
              <a:gd name="connsiteY6" fmla="*/ 1137419 h 6559191"/>
              <a:gd name="connsiteX7" fmla="*/ 4054407 w 5701176"/>
              <a:gd name="connsiteY7" fmla="*/ 6520062 h 6559191"/>
              <a:gd name="connsiteX8" fmla="*/ 4039435 w 5701176"/>
              <a:gd name="connsiteY8" fmla="*/ 6557439 h 6559191"/>
              <a:gd name="connsiteX9" fmla="*/ 3999756 w 5701176"/>
              <a:gd name="connsiteY9" fmla="*/ 6556492 h 6559191"/>
              <a:gd name="connsiteX10" fmla="*/ 0 w 5701176"/>
              <a:gd name="connsiteY10" fmla="*/ 5198879 h 6559191"/>
              <a:gd name="connsiteX0" fmla="*/ 0 w 5701176"/>
              <a:gd name="connsiteY0" fmla="*/ 5198879 h 6560738"/>
              <a:gd name="connsiteX1" fmla="*/ 2452116 w 5701176"/>
              <a:gd name="connsiteY1" fmla="*/ 3025083 h 6560738"/>
              <a:gd name="connsiteX2" fmla="*/ 3052001 w 5701176"/>
              <a:gd name="connsiteY2" fmla="*/ 2423865 h 6560738"/>
              <a:gd name="connsiteX3" fmla="*/ 3052096 w 5701176"/>
              <a:gd name="connsiteY3" fmla="*/ 2424341 h 6560738"/>
              <a:gd name="connsiteX4" fmla="*/ 4846320 w 5701176"/>
              <a:gd name="connsiteY4" fmla="*/ 286741 h 6560738"/>
              <a:gd name="connsiteX5" fmla="*/ 5332286 w 5701176"/>
              <a:gd name="connsiteY5" fmla="*/ 8611 h 6560738"/>
              <a:gd name="connsiteX6" fmla="*/ 5698998 w 5701176"/>
              <a:gd name="connsiteY6" fmla="*/ 1137419 h 6560738"/>
              <a:gd name="connsiteX7" fmla="*/ 4066720 w 5701176"/>
              <a:gd name="connsiteY7" fmla="*/ 6497373 h 6560738"/>
              <a:gd name="connsiteX8" fmla="*/ 4039435 w 5701176"/>
              <a:gd name="connsiteY8" fmla="*/ 6557439 h 6560738"/>
              <a:gd name="connsiteX9" fmla="*/ 3999756 w 5701176"/>
              <a:gd name="connsiteY9" fmla="*/ 6556492 h 6560738"/>
              <a:gd name="connsiteX10" fmla="*/ 0 w 5701176"/>
              <a:gd name="connsiteY10" fmla="*/ 5198879 h 6560738"/>
              <a:gd name="connsiteX0" fmla="*/ 0 w 5701176"/>
              <a:gd name="connsiteY0" fmla="*/ 5198879 h 6561432"/>
              <a:gd name="connsiteX1" fmla="*/ 2452116 w 5701176"/>
              <a:gd name="connsiteY1" fmla="*/ 3025083 h 6561432"/>
              <a:gd name="connsiteX2" fmla="*/ 3052001 w 5701176"/>
              <a:gd name="connsiteY2" fmla="*/ 2423865 h 6561432"/>
              <a:gd name="connsiteX3" fmla="*/ 3052096 w 5701176"/>
              <a:gd name="connsiteY3" fmla="*/ 2424341 h 6561432"/>
              <a:gd name="connsiteX4" fmla="*/ 4846320 w 5701176"/>
              <a:gd name="connsiteY4" fmla="*/ 286741 h 6561432"/>
              <a:gd name="connsiteX5" fmla="*/ 5332286 w 5701176"/>
              <a:gd name="connsiteY5" fmla="*/ 8611 h 6561432"/>
              <a:gd name="connsiteX6" fmla="*/ 5698998 w 5701176"/>
              <a:gd name="connsiteY6" fmla="*/ 1137419 h 6561432"/>
              <a:gd name="connsiteX7" fmla="*/ 4095930 w 5701176"/>
              <a:gd name="connsiteY7" fmla="*/ 6487524 h 6561432"/>
              <a:gd name="connsiteX8" fmla="*/ 4039435 w 5701176"/>
              <a:gd name="connsiteY8" fmla="*/ 6557439 h 6561432"/>
              <a:gd name="connsiteX9" fmla="*/ 3999756 w 5701176"/>
              <a:gd name="connsiteY9" fmla="*/ 6556492 h 6561432"/>
              <a:gd name="connsiteX10" fmla="*/ 0 w 5701176"/>
              <a:gd name="connsiteY10" fmla="*/ 5198879 h 6561432"/>
              <a:gd name="connsiteX0" fmla="*/ 0 w 5701176"/>
              <a:gd name="connsiteY0" fmla="*/ 5198879 h 6562035"/>
              <a:gd name="connsiteX1" fmla="*/ 2452116 w 5701176"/>
              <a:gd name="connsiteY1" fmla="*/ 3025083 h 6562035"/>
              <a:gd name="connsiteX2" fmla="*/ 3052001 w 5701176"/>
              <a:gd name="connsiteY2" fmla="*/ 2423865 h 6562035"/>
              <a:gd name="connsiteX3" fmla="*/ 3052096 w 5701176"/>
              <a:gd name="connsiteY3" fmla="*/ 2424341 h 6562035"/>
              <a:gd name="connsiteX4" fmla="*/ 4846320 w 5701176"/>
              <a:gd name="connsiteY4" fmla="*/ 286741 h 6562035"/>
              <a:gd name="connsiteX5" fmla="*/ 5332286 w 5701176"/>
              <a:gd name="connsiteY5" fmla="*/ 8611 h 6562035"/>
              <a:gd name="connsiteX6" fmla="*/ 5698998 w 5701176"/>
              <a:gd name="connsiteY6" fmla="*/ 1137419 h 6562035"/>
              <a:gd name="connsiteX7" fmla="*/ 4080331 w 5701176"/>
              <a:gd name="connsiteY7" fmla="*/ 6479058 h 6562035"/>
              <a:gd name="connsiteX8" fmla="*/ 4039435 w 5701176"/>
              <a:gd name="connsiteY8" fmla="*/ 6557439 h 6562035"/>
              <a:gd name="connsiteX9" fmla="*/ 3999756 w 5701176"/>
              <a:gd name="connsiteY9" fmla="*/ 6556492 h 6562035"/>
              <a:gd name="connsiteX10" fmla="*/ 0 w 5701176"/>
              <a:gd name="connsiteY10" fmla="*/ 5198879 h 6562035"/>
              <a:gd name="connsiteX0" fmla="*/ 0 w 5701176"/>
              <a:gd name="connsiteY0" fmla="*/ 5198879 h 6556492"/>
              <a:gd name="connsiteX1" fmla="*/ 2452116 w 5701176"/>
              <a:gd name="connsiteY1" fmla="*/ 3025083 h 6556492"/>
              <a:gd name="connsiteX2" fmla="*/ 3052001 w 5701176"/>
              <a:gd name="connsiteY2" fmla="*/ 2423865 h 6556492"/>
              <a:gd name="connsiteX3" fmla="*/ 3052096 w 5701176"/>
              <a:gd name="connsiteY3" fmla="*/ 2424341 h 6556492"/>
              <a:gd name="connsiteX4" fmla="*/ 4846320 w 5701176"/>
              <a:gd name="connsiteY4" fmla="*/ 286741 h 6556492"/>
              <a:gd name="connsiteX5" fmla="*/ 5332286 w 5701176"/>
              <a:gd name="connsiteY5" fmla="*/ 8611 h 6556492"/>
              <a:gd name="connsiteX6" fmla="*/ 5698998 w 5701176"/>
              <a:gd name="connsiteY6" fmla="*/ 1137419 h 6556492"/>
              <a:gd name="connsiteX7" fmla="*/ 4080331 w 5701176"/>
              <a:gd name="connsiteY7" fmla="*/ 6479058 h 6556492"/>
              <a:gd name="connsiteX8" fmla="*/ 4041216 w 5701176"/>
              <a:gd name="connsiteY8" fmla="*/ 6547391 h 6556492"/>
              <a:gd name="connsiteX9" fmla="*/ 3999756 w 5701176"/>
              <a:gd name="connsiteY9" fmla="*/ 6556492 h 6556492"/>
              <a:gd name="connsiteX10" fmla="*/ 0 w 5701176"/>
              <a:gd name="connsiteY10" fmla="*/ 5198879 h 6556492"/>
              <a:gd name="connsiteX0" fmla="*/ 0 w 5701176"/>
              <a:gd name="connsiteY0" fmla="*/ 5198879 h 6555524"/>
              <a:gd name="connsiteX1" fmla="*/ 2452116 w 5701176"/>
              <a:gd name="connsiteY1" fmla="*/ 3025083 h 6555524"/>
              <a:gd name="connsiteX2" fmla="*/ 3052001 w 5701176"/>
              <a:gd name="connsiteY2" fmla="*/ 2423865 h 6555524"/>
              <a:gd name="connsiteX3" fmla="*/ 3052096 w 5701176"/>
              <a:gd name="connsiteY3" fmla="*/ 2424341 h 6555524"/>
              <a:gd name="connsiteX4" fmla="*/ 4846320 w 5701176"/>
              <a:gd name="connsiteY4" fmla="*/ 286741 h 6555524"/>
              <a:gd name="connsiteX5" fmla="*/ 5332286 w 5701176"/>
              <a:gd name="connsiteY5" fmla="*/ 8611 h 6555524"/>
              <a:gd name="connsiteX6" fmla="*/ 5698998 w 5701176"/>
              <a:gd name="connsiteY6" fmla="*/ 1137419 h 6555524"/>
              <a:gd name="connsiteX7" fmla="*/ 4080331 w 5701176"/>
              <a:gd name="connsiteY7" fmla="*/ 6479058 h 6555524"/>
              <a:gd name="connsiteX8" fmla="*/ 4041216 w 5701176"/>
              <a:gd name="connsiteY8" fmla="*/ 6547391 h 6555524"/>
              <a:gd name="connsiteX9" fmla="*/ 3970910 w 5701176"/>
              <a:gd name="connsiteY9" fmla="*/ 6555524 h 6555524"/>
              <a:gd name="connsiteX10" fmla="*/ 0 w 5701176"/>
              <a:gd name="connsiteY10" fmla="*/ 5198879 h 6555524"/>
              <a:gd name="connsiteX0" fmla="*/ 0 w 5701176"/>
              <a:gd name="connsiteY0" fmla="*/ 5198879 h 6556808"/>
              <a:gd name="connsiteX1" fmla="*/ 2452116 w 5701176"/>
              <a:gd name="connsiteY1" fmla="*/ 3025083 h 6556808"/>
              <a:gd name="connsiteX2" fmla="*/ 3052001 w 5701176"/>
              <a:gd name="connsiteY2" fmla="*/ 2423865 h 6556808"/>
              <a:gd name="connsiteX3" fmla="*/ 3052096 w 5701176"/>
              <a:gd name="connsiteY3" fmla="*/ 2424341 h 6556808"/>
              <a:gd name="connsiteX4" fmla="*/ 4846320 w 5701176"/>
              <a:gd name="connsiteY4" fmla="*/ 286741 h 6556808"/>
              <a:gd name="connsiteX5" fmla="*/ 5332286 w 5701176"/>
              <a:gd name="connsiteY5" fmla="*/ 8611 h 6556808"/>
              <a:gd name="connsiteX6" fmla="*/ 5698998 w 5701176"/>
              <a:gd name="connsiteY6" fmla="*/ 1137419 h 6556808"/>
              <a:gd name="connsiteX7" fmla="*/ 4080331 w 5701176"/>
              <a:gd name="connsiteY7" fmla="*/ 6479058 h 6556808"/>
              <a:gd name="connsiteX8" fmla="*/ 4041216 w 5701176"/>
              <a:gd name="connsiteY8" fmla="*/ 6547391 h 6556808"/>
              <a:gd name="connsiteX9" fmla="*/ 3970910 w 5701176"/>
              <a:gd name="connsiteY9" fmla="*/ 6555524 h 6556808"/>
              <a:gd name="connsiteX10" fmla="*/ 0 w 5701176"/>
              <a:gd name="connsiteY10" fmla="*/ 5198879 h 6556808"/>
              <a:gd name="connsiteX0" fmla="*/ 0 w 5701176"/>
              <a:gd name="connsiteY0" fmla="*/ 5198879 h 6555524"/>
              <a:gd name="connsiteX1" fmla="*/ 2452116 w 5701176"/>
              <a:gd name="connsiteY1" fmla="*/ 3025083 h 6555524"/>
              <a:gd name="connsiteX2" fmla="*/ 3052001 w 5701176"/>
              <a:gd name="connsiteY2" fmla="*/ 2423865 h 6555524"/>
              <a:gd name="connsiteX3" fmla="*/ 3052096 w 5701176"/>
              <a:gd name="connsiteY3" fmla="*/ 2424341 h 6555524"/>
              <a:gd name="connsiteX4" fmla="*/ 4846320 w 5701176"/>
              <a:gd name="connsiteY4" fmla="*/ 286741 h 6555524"/>
              <a:gd name="connsiteX5" fmla="*/ 5332286 w 5701176"/>
              <a:gd name="connsiteY5" fmla="*/ 8611 h 6555524"/>
              <a:gd name="connsiteX6" fmla="*/ 5698998 w 5701176"/>
              <a:gd name="connsiteY6" fmla="*/ 1137419 h 6555524"/>
              <a:gd name="connsiteX7" fmla="*/ 4080331 w 5701176"/>
              <a:gd name="connsiteY7" fmla="*/ 6479058 h 6555524"/>
              <a:gd name="connsiteX8" fmla="*/ 4040688 w 5701176"/>
              <a:gd name="connsiteY8" fmla="*/ 6541598 h 6555524"/>
              <a:gd name="connsiteX9" fmla="*/ 3970910 w 5701176"/>
              <a:gd name="connsiteY9" fmla="*/ 6555524 h 6555524"/>
              <a:gd name="connsiteX10" fmla="*/ 0 w 5701176"/>
              <a:gd name="connsiteY10" fmla="*/ 5198879 h 6555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701176" h="6555524">
                <a:moveTo>
                  <a:pt x="0" y="5198879"/>
                </a:moveTo>
                <a:cubicBezTo>
                  <a:pt x="842677" y="4500029"/>
                  <a:pt x="1681258" y="3788988"/>
                  <a:pt x="2452116" y="3025083"/>
                </a:cubicBezTo>
                <a:cubicBezTo>
                  <a:pt x="2651284" y="2827820"/>
                  <a:pt x="2879408" y="2606364"/>
                  <a:pt x="3052001" y="2423865"/>
                </a:cubicBezTo>
                <a:cubicBezTo>
                  <a:pt x="3052033" y="2424024"/>
                  <a:pt x="3052064" y="2424182"/>
                  <a:pt x="3052096" y="2424341"/>
                </a:cubicBezTo>
                <a:cubicBezTo>
                  <a:pt x="3687318" y="1739303"/>
                  <a:pt x="4289775" y="1037596"/>
                  <a:pt x="4846320" y="286741"/>
                </a:cubicBezTo>
                <a:cubicBezTo>
                  <a:pt x="5012722" y="62427"/>
                  <a:pt x="5186077" y="-30251"/>
                  <a:pt x="5332286" y="8611"/>
                </a:cubicBezTo>
                <a:cubicBezTo>
                  <a:pt x="5555361" y="67380"/>
                  <a:pt x="5722334" y="433426"/>
                  <a:pt x="5698998" y="1137419"/>
                </a:cubicBezTo>
                <a:cubicBezTo>
                  <a:pt x="5638324" y="2961551"/>
                  <a:pt x="4982540" y="4913148"/>
                  <a:pt x="4080331" y="6479058"/>
                </a:cubicBezTo>
                <a:cubicBezTo>
                  <a:pt x="4078141" y="6474391"/>
                  <a:pt x="4058398" y="6523061"/>
                  <a:pt x="4040688" y="6541598"/>
                </a:cubicBezTo>
                <a:cubicBezTo>
                  <a:pt x="4022978" y="6560135"/>
                  <a:pt x="3968624" y="6550476"/>
                  <a:pt x="3970910" y="6555524"/>
                </a:cubicBezTo>
                <a:cubicBezTo>
                  <a:pt x="2535493" y="6499421"/>
                  <a:pt x="1213104" y="5996883"/>
                  <a:pt x="0" y="5198879"/>
                </a:cubicBezTo>
              </a:path>
            </a:pathLst>
          </a:custGeom>
          <a:solidFill>
            <a:schemeClr val="bg1"/>
          </a:solidFill>
          <a:ln w="28575" cap="flat">
            <a:noFill/>
            <a:prstDash val="solid"/>
            <a:miter/>
          </a:ln>
        </p:spPr>
        <p:txBody>
          <a:bodyPr rtlCol="0" anchor="ctr"/>
          <a:lstStyle/>
          <a:p>
            <a:endParaRPr lang="pt-BR" dirty="0">
              <a:latin typeface="Exo 2.0" panose="00000500000000000000" pitchFamily="50" charset="0"/>
            </a:endParaRPr>
          </a:p>
        </p:txBody>
      </p:sp>
      <p:sp>
        <p:nvSpPr>
          <p:cNvPr id="21" name="Google Shape;636;p33">
            <a:extLst>
              <a:ext uri="{FF2B5EF4-FFF2-40B4-BE49-F238E27FC236}">
                <a16:creationId xmlns:a16="http://schemas.microsoft.com/office/drawing/2014/main" id="{306ACE9E-5289-4E1C-97D1-80D26B7520F5}"/>
              </a:ext>
            </a:extLst>
          </p:cNvPr>
          <p:cNvSpPr/>
          <p:nvPr/>
        </p:nvSpPr>
        <p:spPr>
          <a:xfrm rot="2999878" flipH="1">
            <a:off x="6050610" y="-5522604"/>
            <a:ext cx="13433046" cy="15446050"/>
          </a:xfrm>
          <a:custGeom>
            <a:avLst/>
            <a:gdLst/>
            <a:ahLst/>
            <a:cxnLst/>
            <a:rect l="l" t="t" r="r" b="b"/>
            <a:pathLst>
              <a:path w="5701176" h="6555524" extrusionOk="0">
                <a:moveTo>
                  <a:pt x="0" y="5198879"/>
                </a:moveTo>
                <a:cubicBezTo>
                  <a:pt x="842677" y="4500029"/>
                  <a:pt x="1681258" y="3788988"/>
                  <a:pt x="2452116" y="3025083"/>
                </a:cubicBezTo>
                <a:cubicBezTo>
                  <a:pt x="2651284" y="2827820"/>
                  <a:pt x="2879408" y="2606364"/>
                  <a:pt x="3052001" y="2423865"/>
                </a:cubicBezTo>
                <a:cubicBezTo>
                  <a:pt x="3052033" y="2424024"/>
                  <a:pt x="3052064" y="2424182"/>
                  <a:pt x="3052096" y="2424341"/>
                </a:cubicBezTo>
                <a:cubicBezTo>
                  <a:pt x="3687318" y="1739303"/>
                  <a:pt x="4289775" y="1037596"/>
                  <a:pt x="4846320" y="286741"/>
                </a:cubicBezTo>
                <a:cubicBezTo>
                  <a:pt x="5012722" y="62427"/>
                  <a:pt x="5186077" y="-30251"/>
                  <a:pt x="5332286" y="8611"/>
                </a:cubicBezTo>
                <a:cubicBezTo>
                  <a:pt x="5555361" y="67380"/>
                  <a:pt x="5722334" y="433426"/>
                  <a:pt x="5698998" y="1137419"/>
                </a:cubicBezTo>
                <a:cubicBezTo>
                  <a:pt x="5638324" y="2961551"/>
                  <a:pt x="4982540" y="4913148"/>
                  <a:pt x="4080331" y="6479058"/>
                </a:cubicBezTo>
                <a:cubicBezTo>
                  <a:pt x="4078141" y="6474391"/>
                  <a:pt x="4058398" y="6523061"/>
                  <a:pt x="4040688" y="6541598"/>
                </a:cubicBezTo>
                <a:cubicBezTo>
                  <a:pt x="4022978" y="6560135"/>
                  <a:pt x="3968624" y="6550476"/>
                  <a:pt x="3970910" y="6555524"/>
                </a:cubicBezTo>
                <a:cubicBezTo>
                  <a:pt x="2535493" y="6499421"/>
                  <a:pt x="1213104" y="5996883"/>
                  <a:pt x="0" y="5198879"/>
                </a:cubicBezTo>
              </a:path>
            </a:pathLst>
          </a:custGeom>
          <a:noFill/>
          <a:ln w="28575" cap="flat" cmpd="sng">
            <a:solidFill>
              <a:srgbClr val="FDAF18"/>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Exo 2.0" panose="00000500000000000000" pitchFamily="50" charset="0"/>
              <a:ea typeface="Calibri"/>
              <a:cs typeface="Calibri"/>
              <a:sym typeface="Calibri"/>
            </a:endParaRPr>
          </a:p>
        </p:txBody>
      </p:sp>
      <p:sp>
        <p:nvSpPr>
          <p:cNvPr id="38" name="CaixaDeTexto 37">
            <a:extLst>
              <a:ext uri="{FF2B5EF4-FFF2-40B4-BE49-F238E27FC236}">
                <a16:creationId xmlns:a16="http://schemas.microsoft.com/office/drawing/2014/main" id="{9132ADDD-E847-4D7B-95E8-3C83BEC1B2F4}"/>
              </a:ext>
            </a:extLst>
          </p:cNvPr>
          <p:cNvSpPr txBox="1"/>
          <p:nvPr/>
        </p:nvSpPr>
        <p:spPr>
          <a:xfrm>
            <a:off x="7540159" y="638383"/>
            <a:ext cx="705509" cy="1323439"/>
          </a:xfrm>
          <a:prstGeom prst="rect">
            <a:avLst/>
          </a:prstGeom>
          <a:noFill/>
        </p:spPr>
        <p:txBody>
          <a:bodyPr wrap="square" rtlCol="0">
            <a:spAutoFit/>
          </a:bodyPr>
          <a:lstStyle/>
          <a:p>
            <a:pPr algn="r"/>
            <a:r>
              <a:rPr lang="pt-BR" sz="8000" i="1" dirty="0">
                <a:ln w="38100">
                  <a:noFill/>
                </a:ln>
                <a:solidFill>
                  <a:srgbClr val="FFCD00"/>
                </a:solidFill>
                <a:latin typeface="+mj-lt"/>
              </a:rPr>
              <a:t>6</a:t>
            </a:r>
            <a:endParaRPr lang="pt-BR" sz="8800" i="1" dirty="0">
              <a:ln w="38100">
                <a:noFill/>
              </a:ln>
              <a:solidFill>
                <a:srgbClr val="FFCD00"/>
              </a:solidFill>
              <a:latin typeface="+mj-lt"/>
            </a:endParaRPr>
          </a:p>
        </p:txBody>
      </p:sp>
      <p:pic>
        <p:nvPicPr>
          <p:cNvPr id="22" name="Gráfico 21" hidden="1">
            <a:extLst>
              <a:ext uri="{FF2B5EF4-FFF2-40B4-BE49-F238E27FC236}">
                <a16:creationId xmlns:a16="http://schemas.microsoft.com/office/drawing/2014/main" id="{21B203A2-F22F-4CFE-AD61-ED4F048201A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67248" y="369000"/>
            <a:ext cx="11457505" cy="6120000"/>
          </a:xfrm>
          <a:prstGeom prst="rect">
            <a:avLst/>
          </a:prstGeom>
        </p:spPr>
      </p:pic>
      <p:sp>
        <p:nvSpPr>
          <p:cNvPr id="9" name="CaixaDeTexto 8">
            <a:extLst>
              <a:ext uri="{FF2B5EF4-FFF2-40B4-BE49-F238E27FC236}">
                <a16:creationId xmlns:a16="http://schemas.microsoft.com/office/drawing/2014/main" id="{45491B92-014A-4C57-ADC3-29A03C9799A5}"/>
              </a:ext>
            </a:extLst>
          </p:cNvPr>
          <p:cNvSpPr txBox="1"/>
          <p:nvPr/>
        </p:nvSpPr>
        <p:spPr>
          <a:xfrm>
            <a:off x="7377670" y="1787749"/>
            <a:ext cx="4529439" cy="4717189"/>
          </a:xfrm>
          <a:prstGeom prst="rect">
            <a:avLst/>
          </a:prstGeom>
          <a:noFill/>
        </p:spPr>
        <p:txBody>
          <a:bodyPr wrap="square">
            <a:spAutoFit/>
          </a:bodyPr>
          <a:lstStyle>
            <a:defPPr>
              <a:defRPr lang="en-US"/>
            </a:defPPr>
            <a:lvl1pPr algn="ctr">
              <a:defRPr sz="6000" b="1">
                <a:ln w="12700">
                  <a:noFill/>
                </a:ln>
                <a:solidFill>
                  <a:schemeClr val="accent2"/>
                </a:solidFill>
                <a:latin typeface="Phenomena ExtraBold" panose="00000900000000000000" pitchFamily="50" charset="0"/>
              </a:defRPr>
            </a:lvl1pPr>
          </a:lstStyle>
          <a:p>
            <a:pPr algn="l">
              <a:lnSpc>
                <a:spcPct val="130000"/>
              </a:lnSpc>
              <a:spcBef>
                <a:spcPts val="1600"/>
              </a:spcBef>
            </a:pPr>
            <a:endParaRPr kumimoji="0" lang="pt-BR" sz="1600" b="0" i="1" u="none" strike="noStrike" kern="0" cap="none" spc="0" normalizeH="0" baseline="0" noProof="0" dirty="0">
              <a:ln>
                <a:noFill/>
              </a:ln>
              <a:solidFill>
                <a:schemeClr val="tx1"/>
              </a:solidFill>
              <a:effectLst/>
              <a:uLnTx/>
              <a:uFillTx/>
              <a:latin typeface="+mn-lt"/>
              <a:ea typeface="Exo 2 ExtraBold"/>
              <a:cs typeface="Exo 2 ExtraBold"/>
              <a:sym typeface="Exo 2 ExtraBold"/>
            </a:endParaRPr>
          </a:p>
          <a:p>
            <a:pPr algn="l">
              <a:lnSpc>
                <a:spcPct val="130000"/>
              </a:lnSpc>
              <a:spcBef>
                <a:spcPts val="1600"/>
              </a:spcBef>
            </a:pPr>
            <a:endParaRPr lang="pt-BR" sz="1600" b="0" i="1" dirty="0">
              <a:ln>
                <a:noFill/>
              </a:ln>
              <a:solidFill>
                <a:schemeClr val="tx1"/>
              </a:solidFill>
              <a:latin typeface="+mn-lt"/>
              <a:ea typeface="Exo 2 ExtraBold"/>
              <a:cs typeface="Exo 2 ExtraBold"/>
              <a:sym typeface="Exo 2 ExtraBold"/>
            </a:endParaRPr>
          </a:p>
          <a:p>
            <a:pPr algn="l">
              <a:lnSpc>
                <a:spcPct val="130000"/>
              </a:lnSpc>
              <a:spcBef>
                <a:spcPts val="1600"/>
              </a:spcBef>
            </a:pPr>
            <a:r>
              <a:rPr kumimoji="0" lang="pt-BR" sz="1800" b="0" i="1" u="none" strike="noStrike" kern="0" cap="none" spc="0" normalizeH="0" baseline="0" noProof="0" dirty="0">
                <a:ln>
                  <a:noFill/>
                </a:ln>
                <a:solidFill>
                  <a:srgbClr val="F06478"/>
                </a:solidFill>
                <a:effectLst/>
                <a:uLnTx/>
                <a:uFillTx/>
                <a:latin typeface="Exo 2.0 Extra Bold"/>
                <a:ea typeface="Exo 2 ExtraBold"/>
                <a:cs typeface="Exo 2 ExtraBold"/>
                <a:sym typeface="Exo 2 ExtraBold"/>
              </a:rPr>
              <a:t>Dicas!</a:t>
            </a:r>
          </a:p>
          <a:p>
            <a:pPr algn="l">
              <a:lnSpc>
                <a:spcPct val="130000"/>
              </a:lnSpc>
              <a:spcBef>
                <a:spcPts val="1600"/>
              </a:spcBef>
            </a:pPr>
            <a:r>
              <a:rPr lang="pt-BR" sz="1400" b="0" dirty="0">
                <a:solidFill>
                  <a:schemeClr val="tx1"/>
                </a:solidFill>
                <a:latin typeface="+mn-lt"/>
              </a:rPr>
              <a:t>Siga a identidade visual da marca;</a:t>
            </a:r>
          </a:p>
          <a:p>
            <a:pPr algn="l">
              <a:lnSpc>
                <a:spcPct val="130000"/>
              </a:lnSpc>
              <a:spcBef>
                <a:spcPts val="1600"/>
              </a:spcBef>
            </a:pPr>
            <a:r>
              <a:rPr lang="pt-BR" sz="1400" b="0" dirty="0">
                <a:solidFill>
                  <a:schemeClr val="tx1"/>
                </a:solidFill>
                <a:latin typeface="+mn-lt"/>
              </a:rPr>
              <a:t>Conheça seu cliente, para conseguir chamar sua atenção;</a:t>
            </a:r>
          </a:p>
          <a:p>
            <a:pPr algn="l">
              <a:lnSpc>
                <a:spcPct val="130000"/>
              </a:lnSpc>
              <a:spcBef>
                <a:spcPts val="1600"/>
              </a:spcBef>
            </a:pPr>
            <a:r>
              <a:rPr lang="pt-BR" sz="1400" b="0" dirty="0">
                <a:solidFill>
                  <a:schemeClr val="tx1"/>
                </a:solidFill>
                <a:latin typeface="+mn-lt"/>
              </a:rPr>
              <a:t>Tenha um calendário de datas comemorativas;</a:t>
            </a:r>
          </a:p>
          <a:p>
            <a:pPr algn="l">
              <a:lnSpc>
                <a:spcPct val="130000"/>
              </a:lnSpc>
              <a:spcBef>
                <a:spcPts val="1600"/>
              </a:spcBef>
            </a:pPr>
            <a:r>
              <a:rPr lang="pt-BR" sz="1400" b="0" dirty="0">
                <a:solidFill>
                  <a:schemeClr val="tx1"/>
                </a:solidFill>
                <a:latin typeface="+mn-lt"/>
              </a:rPr>
              <a:t>Crie cenários temáticos;</a:t>
            </a:r>
          </a:p>
          <a:p>
            <a:pPr algn="l">
              <a:lnSpc>
                <a:spcPct val="130000"/>
              </a:lnSpc>
              <a:spcBef>
                <a:spcPts val="1600"/>
              </a:spcBef>
            </a:pPr>
            <a:r>
              <a:rPr lang="pt-BR" sz="1400" b="0" dirty="0">
                <a:solidFill>
                  <a:schemeClr val="tx1"/>
                </a:solidFill>
                <a:latin typeface="+mn-lt"/>
              </a:rPr>
              <a:t>Destaque itens promocionais.</a:t>
            </a:r>
            <a:endParaRPr lang="pt-BR" sz="1400" dirty="0"/>
          </a:p>
          <a:p>
            <a:pPr marL="0" marR="0" lvl="0" indent="0" algn="l" defTabSz="914400" rtl="0" eaLnBrk="1" fontAlgn="auto" latinLnBrk="0" hangingPunct="1">
              <a:lnSpc>
                <a:spcPct val="100000"/>
              </a:lnSpc>
              <a:spcBef>
                <a:spcPts val="1800"/>
              </a:spcBef>
              <a:spcAft>
                <a:spcPts val="0"/>
              </a:spcAft>
              <a:buClr>
                <a:srgbClr val="000000"/>
              </a:buClr>
              <a:buSzTx/>
              <a:buFont typeface="Arial"/>
              <a:buNone/>
              <a:tabLst/>
              <a:defRPr/>
            </a:pPr>
            <a:endParaRPr kumimoji="0" lang="pt-BR" sz="1800" b="0" i="1" u="none" strike="noStrike" kern="0" cap="none" spc="0" normalizeH="0" baseline="0" noProof="0" dirty="0">
              <a:ln>
                <a:noFill/>
              </a:ln>
              <a:solidFill>
                <a:srgbClr val="F06478"/>
              </a:solidFill>
              <a:effectLst/>
              <a:uLnTx/>
              <a:uFillTx/>
              <a:latin typeface="Exo 2.0 Extra Bold"/>
              <a:ea typeface="Exo 2 ExtraBold"/>
              <a:cs typeface="Exo 2 ExtraBold"/>
              <a:sym typeface="Exo 2 ExtraBold"/>
            </a:endParaRPr>
          </a:p>
        </p:txBody>
      </p:sp>
      <p:sp>
        <p:nvSpPr>
          <p:cNvPr id="31" name="Gráfico 6">
            <a:extLst>
              <a:ext uri="{FF2B5EF4-FFF2-40B4-BE49-F238E27FC236}">
                <a16:creationId xmlns:a16="http://schemas.microsoft.com/office/drawing/2014/main" id="{7E08BE91-9AA4-4019-8371-AAFC76E24614}"/>
              </a:ext>
            </a:extLst>
          </p:cNvPr>
          <p:cNvSpPr/>
          <p:nvPr/>
        </p:nvSpPr>
        <p:spPr>
          <a:xfrm>
            <a:off x="7165306" y="3523325"/>
            <a:ext cx="206476" cy="162124"/>
          </a:xfrm>
          <a:custGeom>
            <a:avLst/>
            <a:gdLst>
              <a:gd name="connsiteX0" fmla="*/ -1004 w 6038099"/>
              <a:gd name="connsiteY0" fmla="*/ 2444405 h 4741078"/>
              <a:gd name="connsiteX1" fmla="*/ 2654944 w 6038099"/>
              <a:gd name="connsiteY1" fmla="*/ 1507579 h 4741078"/>
              <a:gd name="connsiteX2" fmla="*/ 3326171 w 6038099"/>
              <a:gd name="connsiteY2" fmla="*/ 1224278 h 4741078"/>
              <a:gd name="connsiteX3" fmla="*/ 3326171 w 6038099"/>
              <a:gd name="connsiteY3" fmla="*/ 1224278 h 4741078"/>
              <a:gd name="connsiteX4" fmla="*/ 5436450 w 6038099"/>
              <a:gd name="connsiteY4" fmla="*/ 111193 h 4741078"/>
              <a:gd name="connsiteX5" fmla="*/ 5914516 w 6038099"/>
              <a:gd name="connsiteY5" fmla="*/ 44393 h 4741078"/>
              <a:gd name="connsiteX6" fmla="*/ 5859783 w 6038099"/>
              <a:gd name="connsiteY6" fmla="*/ 1042385 h 4741078"/>
              <a:gd name="connsiteX7" fmla="*/ 2865004 w 6038099"/>
              <a:gd name="connsiteY7" fmla="*/ 4740590 h 4741078"/>
              <a:gd name="connsiteX8" fmla="*/ 2865004 w 6038099"/>
              <a:gd name="connsiteY8" fmla="*/ 4740590 h 4741078"/>
              <a:gd name="connsiteX9" fmla="*/ 2213 w 6038099"/>
              <a:gd name="connsiteY9" fmla="*/ 2444405 h 4741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38099" h="4741078">
                <a:moveTo>
                  <a:pt x="-1004" y="2444405"/>
                </a:moveTo>
                <a:cubicBezTo>
                  <a:pt x="896386" y="2160297"/>
                  <a:pt x="1793776" y="1864924"/>
                  <a:pt x="2654944" y="1507579"/>
                </a:cubicBezTo>
                <a:cubicBezTo>
                  <a:pt x="2877078" y="1415023"/>
                  <a:pt x="3129797" y="1312808"/>
                  <a:pt x="3326171" y="1224278"/>
                </a:cubicBezTo>
                <a:lnTo>
                  <a:pt x="3326171" y="1224278"/>
                </a:lnTo>
                <a:cubicBezTo>
                  <a:pt x="4049715" y="891882"/>
                  <a:pt x="4753944" y="520371"/>
                  <a:pt x="5436450" y="111193"/>
                </a:cubicBezTo>
                <a:cubicBezTo>
                  <a:pt x="5640065" y="-12752"/>
                  <a:pt x="5809088" y="-31261"/>
                  <a:pt x="5914516" y="44393"/>
                </a:cubicBezTo>
                <a:cubicBezTo>
                  <a:pt x="6075483" y="160289"/>
                  <a:pt x="6098020" y="498318"/>
                  <a:pt x="5859783" y="1042385"/>
                </a:cubicBezTo>
                <a:cubicBezTo>
                  <a:pt x="5244900" y="2450840"/>
                  <a:pt x="4078698" y="3796523"/>
                  <a:pt x="2865004" y="4740590"/>
                </a:cubicBezTo>
                <a:lnTo>
                  <a:pt x="2865004" y="4740590"/>
                </a:lnTo>
                <a:cubicBezTo>
                  <a:pt x="1722951" y="4244172"/>
                  <a:pt x="734614" y="3451409"/>
                  <a:pt x="2213" y="2444405"/>
                </a:cubicBezTo>
              </a:path>
            </a:pathLst>
          </a:custGeom>
          <a:solidFill>
            <a:schemeClr val="tx2"/>
          </a:solidFill>
          <a:ln w="80391" cap="flat">
            <a:noFill/>
            <a:prstDash val="solid"/>
            <a:miter/>
          </a:ln>
        </p:spPr>
        <p:txBody>
          <a:bodyPr rtlCol="0" anchor="ctr"/>
          <a:lstStyle/>
          <a:p>
            <a:endParaRPr lang="pt-BR" dirty="0"/>
          </a:p>
        </p:txBody>
      </p:sp>
      <p:cxnSp>
        <p:nvCxnSpPr>
          <p:cNvPr id="33" name="Conector reto 32">
            <a:extLst>
              <a:ext uri="{FF2B5EF4-FFF2-40B4-BE49-F238E27FC236}">
                <a16:creationId xmlns:a16="http://schemas.microsoft.com/office/drawing/2014/main" id="{60D6EDCD-9026-4408-8B0F-5232EEDF0D0D}"/>
              </a:ext>
            </a:extLst>
          </p:cNvPr>
          <p:cNvCxnSpPr>
            <a:cxnSpLocks/>
          </p:cNvCxnSpPr>
          <p:nvPr/>
        </p:nvCxnSpPr>
        <p:spPr>
          <a:xfrm>
            <a:off x="7384212" y="3862976"/>
            <a:ext cx="3528174" cy="0"/>
          </a:xfrm>
          <a:prstGeom prst="line">
            <a:avLst/>
          </a:prstGeom>
          <a:ln w="127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36" name="Google Shape;603;g14fecd37f80_0_67">
            <a:extLst>
              <a:ext uri="{FF2B5EF4-FFF2-40B4-BE49-F238E27FC236}">
                <a16:creationId xmlns:a16="http://schemas.microsoft.com/office/drawing/2014/main" id="{711678BA-311C-4F8A-9309-CF14D7C20A14}"/>
              </a:ext>
            </a:extLst>
          </p:cNvPr>
          <p:cNvSpPr/>
          <p:nvPr/>
        </p:nvSpPr>
        <p:spPr>
          <a:xfrm rot="18596922" flipH="1">
            <a:off x="-3187912" y="4700498"/>
            <a:ext cx="4773446" cy="6001049"/>
          </a:xfrm>
          <a:custGeom>
            <a:avLst/>
            <a:gdLst/>
            <a:ahLst/>
            <a:cxnLst/>
            <a:rect l="l" t="t" r="r" b="b"/>
            <a:pathLst>
              <a:path w="547817" h="688701" extrusionOk="0">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Nunito ExtraLight"/>
              <a:ea typeface="Nunito ExtraLight"/>
              <a:cs typeface="Nunito ExtraLight"/>
              <a:sym typeface="Nunito ExtraLight"/>
            </a:endParaRPr>
          </a:p>
        </p:txBody>
      </p:sp>
      <p:sp>
        <p:nvSpPr>
          <p:cNvPr id="37" name="Google Shape;604;g14fecd37f80_0_67">
            <a:extLst>
              <a:ext uri="{FF2B5EF4-FFF2-40B4-BE49-F238E27FC236}">
                <a16:creationId xmlns:a16="http://schemas.microsoft.com/office/drawing/2014/main" id="{5F9DF98A-C5BE-448E-B875-F514FE4417A1}"/>
              </a:ext>
            </a:extLst>
          </p:cNvPr>
          <p:cNvSpPr txBox="1"/>
          <p:nvPr/>
        </p:nvSpPr>
        <p:spPr>
          <a:xfrm>
            <a:off x="335792" y="6181223"/>
            <a:ext cx="539844"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pt-BR" sz="1400" b="1" i="0" u="none" strike="noStrike" cap="none">
                <a:solidFill>
                  <a:schemeClr val="dk1"/>
                </a:solidFill>
                <a:latin typeface="+mj-lt"/>
                <a:ea typeface="Exo 2 ExtraBold"/>
                <a:cs typeface="Exo 2 ExtraBold"/>
                <a:sym typeface="Exo 2 ExtraBold"/>
              </a:rPr>
              <a:t>42</a:t>
            </a:fld>
            <a:endParaRPr sz="1400" b="1" i="0" u="none" strike="noStrike" cap="none" dirty="0">
              <a:solidFill>
                <a:schemeClr val="dk1"/>
              </a:solidFill>
              <a:latin typeface="+mj-lt"/>
              <a:ea typeface="Exo 2 ExtraBold"/>
              <a:cs typeface="Exo 2 ExtraBold"/>
              <a:sym typeface="Exo 2 ExtraBold"/>
            </a:endParaRPr>
          </a:p>
        </p:txBody>
      </p:sp>
      <p:sp>
        <p:nvSpPr>
          <p:cNvPr id="40" name="Gráfico 6">
            <a:extLst>
              <a:ext uri="{FF2B5EF4-FFF2-40B4-BE49-F238E27FC236}">
                <a16:creationId xmlns:a16="http://schemas.microsoft.com/office/drawing/2014/main" id="{A51D8272-E1AD-4529-9A55-E5BEB14EBD7D}"/>
              </a:ext>
            </a:extLst>
          </p:cNvPr>
          <p:cNvSpPr/>
          <p:nvPr/>
        </p:nvSpPr>
        <p:spPr>
          <a:xfrm>
            <a:off x="7161564" y="5672336"/>
            <a:ext cx="206476" cy="162124"/>
          </a:xfrm>
          <a:custGeom>
            <a:avLst/>
            <a:gdLst>
              <a:gd name="connsiteX0" fmla="*/ -1004 w 6038099"/>
              <a:gd name="connsiteY0" fmla="*/ 2444405 h 4741078"/>
              <a:gd name="connsiteX1" fmla="*/ 2654944 w 6038099"/>
              <a:gd name="connsiteY1" fmla="*/ 1507579 h 4741078"/>
              <a:gd name="connsiteX2" fmla="*/ 3326171 w 6038099"/>
              <a:gd name="connsiteY2" fmla="*/ 1224278 h 4741078"/>
              <a:gd name="connsiteX3" fmla="*/ 3326171 w 6038099"/>
              <a:gd name="connsiteY3" fmla="*/ 1224278 h 4741078"/>
              <a:gd name="connsiteX4" fmla="*/ 5436450 w 6038099"/>
              <a:gd name="connsiteY4" fmla="*/ 111193 h 4741078"/>
              <a:gd name="connsiteX5" fmla="*/ 5914516 w 6038099"/>
              <a:gd name="connsiteY5" fmla="*/ 44393 h 4741078"/>
              <a:gd name="connsiteX6" fmla="*/ 5859783 w 6038099"/>
              <a:gd name="connsiteY6" fmla="*/ 1042385 h 4741078"/>
              <a:gd name="connsiteX7" fmla="*/ 2865004 w 6038099"/>
              <a:gd name="connsiteY7" fmla="*/ 4740590 h 4741078"/>
              <a:gd name="connsiteX8" fmla="*/ 2865004 w 6038099"/>
              <a:gd name="connsiteY8" fmla="*/ 4740590 h 4741078"/>
              <a:gd name="connsiteX9" fmla="*/ 2213 w 6038099"/>
              <a:gd name="connsiteY9" fmla="*/ 2444405 h 4741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38099" h="4741078">
                <a:moveTo>
                  <a:pt x="-1004" y="2444405"/>
                </a:moveTo>
                <a:cubicBezTo>
                  <a:pt x="896386" y="2160297"/>
                  <a:pt x="1793776" y="1864924"/>
                  <a:pt x="2654944" y="1507579"/>
                </a:cubicBezTo>
                <a:cubicBezTo>
                  <a:pt x="2877078" y="1415023"/>
                  <a:pt x="3129797" y="1312808"/>
                  <a:pt x="3326171" y="1224278"/>
                </a:cubicBezTo>
                <a:lnTo>
                  <a:pt x="3326171" y="1224278"/>
                </a:lnTo>
                <a:cubicBezTo>
                  <a:pt x="4049715" y="891882"/>
                  <a:pt x="4753944" y="520371"/>
                  <a:pt x="5436450" y="111193"/>
                </a:cubicBezTo>
                <a:cubicBezTo>
                  <a:pt x="5640065" y="-12752"/>
                  <a:pt x="5809088" y="-31261"/>
                  <a:pt x="5914516" y="44393"/>
                </a:cubicBezTo>
                <a:cubicBezTo>
                  <a:pt x="6075483" y="160289"/>
                  <a:pt x="6098020" y="498318"/>
                  <a:pt x="5859783" y="1042385"/>
                </a:cubicBezTo>
                <a:cubicBezTo>
                  <a:pt x="5244900" y="2450840"/>
                  <a:pt x="4078698" y="3796523"/>
                  <a:pt x="2865004" y="4740590"/>
                </a:cubicBezTo>
                <a:lnTo>
                  <a:pt x="2865004" y="4740590"/>
                </a:lnTo>
                <a:cubicBezTo>
                  <a:pt x="1722951" y="4244172"/>
                  <a:pt x="734614" y="3451409"/>
                  <a:pt x="2213" y="2444405"/>
                </a:cubicBezTo>
              </a:path>
            </a:pathLst>
          </a:custGeom>
          <a:solidFill>
            <a:schemeClr val="tx2"/>
          </a:solidFill>
          <a:ln w="80391" cap="flat">
            <a:noFill/>
            <a:prstDash val="solid"/>
            <a:miter/>
          </a:ln>
        </p:spPr>
        <p:txBody>
          <a:bodyPr rtlCol="0" anchor="ctr"/>
          <a:lstStyle/>
          <a:p>
            <a:endParaRPr lang="pt-BR" dirty="0"/>
          </a:p>
        </p:txBody>
      </p:sp>
      <p:cxnSp>
        <p:nvCxnSpPr>
          <p:cNvPr id="28" name="Conector reto 27">
            <a:extLst>
              <a:ext uri="{FF2B5EF4-FFF2-40B4-BE49-F238E27FC236}">
                <a16:creationId xmlns:a16="http://schemas.microsoft.com/office/drawing/2014/main" id="{222CF6A3-12C9-46B7-ADF4-B86B10C7BEAC}"/>
              </a:ext>
            </a:extLst>
          </p:cNvPr>
          <p:cNvCxnSpPr>
            <a:cxnSpLocks/>
          </p:cNvCxnSpPr>
          <p:nvPr/>
        </p:nvCxnSpPr>
        <p:spPr>
          <a:xfrm>
            <a:off x="7427153" y="4568142"/>
            <a:ext cx="4052330" cy="36940"/>
          </a:xfrm>
          <a:prstGeom prst="line">
            <a:avLst/>
          </a:prstGeom>
          <a:ln w="127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0" name="Conector reto 29">
            <a:extLst>
              <a:ext uri="{FF2B5EF4-FFF2-40B4-BE49-F238E27FC236}">
                <a16:creationId xmlns:a16="http://schemas.microsoft.com/office/drawing/2014/main" id="{7E6385CD-121E-4392-A3A2-D0BC15F63312}"/>
              </a:ext>
            </a:extLst>
          </p:cNvPr>
          <p:cNvCxnSpPr>
            <a:cxnSpLocks/>
          </p:cNvCxnSpPr>
          <p:nvPr/>
        </p:nvCxnSpPr>
        <p:spPr>
          <a:xfrm>
            <a:off x="7368040" y="5056738"/>
            <a:ext cx="4052330" cy="0"/>
          </a:xfrm>
          <a:prstGeom prst="line">
            <a:avLst/>
          </a:prstGeom>
          <a:ln w="127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2" name="Conector reto 31">
            <a:extLst>
              <a:ext uri="{FF2B5EF4-FFF2-40B4-BE49-F238E27FC236}">
                <a16:creationId xmlns:a16="http://schemas.microsoft.com/office/drawing/2014/main" id="{86264D8F-7C06-4224-9120-A09EF7161D1D}"/>
              </a:ext>
            </a:extLst>
          </p:cNvPr>
          <p:cNvCxnSpPr>
            <a:cxnSpLocks/>
          </p:cNvCxnSpPr>
          <p:nvPr/>
        </p:nvCxnSpPr>
        <p:spPr>
          <a:xfrm>
            <a:off x="7441491" y="5480550"/>
            <a:ext cx="3889841" cy="0"/>
          </a:xfrm>
          <a:prstGeom prst="line">
            <a:avLst/>
          </a:prstGeom>
          <a:ln w="127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34" name="Gráfico 6">
            <a:extLst>
              <a:ext uri="{FF2B5EF4-FFF2-40B4-BE49-F238E27FC236}">
                <a16:creationId xmlns:a16="http://schemas.microsoft.com/office/drawing/2014/main" id="{138E7A88-2AD7-459F-96DD-FCBBB0C8178E}"/>
              </a:ext>
            </a:extLst>
          </p:cNvPr>
          <p:cNvSpPr/>
          <p:nvPr/>
        </p:nvSpPr>
        <p:spPr>
          <a:xfrm>
            <a:off x="7165306" y="4029657"/>
            <a:ext cx="206476" cy="162124"/>
          </a:xfrm>
          <a:custGeom>
            <a:avLst/>
            <a:gdLst>
              <a:gd name="connsiteX0" fmla="*/ -1004 w 6038099"/>
              <a:gd name="connsiteY0" fmla="*/ 2444405 h 4741078"/>
              <a:gd name="connsiteX1" fmla="*/ 2654944 w 6038099"/>
              <a:gd name="connsiteY1" fmla="*/ 1507579 h 4741078"/>
              <a:gd name="connsiteX2" fmla="*/ 3326171 w 6038099"/>
              <a:gd name="connsiteY2" fmla="*/ 1224278 h 4741078"/>
              <a:gd name="connsiteX3" fmla="*/ 3326171 w 6038099"/>
              <a:gd name="connsiteY3" fmla="*/ 1224278 h 4741078"/>
              <a:gd name="connsiteX4" fmla="*/ 5436450 w 6038099"/>
              <a:gd name="connsiteY4" fmla="*/ 111193 h 4741078"/>
              <a:gd name="connsiteX5" fmla="*/ 5914516 w 6038099"/>
              <a:gd name="connsiteY5" fmla="*/ 44393 h 4741078"/>
              <a:gd name="connsiteX6" fmla="*/ 5859783 w 6038099"/>
              <a:gd name="connsiteY6" fmla="*/ 1042385 h 4741078"/>
              <a:gd name="connsiteX7" fmla="*/ 2865004 w 6038099"/>
              <a:gd name="connsiteY7" fmla="*/ 4740590 h 4741078"/>
              <a:gd name="connsiteX8" fmla="*/ 2865004 w 6038099"/>
              <a:gd name="connsiteY8" fmla="*/ 4740590 h 4741078"/>
              <a:gd name="connsiteX9" fmla="*/ 2213 w 6038099"/>
              <a:gd name="connsiteY9" fmla="*/ 2444405 h 4741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38099" h="4741078">
                <a:moveTo>
                  <a:pt x="-1004" y="2444405"/>
                </a:moveTo>
                <a:cubicBezTo>
                  <a:pt x="896386" y="2160297"/>
                  <a:pt x="1793776" y="1864924"/>
                  <a:pt x="2654944" y="1507579"/>
                </a:cubicBezTo>
                <a:cubicBezTo>
                  <a:pt x="2877078" y="1415023"/>
                  <a:pt x="3129797" y="1312808"/>
                  <a:pt x="3326171" y="1224278"/>
                </a:cubicBezTo>
                <a:lnTo>
                  <a:pt x="3326171" y="1224278"/>
                </a:lnTo>
                <a:cubicBezTo>
                  <a:pt x="4049715" y="891882"/>
                  <a:pt x="4753944" y="520371"/>
                  <a:pt x="5436450" y="111193"/>
                </a:cubicBezTo>
                <a:cubicBezTo>
                  <a:pt x="5640065" y="-12752"/>
                  <a:pt x="5809088" y="-31261"/>
                  <a:pt x="5914516" y="44393"/>
                </a:cubicBezTo>
                <a:cubicBezTo>
                  <a:pt x="6075483" y="160289"/>
                  <a:pt x="6098020" y="498318"/>
                  <a:pt x="5859783" y="1042385"/>
                </a:cubicBezTo>
                <a:cubicBezTo>
                  <a:pt x="5244900" y="2450840"/>
                  <a:pt x="4078698" y="3796523"/>
                  <a:pt x="2865004" y="4740590"/>
                </a:cubicBezTo>
                <a:lnTo>
                  <a:pt x="2865004" y="4740590"/>
                </a:lnTo>
                <a:cubicBezTo>
                  <a:pt x="1722951" y="4244172"/>
                  <a:pt x="734614" y="3451409"/>
                  <a:pt x="2213" y="2444405"/>
                </a:cubicBezTo>
              </a:path>
            </a:pathLst>
          </a:custGeom>
          <a:solidFill>
            <a:schemeClr val="tx2"/>
          </a:solidFill>
          <a:ln w="80391" cap="flat">
            <a:noFill/>
            <a:prstDash val="solid"/>
            <a:miter/>
          </a:ln>
        </p:spPr>
        <p:txBody>
          <a:bodyPr rtlCol="0" anchor="ctr"/>
          <a:lstStyle/>
          <a:p>
            <a:endParaRPr lang="pt-BR" dirty="0"/>
          </a:p>
        </p:txBody>
      </p:sp>
      <p:sp>
        <p:nvSpPr>
          <p:cNvPr id="35" name="Gráfico 6">
            <a:extLst>
              <a:ext uri="{FF2B5EF4-FFF2-40B4-BE49-F238E27FC236}">
                <a16:creationId xmlns:a16="http://schemas.microsoft.com/office/drawing/2014/main" id="{5C344087-C596-46B9-AC32-3A3878655E70}"/>
              </a:ext>
            </a:extLst>
          </p:cNvPr>
          <p:cNvSpPr/>
          <p:nvPr/>
        </p:nvSpPr>
        <p:spPr>
          <a:xfrm>
            <a:off x="7165306" y="4751855"/>
            <a:ext cx="206476" cy="162124"/>
          </a:xfrm>
          <a:custGeom>
            <a:avLst/>
            <a:gdLst>
              <a:gd name="connsiteX0" fmla="*/ -1004 w 6038099"/>
              <a:gd name="connsiteY0" fmla="*/ 2444405 h 4741078"/>
              <a:gd name="connsiteX1" fmla="*/ 2654944 w 6038099"/>
              <a:gd name="connsiteY1" fmla="*/ 1507579 h 4741078"/>
              <a:gd name="connsiteX2" fmla="*/ 3326171 w 6038099"/>
              <a:gd name="connsiteY2" fmla="*/ 1224278 h 4741078"/>
              <a:gd name="connsiteX3" fmla="*/ 3326171 w 6038099"/>
              <a:gd name="connsiteY3" fmla="*/ 1224278 h 4741078"/>
              <a:gd name="connsiteX4" fmla="*/ 5436450 w 6038099"/>
              <a:gd name="connsiteY4" fmla="*/ 111193 h 4741078"/>
              <a:gd name="connsiteX5" fmla="*/ 5914516 w 6038099"/>
              <a:gd name="connsiteY5" fmla="*/ 44393 h 4741078"/>
              <a:gd name="connsiteX6" fmla="*/ 5859783 w 6038099"/>
              <a:gd name="connsiteY6" fmla="*/ 1042385 h 4741078"/>
              <a:gd name="connsiteX7" fmla="*/ 2865004 w 6038099"/>
              <a:gd name="connsiteY7" fmla="*/ 4740590 h 4741078"/>
              <a:gd name="connsiteX8" fmla="*/ 2865004 w 6038099"/>
              <a:gd name="connsiteY8" fmla="*/ 4740590 h 4741078"/>
              <a:gd name="connsiteX9" fmla="*/ 2213 w 6038099"/>
              <a:gd name="connsiteY9" fmla="*/ 2444405 h 4741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38099" h="4741078">
                <a:moveTo>
                  <a:pt x="-1004" y="2444405"/>
                </a:moveTo>
                <a:cubicBezTo>
                  <a:pt x="896386" y="2160297"/>
                  <a:pt x="1793776" y="1864924"/>
                  <a:pt x="2654944" y="1507579"/>
                </a:cubicBezTo>
                <a:cubicBezTo>
                  <a:pt x="2877078" y="1415023"/>
                  <a:pt x="3129797" y="1312808"/>
                  <a:pt x="3326171" y="1224278"/>
                </a:cubicBezTo>
                <a:lnTo>
                  <a:pt x="3326171" y="1224278"/>
                </a:lnTo>
                <a:cubicBezTo>
                  <a:pt x="4049715" y="891882"/>
                  <a:pt x="4753944" y="520371"/>
                  <a:pt x="5436450" y="111193"/>
                </a:cubicBezTo>
                <a:cubicBezTo>
                  <a:pt x="5640065" y="-12752"/>
                  <a:pt x="5809088" y="-31261"/>
                  <a:pt x="5914516" y="44393"/>
                </a:cubicBezTo>
                <a:cubicBezTo>
                  <a:pt x="6075483" y="160289"/>
                  <a:pt x="6098020" y="498318"/>
                  <a:pt x="5859783" y="1042385"/>
                </a:cubicBezTo>
                <a:cubicBezTo>
                  <a:pt x="5244900" y="2450840"/>
                  <a:pt x="4078698" y="3796523"/>
                  <a:pt x="2865004" y="4740590"/>
                </a:cubicBezTo>
                <a:lnTo>
                  <a:pt x="2865004" y="4740590"/>
                </a:lnTo>
                <a:cubicBezTo>
                  <a:pt x="1722951" y="4244172"/>
                  <a:pt x="734614" y="3451409"/>
                  <a:pt x="2213" y="2444405"/>
                </a:cubicBezTo>
              </a:path>
            </a:pathLst>
          </a:custGeom>
          <a:solidFill>
            <a:schemeClr val="tx2"/>
          </a:solidFill>
          <a:ln w="80391" cap="flat">
            <a:noFill/>
            <a:prstDash val="solid"/>
            <a:miter/>
          </a:ln>
        </p:spPr>
        <p:txBody>
          <a:bodyPr rtlCol="0" anchor="ctr"/>
          <a:lstStyle/>
          <a:p>
            <a:endParaRPr lang="pt-BR" dirty="0"/>
          </a:p>
        </p:txBody>
      </p:sp>
      <p:sp>
        <p:nvSpPr>
          <p:cNvPr id="39" name="Gráfico 6">
            <a:extLst>
              <a:ext uri="{FF2B5EF4-FFF2-40B4-BE49-F238E27FC236}">
                <a16:creationId xmlns:a16="http://schemas.microsoft.com/office/drawing/2014/main" id="{F49EB183-4C15-4B69-8001-4E5D30BA744F}"/>
              </a:ext>
            </a:extLst>
          </p:cNvPr>
          <p:cNvSpPr/>
          <p:nvPr/>
        </p:nvSpPr>
        <p:spPr>
          <a:xfrm>
            <a:off x="7161564" y="5237652"/>
            <a:ext cx="206476" cy="162124"/>
          </a:xfrm>
          <a:custGeom>
            <a:avLst/>
            <a:gdLst>
              <a:gd name="connsiteX0" fmla="*/ -1004 w 6038099"/>
              <a:gd name="connsiteY0" fmla="*/ 2444405 h 4741078"/>
              <a:gd name="connsiteX1" fmla="*/ 2654944 w 6038099"/>
              <a:gd name="connsiteY1" fmla="*/ 1507579 h 4741078"/>
              <a:gd name="connsiteX2" fmla="*/ 3326171 w 6038099"/>
              <a:gd name="connsiteY2" fmla="*/ 1224278 h 4741078"/>
              <a:gd name="connsiteX3" fmla="*/ 3326171 w 6038099"/>
              <a:gd name="connsiteY3" fmla="*/ 1224278 h 4741078"/>
              <a:gd name="connsiteX4" fmla="*/ 5436450 w 6038099"/>
              <a:gd name="connsiteY4" fmla="*/ 111193 h 4741078"/>
              <a:gd name="connsiteX5" fmla="*/ 5914516 w 6038099"/>
              <a:gd name="connsiteY5" fmla="*/ 44393 h 4741078"/>
              <a:gd name="connsiteX6" fmla="*/ 5859783 w 6038099"/>
              <a:gd name="connsiteY6" fmla="*/ 1042385 h 4741078"/>
              <a:gd name="connsiteX7" fmla="*/ 2865004 w 6038099"/>
              <a:gd name="connsiteY7" fmla="*/ 4740590 h 4741078"/>
              <a:gd name="connsiteX8" fmla="*/ 2865004 w 6038099"/>
              <a:gd name="connsiteY8" fmla="*/ 4740590 h 4741078"/>
              <a:gd name="connsiteX9" fmla="*/ 2213 w 6038099"/>
              <a:gd name="connsiteY9" fmla="*/ 2444405 h 4741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38099" h="4741078">
                <a:moveTo>
                  <a:pt x="-1004" y="2444405"/>
                </a:moveTo>
                <a:cubicBezTo>
                  <a:pt x="896386" y="2160297"/>
                  <a:pt x="1793776" y="1864924"/>
                  <a:pt x="2654944" y="1507579"/>
                </a:cubicBezTo>
                <a:cubicBezTo>
                  <a:pt x="2877078" y="1415023"/>
                  <a:pt x="3129797" y="1312808"/>
                  <a:pt x="3326171" y="1224278"/>
                </a:cubicBezTo>
                <a:lnTo>
                  <a:pt x="3326171" y="1224278"/>
                </a:lnTo>
                <a:cubicBezTo>
                  <a:pt x="4049715" y="891882"/>
                  <a:pt x="4753944" y="520371"/>
                  <a:pt x="5436450" y="111193"/>
                </a:cubicBezTo>
                <a:cubicBezTo>
                  <a:pt x="5640065" y="-12752"/>
                  <a:pt x="5809088" y="-31261"/>
                  <a:pt x="5914516" y="44393"/>
                </a:cubicBezTo>
                <a:cubicBezTo>
                  <a:pt x="6075483" y="160289"/>
                  <a:pt x="6098020" y="498318"/>
                  <a:pt x="5859783" y="1042385"/>
                </a:cubicBezTo>
                <a:cubicBezTo>
                  <a:pt x="5244900" y="2450840"/>
                  <a:pt x="4078698" y="3796523"/>
                  <a:pt x="2865004" y="4740590"/>
                </a:cubicBezTo>
                <a:lnTo>
                  <a:pt x="2865004" y="4740590"/>
                </a:lnTo>
                <a:cubicBezTo>
                  <a:pt x="1722951" y="4244172"/>
                  <a:pt x="734614" y="3451409"/>
                  <a:pt x="2213" y="2444405"/>
                </a:cubicBezTo>
              </a:path>
            </a:pathLst>
          </a:custGeom>
          <a:solidFill>
            <a:schemeClr val="tx2"/>
          </a:solidFill>
          <a:ln w="80391" cap="flat">
            <a:noFill/>
            <a:prstDash val="solid"/>
            <a:miter/>
          </a:ln>
        </p:spPr>
        <p:txBody>
          <a:bodyPr rtlCol="0" anchor="ctr"/>
          <a:lstStyle/>
          <a:p>
            <a:endParaRPr lang="pt-BR" dirty="0"/>
          </a:p>
        </p:txBody>
      </p:sp>
      <p:sp>
        <p:nvSpPr>
          <p:cNvPr id="3" name="CaixaDeTexto 2">
            <a:extLst>
              <a:ext uri="{FF2B5EF4-FFF2-40B4-BE49-F238E27FC236}">
                <a16:creationId xmlns:a16="http://schemas.microsoft.com/office/drawing/2014/main" id="{F0D9019B-CDB3-0FBF-AB50-B301AB1AB457}"/>
              </a:ext>
            </a:extLst>
          </p:cNvPr>
          <p:cNvSpPr txBox="1"/>
          <p:nvPr/>
        </p:nvSpPr>
        <p:spPr>
          <a:xfrm>
            <a:off x="7632978" y="991431"/>
            <a:ext cx="4274131" cy="646331"/>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pt-BR" sz="3600" b="0" i="1" u="none" strike="noStrike" kern="0" cap="none" spc="0" normalizeH="0" baseline="0" noProof="0" dirty="0">
                <a:ln>
                  <a:noFill/>
                </a:ln>
                <a:solidFill>
                  <a:srgbClr val="F06478"/>
                </a:solidFill>
                <a:effectLst/>
                <a:uLnTx/>
                <a:uFillTx/>
                <a:latin typeface="Exo 2.0 Extra Bold"/>
                <a:cs typeface="Arial"/>
                <a:sym typeface="Arial"/>
              </a:rPr>
              <a:t>Ponto de venda</a:t>
            </a:r>
          </a:p>
        </p:txBody>
      </p:sp>
    </p:spTree>
    <p:custDataLst>
      <p:tags r:id="rId1"/>
    </p:custDataLst>
    <p:extLst>
      <p:ext uri="{BB962C8B-B14F-4D97-AF65-F5344CB8AC3E}">
        <p14:creationId xmlns:p14="http://schemas.microsoft.com/office/powerpoint/2010/main" val="3967362286"/>
      </p:ext>
    </p:extLst>
  </p:cSld>
  <p:clrMapOvr>
    <a:masterClrMapping/>
  </p:clrMapOvr>
  <p:transition spd="med">
    <p:pull/>
  </p:transition>
</p:sld>
</file>

<file path=ppt/slides/slide43.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rgbClr val="3C3C3C"/>
            </a:gs>
          </a:gsLst>
          <a:path path="circle">
            <a:fillToRect t="100000" r="100000"/>
          </a:path>
          <a:tileRect l="-100000" b="-100000"/>
        </a:gradFill>
        <a:effectLst/>
      </p:bgPr>
    </p:bg>
    <p:spTree>
      <p:nvGrpSpPr>
        <p:cNvPr id="1" name="Shape 781"/>
        <p:cNvGrpSpPr/>
        <p:nvPr/>
      </p:nvGrpSpPr>
      <p:grpSpPr>
        <a:xfrm>
          <a:off x="0" y="0"/>
          <a:ext cx="0" cy="0"/>
          <a:chOff x="0" y="0"/>
          <a:chExt cx="0" cy="0"/>
        </a:xfrm>
      </p:grpSpPr>
      <p:pic>
        <p:nvPicPr>
          <p:cNvPr id="5122" name="Picture 2">
            <a:extLst>
              <a:ext uri="{FF2B5EF4-FFF2-40B4-BE49-F238E27FC236}">
                <a16:creationId xmlns:a16="http://schemas.microsoft.com/office/drawing/2014/main" id="{4E8CCD84-9640-7C63-B10E-92A8D8DF94E9}"/>
              </a:ext>
            </a:extLst>
          </p:cNvPr>
          <p:cNvPicPr>
            <a:picLocks noChangeAspect="1" noChangeArrowheads="1"/>
          </p:cNvPicPr>
          <p:nvPr/>
        </p:nvPicPr>
        <p:blipFill rotWithShape="1">
          <a:blip r:embed="rId4"/>
          <a:srcRect l="21716" r="4856"/>
          <a:stretch/>
        </p:blipFill>
        <p:spPr bwMode="auto">
          <a:xfrm flipH="1">
            <a:off x="3239570" y="0"/>
            <a:ext cx="8952430" cy="6858000"/>
          </a:xfrm>
          <a:prstGeom prst="rect">
            <a:avLst/>
          </a:prstGeom>
          <a:noFill/>
          <a:extLst>
            <a:ext uri="{909E8E84-426E-40DD-AFC4-6F175D3DCCD1}">
              <a14:hiddenFill xmlns:a14="http://schemas.microsoft.com/office/drawing/2010/main">
                <a:solidFill>
                  <a:srgbClr val="FFFFFF"/>
                </a:solidFill>
              </a14:hiddenFill>
            </a:ext>
          </a:extLst>
        </p:spPr>
      </p:pic>
      <p:sp>
        <p:nvSpPr>
          <p:cNvPr id="783" name="Google Shape;783;g175e544e504_0_223"/>
          <p:cNvSpPr/>
          <p:nvPr/>
        </p:nvSpPr>
        <p:spPr>
          <a:xfrm>
            <a:off x="0" y="-1"/>
            <a:ext cx="9125100" cy="6858000"/>
          </a:xfrm>
          <a:prstGeom prst="rect">
            <a:avLst/>
          </a:prstGeom>
          <a:gradFill>
            <a:gsLst>
              <a:gs pos="0">
                <a:schemeClr val="dk2"/>
              </a:gs>
              <a:gs pos="39000">
                <a:schemeClr val="dk2"/>
              </a:gs>
              <a:gs pos="100000">
                <a:srgbClr val="F06478">
                  <a:alpha val="0"/>
                </a:srgbClr>
              </a:gs>
            </a:gsLst>
            <a:lin ang="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Nunito ExtraLight"/>
              <a:ea typeface="Nunito ExtraLight"/>
              <a:cs typeface="Nunito ExtraLight"/>
              <a:sym typeface="Nunito ExtraLight"/>
            </a:endParaRPr>
          </a:p>
        </p:txBody>
      </p:sp>
      <p:grpSp>
        <p:nvGrpSpPr>
          <p:cNvPr id="2" name="Google Shape;784;g175e544e504_0_223">
            <a:extLst>
              <a:ext uri="{FF2B5EF4-FFF2-40B4-BE49-F238E27FC236}">
                <a16:creationId xmlns:a16="http://schemas.microsoft.com/office/drawing/2014/main" id="{52A657D9-46DC-916D-E99A-B63D500EF745}"/>
              </a:ext>
            </a:extLst>
          </p:cNvPr>
          <p:cNvGrpSpPr/>
          <p:nvPr/>
        </p:nvGrpSpPr>
        <p:grpSpPr>
          <a:xfrm rot="12657589">
            <a:off x="5012521" y="4006848"/>
            <a:ext cx="944501" cy="888693"/>
            <a:chOff x="194157" y="674041"/>
            <a:chExt cx="944531" cy="888721"/>
          </a:xfrm>
        </p:grpSpPr>
        <p:pic>
          <p:nvPicPr>
            <p:cNvPr id="3" name="Google Shape;785;g175e544e504_0_223">
              <a:extLst>
                <a:ext uri="{FF2B5EF4-FFF2-40B4-BE49-F238E27FC236}">
                  <a16:creationId xmlns:a16="http://schemas.microsoft.com/office/drawing/2014/main" id="{C154FA73-1E9C-EDF7-B730-7664922D7152}"/>
                </a:ext>
              </a:extLst>
            </p:cNvPr>
            <p:cNvPicPr preferRelativeResize="0"/>
            <p:nvPr/>
          </p:nvPicPr>
          <p:blipFill rotWithShape="1">
            <a:blip r:embed="rId5">
              <a:alphaModFix/>
            </a:blip>
            <a:srcRect/>
            <a:stretch/>
          </p:blipFill>
          <p:spPr>
            <a:xfrm rot="5591530" flipH="1">
              <a:off x="131992" y="774051"/>
              <a:ext cx="782592" cy="615639"/>
            </a:xfrm>
            <a:prstGeom prst="rect">
              <a:avLst/>
            </a:prstGeom>
            <a:noFill/>
            <a:ln>
              <a:noFill/>
            </a:ln>
          </p:spPr>
        </p:pic>
        <p:pic>
          <p:nvPicPr>
            <p:cNvPr id="4" name="Google Shape;786;g175e544e504_0_223">
              <a:extLst>
                <a:ext uri="{FF2B5EF4-FFF2-40B4-BE49-F238E27FC236}">
                  <a16:creationId xmlns:a16="http://schemas.microsoft.com/office/drawing/2014/main" id="{A05B50CE-B818-0556-050D-81F752B16A3B}"/>
                </a:ext>
              </a:extLst>
            </p:cNvPr>
            <p:cNvPicPr preferRelativeResize="0"/>
            <p:nvPr/>
          </p:nvPicPr>
          <p:blipFill rotWithShape="1">
            <a:blip r:embed="rId6">
              <a:alphaModFix/>
            </a:blip>
            <a:srcRect/>
            <a:stretch/>
          </p:blipFill>
          <p:spPr>
            <a:xfrm rot="5591530" flipH="1">
              <a:off x="418261" y="847112"/>
              <a:ext cx="782592" cy="615639"/>
            </a:xfrm>
            <a:prstGeom prst="rect">
              <a:avLst/>
            </a:prstGeom>
            <a:noFill/>
            <a:ln>
              <a:noFill/>
            </a:ln>
          </p:spPr>
        </p:pic>
      </p:grpSp>
      <p:grpSp>
        <p:nvGrpSpPr>
          <p:cNvPr id="784" name="Google Shape;784;g175e544e504_0_223"/>
          <p:cNvGrpSpPr/>
          <p:nvPr/>
        </p:nvGrpSpPr>
        <p:grpSpPr>
          <a:xfrm rot="1166002">
            <a:off x="194172" y="1214777"/>
            <a:ext cx="944501" cy="888693"/>
            <a:chOff x="194157" y="674041"/>
            <a:chExt cx="944531" cy="888721"/>
          </a:xfrm>
        </p:grpSpPr>
        <p:pic>
          <p:nvPicPr>
            <p:cNvPr id="785" name="Google Shape;785;g175e544e504_0_223"/>
            <p:cNvPicPr preferRelativeResize="0"/>
            <p:nvPr/>
          </p:nvPicPr>
          <p:blipFill rotWithShape="1">
            <a:blip r:embed="rId5">
              <a:alphaModFix/>
            </a:blip>
            <a:srcRect/>
            <a:stretch/>
          </p:blipFill>
          <p:spPr>
            <a:xfrm rot="5591530" flipH="1">
              <a:off x="131992" y="774051"/>
              <a:ext cx="782592" cy="615639"/>
            </a:xfrm>
            <a:prstGeom prst="rect">
              <a:avLst/>
            </a:prstGeom>
            <a:noFill/>
            <a:ln>
              <a:noFill/>
            </a:ln>
          </p:spPr>
        </p:pic>
        <p:pic>
          <p:nvPicPr>
            <p:cNvPr id="786" name="Google Shape;786;g175e544e504_0_223"/>
            <p:cNvPicPr preferRelativeResize="0"/>
            <p:nvPr/>
          </p:nvPicPr>
          <p:blipFill rotWithShape="1">
            <a:blip r:embed="rId6">
              <a:alphaModFix/>
            </a:blip>
            <a:srcRect/>
            <a:stretch/>
          </p:blipFill>
          <p:spPr>
            <a:xfrm rot="5591530" flipH="1">
              <a:off x="418261" y="847112"/>
              <a:ext cx="782592" cy="615639"/>
            </a:xfrm>
            <a:prstGeom prst="rect">
              <a:avLst/>
            </a:prstGeom>
            <a:noFill/>
            <a:ln>
              <a:noFill/>
            </a:ln>
          </p:spPr>
        </p:pic>
      </p:grpSp>
      <p:sp>
        <p:nvSpPr>
          <p:cNvPr id="787" name="Google Shape;787;g175e544e504_0_223"/>
          <p:cNvSpPr txBox="1"/>
          <p:nvPr/>
        </p:nvSpPr>
        <p:spPr>
          <a:xfrm>
            <a:off x="666423" y="1479256"/>
            <a:ext cx="5219400" cy="3899489"/>
          </a:xfrm>
          <a:prstGeom prst="rect">
            <a:avLst/>
          </a:prstGeom>
          <a:noFill/>
          <a:ln>
            <a:noFill/>
          </a:ln>
        </p:spPr>
        <p:txBody>
          <a:bodyPr spcFirstLastPara="1" wrap="square" lIns="91425" tIns="45700" rIns="91425" bIns="45700" anchor="ctr" anchorCtr="0">
            <a:spAutoFit/>
          </a:bodyPr>
          <a:lstStyle/>
          <a:p>
            <a:pPr marL="0" lvl="0" indent="0" algn="l" rtl="0">
              <a:spcBef>
                <a:spcPts val="0"/>
              </a:spcBef>
              <a:spcAft>
                <a:spcPts val="0"/>
              </a:spcAft>
              <a:buClr>
                <a:srgbClr val="000000"/>
              </a:buClr>
              <a:buSzPts val="3300"/>
              <a:buFont typeface="Arial"/>
              <a:buNone/>
            </a:pPr>
            <a:r>
              <a:rPr lang="pt-BR" sz="3600" i="1" dirty="0">
                <a:solidFill>
                  <a:schemeClr val="lt1"/>
                </a:solidFill>
                <a:latin typeface="+mj-lt"/>
                <a:ea typeface="Exo 2"/>
                <a:cs typeface="Exo 2"/>
                <a:sym typeface="Exo 2"/>
              </a:rPr>
              <a:t>Você pode ir tão longe quanto sua mente permite. O que você acredita, lembre-se, você pode alcançar.</a:t>
            </a:r>
            <a:endParaRPr sz="3600" i="1" u="none" strike="noStrike" cap="none" dirty="0">
              <a:solidFill>
                <a:schemeClr val="lt1"/>
              </a:solidFill>
              <a:latin typeface="+mj-lt"/>
              <a:ea typeface="Exo 2"/>
              <a:cs typeface="Exo 2"/>
              <a:sym typeface="Exo 2"/>
            </a:endParaRPr>
          </a:p>
          <a:p>
            <a:pPr marL="0" marR="0" lvl="0" indent="0" algn="l" rtl="0">
              <a:lnSpc>
                <a:spcPct val="130000"/>
              </a:lnSpc>
              <a:spcBef>
                <a:spcPts val="0"/>
              </a:spcBef>
              <a:spcAft>
                <a:spcPts val="0"/>
              </a:spcAft>
              <a:buClr>
                <a:srgbClr val="000000"/>
              </a:buClr>
              <a:buSzPts val="2000"/>
              <a:buFont typeface="Arial"/>
              <a:buNone/>
            </a:pPr>
            <a:endParaRPr sz="2000" b="1" i="1" u="none" strike="noStrike" cap="none" dirty="0">
              <a:solidFill>
                <a:schemeClr val="lt2"/>
              </a:solidFill>
              <a:latin typeface="Exo 2 ExtraBold"/>
              <a:ea typeface="Exo 2 ExtraBold"/>
              <a:cs typeface="Exo 2 ExtraBold"/>
              <a:sym typeface="Exo 2 ExtraBold"/>
            </a:endParaRPr>
          </a:p>
          <a:p>
            <a:pPr marL="0" marR="0" lvl="0" indent="0" algn="l" rtl="0">
              <a:lnSpc>
                <a:spcPct val="115000"/>
              </a:lnSpc>
              <a:spcBef>
                <a:spcPts val="0"/>
              </a:spcBef>
              <a:spcAft>
                <a:spcPts val="0"/>
              </a:spcAft>
              <a:buClr>
                <a:srgbClr val="000000"/>
              </a:buClr>
              <a:buSzPts val="1500"/>
              <a:buFont typeface="Arial"/>
              <a:buNone/>
            </a:pPr>
            <a:r>
              <a:rPr lang="pt-BR" sz="1800" i="1" dirty="0">
                <a:solidFill>
                  <a:schemeClr val="bg1"/>
                </a:solidFill>
                <a:latin typeface="+mj-lt"/>
                <a:ea typeface="Nunito"/>
                <a:cs typeface="Nunito"/>
                <a:sym typeface="Nunito"/>
              </a:rPr>
              <a:t>Mary Kay </a:t>
            </a:r>
            <a:r>
              <a:rPr lang="pt-BR" sz="1800" b="1" i="1" dirty="0">
                <a:solidFill>
                  <a:schemeClr val="bg1"/>
                </a:solidFill>
                <a:latin typeface="Nunito"/>
                <a:ea typeface="Nunito"/>
                <a:cs typeface="Nunito"/>
                <a:sym typeface="Nunito"/>
              </a:rPr>
              <a:t>– </a:t>
            </a:r>
            <a:r>
              <a:rPr lang="pt-BR" sz="1800" i="1" dirty="0">
                <a:solidFill>
                  <a:schemeClr val="bg1"/>
                </a:solidFill>
                <a:latin typeface="Exo 2.0 Semi Bold" panose="00000700000000000000" pitchFamily="50" charset="0"/>
                <a:ea typeface="Nunito"/>
                <a:cs typeface="Nunito"/>
                <a:sym typeface="Nunito"/>
              </a:rPr>
              <a:t>empresária americana e</a:t>
            </a:r>
            <a:br>
              <a:rPr lang="pt-BR" sz="1800" i="1" dirty="0">
                <a:solidFill>
                  <a:schemeClr val="bg1"/>
                </a:solidFill>
                <a:latin typeface="Exo 2.0 Semi Bold" panose="00000700000000000000" pitchFamily="50" charset="0"/>
                <a:ea typeface="Nunito"/>
                <a:cs typeface="Nunito"/>
                <a:sym typeface="Nunito"/>
              </a:rPr>
            </a:br>
            <a:r>
              <a:rPr lang="pt-BR" sz="1800" i="1" dirty="0">
                <a:solidFill>
                  <a:schemeClr val="bg1"/>
                </a:solidFill>
                <a:latin typeface="Exo 2.0 Semi Bold" panose="00000700000000000000" pitchFamily="50" charset="0"/>
                <a:ea typeface="Nunito"/>
                <a:cs typeface="Nunito"/>
                <a:sym typeface="Nunito"/>
              </a:rPr>
              <a:t>fundadora da Mary Kay </a:t>
            </a:r>
            <a:r>
              <a:rPr lang="en-US" sz="1800" i="1" dirty="0">
                <a:solidFill>
                  <a:schemeClr val="bg1"/>
                </a:solidFill>
                <a:latin typeface="Exo 2.0 Semi Bold" panose="00000700000000000000" pitchFamily="50" charset="0"/>
                <a:ea typeface="Nunito"/>
                <a:cs typeface="Nunito"/>
                <a:sym typeface="Nunito"/>
              </a:rPr>
              <a:t>Cosmetics</a:t>
            </a:r>
            <a:r>
              <a:rPr lang="pt-BR" sz="1800" i="1" dirty="0">
                <a:solidFill>
                  <a:schemeClr val="bg1"/>
                </a:solidFill>
                <a:latin typeface="Exo 2.0 Semi Bold" panose="00000700000000000000" pitchFamily="50" charset="0"/>
                <a:ea typeface="Nunito"/>
                <a:cs typeface="Nunito"/>
                <a:sym typeface="Nunito"/>
              </a:rPr>
              <a:t>, Inc.</a:t>
            </a:r>
            <a:endParaRPr lang="pt-BR" sz="1800" i="1" dirty="0">
              <a:solidFill>
                <a:schemeClr val="bg1"/>
              </a:solidFill>
              <a:latin typeface="Exo 2.0 Semi Bold" panose="00000700000000000000" pitchFamily="50" charset="0"/>
              <a:sym typeface="Nunito"/>
            </a:endParaRPr>
          </a:p>
        </p:txBody>
      </p:sp>
      <p:sp>
        <p:nvSpPr>
          <p:cNvPr id="789" name="Google Shape;789;g175e544e504_0_223"/>
          <p:cNvSpPr/>
          <p:nvPr/>
        </p:nvSpPr>
        <p:spPr>
          <a:xfrm rot="-3003078" flipH="1">
            <a:off x="-3187913" y="4700498"/>
            <a:ext cx="4773446" cy="6001049"/>
          </a:xfrm>
          <a:custGeom>
            <a:avLst/>
            <a:gdLst/>
            <a:ahLst/>
            <a:cxnLst/>
            <a:rect l="l" t="t" r="r" b="b"/>
            <a:pathLst>
              <a:path w="547817" h="688701" extrusionOk="0">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noFill/>
          <a:ln w="3810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Nunito ExtraLight"/>
              <a:ea typeface="Nunito ExtraLight"/>
              <a:cs typeface="Nunito ExtraLight"/>
              <a:sym typeface="Nunito ExtraLight"/>
            </a:endParaRPr>
          </a:p>
        </p:txBody>
      </p:sp>
      <p:sp>
        <p:nvSpPr>
          <p:cNvPr id="790" name="Google Shape;790;g175e544e504_0_223"/>
          <p:cNvSpPr txBox="1"/>
          <p:nvPr/>
        </p:nvSpPr>
        <p:spPr>
          <a:xfrm>
            <a:off x="335792" y="6181223"/>
            <a:ext cx="3948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pt-BR" sz="1400" b="1" i="0" u="none" strike="noStrike" cap="none">
                <a:solidFill>
                  <a:schemeClr val="lt2"/>
                </a:solidFill>
                <a:latin typeface="Exo 2 ExtraBold"/>
                <a:ea typeface="Exo 2 ExtraBold"/>
                <a:cs typeface="Exo 2 ExtraBold"/>
                <a:sym typeface="Exo 2 ExtraBold"/>
              </a:rPr>
              <a:t>43</a:t>
            </a:fld>
            <a:endParaRPr sz="1400" b="1" i="0" u="none" strike="noStrike" cap="none" dirty="0">
              <a:solidFill>
                <a:schemeClr val="lt2"/>
              </a:solidFill>
              <a:latin typeface="Exo 2 ExtraBold"/>
              <a:ea typeface="Exo 2 ExtraBold"/>
              <a:cs typeface="Exo 2 ExtraBold"/>
              <a:sym typeface="Exo 2 ExtraBold"/>
            </a:endParaRPr>
          </a:p>
        </p:txBody>
      </p:sp>
      <p:pic>
        <p:nvPicPr>
          <p:cNvPr id="13" name="Gráfico 12">
            <a:extLst>
              <a:ext uri="{FF2B5EF4-FFF2-40B4-BE49-F238E27FC236}">
                <a16:creationId xmlns:a16="http://schemas.microsoft.com/office/drawing/2014/main" id="{F81899A0-515F-463A-A6DA-CF059C9529C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3585876" flipH="1">
            <a:off x="3621148" y="-1975045"/>
            <a:ext cx="12827102" cy="10090654"/>
          </a:xfrm>
          <a:prstGeom prst="rect">
            <a:avLst/>
          </a:prstGeom>
        </p:spPr>
      </p:pic>
    </p:spTree>
    <p:custDataLst>
      <p:tags r:id="rId1"/>
    </p:custData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pic>
        <p:nvPicPr>
          <p:cNvPr id="3" name="Imagem 2" descr="Pessoa posando para foto em local com grama e árvores ao fundo&#10;&#10;Descrição gerada automaticamente">
            <a:extLst>
              <a:ext uri="{FF2B5EF4-FFF2-40B4-BE49-F238E27FC236}">
                <a16:creationId xmlns:a16="http://schemas.microsoft.com/office/drawing/2014/main" id="{7778AB26-CC2C-10CF-F2A8-1295A4EAAEA2}"/>
              </a:ext>
            </a:extLst>
          </p:cNvPr>
          <p:cNvPicPr>
            <a:picLocks noChangeAspect="1"/>
          </p:cNvPicPr>
          <p:nvPr/>
        </p:nvPicPr>
        <p:blipFill>
          <a:blip r:embed="rId4"/>
          <a:stretch>
            <a:fillRect/>
          </a:stretch>
        </p:blipFill>
        <p:spPr>
          <a:xfrm>
            <a:off x="-1847380" y="0"/>
            <a:ext cx="10290920" cy="6858000"/>
          </a:xfrm>
          <a:prstGeom prst="rect">
            <a:avLst/>
          </a:prstGeom>
        </p:spPr>
      </p:pic>
      <p:sp>
        <p:nvSpPr>
          <p:cNvPr id="137" name="Google Shape;137;g177a79fe0d0_0_673"/>
          <p:cNvSpPr/>
          <p:nvPr/>
        </p:nvSpPr>
        <p:spPr>
          <a:xfrm flipH="1">
            <a:off x="2412999" y="-962"/>
            <a:ext cx="9803411" cy="6861788"/>
          </a:xfrm>
          <a:custGeom>
            <a:avLst/>
            <a:gdLst/>
            <a:ahLst/>
            <a:cxnLst/>
            <a:rect l="l" t="t" r="r" b="b"/>
            <a:pathLst>
              <a:path w="8038065" h="6913640" extrusionOk="0">
                <a:moveTo>
                  <a:pt x="4844560" y="4303720"/>
                </a:moveTo>
                <a:cubicBezTo>
                  <a:pt x="5516134" y="5306541"/>
                  <a:pt x="6353324" y="6189016"/>
                  <a:pt x="7318614" y="6913640"/>
                </a:cubicBezTo>
                <a:lnTo>
                  <a:pt x="24411" y="6913640"/>
                </a:lnTo>
                <a:cubicBezTo>
                  <a:pt x="28421" y="4609093"/>
                  <a:pt x="-3663" y="2304547"/>
                  <a:pt x="347" y="0"/>
                </a:cubicBezTo>
                <a:lnTo>
                  <a:pt x="8038065" y="0"/>
                </a:lnTo>
                <a:cubicBezTo>
                  <a:pt x="6751858" y="1256045"/>
                  <a:pt x="5673994" y="2708775"/>
                  <a:pt x="4844560" y="4303720"/>
                </a:cubicBezTo>
                <a:close/>
              </a:path>
            </a:pathLst>
          </a:custGeom>
          <a:gradFill>
            <a:gsLst>
              <a:gs pos="0">
                <a:schemeClr val="dk2"/>
              </a:gs>
              <a:gs pos="50000">
                <a:schemeClr val="dk2"/>
              </a:gs>
              <a:gs pos="100000">
                <a:schemeClr val="accent1"/>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262626"/>
              </a:solidFill>
              <a:effectLst/>
              <a:uLnTx/>
              <a:uFillTx/>
              <a:latin typeface="Nunito ExtraLight"/>
              <a:ea typeface="Nunito ExtraLight"/>
              <a:cs typeface="Nunito ExtraLight"/>
              <a:sym typeface="Nunito ExtraLight"/>
            </a:endParaRPr>
          </a:p>
        </p:txBody>
      </p:sp>
      <p:pic>
        <p:nvPicPr>
          <p:cNvPr id="10" name="Gráfico 9" hidden="1">
            <a:extLst>
              <a:ext uri="{FF2B5EF4-FFF2-40B4-BE49-F238E27FC236}">
                <a16:creationId xmlns:a16="http://schemas.microsoft.com/office/drawing/2014/main" id="{9BB55804-A00C-43D7-9678-57B07F220CE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67248" y="369000"/>
            <a:ext cx="11457505" cy="6120000"/>
          </a:xfrm>
          <a:prstGeom prst="rect">
            <a:avLst/>
          </a:prstGeom>
        </p:spPr>
      </p:pic>
      <p:sp>
        <p:nvSpPr>
          <p:cNvPr id="139" name="Google Shape;139;g177a79fe0d0_0_673"/>
          <p:cNvSpPr txBox="1"/>
          <p:nvPr/>
        </p:nvSpPr>
        <p:spPr>
          <a:xfrm>
            <a:off x="7314704" y="1991562"/>
            <a:ext cx="4094780" cy="2800726"/>
          </a:xfrm>
          <a:prstGeom prst="rect">
            <a:avLst/>
          </a:prstGeom>
          <a:noFill/>
          <a:ln>
            <a:noFill/>
          </a:ln>
        </p:spPr>
        <p:txBody>
          <a:bodyPr spcFirstLastPara="1" wrap="square" lIns="91425" tIns="45700" rIns="91425" bIns="45700" anchor="b" anchorCtr="0">
            <a:spAutoFit/>
          </a:bodyPr>
          <a:lstStyle/>
          <a:p>
            <a:pPr algn="r">
              <a:buClrTx/>
              <a:defRPr/>
            </a:pPr>
            <a:r>
              <a:rPr lang="pt-BR" sz="2800" i="1" dirty="0">
                <a:ln w="12700">
                  <a:noFill/>
                </a:ln>
                <a:solidFill>
                  <a:schemeClr val="bg1"/>
                </a:solidFill>
                <a:latin typeface="+mn-lt"/>
                <a:sym typeface="Exo 2 ExtraBold"/>
              </a:rPr>
              <a:t>Chegou a hora de colocarmos em prática os conceitos abordados em aula com o exercício:</a:t>
            </a:r>
            <a:endParaRPr lang="pt-BR" sz="2800" i="1" dirty="0">
              <a:ln w="12700">
                <a:noFill/>
              </a:ln>
              <a:solidFill>
                <a:schemeClr val="bg1"/>
              </a:solidFill>
              <a:latin typeface="+mn-lt"/>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pt-BR" sz="3200" b="0" i="1" u="none" strike="noStrike" kern="1200" cap="none" spc="0" normalizeH="0" baseline="0" noProof="0" dirty="0">
                <a:ln>
                  <a:noFill/>
                </a:ln>
                <a:solidFill>
                  <a:srgbClr val="FFFFFF"/>
                </a:solidFill>
                <a:effectLst/>
                <a:uLnTx/>
                <a:uFillTx/>
                <a:latin typeface="Exo 2.0 Extra Bold"/>
                <a:ea typeface="+mn-ea"/>
                <a:cs typeface="+mn-cs"/>
                <a:sym typeface="Exo 2 ExtraBold"/>
              </a:rPr>
              <a:t>Minha estratégia de Venda!</a:t>
            </a:r>
          </a:p>
        </p:txBody>
      </p:sp>
      <p:sp>
        <p:nvSpPr>
          <p:cNvPr id="141" name="Google Shape;141;g177a79fe0d0_0_673"/>
          <p:cNvSpPr/>
          <p:nvPr/>
        </p:nvSpPr>
        <p:spPr>
          <a:xfrm rot="1975791">
            <a:off x="10953604" y="5279151"/>
            <a:ext cx="2204421" cy="2771340"/>
          </a:xfrm>
          <a:custGeom>
            <a:avLst/>
            <a:gdLst/>
            <a:ahLst/>
            <a:cxnLst/>
            <a:rect l="l" t="t" r="r" b="b"/>
            <a:pathLst>
              <a:path w="547817" h="688701" extrusionOk="0">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noFill/>
          <a:ln w="3810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262626"/>
              </a:solidFill>
              <a:effectLst/>
              <a:uLnTx/>
              <a:uFillTx/>
              <a:latin typeface="Nunito ExtraLight"/>
              <a:ea typeface="Nunito ExtraLight"/>
              <a:cs typeface="Nunito ExtraLight"/>
              <a:sym typeface="Nunito ExtraLight"/>
            </a:endParaRPr>
          </a:p>
        </p:txBody>
      </p:sp>
      <p:sp>
        <p:nvSpPr>
          <p:cNvPr id="142" name="Google Shape;142;g177a79fe0d0_0_673"/>
          <p:cNvSpPr txBox="1"/>
          <p:nvPr/>
        </p:nvSpPr>
        <p:spPr>
          <a:xfrm>
            <a:off x="11353799" y="6181223"/>
            <a:ext cx="642741" cy="307736"/>
          </a:xfrm>
          <a:prstGeom prst="rect">
            <a:avLst/>
          </a:prstGeom>
          <a:noFill/>
          <a:ln>
            <a:noFill/>
          </a:ln>
        </p:spPr>
        <p:txBody>
          <a:bodyPr spcFirstLastPara="1" wrap="square" lIns="91425" tIns="45700" rIns="91425" bIns="45700" anchor="t"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pt-BR" sz="1400" b="0" i="0" u="none" strike="noStrike" kern="1200" cap="none" spc="0" normalizeH="0" baseline="0" noProof="0">
                <a:ln>
                  <a:noFill/>
                </a:ln>
                <a:solidFill>
                  <a:srgbClr val="FFFFFF"/>
                </a:solidFill>
                <a:effectLst/>
                <a:uLnTx/>
                <a:uFillTx/>
                <a:latin typeface="Exo 2.0 Extra Bold"/>
                <a:ea typeface="Exo 2 ExtraBold"/>
                <a:cs typeface="Exo 2 ExtraBold"/>
                <a:sym typeface="Exo 2 ExtraBold"/>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sz="1400" b="0" i="0" u="none" strike="noStrike" kern="1200" cap="none" spc="0" normalizeH="0" baseline="0" noProof="0" dirty="0">
              <a:ln>
                <a:noFill/>
              </a:ln>
              <a:solidFill>
                <a:srgbClr val="FFFFFF"/>
              </a:solidFill>
              <a:effectLst/>
              <a:uLnTx/>
              <a:uFillTx/>
              <a:latin typeface="Exo 2.0 Extra Bold"/>
              <a:ea typeface="Exo 2 ExtraBold"/>
              <a:cs typeface="Exo 2 ExtraBold"/>
              <a:sym typeface="Exo 2 ExtraBold"/>
            </a:endParaRPr>
          </a:p>
        </p:txBody>
      </p:sp>
      <p:pic>
        <p:nvPicPr>
          <p:cNvPr id="143" name="Google Shape;143;g177a79fe0d0_0_673"/>
          <p:cNvPicPr preferRelativeResize="0"/>
          <p:nvPr/>
        </p:nvPicPr>
        <p:blipFill rotWithShape="1">
          <a:blip r:embed="rId7">
            <a:alphaModFix/>
          </a:blip>
          <a:srcRect/>
          <a:stretch/>
        </p:blipFill>
        <p:spPr>
          <a:xfrm rot="2345219" flipH="1">
            <a:off x="10057994" y="-1641605"/>
            <a:ext cx="2549071" cy="3061902"/>
          </a:xfrm>
          <a:prstGeom prst="rect">
            <a:avLst/>
          </a:prstGeom>
          <a:noFill/>
          <a:ln>
            <a:noFill/>
          </a:ln>
        </p:spPr>
      </p:pic>
      <p:pic>
        <p:nvPicPr>
          <p:cNvPr id="4" name="Gráfico 3">
            <a:extLst>
              <a:ext uri="{FF2B5EF4-FFF2-40B4-BE49-F238E27FC236}">
                <a16:creationId xmlns:a16="http://schemas.microsoft.com/office/drawing/2014/main" id="{235333D9-9D9B-8241-AF2A-38732D99C8E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14245909">
            <a:off x="-2186109" y="-929643"/>
            <a:ext cx="9511348" cy="8042083"/>
          </a:xfrm>
          <a:prstGeom prst="rect">
            <a:avLst/>
          </a:prstGeom>
        </p:spPr>
      </p:pic>
    </p:spTree>
    <p:custDataLst>
      <p:tags r:id="rId1"/>
    </p:custDataLst>
    <p:extLst>
      <p:ext uri="{BB962C8B-B14F-4D97-AF65-F5344CB8AC3E}">
        <p14:creationId xmlns:p14="http://schemas.microsoft.com/office/powerpoint/2010/main" val="1762728"/>
      </p:ext>
    </p:extLst>
  </p:cSld>
  <p:clrMapOvr>
    <a:masterClrMapping/>
  </p:clrMapOvr>
  <p:transition spd="slow">
    <p:wipe/>
  </p:transition>
</p:sld>
</file>

<file path=ppt/slides/slide45.xml><?xml version="1.0" encoding="utf-8"?>
<p:sld xmlns:a="http://schemas.openxmlformats.org/drawingml/2006/main" xmlns:r="http://schemas.openxmlformats.org/officeDocument/2006/relationships" xmlns:p="http://schemas.openxmlformats.org/presentationml/2006/main">
  <p:cSld>
    <p:bg>
      <p:bgPr>
        <a:gradFill>
          <a:gsLst>
            <a:gs pos="0">
              <a:schemeClr val="bg2"/>
            </a:gs>
            <a:gs pos="100000">
              <a:schemeClr val="accent1"/>
            </a:gs>
          </a:gsLst>
          <a:lin ang="5400000" scaled="1"/>
        </a:gradFill>
        <a:effectLst/>
      </p:bgPr>
    </p:bg>
    <p:spTree>
      <p:nvGrpSpPr>
        <p:cNvPr id="1" name="Shape 960"/>
        <p:cNvGrpSpPr/>
        <p:nvPr/>
      </p:nvGrpSpPr>
      <p:grpSpPr>
        <a:xfrm>
          <a:off x="0" y="0"/>
          <a:ext cx="0" cy="0"/>
          <a:chOff x="0" y="0"/>
          <a:chExt cx="0" cy="0"/>
        </a:xfrm>
      </p:grpSpPr>
      <p:sp>
        <p:nvSpPr>
          <p:cNvPr id="97" name="Google Shape;636;p33">
            <a:extLst>
              <a:ext uri="{FF2B5EF4-FFF2-40B4-BE49-F238E27FC236}">
                <a16:creationId xmlns:a16="http://schemas.microsoft.com/office/drawing/2014/main" id="{1E07F1DE-BDEB-4FC4-BD18-561FBEFAAF68}"/>
              </a:ext>
            </a:extLst>
          </p:cNvPr>
          <p:cNvSpPr/>
          <p:nvPr/>
        </p:nvSpPr>
        <p:spPr>
          <a:xfrm rot="8960530" flipH="1">
            <a:off x="-2649144" y="-738874"/>
            <a:ext cx="13213622" cy="15193745"/>
          </a:xfrm>
          <a:custGeom>
            <a:avLst/>
            <a:gdLst/>
            <a:ahLst/>
            <a:cxnLst/>
            <a:rect l="l" t="t" r="r" b="b"/>
            <a:pathLst>
              <a:path w="5701176" h="6555524" extrusionOk="0">
                <a:moveTo>
                  <a:pt x="0" y="5198879"/>
                </a:moveTo>
                <a:cubicBezTo>
                  <a:pt x="842677" y="4500029"/>
                  <a:pt x="1681258" y="3788988"/>
                  <a:pt x="2452116" y="3025083"/>
                </a:cubicBezTo>
                <a:cubicBezTo>
                  <a:pt x="2651284" y="2827820"/>
                  <a:pt x="2879408" y="2606364"/>
                  <a:pt x="3052001" y="2423865"/>
                </a:cubicBezTo>
                <a:cubicBezTo>
                  <a:pt x="3052033" y="2424024"/>
                  <a:pt x="3052064" y="2424182"/>
                  <a:pt x="3052096" y="2424341"/>
                </a:cubicBezTo>
                <a:cubicBezTo>
                  <a:pt x="3687318" y="1739303"/>
                  <a:pt x="4289775" y="1037596"/>
                  <a:pt x="4846320" y="286741"/>
                </a:cubicBezTo>
                <a:cubicBezTo>
                  <a:pt x="5012722" y="62427"/>
                  <a:pt x="5186077" y="-30251"/>
                  <a:pt x="5332286" y="8611"/>
                </a:cubicBezTo>
                <a:cubicBezTo>
                  <a:pt x="5555361" y="67380"/>
                  <a:pt x="5722334" y="433426"/>
                  <a:pt x="5698998" y="1137419"/>
                </a:cubicBezTo>
                <a:cubicBezTo>
                  <a:pt x="5638324" y="2961551"/>
                  <a:pt x="4982540" y="4913148"/>
                  <a:pt x="4080331" y="6479058"/>
                </a:cubicBezTo>
                <a:cubicBezTo>
                  <a:pt x="4078141" y="6474391"/>
                  <a:pt x="4058398" y="6523061"/>
                  <a:pt x="4040688" y="6541598"/>
                </a:cubicBezTo>
                <a:cubicBezTo>
                  <a:pt x="4022978" y="6560135"/>
                  <a:pt x="3968624" y="6550476"/>
                  <a:pt x="3970910" y="6555524"/>
                </a:cubicBezTo>
                <a:cubicBezTo>
                  <a:pt x="2535493" y="6499421"/>
                  <a:pt x="1213104" y="5996883"/>
                  <a:pt x="0" y="5198879"/>
                </a:cubicBezTo>
              </a:path>
            </a:pathLst>
          </a:custGeom>
          <a:noFill/>
          <a:ln w="28575" cap="flat" cmpd="sng">
            <a:solidFill>
              <a:schemeClr val="bg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Exo 2.0" panose="00000500000000000000" pitchFamily="50" charset="0"/>
              <a:ea typeface="Calibri"/>
              <a:cs typeface="Calibri"/>
              <a:sym typeface="Calibri"/>
            </a:endParaRPr>
          </a:p>
        </p:txBody>
      </p:sp>
      <p:grpSp>
        <p:nvGrpSpPr>
          <p:cNvPr id="98" name="Google Shape;375;g177a79fe0d0_0_530">
            <a:extLst>
              <a:ext uri="{FF2B5EF4-FFF2-40B4-BE49-F238E27FC236}">
                <a16:creationId xmlns:a16="http://schemas.microsoft.com/office/drawing/2014/main" id="{F49BD4BD-6D00-4B0B-B894-FB321BA41C71}"/>
              </a:ext>
            </a:extLst>
          </p:cNvPr>
          <p:cNvGrpSpPr/>
          <p:nvPr/>
        </p:nvGrpSpPr>
        <p:grpSpPr>
          <a:xfrm>
            <a:off x="0" y="-6083"/>
            <a:ext cx="12192001" cy="6864000"/>
            <a:chOff x="0" y="-6083"/>
            <a:chExt cx="12192001" cy="6864000"/>
          </a:xfrm>
        </p:grpSpPr>
        <p:pic>
          <p:nvPicPr>
            <p:cNvPr id="99" name="Google Shape;376;g177a79fe0d0_0_530" descr="Padrão do plano de fundo&#10;&#10;Descrição gerada automaticamente">
              <a:extLst>
                <a:ext uri="{FF2B5EF4-FFF2-40B4-BE49-F238E27FC236}">
                  <a16:creationId xmlns:a16="http://schemas.microsoft.com/office/drawing/2014/main" id="{296C7BE5-EE96-45DB-8ED2-76C32D428D9B}"/>
                </a:ext>
              </a:extLst>
            </p:cNvPr>
            <p:cNvPicPr preferRelativeResize="0"/>
            <p:nvPr/>
          </p:nvPicPr>
          <p:blipFill rotWithShape="1">
            <a:blip r:embed="rId4">
              <a:alphaModFix/>
            </a:blip>
            <a:srcRect/>
            <a:stretch/>
          </p:blipFill>
          <p:spPr>
            <a:xfrm>
              <a:off x="5099963" y="-6083"/>
              <a:ext cx="7092038" cy="6858000"/>
            </a:xfrm>
            <a:prstGeom prst="rect">
              <a:avLst/>
            </a:prstGeom>
            <a:noFill/>
            <a:ln>
              <a:noFill/>
            </a:ln>
          </p:spPr>
        </p:pic>
        <p:sp>
          <p:nvSpPr>
            <p:cNvPr id="100" name="Google Shape;377;g177a79fe0d0_0_530">
              <a:extLst>
                <a:ext uri="{FF2B5EF4-FFF2-40B4-BE49-F238E27FC236}">
                  <a16:creationId xmlns:a16="http://schemas.microsoft.com/office/drawing/2014/main" id="{12BEF770-F262-457C-AD05-1EC52F10BD64}"/>
                </a:ext>
              </a:extLst>
            </p:cNvPr>
            <p:cNvSpPr/>
            <p:nvPr/>
          </p:nvSpPr>
          <p:spPr>
            <a:xfrm>
              <a:off x="0" y="-6083"/>
              <a:ext cx="12192000" cy="6864000"/>
            </a:xfrm>
            <a:prstGeom prst="rect">
              <a:avLst/>
            </a:prstGeom>
            <a:gradFill>
              <a:gsLst>
                <a:gs pos="0">
                  <a:schemeClr val="bg2"/>
                </a:gs>
                <a:gs pos="77000">
                  <a:schemeClr val="accent1">
                    <a:alpha val="49000"/>
                  </a:schemeClr>
                </a:gs>
                <a:gs pos="100000">
                  <a:schemeClr val="tx2">
                    <a:alpha val="0"/>
                  </a:schemeClr>
                </a:gs>
              </a:gsLst>
              <a:lin ang="2700006"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Nunito ExtraLight"/>
                <a:ea typeface="Nunito ExtraLight"/>
                <a:cs typeface="Nunito ExtraLight"/>
                <a:sym typeface="Nunito ExtraLight"/>
              </a:endParaRPr>
            </a:p>
          </p:txBody>
        </p:sp>
      </p:grpSp>
      <p:pic>
        <p:nvPicPr>
          <p:cNvPr id="115" name="Gráfico 114">
            <a:extLst>
              <a:ext uri="{FF2B5EF4-FFF2-40B4-BE49-F238E27FC236}">
                <a16:creationId xmlns:a16="http://schemas.microsoft.com/office/drawing/2014/main" id="{DD0411DD-9598-4F6A-859E-08F89D61B88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21540000">
            <a:off x="265570" y="680887"/>
            <a:ext cx="11789194" cy="7105501"/>
          </a:xfrm>
          <a:prstGeom prst="rect">
            <a:avLst/>
          </a:prstGeom>
        </p:spPr>
      </p:pic>
      <p:pic>
        <p:nvPicPr>
          <p:cNvPr id="977" name="Gráfico 976">
            <a:extLst>
              <a:ext uri="{FF2B5EF4-FFF2-40B4-BE49-F238E27FC236}">
                <a16:creationId xmlns:a16="http://schemas.microsoft.com/office/drawing/2014/main" id="{5AFA0B23-50C1-4F0D-9201-50B7A1ADD29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01404" y="583834"/>
            <a:ext cx="12368184" cy="7338604"/>
          </a:xfrm>
          <a:prstGeom prst="rect">
            <a:avLst/>
          </a:prstGeom>
        </p:spPr>
      </p:pic>
      <p:pic>
        <p:nvPicPr>
          <p:cNvPr id="19" name="Gráfico 18" hidden="1">
            <a:extLst>
              <a:ext uri="{FF2B5EF4-FFF2-40B4-BE49-F238E27FC236}">
                <a16:creationId xmlns:a16="http://schemas.microsoft.com/office/drawing/2014/main" id="{65117B5D-C42B-4C01-BC63-3743A714778C}"/>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67248" y="369000"/>
            <a:ext cx="11457505" cy="6120000"/>
          </a:xfrm>
          <a:prstGeom prst="rect">
            <a:avLst/>
          </a:prstGeom>
        </p:spPr>
      </p:pic>
      <p:sp>
        <p:nvSpPr>
          <p:cNvPr id="972" name="Google Shape;972;g17930d8f3b4_0_26"/>
          <p:cNvSpPr txBox="1"/>
          <p:nvPr/>
        </p:nvSpPr>
        <p:spPr>
          <a:xfrm>
            <a:off x="663535" y="520266"/>
            <a:ext cx="8588781" cy="677078"/>
          </a:xfrm>
          <a:prstGeom prst="rect">
            <a:avLst/>
          </a:prstGeom>
          <a:noFill/>
          <a:ln>
            <a:noFill/>
          </a:ln>
        </p:spPr>
        <p:txBody>
          <a:bodyPr spcFirstLastPara="1" wrap="square" lIns="91425" tIns="91425" rIns="91425" bIns="91425" anchor="t" anchorCtr="0">
            <a:spAutoFit/>
          </a:bodyPr>
          <a:lstStyle/>
          <a:p>
            <a:pPr marL="0" lvl="0" indent="0" rtl="0">
              <a:spcBef>
                <a:spcPts val="0"/>
              </a:spcBef>
              <a:spcAft>
                <a:spcPts val="0"/>
              </a:spcAft>
              <a:buNone/>
            </a:pPr>
            <a:r>
              <a:rPr lang="pt-BR" sz="2000" i="1" dirty="0">
                <a:solidFill>
                  <a:schemeClr val="bg1"/>
                </a:solidFill>
                <a:latin typeface="+mj-lt"/>
                <a:ea typeface="Exo 2"/>
                <a:cs typeface="Exo 2"/>
                <a:sym typeface="Exo 2"/>
              </a:rPr>
              <a:t>Exercício: </a:t>
            </a:r>
            <a:r>
              <a:rPr lang="pt-BR" sz="3200" i="1" dirty="0">
                <a:solidFill>
                  <a:schemeClr val="bg1"/>
                </a:solidFill>
                <a:latin typeface="+mj-lt"/>
                <a:ea typeface="Exo 2"/>
                <a:cs typeface="Exo 2"/>
                <a:sym typeface="Exo 2"/>
              </a:rPr>
              <a:t>Minha estratégia </a:t>
            </a:r>
            <a:r>
              <a:rPr lang="pt-BR" sz="3200" i="1">
                <a:solidFill>
                  <a:schemeClr val="bg1"/>
                </a:solidFill>
                <a:latin typeface="+mj-lt"/>
                <a:ea typeface="Exo 2"/>
                <a:cs typeface="Exo 2"/>
                <a:sym typeface="Exo 2"/>
              </a:rPr>
              <a:t>de venda</a:t>
            </a:r>
            <a:endParaRPr lang="pt-BR" sz="3200" i="1" dirty="0">
              <a:solidFill>
                <a:schemeClr val="bg1"/>
              </a:solidFill>
              <a:latin typeface="+mj-lt"/>
              <a:ea typeface="Exo 2"/>
              <a:cs typeface="Exo 2"/>
              <a:sym typeface="Exo 2"/>
            </a:endParaRPr>
          </a:p>
        </p:txBody>
      </p:sp>
      <p:grpSp>
        <p:nvGrpSpPr>
          <p:cNvPr id="963" name="Agrupar 962">
            <a:extLst>
              <a:ext uri="{FF2B5EF4-FFF2-40B4-BE49-F238E27FC236}">
                <a16:creationId xmlns:a16="http://schemas.microsoft.com/office/drawing/2014/main" id="{09EF47E2-3A73-4EA5-90CB-208DA79BAD70}"/>
              </a:ext>
            </a:extLst>
          </p:cNvPr>
          <p:cNvGrpSpPr/>
          <p:nvPr/>
        </p:nvGrpSpPr>
        <p:grpSpPr>
          <a:xfrm>
            <a:off x="3242007" y="2762279"/>
            <a:ext cx="3664750" cy="1643866"/>
            <a:chOff x="3242007" y="1902185"/>
            <a:chExt cx="3664750" cy="1643866"/>
          </a:xfrm>
        </p:grpSpPr>
        <p:sp>
          <p:nvSpPr>
            <p:cNvPr id="8" name="Google Shape;978;g17930d8f3b4_0_26">
              <a:extLst>
                <a:ext uri="{FF2B5EF4-FFF2-40B4-BE49-F238E27FC236}">
                  <a16:creationId xmlns:a16="http://schemas.microsoft.com/office/drawing/2014/main" id="{F32AC032-455B-2B03-B8EA-6C9BD264D284}"/>
                </a:ext>
              </a:extLst>
            </p:cNvPr>
            <p:cNvSpPr txBox="1"/>
            <p:nvPr/>
          </p:nvSpPr>
          <p:spPr>
            <a:xfrm>
              <a:off x="3242007" y="1902185"/>
              <a:ext cx="3664750" cy="1643866"/>
            </a:xfrm>
            <a:prstGeom prst="rect">
              <a:avLst/>
            </a:prstGeom>
            <a:noFill/>
            <a:ln>
              <a:noFill/>
            </a:ln>
          </p:spPr>
          <p:txBody>
            <a:bodyPr spcFirstLastPara="1" wrap="square" lIns="0" tIns="180000" rIns="0" bIns="180000" anchor="t" anchorCtr="0">
              <a:spAutoFit/>
            </a:bodyPr>
            <a:lstStyle/>
            <a:p>
              <a:pPr marL="360000">
                <a:lnSpc>
                  <a:spcPct val="130000"/>
                </a:lnSpc>
              </a:pPr>
              <a:r>
                <a:rPr lang="pt-BR" sz="1600" b="1" dirty="0">
                  <a:solidFill>
                    <a:schemeClr val="tx1">
                      <a:lumMod val="90000"/>
                      <a:lumOff val="10000"/>
                    </a:schemeClr>
                  </a:solidFill>
                  <a:latin typeface="+mn-lt"/>
                  <a:sym typeface="Nunito"/>
                </a:rPr>
                <a:t>Onde ele busca?</a:t>
              </a:r>
            </a:p>
            <a:p>
              <a:pPr marL="360000">
                <a:lnSpc>
                  <a:spcPct val="130000"/>
                </a:lnSpc>
              </a:pPr>
              <a:r>
                <a:rPr lang="pt-BR" sz="1600" i="1" dirty="0">
                  <a:solidFill>
                    <a:schemeClr val="tx1">
                      <a:lumMod val="90000"/>
                      <a:lumOff val="10000"/>
                    </a:schemeClr>
                  </a:solidFill>
                  <a:latin typeface="+mn-lt"/>
                  <a:sym typeface="Nunito"/>
                </a:rPr>
                <a:t>________________________________________________________________________________________________</a:t>
              </a:r>
              <a:endParaRPr sz="1600" i="1" dirty="0">
                <a:solidFill>
                  <a:schemeClr val="tx1">
                    <a:lumMod val="90000"/>
                    <a:lumOff val="10000"/>
                  </a:schemeClr>
                </a:solidFill>
                <a:latin typeface="+mn-lt"/>
                <a:sym typeface="Nunito"/>
              </a:endParaRPr>
            </a:p>
          </p:txBody>
        </p:sp>
        <p:sp>
          <p:nvSpPr>
            <p:cNvPr id="9" name="Google Shape;972;g17930d8f3b4_0_26">
              <a:extLst>
                <a:ext uri="{FF2B5EF4-FFF2-40B4-BE49-F238E27FC236}">
                  <a16:creationId xmlns:a16="http://schemas.microsoft.com/office/drawing/2014/main" id="{64F9B08C-EA3B-9CA5-6201-60D62732B403}"/>
                </a:ext>
              </a:extLst>
            </p:cNvPr>
            <p:cNvSpPr txBox="1"/>
            <p:nvPr/>
          </p:nvSpPr>
          <p:spPr>
            <a:xfrm>
              <a:off x="3242007" y="1928507"/>
              <a:ext cx="962297" cy="738633"/>
            </a:xfrm>
            <a:prstGeom prst="rect">
              <a:avLst/>
            </a:prstGeom>
            <a:noFill/>
            <a:ln>
              <a:noFill/>
            </a:ln>
            <a:effectLst/>
          </p:spPr>
          <p:txBody>
            <a:bodyPr spcFirstLastPara="1" wrap="square" lIns="0" tIns="91425" rIns="0" bIns="91425" anchor="t" anchorCtr="0">
              <a:spAutoFit/>
            </a:bodyPr>
            <a:lstStyle/>
            <a:p>
              <a:pPr lvl="0"/>
              <a:r>
                <a:rPr lang="pt-BR" sz="3600" i="1" dirty="0">
                  <a:solidFill>
                    <a:schemeClr val="tx2"/>
                  </a:solidFill>
                  <a:latin typeface="+mj-lt"/>
                  <a:sym typeface="Exo 2"/>
                </a:rPr>
                <a:t>2</a:t>
              </a:r>
            </a:p>
          </p:txBody>
        </p:sp>
      </p:grpSp>
      <p:grpSp>
        <p:nvGrpSpPr>
          <p:cNvPr id="962" name="Agrupar 961">
            <a:extLst>
              <a:ext uri="{FF2B5EF4-FFF2-40B4-BE49-F238E27FC236}">
                <a16:creationId xmlns:a16="http://schemas.microsoft.com/office/drawing/2014/main" id="{F24B26BD-E49B-49E3-80C4-9D3AEBAFFAD4}"/>
              </a:ext>
            </a:extLst>
          </p:cNvPr>
          <p:cNvGrpSpPr/>
          <p:nvPr/>
        </p:nvGrpSpPr>
        <p:grpSpPr>
          <a:xfrm>
            <a:off x="3228975" y="4002592"/>
            <a:ext cx="3677782" cy="1963954"/>
            <a:chOff x="3228975" y="3305702"/>
            <a:chExt cx="3677782" cy="1963954"/>
          </a:xfrm>
        </p:grpSpPr>
        <p:sp>
          <p:nvSpPr>
            <p:cNvPr id="3" name="Google Shape;978;g17930d8f3b4_0_26">
              <a:extLst>
                <a:ext uri="{FF2B5EF4-FFF2-40B4-BE49-F238E27FC236}">
                  <a16:creationId xmlns:a16="http://schemas.microsoft.com/office/drawing/2014/main" id="{31F8D38F-FD44-2D39-F0B2-3E1A7E544F1E}"/>
                </a:ext>
              </a:extLst>
            </p:cNvPr>
            <p:cNvSpPr txBox="1"/>
            <p:nvPr/>
          </p:nvSpPr>
          <p:spPr>
            <a:xfrm>
              <a:off x="3228975" y="3305702"/>
              <a:ext cx="3677782" cy="1963954"/>
            </a:xfrm>
            <a:prstGeom prst="rect">
              <a:avLst/>
            </a:prstGeom>
            <a:noFill/>
            <a:ln>
              <a:noFill/>
            </a:ln>
          </p:spPr>
          <p:txBody>
            <a:bodyPr spcFirstLastPara="1" wrap="square" lIns="0" tIns="180000" rIns="0" bIns="180000" anchor="t" anchorCtr="0">
              <a:spAutoFit/>
            </a:bodyPr>
            <a:lstStyle/>
            <a:p>
              <a:pPr marL="360000" lvl="0" indent="0">
                <a:lnSpc>
                  <a:spcPct val="130000"/>
                </a:lnSpc>
                <a:buFont typeface="Arial"/>
                <a:buNone/>
              </a:pPr>
              <a:r>
                <a:rPr lang="pt-BR" sz="1600" b="1" dirty="0">
                  <a:solidFill>
                    <a:schemeClr val="tx1">
                      <a:lumMod val="90000"/>
                      <a:lumOff val="10000"/>
                    </a:schemeClr>
                  </a:solidFill>
                  <a:latin typeface="+mn-lt"/>
                  <a:sym typeface="Nunito"/>
                </a:rPr>
                <a:t>O que meus concorrentes</a:t>
              </a:r>
              <a:br>
                <a:rPr lang="pt-BR" sz="1600" b="1" dirty="0">
                  <a:solidFill>
                    <a:schemeClr val="tx1">
                      <a:lumMod val="90000"/>
                      <a:lumOff val="10000"/>
                    </a:schemeClr>
                  </a:solidFill>
                  <a:latin typeface="+mn-lt"/>
                  <a:sym typeface="Nunito"/>
                </a:rPr>
              </a:br>
              <a:r>
                <a:rPr lang="pt-BR" sz="1600" b="1" dirty="0">
                  <a:solidFill>
                    <a:schemeClr val="tx1">
                      <a:lumMod val="90000"/>
                      <a:lumOff val="10000"/>
                    </a:schemeClr>
                  </a:solidFill>
                  <a:latin typeface="+mn-lt"/>
                  <a:sym typeface="Nunito"/>
                </a:rPr>
                <a:t>tem feito de diferente?</a:t>
              </a:r>
            </a:p>
            <a:p>
              <a:pPr marL="360000" lvl="0" indent="0">
                <a:lnSpc>
                  <a:spcPct val="130000"/>
                </a:lnSpc>
                <a:buFont typeface="Arial"/>
                <a:buNone/>
              </a:pPr>
              <a:r>
                <a:rPr lang="pt-BR" sz="1600" i="1" dirty="0">
                  <a:solidFill>
                    <a:schemeClr val="tx1">
                      <a:lumMod val="90000"/>
                      <a:lumOff val="10000"/>
                    </a:schemeClr>
                  </a:solidFill>
                  <a:latin typeface="+mn-lt"/>
                  <a:sym typeface="Nunito"/>
                </a:rPr>
                <a:t>________________________________________________________________________________________________</a:t>
              </a:r>
              <a:endParaRPr sz="1600" i="1" spc="-50" dirty="0">
                <a:solidFill>
                  <a:schemeClr val="tx1">
                    <a:lumMod val="90000"/>
                    <a:lumOff val="10000"/>
                  </a:schemeClr>
                </a:solidFill>
                <a:latin typeface="+mn-lt"/>
                <a:sym typeface="Nunito"/>
              </a:endParaRPr>
            </a:p>
          </p:txBody>
        </p:sp>
        <p:sp>
          <p:nvSpPr>
            <p:cNvPr id="5" name="Google Shape;972;g17930d8f3b4_0_26">
              <a:extLst>
                <a:ext uri="{FF2B5EF4-FFF2-40B4-BE49-F238E27FC236}">
                  <a16:creationId xmlns:a16="http://schemas.microsoft.com/office/drawing/2014/main" id="{90FE9221-8E98-D751-5F57-EA4B31935C1A}"/>
                </a:ext>
              </a:extLst>
            </p:cNvPr>
            <p:cNvSpPr txBox="1"/>
            <p:nvPr/>
          </p:nvSpPr>
          <p:spPr>
            <a:xfrm>
              <a:off x="3238178" y="3339596"/>
              <a:ext cx="307440" cy="738633"/>
            </a:xfrm>
            <a:prstGeom prst="rect">
              <a:avLst/>
            </a:prstGeom>
            <a:noFill/>
            <a:ln>
              <a:noFill/>
            </a:ln>
            <a:effectLst/>
          </p:spPr>
          <p:txBody>
            <a:bodyPr spcFirstLastPara="1" wrap="square" lIns="0" tIns="91425" rIns="0" bIns="91425" anchor="t" anchorCtr="0">
              <a:spAutoFit/>
            </a:bodyPr>
            <a:lstStyle>
              <a:defPPr marR="0" lvl="0" algn="l" rtl="0">
                <a:lnSpc>
                  <a:spcPct val="100000"/>
                </a:lnSpc>
                <a:spcBef>
                  <a:spcPts val="0"/>
                </a:spcBef>
                <a:spcAft>
                  <a:spcPts val="0"/>
                </a:spcAft>
              </a:defPPr>
              <a:lvl1pPr>
                <a:defRPr sz="3600" i="1">
                  <a:solidFill>
                    <a:schemeClr val="tx2"/>
                  </a:solidFill>
                  <a:latin typeface="+mj-lt"/>
                </a:defRPr>
              </a:lvl1pPr>
            </a:lstStyle>
            <a:p>
              <a:r>
                <a:rPr lang="pt-BR" dirty="0">
                  <a:sym typeface="Exo 2"/>
                </a:rPr>
                <a:t>3</a:t>
              </a:r>
            </a:p>
          </p:txBody>
        </p:sp>
      </p:grpSp>
      <p:sp>
        <p:nvSpPr>
          <p:cNvPr id="13" name="Google Shape;972;g17930d8f3b4_0_26">
            <a:extLst>
              <a:ext uri="{FF2B5EF4-FFF2-40B4-BE49-F238E27FC236}">
                <a16:creationId xmlns:a16="http://schemas.microsoft.com/office/drawing/2014/main" id="{529AA543-C14C-9A2B-C0AD-8EA685155ED0}"/>
              </a:ext>
            </a:extLst>
          </p:cNvPr>
          <p:cNvSpPr txBox="1"/>
          <p:nvPr/>
        </p:nvSpPr>
        <p:spPr>
          <a:xfrm rot="20828918">
            <a:off x="3257084" y="1871873"/>
            <a:ext cx="2588940" cy="461635"/>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pt-BR" sz="1800" i="1" dirty="0">
                <a:solidFill>
                  <a:schemeClr val="bg1"/>
                </a:solidFill>
                <a:latin typeface="+mj-lt"/>
                <a:ea typeface="Exo 2"/>
                <a:cs typeface="Exo 2"/>
                <a:sym typeface="Exo 2"/>
              </a:rPr>
              <a:t>Aspectos externos</a:t>
            </a:r>
          </a:p>
        </p:txBody>
      </p:sp>
      <p:grpSp>
        <p:nvGrpSpPr>
          <p:cNvPr id="965" name="Agrupar 964">
            <a:extLst>
              <a:ext uri="{FF2B5EF4-FFF2-40B4-BE49-F238E27FC236}">
                <a16:creationId xmlns:a16="http://schemas.microsoft.com/office/drawing/2014/main" id="{92C4B526-8CE2-47B4-8855-ADC6F6501E49}"/>
              </a:ext>
            </a:extLst>
          </p:cNvPr>
          <p:cNvGrpSpPr/>
          <p:nvPr/>
        </p:nvGrpSpPr>
        <p:grpSpPr>
          <a:xfrm>
            <a:off x="7368476" y="1717104"/>
            <a:ext cx="2398135" cy="2604129"/>
            <a:chOff x="7368476" y="816066"/>
            <a:chExt cx="2398135" cy="2604129"/>
          </a:xfrm>
        </p:grpSpPr>
        <p:sp>
          <p:nvSpPr>
            <p:cNvPr id="20" name="Google Shape;978;g17930d8f3b4_0_26">
              <a:extLst>
                <a:ext uri="{FF2B5EF4-FFF2-40B4-BE49-F238E27FC236}">
                  <a16:creationId xmlns:a16="http://schemas.microsoft.com/office/drawing/2014/main" id="{C0D7F440-4A17-7CF5-3533-027A6AED3220}"/>
                </a:ext>
              </a:extLst>
            </p:cNvPr>
            <p:cNvSpPr txBox="1"/>
            <p:nvPr/>
          </p:nvSpPr>
          <p:spPr>
            <a:xfrm>
              <a:off x="7368476" y="816066"/>
              <a:ext cx="2398135" cy="2604129"/>
            </a:xfrm>
            <a:prstGeom prst="rect">
              <a:avLst/>
            </a:prstGeom>
            <a:noFill/>
            <a:ln>
              <a:noFill/>
            </a:ln>
          </p:spPr>
          <p:txBody>
            <a:bodyPr spcFirstLastPara="1" wrap="square" lIns="0" tIns="180000" rIns="0" bIns="180000" anchor="t" anchorCtr="0">
              <a:spAutoFit/>
            </a:bodyPr>
            <a:lstStyle/>
            <a:p>
              <a:pPr marL="360000" lvl="0" indent="0">
                <a:lnSpc>
                  <a:spcPct val="130000"/>
                </a:lnSpc>
                <a:buFont typeface="Arial"/>
                <a:buNone/>
              </a:pPr>
              <a:r>
                <a:rPr lang="pt-BR" sz="1600" b="1" dirty="0">
                  <a:solidFill>
                    <a:schemeClr val="tx1">
                      <a:lumMod val="90000"/>
                      <a:lumOff val="10000"/>
                    </a:schemeClr>
                  </a:solidFill>
                  <a:latin typeface="+mn-lt"/>
                  <a:sym typeface="Nunito"/>
                </a:rPr>
                <a:t>Qual mensagem</a:t>
              </a:r>
              <a:br>
                <a:rPr lang="pt-BR" sz="1600" b="1" dirty="0">
                  <a:solidFill>
                    <a:schemeClr val="tx1">
                      <a:lumMod val="90000"/>
                      <a:lumOff val="10000"/>
                    </a:schemeClr>
                  </a:solidFill>
                  <a:latin typeface="+mn-lt"/>
                  <a:sym typeface="Nunito"/>
                </a:rPr>
              </a:br>
              <a:r>
                <a:rPr lang="pt-BR" sz="1600" b="1" dirty="0">
                  <a:solidFill>
                    <a:schemeClr val="tx1">
                      <a:lumMod val="90000"/>
                      <a:lumOff val="10000"/>
                    </a:schemeClr>
                  </a:solidFill>
                  <a:latin typeface="+mn-lt"/>
                  <a:sym typeface="Nunito"/>
                </a:rPr>
                <a:t>você quer passar para seus clientes?</a:t>
              </a:r>
            </a:p>
            <a:p>
              <a:pPr marL="360000" lvl="0" indent="0">
                <a:lnSpc>
                  <a:spcPct val="130000"/>
                </a:lnSpc>
                <a:buFont typeface="Arial"/>
                <a:buNone/>
              </a:pPr>
              <a:r>
                <a:rPr lang="pt-BR" sz="1600" i="1" dirty="0">
                  <a:solidFill>
                    <a:schemeClr val="tx1">
                      <a:lumMod val="90000"/>
                      <a:lumOff val="10000"/>
                    </a:schemeClr>
                  </a:solidFill>
                  <a:latin typeface="+mn-lt"/>
                  <a:sym typeface="Nunito"/>
                </a:rPr>
                <a:t>________________________________________________________________________________</a:t>
              </a:r>
              <a:endParaRPr sz="1600" i="1" dirty="0">
                <a:solidFill>
                  <a:schemeClr val="tx1">
                    <a:lumMod val="90000"/>
                    <a:lumOff val="10000"/>
                  </a:schemeClr>
                </a:solidFill>
                <a:latin typeface="+mn-lt"/>
                <a:sym typeface="Nunito"/>
              </a:endParaRPr>
            </a:p>
          </p:txBody>
        </p:sp>
        <p:sp>
          <p:nvSpPr>
            <p:cNvPr id="23" name="Google Shape;972;g17930d8f3b4_0_26">
              <a:extLst>
                <a:ext uri="{FF2B5EF4-FFF2-40B4-BE49-F238E27FC236}">
                  <a16:creationId xmlns:a16="http://schemas.microsoft.com/office/drawing/2014/main" id="{BF996200-1F61-F50A-D990-96A1B2F94668}"/>
                </a:ext>
              </a:extLst>
            </p:cNvPr>
            <p:cNvSpPr txBox="1"/>
            <p:nvPr/>
          </p:nvSpPr>
          <p:spPr>
            <a:xfrm>
              <a:off x="7368476" y="844910"/>
              <a:ext cx="942230" cy="738633"/>
            </a:xfrm>
            <a:prstGeom prst="rect">
              <a:avLst/>
            </a:prstGeom>
            <a:noFill/>
            <a:ln>
              <a:noFill/>
            </a:ln>
            <a:effectLst/>
          </p:spPr>
          <p:txBody>
            <a:bodyPr spcFirstLastPara="1" wrap="square" lIns="0" tIns="91425" rIns="0" bIns="91425" anchor="t" anchorCtr="0">
              <a:spAutoFit/>
            </a:bodyPr>
            <a:lstStyle>
              <a:defPPr marR="0" lvl="0" algn="l" rtl="0">
                <a:lnSpc>
                  <a:spcPct val="100000"/>
                </a:lnSpc>
                <a:spcBef>
                  <a:spcPts val="0"/>
                </a:spcBef>
                <a:spcAft>
                  <a:spcPts val="0"/>
                </a:spcAft>
                <a:defRPr/>
              </a:defPPr>
              <a:lvl1pPr>
                <a:defRPr sz="3600" i="1">
                  <a:solidFill>
                    <a:schemeClr val="tx2"/>
                  </a:solidFill>
                  <a:latin typeface="+mj-lt"/>
                </a:defRPr>
              </a:lvl1pPr>
            </a:lstStyle>
            <a:p>
              <a:r>
                <a:rPr lang="pt-BR" dirty="0">
                  <a:sym typeface="Exo 2"/>
                </a:rPr>
                <a:t>4</a:t>
              </a:r>
            </a:p>
          </p:txBody>
        </p:sp>
      </p:grpSp>
      <p:grpSp>
        <p:nvGrpSpPr>
          <p:cNvPr id="964" name="Agrupar 963">
            <a:extLst>
              <a:ext uri="{FF2B5EF4-FFF2-40B4-BE49-F238E27FC236}">
                <a16:creationId xmlns:a16="http://schemas.microsoft.com/office/drawing/2014/main" id="{911638E3-791E-4C3C-946E-91155C33A15C}"/>
              </a:ext>
            </a:extLst>
          </p:cNvPr>
          <p:cNvGrpSpPr/>
          <p:nvPr/>
        </p:nvGrpSpPr>
        <p:grpSpPr>
          <a:xfrm>
            <a:off x="7324360" y="4047377"/>
            <a:ext cx="2442251" cy="2604129"/>
            <a:chOff x="7324360" y="3473319"/>
            <a:chExt cx="2442251" cy="2604129"/>
          </a:xfrm>
        </p:grpSpPr>
        <p:sp>
          <p:nvSpPr>
            <p:cNvPr id="35" name="Google Shape;978;g17930d8f3b4_0_26">
              <a:extLst>
                <a:ext uri="{FF2B5EF4-FFF2-40B4-BE49-F238E27FC236}">
                  <a16:creationId xmlns:a16="http://schemas.microsoft.com/office/drawing/2014/main" id="{3067985C-EE42-B3CD-A773-66B22360DC9B}"/>
                </a:ext>
              </a:extLst>
            </p:cNvPr>
            <p:cNvSpPr txBox="1"/>
            <p:nvPr/>
          </p:nvSpPr>
          <p:spPr>
            <a:xfrm>
              <a:off x="7324360" y="3473319"/>
              <a:ext cx="2442251" cy="2604129"/>
            </a:xfrm>
            <a:prstGeom prst="rect">
              <a:avLst/>
            </a:prstGeom>
            <a:noFill/>
            <a:ln>
              <a:noFill/>
            </a:ln>
          </p:spPr>
          <p:txBody>
            <a:bodyPr spcFirstLastPara="1" wrap="square" lIns="0" tIns="180000" rIns="0" bIns="180000" anchor="t" anchorCtr="0">
              <a:spAutoFit/>
            </a:bodyPr>
            <a:lstStyle/>
            <a:p>
              <a:pPr marL="360000">
                <a:lnSpc>
                  <a:spcPct val="130000"/>
                </a:lnSpc>
              </a:pPr>
              <a:r>
                <a:rPr lang="pt-BR" sz="1600" b="1" spc="-60" dirty="0">
                  <a:solidFill>
                    <a:schemeClr val="tx1">
                      <a:lumMod val="90000"/>
                      <a:lumOff val="10000"/>
                    </a:schemeClr>
                  </a:solidFill>
                  <a:latin typeface="+mn-lt"/>
                  <a:sym typeface="Nunito"/>
                </a:rPr>
                <a:t>Que formato de venda </a:t>
              </a:r>
              <a:r>
                <a:rPr lang="pt-BR" sz="1600" b="1" dirty="0">
                  <a:solidFill>
                    <a:schemeClr val="tx1">
                      <a:lumMod val="90000"/>
                      <a:lumOff val="10000"/>
                    </a:schemeClr>
                  </a:solidFill>
                  <a:latin typeface="+mn-lt"/>
                  <a:sym typeface="Nunito"/>
                </a:rPr>
                <a:t>vou me dedicar nos próximos 30 dias?</a:t>
              </a:r>
            </a:p>
            <a:p>
              <a:pPr marL="360000">
                <a:lnSpc>
                  <a:spcPct val="130000"/>
                </a:lnSpc>
              </a:pPr>
              <a:r>
                <a:rPr lang="pt-BR" sz="1600" i="1" dirty="0">
                  <a:solidFill>
                    <a:schemeClr val="tx1">
                      <a:lumMod val="90000"/>
                      <a:lumOff val="10000"/>
                    </a:schemeClr>
                  </a:solidFill>
                  <a:latin typeface="+mn-lt"/>
                  <a:sym typeface="Nunito"/>
                </a:rPr>
                <a:t>________________________________________________________________________________</a:t>
              </a:r>
              <a:endParaRPr sz="1600" i="1" dirty="0">
                <a:solidFill>
                  <a:schemeClr val="tx1">
                    <a:lumMod val="90000"/>
                    <a:lumOff val="10000"/>
                  </a:schemeClr>
                </a:solidFill>
                <a:latin typeface="+mn-lt"/>
                <a:sym typeface="Nunito"/>
              </a:endParaRPr>
            </a:p>
          </p:txBody>
        </p:sp>
        <p:sp>
          <p:nvSpPr>
            <p:cNvPr id="39" name="Google Shape;972;g17930d8f3b4_0_26">
              <a:extLst>
                <a:ext uri="{FF2B5EF4-FFF2-40B4-BE49-F238E27FC236}">
                  <a16:creationId xmlns:a16="http://schemas.microsoft.com/office/drawing/2014/main" id="{D69CCF95-25BA-E1D5-A609-003D8601B584}"/>
                </a:ext>
              </a:extLst>
            </p:cNvPr>
            <p:cNvSpPr txBox="1"/>
            <p:nvPr/>
          </p:nvSpPr>
          <p:spPr>
            <a:xfrm>
              <a:off x="7324360" y="3495435"/>
              <a:ext cx="476693" cy="738633"/>
            </a:xfrm>
            <a:prstGeom prst="rect">
              <a:avLst/>
            </a:prstGeom>
            <a:noFill/>
            <a:ln>
              <a:noFill/>
            </a:ln>
            <a:effectLst/>
          </p:spPr>
          <p:txBody>
            <a:bodyPr spcFirstLastPara="1" wrap="square" lIns="0" tIns="91425" rIns="0" bIns="91425" anchor="t" anchorCtr="0">
              <a:spAutoFit/>
            </a:bodyPr>
            <a:lstStyle>
              <a:defPPr marR="0" lvl="0" algn="l" rtl="0">
                <a:lnSpc>
                  <a:spcPct val="100000"/>
                </a:lnSpc>
                <a:spcBef>
                  <a:spcPts val="0"/>
                </a:spcBef>
                <a:spcAft>
                  <a:spcPts val="0"/>
                </a:spcAft>
                <a:defRPr/>
              </a:defPPr>
              <a:lvl1pPr>
                <a:defRPr sz="3600" i="1">
                  <a:solidFill>
                    <a:schemeClr val="tx2"/>
                  </a:solidFill>
                  <a:latin typeface="+mj-lt"/>
                </a:defRPr>
              </a:lvl1pPr>
            </a:lstStyle>
            <a:p>
              <a:r>
                <a:rPr lang="pt-BR" dirty="0">
                  <a:sym typeface="Exo 2"/>
                </a:rPr>
                <a:t>5</a:t>
              </a:r>
            </a:p>
          </p:txBody>
        </p:sp>
      </p:grpSp>
      <p:sp>
        <p:nvSpPr>
          <p:cNvPr id="40" name="Google Shape;972;g17930d8f3b4_0_26">
            <a:extLst>
              <a:ext uri="{FF2B5EF4-FFF2-40B4-BE49-F238E27FC236}">
                <a16:creationId xmlns:a16="http://schemas.microsoft.com/office/drawing/2014/main" id="{844EC6CA-5064-A1E2-1F3A-164BC3D58C8D}"/>
              </a:ext>
            </a:extLst>
          </p:cNvPr>
          <p:cNvSpPr txBox="1"/>
          <p:nvPr/>
        </p:nvSpPr>
        <p:spPr>
          <a:xfrm rot="20760000">
            <a:off x="7347059" y="878645"/>
            <a:ext cx="2231496" cy="461635"/>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pt-BR" sz="1800" i="1" dirty="0">
                <a:solidFill>
                  <a:schemeClr val="bg1"/>
                </a:solidFill>
                <a:latin typeface="+mj-lt"/>
                <a:ea typeface="Exo 2"/>
                <a:cs typeface="Exo 2"/>
                <a:sym typeface="Exo 2"/>
              </a:rPr>
              <a:t>Aspectos internos</a:t>
            </a:r>
          </a:p>
        </p:txBody>
      </p:sp>
      <p:grpSp>
        <p:nvGrpSpPr>
          <p:cNvPr id="966" name="Agrupar 965">
            <a:extLst>
              <a:ext uri="{FF2B5EF4-FFF2-40B4-BE49-F238E27FC236}">
                <a16:creationId xmlns:a16="http://schemas.microsoft.com/office/drawing/2014/main" id="{E39858AB-B366-424E-9758-A6FA05204072}"/>
              </a:ext>
            </a:extLst>
          </p:cNvPr>
          <p:cNvGrpSpPr/>
          <p:nvPr/>
        </p:nvGrpSpPr>
        <p:grpSpPr>
          <a:xfrm>
            <a:off x="10197489" y="1008722"/>
            <a:ext cx="1627264" cy="5167632"/>
            <a:chOff x="10197489" y="380644"/>
            <a:chExt cx="1627264" cy="5167632"/>
          </a:xfrm>
        </p:grpSpPr>
        <p:sp>
          <p:nvSpPr>
            <p:cNvPr id="51" name="Google Shape;978;g17930d8f3b4_0_26">
              <a:extLst>
                <a:ext uri="{FF2B5EF4-FFF2-40B4-BE49-F238E27FC236}">
                  <a16:creationId xmlns:a16="http://schemas.microsoft.com/office/drawing/2014/main" id="{EE6EFAB2-AD9C-DF38-5C7B-12468A9982C0}"/>
                </a:ext>
              </a:extLst>
            </p:cNvPr>
            <p:cNvSpPr txBox="1"/>
            <p:nvPr/>
          </p:nvSpPr>
          <p:spPr>
            <a:xfrm>
              <a:off x="10197489" y="383446"/>
              <a:ext cx="1627264" cy="5164830"/>
            </a:xfrm>
            <a:prstGeom prst="rect">
              <a:avLst/>
            </a:prstGeom>
            <a:noFill/>
            <a:ln>
              <a:noFill/>
            </a:ln>
          </p:spPr>
          <p:txBody>
            <a:bodyPr spcFirstLastPara="1" wrap="square" lIns="0" tIns="180000" rIns="0" bIns="180000" anchor="t" anchorCtr="0">
              <a:spAutoFit/>
            </a:bodyPr>
            <a:lstStyle/>
            <a:p>
              <a:pPr marL="360000">
                <a:lnSpc>
                  <a:spcPct val="130000"/>
                </a:lnSpc>
              </a:pPr>
              <a:r>
                <a:rPr lang="pt-BR" sz="1600" b="1" dirty="0">
                  <a:solidFill>
                    <a:schemeClr val="tx1">
                      <a:lumMod val="90000"/>
                      <a:lumOff val="10000"/>
                    </a:schemeClr>
                  </a:solidFill>
                  <a:latin typeface="+mn-lt"/>
                  <a:sym typeface="Nunito"/>
                </a:rPr>
                <a:t>Como pretendo fidelizar</a:t>
              </a:r>
              <a:br>
                <a:rPr lang="pt-BR" sz="1600" b="1" dirty="0">
                  <a:solidFill>
                    <a:schemeClr val="tx1">
                      <a:lumMod val="90000"/>
                      <a:lumOff val="10000"/>
                    </a:schemeClr>
                  </a:solidFill>
                  <a:latin typeface="+mn-lt"/>
                  <a:sym typeface="Nunito"/>
                </a:rPr>
              </a:br>
              <a:r>
                <a:rPr lang="pt-BR" sz="1600" b="1" dirty="0">
                  <a:solidFill>
                    <a:schemeClr val="tx1">
                      <a:lumMod val="90000"/>
                      <a:lumOff val="10000"/>
                    </a:schemeClr>
                  </a:solidFill>
                  <a:latin typeface="+mn-lt"/>
                  <a:sym typeface="Nunito"/>
                </a:rPr>
                <a:t>meu cliente?</a:t>
              </a:r>
            </a:p>
            <a:p>
              <a:pPr marL="360000">
                <a:lnSpc>
                  <a:spcPct val="130000"/>
                </a:lnSpc>
              </a:pPr>
              <a:r>
                <a:rPr lang="pt-BR" sz="1600" i="1" spc="-50" dirty="0">
                  <a:solidFill>
                    <a:schemeClr val="tx1">
                      <a:lumMod val="90000"/>
                      <a:lumOff val="10000"/>
                    </a:schemeClr>
                  </a:solidFill>
                  <a:latin typeface="+mn-lt"/>
                  <a:sym typeface="Nunito"/>
                </a:rPr>
                <a:t>_______________________________________________________________________________________________________________________________________________</a:t>
              </a:r>
              <a:endParaRPr sz="1600" i="1" dirty="0">
                <a:solidFill>
                  <a:schemeClr val="tx1">
                    <a:lumMod val="90000"/>
                    <a:lumOff val="10000"/>
                  </a:schemeClr>
                </a:solidFill>
                <a:latin typeface="+mn-lt"/>
                <a:sym typeface="Nunito"/>
              </a:endParaRPr>
            </a:p>
          </p:txBody>
        </p:sp>
        <p:sp>
          <p:nvSpPr>
            <p:cNvPr id="52" name="Google Shape;972;g17930d8f3b4_0_26">
              <a:extLst>
                <a:ext uri="{FF2B5EF4-FFF2-40B4-BE49-F238E27FC236}">
                  <a16:creationId xmlns:a16="http://schemas.microsoft.com/office/drawing/2014/main" id="{3049E52D-FE85-A86B-E9A9-389C51F7AABE}"/>
                </a:ext>
              </a:extLst>
            </p:cNvPr>
            <p:cNvSpPr txBox="1"/>
            <p:nvPr/>
          </p:nvSpPr>
          <p:spPr>
            <a:xfrm>
              <a:off x="10197489" y="380644"/>
              <a:ext cx="337882" cy="738633"/>
            </a:xfrm>
            <a:prstGeom prst="rect">
              <a:avLst/>
            </a:prstGeom>
            <a:noFill/>
            <a:ln>
              <a:noFill/>
            </a:ln>
            <a:effectLst/>
          </p:spPr>
          <p:txBody>
            <a:bodyPr spcFirstLastPara="1" wrap="square" lIns="0" tIns="91425" rIns="0" bIns="91425" anchor="t" anchorCtr="0">
              <a:spAutoFit/>
            </a:bodyPr>
            <a:lstStyle>
              <a:defPPr marR="0" lvl="0" algn="l" rtl="0">
                <a:lnSpc>
                  <a:spcPct val="100000"/>
                </a:lnSpc>
                <a:spcBef>
                  <a:spcPts val="0"/>
                </a:spcBef>
                <a:spcAft>
                  <a:spcPts val="0"/>
                </a:spcAft>
                <a:defRPr/>
              </a:defPPr>
              <a:lvl1pPr>
                <a:defRPr sz="3600" i="1">
                  <a:solidFill>
                    <a:schemeClr val="tx2"/>
                  </a:solidFill>
                  <a:latin typeface="+mj-lt"/>
                </a:defRPr>
              </a:lvl1pPr>
            </a:lstStyle>
            <a:p>
              <a:r>
                <a:rPr lang="pt-BR" dirty="0">
                  <a:sym typeface="Exo 2"/>
                </a:rPr>
                <a:t>6</a:t>
              </a:r>
            </a:p>
          </p:txBody>
        </p:sp>
      </p:grpSp>
      <p:sp>
        <p:nvSpPr>
          <p:cNvPr id="53" name="Google Shape;972;g17930d8f3b4_0_26">
            <a:extLst>
              <a:ext uri="{FF2B5EF4-FFF2-40B4-BE49-F238E27FC236}">
                <a16:creationId xmlns:a16="http://schemas.microsoft.com/office/drawing/2014/main" id="{78DADB3C-77CF-C270-93FC-12D140164CC9}"/>
              </a:ext>
            </a:extLst>
          </p:cNvPr>
          <p:cNvSpPr txBox="1"/>
          <p:nvPr/>
        </p:nvSpPr>
        <p:spPr>
          <a:xfrm rot="20760000">
            <a:off x="10232399" y="257409"/>
            <a:ext cx="1409223" cy="461635"/>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pt-BR" sz="1800" i="1" dirty="0">
                <a:solidFill>
                  <a:schemeClr val="bg1"/>
                </a:solidFill>
                <a:latin typeface="+mj-lt"/>
                <a:ea typeface="Exo 2"/>
                <a:cs typeface="Exo 2"/>
                <a:sym typeface="Exo 2"/>
              </a:rPr>
              <a:t>Pós-venda</a:t>
            </a:r>
          </a:p>
        </p:txBody>
      </p:sp>
      <p:grpSp>
        <p:nvGrpSpPr>
          <p:cNvPr id="969" name="Agrupar 968">
            <a:extLst>
              <a:ext uri="{FF2B5EF4-FFF2-40B4-BE49-F238E27FC236}">
                <a16:creationId xmlns:a16="http://schemas.microsoft.com/office/drawing/2014/main" id="{AF1CA2D1-D682-4A96-BCB3-915B6695BDFE}"/>
              </a:ext>
            </a:extLst>
          </p:cNvPr>
          <p:cNvGrpSpPr/>
          <p:nvPr/>
        </p:nvGrpSpPr>
        <p:grpSpPr>
          <a:xfrm>
            <a:off x="367246" y="3260364"/>
            <a:ext cx="2440054" cy="1785074"/>
            <a:chOff x="367246" y="3260364"/>
            <a:chExt cx="2440054" cy="1785074"/>
          </a:xfrm>
        </p:grpSpPr>
        <p:sp>
          <p:nvSpPr>
            <p:cNvPr id="978" name="Google Shape;978;g17930d8f3b4_0_26"/>
            <p:cNvSpPr txBox="1"/>
            <p:nvPr/>
          </p:nvSpPr>
          <p:spPr>
            <a:xfrm>
              <a:off x="367246" y="3260364"/>
              <a:ext cx="2440054" cy="1785074"/>
            </a:xfrm>
            <a:prstGeom prst="rect">
              <a:avLst/>
            </a:prstGeom>
            <a:noFill/>
            <a:ln>
              <a:noFill/>
            </a:ln>
          </p:spPr>
          <p:txBody>
            <a:bodyPr spcFirstLastPara="1" wrap="square" lIns="0" tIns="91425" rIns="0" bIns="91425" anchor="ctr" anchorCtr="0">
              <a:spAutoFit/>
            </a:bodyPr>
            <a:lstStyle/>
            <a:p>
              <a:pPr marL="360000" lvl="0" indent="0" algn="l" rtl="0">
                <a:lnSpc>
                  <a:spcPct val="130000"/>
                </a:lnSpc>
                <a:spcBef>
                  <a:spcPts val="0"/>
                </a:spcBef>
                <a:spcAft>
                  <a:spcPts val="0"/>
                </a:spcAft>
                <a:buNone/>
              </a:pPr>
              <a:r>
                <a:rPr lang="pt-BR" sz="1600" b="1" dirty="0">
                  <a:solidFill>
                    <a:schemeClr val="tx1">
                      <a:lumMod val="90000"/>
                      <a:lumOff val="10000"/>
                    </a:schemeClr>
                  </a:solidFill>
                  <a:latin typeface="+mn-lt"/>
                  <a:ea typeface="Nunito"/>
                  <a:cs typeface="Nunito"/>
                  <a:sym typeface="Nunito"/>
                </a:rPr>
                <a:t>Meu cliente ideal</a:t>
              </a:r>
            </a:p>
            <a:p>
              <a:pPr marL="360000" lvl="0" indent="0" algn="l" rtl="0">
                <a:lnSpc>
                  <a:spcPct val="130000"/>
                </a:lnSpc>
                <a:spcBef>
                  <a:spcPts val="0"/>
                </a:spcBef>
                <a:spcAft>
                  <a:spcPts val="0"/>
                </a:spcAft>
                <a:buNone/>
              </a:pPr>
              <a:r>
                <a:rPr lang="pt-BR" sz="1600" i="1" dirty="0">
                  <a:solidFill>
                    <a:schemeClr val="tx1">
                      <a:lumMod val="90000"/>
                      <a:lumOff val="10000"/>
                    </a:schemeClr>
                  </a:solidFill>
                  <a:latin typeface="+mn-lt"/>
                  <a:ea typeface="Nunito"/>
                  <a:cs typeface="Nunito"/>
                  <a:sym typeface="Nunito"/>
                </a:rPr>
                <a:t>________________________________________________________________________________</a:t>
              </a:r>
            </a:p>
          </p:txBody>
        </p:sp>
        <p:sp>
          <p:nvSpPr>
            <p:cNvPr id="4" name="Google Shape;972;g17930d8f3b4_0_26">
              <a:extLst>
                <a:ext uri="{FF2B5EF4-FFF2-40B4-BE49-F238E27FC236}">
                  <a16:creationId xmlns:a16="http://schemas.microsoft.com/office/drawing/2014/main" id="{8F6DC957-E426-6C4D-F4DE-3DD741CFC943}"/>
                </a:ext>
              </a:extLst>
            </p:cNvPr>
            <p:cNvSpPr txBox="1"/>
            <p:nvPr/>
          </p:nvSpPr>
          <p:spPr>
            <a:xfrm>
              <a:off x="401392" y="3362771"/>
              <a:ext cx="659444" cy="738633"/>
            </a:xfrm>
            <a:prstGeom prst="rect">
              <a:avLst/>
            </a:prstGeom>
            <a:noFill/>
            <a:ln>
              <a:noFill/>
            </a:ln>
            <a:effectLst/>
          </p:spPr>
          <p:txBody>
            <a:bodyPr spcFirstLastPara="1" wrap="square" lIns="0" tIns="91425" rIns="0" bIns="91425" anchor="t" anchorCtr="0">
              <a:spAutoFit/>
            </a:bodyPr>
            <a:lstStyle>
              <a:defPPr marR="0" lvl="0" algn="l" rtl="0">
                <a:lnSpc>
                  <a:spcPct val="100000"/>
                </a:lnSpc>
                <a:spcBef>
                  <a:spcPts val="0"/>
                </a:spcBef>
                <a:spcAft>
                  <a:spcPts val="0"/>
                </a:spcAft>
              </a:defPPr>
              <a:lvl1pPr>
                <a:defRPr sz="3600" i="1">
                  <a:solidFill>
                    <a:schemeClr val="tx2"/>
                  </a:solidFill>
                  <a:latin typeface="+mj-lt"/>
                </a:defRPr>
              </a:lvl1pPr>
            </a:lstStyle>
            <a:p>
              <a:r>
                <a:rPr lang="pt-BR" dirty="0">
                  <a:sym typeface="Exo 2"/>
                </a:rPr>
                <a:t>1</a:t>
              </a:r>
            </a:p>
          </p:txBody>
        </p:sp>
      </p:grpSp>
      <p:sp>
        <p:nvSpPr>
          <p:cNvPr id="968" name="Google Shape;968;g17930d8f3b4_0_26"/>
          <p:cNvSpPr/>
          <p:nvPr/>
        </p:nvSpPr>
        <p:spPr>
          <a:xfrm rot="3003078">
            <a:off x="10432789" y="4700498"/>
            <a:ext cx="4773446" cy="6001049"/>
          </a:xfrm>
          <a:custGeom>
            <a:avLst/>
            <a:gdLst/>
            <a:ahLst/>
            <a:cxnLst/>
            <a:rect l="l" t="t" r="r" b="b"/>
            <a:pathLst>
              <a:path w="547817" h="688701" extrusionOk="0">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Nunito ExtraLight"/>
              <a:ea typeface="Nunito ExtraLight"/>
              <a:cs typeface="Nunito ExtraLight"/>
              <a:sym typeface="Nunito ExtraLight"/>
            </a:endParaRPr>
          </a:p>
        </p:txBody>
      </p:sp>
      <p:sp>
        <p:nvSpPr>
          <p:cNvPr id="18" name="CaixaDeTexto 17">
            <a:extLst>
              <a:ext uri="{FF2B5EF4-FFF2-40B4-BE49-F238E27FC236}">
                <a16:creationId xmlns:a16="http://schemas.microsoft.com/office/drawing/2014/main" id="{9E287552-F73A-4024-ACE0-16554FC34881}"/>
              </a:ext>
            </a:extLst>
          </p:cNvPr>
          <p:cNvSpPr txBox="1"/>
          <p:nvPr/>
        </p:nvSpPr>
        <p:spPr>
          <a:xfrm>
            <a:off x="11458539" y="6212001"/>
            <a:ext cx="446261" cy="276999"/>
          </a:xfrm>
          <a:prstGeom prst="rect">
            <a:avLst/>
          </a:prstGeom>
          <a:noFill/>
        </p:spPr>
        <p:txBody>
          <a:bodyPr wrap="square" rtlCol="0">
            <a:spAutoFit/>
          </a:bodyPr>
          <a:lstStyle/>
          <a:p>
            <a:pPr algn="r"/>
            <a:fld id="{29B1EA48-AE99-4102-B15A-1A3323D208F4}" type="slidenum">
              <a:rPr lang="pt-BR" sz="1200" smtClean="0">
                <a:solidFill>
                  <a:schemeClr val="bg1"/>
                </a:solidFill>
                <a:latin typeface="+mj-lt"/>
              </a:rPr>
              <a:pPr algn="r"/>
              <a:t>45</a:t>
            </a:fld>
            <a:endParaRPr lang="pt-BR" sz="1200" dirty="0">
              <a:solidFill>
                <a:schemeClr val="bg1"/>
              </a:solidFill>
              <a:latin typeface="+mj-lt"/>
            </a:endParaRPr>
          </a:p>
        </p:txBody>
      </p:sp>
      <p:grpSp>
        <p:nvGrpSpPr>
          <p:cNvPr id="961" name="Agrupar 960" hidden="1">
            <a:extLst>
              <a:ext uri="{FF2B5EF4-FFF2-40B4-BE49-F238E27FC236}">
                <a16:creationId xmlns:a16="http://schemas.microsoft.com/office/drawing/2014/main" id="{0B2EE98A-B582-4E3D-8DB5-58634F4397FD}"/>
              </a:ext>
            </a:extLst>
          </p:cNvPr>
          <p:cNvGrpSpPr/>
          <p:nvPr/>
        </p:nvGrpSpPr>
        <p:grpSpPr>
          <a:xfrm>
            <a:off x="367246" y="1109134"/>
            <a:ext cx="9830242" cy="6087532"/>
            <a:chOff x="367246" y="380644"/>
            <a:chExt cx="9830242" cy="6087532"/>
          </a:xfrm>
        </p:grpSpPr>
        <p:cxnSp>
          <p:nvCxnSpPr>
            <p:cNvPr id="43" name="Conector Reto 42">
              <a:extLst>
                <a:ext uri="{FF2B5EF4-FFF2-40B4-BE49-F238E27FC236}">
                  <a16:creationId xmlns:a16="http://schemas.microsoft.com/office/drawing/2014/main" id="{C48DC6F1-B021-39D0-EDD1-43F5DCB1CA39}"/>
                </a:ext>
              </a:extLst>
            </p:cNvPr>
            <p:cNvCxnSpPr>
              <a:cxnSpLocks/>
            </p:cNvCxnSpPr>
            <p:nvPr/>
          </p:nvCxnSpPr>
          <p:spPr>
            <a:xfrm flipV="1">
              <a:off x="367246" y="380644"/>
              <a:ext cx="9830242" cy="2488786"/>
            </a:xfrm>
            <a:prstGeom prst="line">
              <a:avLst/>
            </a:prstGeom>
          </p:spPr>
          <p:style>
            <a:lnRef idx="1">
              <a:schemeClr val="accent1"/>
            </a:lnRef>
            <a:fillRef idx="0">
              <a:schemeClr val="accent1"/>
            </a:fillRef>
            <a:effectRef idx="0">
              <a:schemeClr val="accent1"/>
            </a:effectRef>
            <a:fontRef idx="minor">
              <a:schemeClr val="tx1"/>
            </a:fontRef>
          </p:style>
        </p:cxnSp>
        <p:cxnSp>
          <p:nvCxnSpPr>
            <p:cNvPr id="83" name="Conector Reto 42">
              <a:extLst>
                <a:ext uri="{FF2B5EF4-FFF2-40B4-BE49-F238E27FC236}">
                  <a16:creationId xmlns:a16="http://schemas.microsoft.com/office/drawing/2014/main" id="{E773FAB3-86EB-4270-A568-07EDA38F1A47}"/>
                </a:ext>
              </a:extLst>
            </p:cNvPr>
            <p:cNvCxnSpPr>
              <a:cxnSpLocks/>
            </p:cNvCxnSpPr>
            <p:nvPr/>
          </p:nvCxnSpPr>
          <p:spPr>
            <a:xfrm flipH="1" flipV="1">
              <a:off x="367246" y="3979390"/>
              <a:ext cx="9830242" cy="2488786"/>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101" name="Conector reto 100">
            <a:extLst>
              <a:ext uri="{FF2B5EF4-FFF2-40B4-BE49-F238E27FC236}">
                <a16:creationId xmlns:a16="http://schemas.microsoft.com/office/drawing/2014/main" id="{765C5C48-F700-48D7-8F3D-89C84143DA6A}"/>
              </a:ext>
            </a:extLst>
          </p:cNvPr>
          <p:cNvCxnSpPr>
            <a:cxnSpLocks/>
          </p:cNvCxnSpPr>
          <p:nvPr/>
        </p:nvCxnSpPr>
        <p:spPr>
          <a:xfrm>
            <a:off x="2924032" y="3016771"/>
            <a:ext cx="0" cy="2227634"/>
          </a:xfrm>
          <a:prstGeom prst="line">
            <a:avLst/>
          </a:prstGeom>
          <a:ln w="127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04" name="Conector reto 103">
            <a:extLst>
              <a:ext uri="{FF2B5EF4-FFF2-40B4-BE49-F238E27FC236}">
                <a16:creationId xmlns:a16="http://schemas.microsoft.com/office/drawing/2014/main" id="{E02D3075-42BF-4B8E-9C4F-7C7CAF4B8B38}"/>
              </a:ext>
            </a:extLst>
          </p:cNvPr>
          <p:cNvCxnSpPr>
            <a:cxnSpLocks/>
          </p:cNvCxnSpPr>
          <p:nvPr/>
        </p:nvCxnSpPr>
        <p:spPr>
          <a:xfrm>
            <a:off x="7106926" y="2101174"/>
            <a:ext cx="0" cy="4110827"/>
          </a:xfrm>
          <a:prstGeom prst="line">
            <a:avLst/>
          </a:prstGeom>
          <a:ln w="127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07" name="Conector reto 106">
            <a:extLst>
              <a:ext uri="{FF2B5EF4-FFF2-40B4-BE49-F238E27FC236}">
                <a16:creationId xmlns:a16="http://schemas.microsoft.com/office/drawing/2014/main" id="{8BF2FCFB-F8CD-4329-9AD0-E66F2A7DA6B5}"/>
              </a:ext>
            </a:extLst>
          </p:cNvPr>
          <p:cNvCxnSpPr>
            <a:cxnSpLocks/>
          </p:cNvCxnSpPr>
          <p:nvPr/>
        </p:nvCxnSpPr>
        <p:spPr>
          <a:xfrm>
            <a:off x="9986314" y="1225685"/>
            <a:ext cx="0" cy="5425821"/>
          </a:xfrm>
          <a:prstGeom prst="line">
            <a:avLst/>
          </a:prstGeom>
          <a:ln w="127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2" name="Google Shape;375;g177a79fe0d0_0_530">
            <a:extLst>
              <a:ext uri="{FF2B5EF4-FFF2-40B4-BE49-F238E27FC236}">
                <a16:creationId xmlns:a16="http://schemas.microsoft.com/office/drawing/2014/main" id="{40B6641D-98DE-021A-26BA-460A01028329}"/>
              </a:ext>
            </a:extLst>
          </p:cNvPr>
          <p:cNvGrpSpPr/>
          <p:nvPr/>
        </p:nvGrpSpPr>
        <p:grpSpPr>
          <a:xfrm>
            <a:off x="14787857" y="-3822883"/>
            <a:ext cx="12192001" cy="6864000"/>
            <a:chOff x="0" y="-6083"/>
            <a:chExt cx="12192001" cy="6864000"/>
          </a:xfrm>
        </p:grpSpPr>
        <p:pic>
          <p:nvPicPr>
            <p:cNvPr id="6" name="Google Shape;376;g177a79fe0d0_0_530" descr="Padrão do plano de fundo&#10;&#10;Descrição gerada automaticamente">
              <a:extLst>
                <a:ext uri="{FF2B5EF4-FFF2-40B4-BE49-F238E27FC236}">
                  <a16:creationId xmlns:a16="http://schemas.microsoft.com/office/drawing/2014/main" id="{ADD0FA7D-BCFD-F593-A219-1657624EB280}"/>
                </a:ext>
              </a:extLst>
            </p:cNvPr>
            <p:cNvPicPr preferRelativeResize="0"/>
            <p:nvPr/>
          </p:nvPicPr>
          <p:blipFill rotWithShape="1">
            <a:blip r:embed="rId4">
              <a:alphaModFix/>
            </a:blip>
            <a:srcRect/>
            <a:stretch/>
          </p:blipFill>
          <p:spPr>
            <a:xfrm>
              <a:off x="5099963" y="-6083"/>
              <a:ext cx="7092038" cy="6858000"/>
            </a:xfrm>
            <a:prstGeom prst="rect">
              <a:avLst/>
            </a:prstGeom>
            <a:noFill/>
            <a:ln>
              <a:noFill/>
            </a:ln>
          </p:spPr>
        </p:pic>
        <p:sp>
          <p:nvSpPr>
            <p:cNvPr id="7" name="Google Shape;377;g177a79fe0d0_0_530">
              <a:extLst>
                <a:ext uri="{FF2B5EF4-FFF2-40B4-BE49-F238E27FC236}">
                  <a16:creationId xmlns:a16="http://schemas.microsoft.com/office/drawing/2014/main" id="{8DE70D47-EEE0-7E0F-02A6-5E9F91CA7218}"/>
                </a:ext>
              </a:extLst>
            </p:cNvPr>
            <p:cNvSpPr/>
            <p:nvPr/>
          </p:nvSpPr>
          <p:spPr>
            <a:xfrm>
              <a:off x="0" y="-6083"/>
              <a:ext cx="12192000" cy="6864000"/>
            </a:xfrm>
            <a:prstGeom prst="rect">
              <a:avLst/>
            </a:prstGeom>
            <a:gradFill>
              <a:gsLst>
                <a:gs pos="0">
                  <a:schemeClr val="bg2"/>
                </a:gs>
                <a:gs pos="77000">
                  <a:schemeClr val="accent1">
                    <a:alpha val="49000"/>
                  </a:schemeClr>
                </a:gs>
                <a:gs pos="100000">
                  <a:schemeClr val="tx2">
                    <a:alpha val="0"/>
                  </a:schemeClr>
                </a:gs>
              </a:gsLst>
              <a:lin ang="2700006"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Nunito ExtraLight"/>
                <a:ea typeface="Nunito ExtraLight"/>
                <a:cs typeface="Nunito ExtraLight"/>
                <a:sym typeface="Nunito ExtraLight"/>
              </a:endParaRPr>
            </a:p>
          </p:txBody>
        </p:sp>
      </p:grpSp>
      <p:pic>
        <p:nvPicPr>
          <p:cNvPr id="10" name="Gráfico 9">
            <a:extLst>
              <a:ext uri="{FF2B5EF4-FFF2-40B4-BE49-F238E27FC236}">
                <a16:creationId xmlns:a16="http://schemas.microsoft.com/office/drawing/2014/main" id="{AA500D29-A837-2EFD-AF8C-FB317350F22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21540000">
            <a:off x="15053427" y="-3135913"/>
            <a:ext cx="11789194" cy="7105501"/>
          </a:xfrm>
          <a:prstGeom prst="rect">
            <a:avLst/>
          </a:prstGeom>
        </p:spPr>
      </p:pic>
      <p:pic>
        <p:nvPicPr>
          <p:cNvPr id="11" name="Gráfico 10">
            <a:extLst>
              <a:ext uri="{FF2B5EF4-FFF2-40B4-BE49-F238E27FC236}">
                <a16:creationId xmlns:a16="http://schemas.microsoft.com/office/drawing/2014/main" id="{1EE927E4-428A-E362-3972-B99BA56DC8D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4989261" y="-3232966"/>
            <a:ext cx="12368184" cy="7338604"/>
          </a:xfrm>
          <a:prstGeom prst="rect">
            <a:avLst/>
          </a:prstGeom>
        </p:spPr>
      </p:pic>
      <p:sp>
        <p:nvSpPr>
          <p:cNvPr id="12" name="Google Shape;972;g17930d8f3b4_0_26">
            <a:extLst>
              <a:ext uri="{FF2B5EF4-FFF2-40B4-BE49-F238E27FC236}">
                <a16:creationId xmlns:a16="http://schemas.microsoft.com/office/drawing/2014/main" id="{3BB36F65-961F-DA5E-BF3F-196B2CB70CB3}"/>
              </a:ext>
            </a:extLst>
          </p:cNvPr>
          <p:cNvSpPr txBox="1"/>
          <p:nvPr/>
        </p:nvSpPr>
        <p:spPr>
          <a:xfrm>
            <a:off x="15451392" y="-3296534"/>
            <a:ext cx="8588781" cy="677078"/>
          </a:xfrm>
          <a:prstGeom prst="rect">
            <a:avLst/>
          </a:prstGeom>
          <a:noFill/>
          <a:ln>
            <a:noFill/>
          </a:ln>
        </p:spPr>
        <p:txBody>
          <a:bodyPr spcFirstLastPara="1" wrap="square" lIns="91425" tIns="91425" rIns="91425" bIns="91425" anchor="t" anchorCtr="0">
            <a:spAutoFit/>
          </a:bodyPr>
          <a:lstStyle/>
          <a:p>
            <a:pPr marL="0" lvl="0" indent="0" rtl="0">
              <a:spcBef>
                <a:spcPts val="0"/>
              </a:spcBef>
              <a:spcAft>
                <a:spcPts val="0"/>
              </a:spcAft>
              <a:buNone/>
            </a:pPr>
            <a:r>
              <a:rPr lang="pt-BR" sz="2000" i="1" dirty="0">
                <a:solidFill>
                  <a:schemeClr val="bg1"/>
                </a:solidFill>
                <a:latin typeface="+mj-lt"/>
                <a:ea typeface="Exo 2"/>
                <a:cs typeface="Exo 2"/>
                <a:sym typeface="Exo 2"/>
              </a:rPr>
              <a:t>Exercício: </a:t>
            </a:r>
            <a:r>
              <a:rPr lang="pt-BR" sz="3200" i="1" dirty="0">
                <a:solidFill>
                  <a:schemeClr val="bg1"/>
                </a:solidFill>
                <a:latin typeface="+mj-lt"/>
                <a:ea typeface="Exo 2"/>
                <a:cs typeface="Exo 2"/>
                <a:sym typeface="Exo 2"/>
              </a:rPr>
              <a:t>Minha estratégia de Venda</a:t>
            </a:r>
          </a:p>
        </p:txBody>
      </p:sp>
      <p:grpSp>
        <p:nvGrpSpPr>
          <p:cNvPr id="14" name="Agrupar 13">
            <a:extLst>
              <a:ext uri="{FF2B5EF4-FFF2-40B4-BE49-F238E27FC236}">
                <a16:creationId xmlns:a16="http://schemas.microsoft.com/office/drawing/2014/main" id="{972CA6D5-1FD7-E709-CDDD-7519BEC52403}"/>
              </a:ext>
            </a:extLst>
          </p:cNvPr>
          <p:cNvGrpSpPr/>
          <p:nvPr/>
        </p:nvGrpSpPr>
        <p:grpSpPr>
          <a:xfrm>
            <a:off x="18029864" y="-1054521"/>
            <a:ext cx="3664750" cy="1323779"/>
            <a:chOff x="3242007" y="1902185"/>
            <a:chExt cx="3664750" cy="1323779"/>
          </a:xfrm>
        </p:grpSpPr>
        <p:sp>
          <p:nvSpPr>
            <p:cNvPr id="15" name="Google Shape;978;g17930d8f3b4_0_26">
              <a:extLst>
                <a:ext uri="{FF2B5EF4-FFF2-40B4-BE49-F238E27FC236}">
                  <a16:creationId xmlns:a16="http://schemas.microsoft.com/office/drawing/2014/main" id="{2E51C149-8243-7BD7-2403-24A01515CDB7}"/>
                </a:ext>
              </a:extLst>
            </p:cNvPr>
            <p:cNvSpPr txBox="1"/>
            <p:nvPr/>
          </p:nvSpPr>
          <p:spPr>
            <a:xfrm>
              <a:off x="3242007" y="1902185"/>
              <a:ext cx="3664750" cy="1323779"/>
            </a:xfrm>
            <a:prstGeom prst="rect">
              <a:avLst/>
            </a:prstGeom>
            <a:noFill/>
            <a:ln>
              <a:noFill/>
            </a:ln>
          </p:spPr>
          <p:txBody>
            <a:bodyPr spcFirstLastPara="1" wrap="square" lIns="0" tIns="180000" rIns="0" bIns="180000" anchor="t" anchorCtr="0">
              <a:spAutoFit/>
            </a:bodyPr>
            <a:lstStyle/>
            <a:p>
              <a:pPr marL="360000">
                <a:lnSpc>
                  <a:spcPct val="130000"/>
                </a:lnSpc>
              </a:pPr>
              <a:r>
                <a:rPr lang="pt-BR" sz="1600" b="1" dirty="0">
                  <a:solidFill>
                    <a:schemeClr val="tx1">
                      <a:lumMod val="90000"/>
                      <a:lumOff val="10000"/>
                    </a:schemeClr>
                  </a:solidFill>
                  <a:latin typeface="+mn-lt"/>
                  <a:sym typeface="Nunito"/>
                </a:rPr>
                <a:t>Onde ele busca?</a:t>
              </a:r>
            </a:p>
            <a:p>
              <a:pPr marL="360000">
                <a:lnSpc>
                  <a:spcPct val="130000"/>
                </a:lnSpc>
              </a:pPr>
              <a:r>
                <a:rPr lang="pt-BR" sz="1600" i="1" dirty="0">
                  <a:solidFill>
                    <a:schemeClr val="tx1">
                      <a:lumMod val="90000"/>
                      <a:lumOff val="10000"/>
                    </a:schemeClr>
                  </a:solidFill>
                  <a:latin typeface="+mn-lt"/>
                  <a:sym typeface="Nunito"/>
                </a:rPr>
                <a:t>Onde meu cliente ideal tem buscado o meu produto ou serviço?</a:t>
              </a:r>
              <a:endParaRPr sz="1600" i="1" dirty="0">
                <a:solidFill>
                  <a:schemeClr val="tx1">
                    <a:lumMod val="90000"/>
                    <a:lumOff val="10000"/>
                  </a:schemeClr>
                </a:solidFill>
                <a:latin typeface="+mn-lt"/>
                <a:sym typeface="Nunito"/>
              </a:endParaRPr>
            </a:p>
          </p:txBody>
        </p:sp>
        <p:sp>
          <p:nvSpPr>
            <p:cNvPr id="16" name="Google Shape;972;g17930d8f3b4_0_26">
              <a:extLst>
                <a:ext uri="{FF2B5EF4-FFF2-40B4-BE49-F238E27FC236}">
                  <a16:creationId xmlns:a16="http://schemas.microsoft.com/office/drawing/2014/main" id="{416EE297-DF37-5D93-40D2-701A6F9ADFBD}"/>
                </a:ext>
              </a:extLst>
            </p:cNvPr>
            <p:cNvSpPr txBox="1"/>
            <p:nvPr/>
          </p:nvSpPr>
          <p:spPr>
            <a:xfrm>
              <a:off x="3242007" y="1928507"/>
              <a:ext cx="962297" cy="738633"/>
            </a:xfrm>
            <a:prstGeom prst="rect">
              <a:avLst/>
            </a:prstGeom>
            <a:noFill/>
            <a:ln>
              <a:noFill/>
            </a:ln>
            <a:effectLst/>
          </p:spPr>
          <p:txBody>
            <a:bodyPr spcFirstLastPara="1" wrap="square" lIns="0" tIns="91425" rIns="0" bIns="91425" anchor="t" anchorCtr="0">
              <a:spAutoFit/>
            </a:bodyPr>
            <a:lstStyle/>
            <a:p>
              <a:pPr lvl="0"/>
              <a:r>
                <a:rPr lang="pt-BR" sz="3600" i="1" dirty="0">
                  <a:solidFill>
                    <a:schemeClr val="tx2"/>
                  </a:solidFill>
                  <a:latin typeface="+mj-lt"/>
                  <a:sym typeface="Exo 2"/>
                </a:rPr>
                <a:t>2</a:t>
              </a:r>
            </a:p>
          </p:txBody>
        </p:sp>
      </p:grpSp>
      <p:grpSp>
        <p:nvGrpSpPr>
          <p:cNvPr id="17" name="Agrupar 16">
            <a:extLst>
              <a:ext uri="{FF2B5EF4-FFF2-40B4-BE49-F238E27FC236}">
                <a16:creationId xmlns:a16="http://schemas.microsoft.com/office/drawing/2014/main" id="{08504112-54D9-70A5-A936-3F5A8402D0CB}"/>
              </a:ext>
            </a:extLst>
          </p:cNvPr>
          <p:cNvGrpSpPr/>
          <p:nvPr/>
        </p:nvGrpSpPr>
        <p:grpSpPr>
          <a:xfrm>
            <a:off x="18016832" y="185792"/>
            <a:ext cx="3677782" cy="1643866"/>
            <a:chOff x="3228975" y="3305702"/>
            <a:chExt cx="3677782" cy="1643866"/>
          </a:xfrm>
        </p:grpSpPr>
        <p:sp>
          <p:nvSpPr>
            <p:cNvPr id="21" name="Google Shape;978;g17930d8f3b4_0_26">
              <a:extLst>
                <a:ext uri="{FF2B5EF4-FFF2-40B4-BE49-F238E27FC236}">
                  <a16:creationId xmlns:a16="http://schemas.microsoft.com/office/drawing/2014/main" id="{D5042B8E-5A6C-18FA-C41B-692B98E52596}"/>
                </a:ext>
              </a:extLst>
            </p:cNvPr>
            <p:cNvSpPr txBox="1"/>
            <p:nvPr/>
          </p:nvSpPr>
          <p:spPr>
            <a:xfrm>
              <a:off x="3228975" y="3305702"/>
              <a:ext cx="3677782" cy="1643866"/>
            </a:xfrm>
            <a:prstGeom prst="rect">
              <a:avLst/>
            </a:prstGeom>
            <a:noFill/>
            <a:ln>
              <a:noFill/>
            </a:ln>
          </p:spPr>
          <p:txBody>
            <a:bodyPr spcFirstLastPara="1" wrap="square" lIns="0" tIns="180000" rIns="0" bIns="180000" anchor="t" anchorCtr="0">
              <a:spAutoFit/>
            </a:bodyPr>
            <a:lstStyle/>
            <a:p>
              <a:pPr marL="360000" lvl="0" indent="0">
                <a:lnSpc>
                  <a:spcPct val="130000"/>
                </a:lnSpc>
                <a:buFont typeface="Arial"/>
                <a:buNone/>
              </a:pPr>
              <a:r>
                <a:rPr lang="pt-BR" sz="1600" b="1" dirty="0">
                  <a:solidFill>
                    <a:schemeClr val="tx1">
                      <a:lumMod val="90000"/>
                      <a:lumOff val="10000"/>
                    </a:schemeClr>
                  </a:solidFill>
                  <a:latin typeface="+mn-lt"/>
                  <a:sym typeface="Nunito"/>
                </a:rPr>
                <a:t>O que meus concorrentes</a:t>
              </a:r>
              <a:br>
                <a:rPr lang="pt-BR" sz="1600" b="1" dirty="0">
                  <a:solidFill>
                    <a:schemeClr val="tx1">
                      <a:lumMod val="90000"/>
                      <a:lumOff val="10000"/>
                    </a:schemeClr>
                  </a:solidFill>
                  <a:latin typeface="+mn-lt"/>
                  <a:sym typeface="Nunito"/>
                </a:rPr>
              </a:br>
              <a:r>
                <a:rPr lang="pt-BR" sz="1600" b="1" dirty="0">
                  <a:solidFill>
                    <a:schemeClr val="tx1">
                      <a:lumMod val="90000"/>
                      <a:lumOff val="10000"/>
                    </a:schemeClr>
                  </a:solidFill>
                  <a:latin typeface="+mn-lt"/>
                  <a:sym typeface="Nunito"/>
                </a:rPr>
                <a:t>tem feito de diferente?</a:t>
              </a:r>
            </a:p>
            <a:p>
              <a:pPr marL="360000" lvl="0" indent="0">
                <a:lnSpc>
                  <a:spcPct val="130000"/>
                </a:lnSpc>
                <a:buFont typeface="Arial"/>
                <a:buNone/>
              </a:pPr>
              <a:r>
                <a:rPr lang="pt-BR" sz="1600" i="1" dirty="0">
                  <a:solidFill>
                    <a:schemeClr val="tx1">
                      <a:lumMod val="90000"/>
                      <a:lumOff val="10000"/>
                    </a:schemeClr>
                  </a:solidFill>
                  <a:latin typeface="+mn-lt"/>
                  <a:sym typeface="Nunito"/>
                </a:rPr>
                <a:t>Identificar pontos que </a:t>
              </a:r>
              <a:r>
                <a:rPr lang="pt-BR" sz="1600" i="1" spc="-50" dirty="0">
                  <a:solidFill>
                    <a:schemeClr val="tx1">
                      <a:lumMod val="90000"/>
                      <a:lumOff val="10000"/>
                    </a:schemeClr>
                  </a:solidFill>
                  <a:latin typeface="+mn-lt"/>
                  <a:sym typeface="Nunito"/>
                </a:rPr>
                <a:t>possam levar o cliente a escolher seu concorrente.</a:t>
              </a:r>
              <a:endParaRPr sz="1600" i="1" spc="-50" dirty="0">
                <a:solidFill>
                  <a:schemeClr val="tx1">
                    <a:lumMod val="90000"/>
                    <a:lumOff val="10000"/>
                  </a:schemeClr>
                </a:solidFill>
                <a:latin typeface="+mn-lt"/>
                <a:sym typeface="Nunito"/>
              </a:endParaRPr>
            </a:p>
          </p:txBody>
        </p:sp>
        <p:sp>
          <p:nvSpPr>
            <p:cNvPr id="22" name="Google Shape;972;g17930d8f3b4_0_26">
              <a:extLst>
                <a:ext uri="{FF2B5EF4-FFF2-40B4-BE49-F238E27FC236}">
                  <a16:creationId xmlns:a16="http://schemas.microsoft.com/office/drawing/2014/main" id="{C62D8280-7C62-2D8E-8B12-B7F9F3F0F798}"/>
                </a:ext>
              </a:extLst>
            </p:cNvPr>
            <p:cNvSpPr txBox="1"/>
            <p:nvPr/>
          </p:nvSpPr>
          <p:spPr>
            <a:xfrm>
              <a:off x="3238178" y="3339596"/>
              <a:ext cx="307440" cy="738633"/>
            </a:xfrm>
            <a:prstGeom prst="rect">
              <a:avLst/>
            </a:prstGeom>
            <a:noFill/>
            <a:ln>
              <a:noFill/>
            </a:ln>
            <a:effectLst/>
          </p:spPr>
          <p:txBody>
            <a:bodyPr spcFirstLastPara="1" wrap="square" lIns="0" tIns="91425" rIns="0" bIns="91425" anchor="t" anchorCtr="0">
              <a:spAutoFit/>
            </a:bodyPr>
            <a:lstStyle>
              <a:defPPr marR="0" lvl="0" algn="l" rtl="0">
                <a:lnSpc>
                  <a:spcPct val="100000"/>
                </a:lnSpc>
                <a:spcBef>
                  <a:spcPts val="0"/>
                </a:spcBef>
                <a:spcAft>
                  <a:spcPts val="0"/>
                </a:spcAft>
              </a:defPPr>
              <a:lvl1pPr>
                <a:defRPr sz="3600" i="1">
                  <a:solidFill>
                    <a:schemeClr val="tx2"/>
                  </a:solidFill>
                  <a:latin typeface="+mj-lt"/>
                </a:defRPr>
              </a:lvl1pPr>
            </a:lstStyle>
            <a:p>
              <a:r>
                <a:rPr lang="pt-BR" dirty="0">
                  <a:sym typeface="Exo 2"/>
                </a:rPr>
                <a:t>3</a:t>
              </a:r>
            </a:p>
          </p:txBody>
        </p:sp>
      </p:grpSp>
      <p:sp>
        <p:nvSpPr>
          <p:cNvPr id="24" name="Google Shape;972;g17930d8f3b4_0_26">
            <a:extLst>
              <a:ext uri="{FF2B5EF4-FFF2-40B4-BE49-F238E27FC236}">
                <a16:creationId xmlns:a16="http://schemas.microsoft.com/office/drawing/2014/main" id="{7D471AE7-4EEA-63FB-8149-8EDFA204C20A}"/>
              </a:ext>
            </a:extLst>
          </p:cNvPr>
          <p:cNvSpPr txBox="1"/>
          <p:nvPr/>
        </p:nvSpPr>
        <p:spPr>
          <a:xfrm rot="20828918">
            <a:off x="18044941" y="-1944927"/>
            <a:ext cx="2588940" cy="461635"/>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pt-BR" sz="1800" i="1" dirty="0">
                <a:solidFill>
                  <a:schemeClr val="bg1"/>
                </a:solidFill>
                <a:latin typeface="+mj-lt"/>
                <a:ea typeface="Exo 2"/>
                <a:cs typeface="Exo 2"/>
                <a:sym typeface="Exo 2"/>
              </a:rPr>
              <a:t>Aspectos externos</a:t>
            </a:r>
          </a:p>
        </p:txBody>
      </p:sp>
      <p:grpSp>
        <p:nvGrpSpPr>
          <p:cNvPr id="25" name="Agrupar 24">
            <a:extLst>
              <a:ext uri="{FF2B5EF4-FFF2-40B4-BE49-F238E27FC236}">
                <a16:creationId xmlns:a16="http://schemas.microsoft.com/office/drawing/2014/main" id="{85B657B7-A544-E452-D39D-0E4BFF23A6D4}"/>
              </a:ext>
            </a:extLst>
          </p:cNvPr>
          <p:cNvGrpSpPr/>
          <p:nvPr/>
        </p:nvGrpSpPr>
        <p:grpSpPr>
          <a:xfrm>
            <a:off x="22156333" y="-2099696"/>
            <a:ext cx="2398135" cy="2604129"/>
            <a:chOff x="7368476" y="816066"/>
            <a:chExt cx="2398135" cy="2604129"/>
          </a:xfrm>
        </p:grpSpPr>
        <p:sp>
          <p:nvSpPr>
            <p:cNvPr id="26" name="Google Shape;978;g17930d8f3b4_0_26">
              <a:extLst>
                <a:ext uri="{FF2B5EF4-FFF2-40B4-BE49-F238E27FC236}">
                  <a16:creationId xmlns:a16="http://schemas.microsoft.com/office/drawing/2014/main" id="{91088333-7BE7-CB61-178D-45FB0CDBB43D}"/>
                </a:ext>
              </a:extLst>
            </p:cNvPr>
            <p:cNvSpPr txBox="1"/>
            <p:nvPr/>
          </p:nvSpPr>
          <p:spPr>
            <a:xfrm>
              <a:off x="7368476" y="816066"/>
              <a:ext cx="2398135" cy="2604129"/>
            </a:xfrm>
            <a:prstGeom prst="rect">
              <a:avLst/>
            </a:prstGeom>
            <a:noFill/>
            <a:ln>
              <a:noFill/>
            </a:ln>
          </p:spPr>
          <p:txBody>
            <a:bodyPr spcFirstLastPara="1" wrap="square" lIns="0" tIns="180000" rIns="0" bIns="180000" anchor="t" anchorCtr="0">
              <a:spAutoFit/>
            </a:bodyPr>
            <a:lstStyle/>
            <a:p>
              <a:pPr marL="360000" lvl="0" indent="0">
                <a:lnSpc>
                  <a:spcPct val="130000"/>
                </a:lnSpc>
                <a:buFont typeface="Arial"/>
                <a:buNone/>
              </a:pPr>
              <a:r>
                <a:rPr lang="pt-BR" sz="1600" b="1" dirty="0">
                  <a:solidFill>
                    <a:schemeClr val="tx1">
                      <a:lumMod val="90000"/>
                      <a:lumOff val="10000"/>
                    </a:schemeClr>
                  </a:solidFill>
                  <a:latin typeface="+mn-lt"/>
                  <a:sym typeface="Nunito"/>
                </a:rPr>
                <a:t>Qual mensagem</a:t>
              </a:r>
              <a:br>
                <a:rPr lang="pt-BR" sz="1600" b="1" dirty="0">
                  <a:solidFill>
                    <a:schemeClr val="tx1">
                      <a:lumMod val="90000"/>
                      <a:lumOff val="10000"/>
                    </a:schemeClr>
                  </a:solidFill>
                  <a:latin typeface="+mn-lt"/>
                  <a:sym typeface="Nunito"/>
                </a:rPr>
              </a:br>
              <a:r>
                <a:rPr lang="pt-BR" sz="1600" b="1" dirty="0">
                  <a:solidFill>
                    <a:schemeClr val="tx1">
                      <a:lumMod val="90000"/>
                      <a:lumOff val="10000"/>
                    </a:schemeClr>
                  </a:solidFill>
                  <a:latin typeface="+mn-lt"/>
                  <a:sym typeface="Nunito"/>
                </a:rPr>
                <a:t>você quer passar para seus clientes?</a:t>
              </a:r>
            </a:p>
            <a:p>
              <a:pPr marL="360000" lvl="0" indent="0">
                <a:lnSpc>
                  <a:spcPct val="130000"/>
                </a:lnSpc>
                <a:buFont typeface="Arial"/>
                <a:buNone/>
              </a:pPr>
              <a:r>
                <a:rPr lang="pt-BR" sz="1600" i="1" dirty="0">
                  <a:solidFill>
                    <a:schemeClr val="tx1">
                      <a:lumMod val="90000"/>
                      <a:lumOff val="10000"/>
                    </a:schemeClr>
                  </a:solidFill>
                  <a:latin typeface="+mn-lt"/>
                  <a:sym typeface="Nunito"/>
                </a:rPr>
                <a:t>Como você quer ser lembrada? A sua</a:t>
              </a:r>
              <a:br>
                <a:rPr lang="pt-BR" sz="1600" i="1" dirty="0">
                  <a:solidFill>
                    <a:schemeClr val="tx1">
                      <a:lumMod val="90000"/>
                      <a:lumOff val="10000"/>
                    </a:schemeClr>
                  </a:solidFill>
                  <a:latin typeface="+mn-lt"/>
                  <a:sym typeface="Nunito"/>
                </a:rPr>
              </a:br>
              <a:r>
                <a:rPr lang="pt-BR" sz="1600" i="1" dirty="0">
                  <a:solidFill>
                    <a:schemeClr val="tx1">
                      <a:lumMod val="90000"/>
                      <a:lumOff val="10000"/>
                    </a:schemeClr>
                  </a:solidFill>
                  <a:latin typeface="+mn-lt"/>
                  <a:sym typeface="Nunito"/>
                </a:rPr>
                <a:t>marca deve transmitir sua essência.</a:t>
              </a:r>
              <a:endParaRPr sz="1600" i="1" dirty="0">
                <a:solidFill>
                  <a:schemeClr val="tx1">
                    <a:lumMod val="90000"/>
                    <a:lumOff val="10000"/>
                  </a:schemeClr>
                </a:solidFill>
                <a:latin typeface="+mn-lt"/>
                <a:sym typeface="Nunito"/>
              </a:endParaRPr>
            </a:p>
          </p:txBody>
        </p:sp>
        <p:sp>
          <p:nvSpPr>
            <p:cNvPr id="27" name="Google Shape;972;g17930d8f3b4_0_26">
              <a:extLst>
                <a:ext uri="{FF2B5EF4-FFF2-40B4-BE49-F238E27FC236}">
                  <a16:creationId xmlns:a16="http://schemas.microsoft.com/office/drawing/2014/main" id="{D040EC8B-3198-00F2-4964-CC64885D3EA1}"/>
                </a:ext>
              </a:extLst>
            </p:cNvPr>
            <p:cNvSpPr txBox="1"/>
            <p:nvPr/>
          </p:nvSpPr>
          <p:spPr>
            <a:xfrm>
              <a:off x="7368476" y="844910"/>
              <a:ext cx="942230" cy="738633"/>
            </a:xfrm>
            <a:prstGeom prst="rect">
              <a:avLst/>
            </a:prstGeom>
            <a:noFill/>
            <a:ln>
              <a:noFill/>
            </a:ln>
            <a:effectLst/>
          </p:spPr>
          <p:txBody>
            <a:bodyPr spcFirstLastPara="1" wrap="square" lIns="0" tIns="91425" rIns="0" bIns="91425" anchor="t" anchorCtr="0">
              <a:spAutoFit/>
            </a:bodyPr>
            <a:lstStyle>
              <a:defPPr marR="0" lvl="0" algn="l" rtl="0">
                <a:lnSpc>
                  <a:spcPct val="100000"/>
                </a:lnSpc>
                <a:spcBef>
                  <a:spcPts val="0"/>
                </a:spcBef>
                <a:spcAft>
                  <a:spcPts val="0"/>
                </a:spcAft>
                <a:defRPr/>
              </a:defPPr>
              <a:lvl1pPr>
                <a:defRPr sz="3600" i="1">
                  <a:solidFill>
                    <a:schemeClr val="tx2"/>
                  </a:solidFill>
                  <a:latin typeface="+mj-lt"/>
                </a:defRPr>
              </a:lvl1pPr>
            </a:lstStyle>
            <a:p>
              <a:r>
                <a:rPr lang="pt-BR" dirty="0">
                  <a:sym typeface="Exo 2"/>
                </a:rPr>
                <a:t>4</a:t>
              </a:r>
            </a:p>
          </p:txBody>
        </p:sp>
      </p:grpSp>
      <p:grpSp>
        <p:nvGrpSpPr>
          <p:cNvPr id="28" name="Agrupar 27">
            <a:extLst>
              <a:ext uri="{FF2B5EF4-FFF2-40B4-BE49-F238E27FC236}">
                <a16:creationId xmlns:a16="http://schemas.microsoft.com/office/drawing/2014/main" id="{B18D5873-DC28-BFF9-DECD-45B35CF3BBBE}"/>
              </a:ext>
            </a:extLst>
          </p:cNvPr>
          <p:cNvGrpSpPr/>
          <p:nvPr/>
        </p:nvGrpSpPr>
        <p:grpSpPr>
          <a:xfrm>
            <a:off x="22112217" y="230577"/>
            <a:ext cx="2442251" cy="2604129"/>
            <a:chOff x="7324360" y="3473319"/>
            <a:chExt cx="2442251" cy="2604129"/>
          </a:xfrm>
        </p:grpSpPr>
        <p:sp>
          <p:nvSpPr>
            <p:cNvPr id="29" name="Google Shape;978;g17930d8f3b4_0_26">
              <a:extLst>
                <a:ext uri="{FF2B5EF4-FFF2-40B4-BE49-F238E27FC236}">
                  <a16:creationId xmlns:a16="http://schemas.microsoft.com/office/drawing/2014/main" id="{2E4FD8F3-AC61-39FB-9B33-E2813B4E1553}"/>
                </a:ext>
              </a:extLst>
            </p:cNvPr>
            <p:cNvSpPr txBox="1"/>
            <p:nvPr/>
          </p:nvSpPr>
          <p:spPr>
            <a:xfrm>
              <a:off x="7324360" y="3473319"/>
              <a:ext cx="2442251" cy="2604129"/>
            </a:xfrm>
            <a:prstGeom prst="rect">
              <a:avLst/>
            </a:prstGeom>
            <a:noFill/>
            <a:ln>
              <a:noFill/>
            </a:ln>
          </p:spPr>
          <p:txBody>
            <a:bodyPr spcFirstLastPara="1" wrap="square" lIns="0" tIns="180000" rIns="0" bIns="180000" anchor="t" anchorCtr="0">
              <a:spAutoFit/>
            </a:bodyPr>
            <a:lstStyle/>
            <a:p>
              <a:pPr marL="360000">
                <a:lnSpc>
                  <a:spcPct val="130000"/>
                </a:lnSpc>
              </a:pPr>
              <a:r>
                <a:rPr lang="pt-BR" sz="1600" b="1" spc="-60" dirty="0">
                  <a:solidFill>
                    <a:schemeClr val="tx1">
                      <a:lumMod val="90000"/>
                      <a:lumOff val="10000"/>
                    </a:schemeClr>
                  </a:solidFill>
                  <a:latin typeface="+mn-lt"/>
                  <a:sym typeface="Nunito"/>
                </a:rPr>
                <a:t>Que formato de venda </a:t>
              </a:r>
              <a:r>
                <a:rPr lang="pt-BR" sz="1600" b="1" dirty="0">
                  <a:solidFill>
                    <a:schemeClr val="tx1">
                      <a:lumMod val="90000"/>
                      <a:lumOff val="10000"/>
                    </a:schemeClr>
                  </a:solidFill>
                  <a:latin typeface="+mn-lt"/>
                  <a:sym typeface="Nunito"/>
                </a:rPr>
                <a:t>vou me dedicar nos próximos 30 dias?</a:t>
              </a:r>
            </a:p>
            <a:p>
              <a:pPr marL="360000">
                <a:lnSpc>
                  <a:spcPct val="130000"/>
                </a:lnSpc>
              </a:pPr>
              <a:r>
                <a:rPr lang="pt-BR" sz="1600" i="1" dirty="0">
                  <a:solidFill>
                    <a:schemeClr val="tx1">
                      <a:lumMod val="90000"/>
                      <a:lumOff val="10000"/>
                    </a:schemeClr>
                  </a:solidFill>
                  <a:latin typeface="+mn-lt"/>
                  <a:sym typeface="Nunito"/>
                </a:rPr>
                <a:t>Identificar pontos</a:t>
              </a:r>
              <a:br>
                <a:rPr lang="pt-BR" sz="1600" i="1" dirty="0">
                  <a:solidFill>
                    <a:schemeClr val="tx1">
                      <a:lumMod val="90000"/>
                      <a:lumOff val="10000"/>
                    </a:schemeClr>
                  </a:solidFill>
                  <a:latin typeface="+mn-lt"/>
                  <a:sym typeface="Nunito"/>
                </a:rPr>
              </a:br>
              <a:r>
                <a:rPr lang="pt-BR" sz="1600" i="1" dirty="0">
                  <a:solidFill>
                    <a:schemeClr val="tx1">
                      <a:lumMod val="90000"/>
                      <a:lumOff val="10000"/>
                    </a:schemeClr>
                  </a:solidFill>
                  <a:latin typeface="+mn-lt"/>
                  <a:sym typeface="Nunito"/>
                </a:rPr>
                <a:t>que possam levar o cliente a escolher</a:t>
              </a:r>
              <a:br>
                <a:rPr lang="pt-BR" sz="1600" i="1" dirty="0">
                  <a:solidFill>
                    <a:schemeClr val="tx1">
                      <a:lumMod val="90000"/>
                      <a:lumOff val="10000"/>
                    </a:schemeClr>
                  </a:solidFill>
                  <a:latin typeface="+mn-lt"/>
                  <a:sym typeface="Nunito"/>
                </a:rPr>
              </a:br>
              <a:r>
                <a:rPr lang="pt-BR" sz="1600" i="1" dirty="0">
                  <a:solidFill>
                    <a:schemeClr val="tx1">
                      <a:lumMod val="90000"/>
                      <a:lumOff val="10000"/>
                    </a:schemeClr>
                  </a:solidFill>
                  <a:latin typeface="+mn-lt"/>
                  <a:sym typeface="Nunito"/>
                </a:rPr>
                <a:t>seu concorrente.</a:t>
              </a:r>
              <a:endParaRPr sz="1600" i="1" dirty="0">
                <a:solidFill>
                  <a:schemeClr val="tx1">
                    <a:lumMod val="90000"/>
                    <a:lumOff val="10000"/>
                  </a:schemeClr>
                </a:solidFill>
                <a:latin typeface="+mn-lt"/>
                <a:sym typeface="Nunito"/>
              </a:endParaRPr>
            </a:p>
          </p:txBody>
        </p:sp>
        <p:sp>
          <p:nvSpPr>
            <p:cNvPr id="30" name="Google Shape;972;g17930d8f3b4_0_26">
              <a:extLst>
                <a:ext uri="{FF2B5EF4-FFF2-40B4-BE49-F238E27FC236}">
                  <a16:creationId xmlns:a16="http://schemas.microsoft.com/office/drawing/2014/main" id="{8F82019C-94F2-C415-481D-FDE0EEB56517}"/>
                </a:ext>
              </a:extLst>
            </p:cNvPr>
            <p:cNvSpPr txBox="1"/>
            <p:nvPr/>
          </p:nvSpPr>
          <p:spPr>
            <a:xfrm>
              <a:off x="7324360" y="3495435"/>
              <a:ext cx="476693" cy="738633"/>
            </a:xfrm>
            <a:prstGeom prst="rect">
              <a:avLst/>
            </a:prstGeom>
            <a:noFill/>
            <a:ln>
              <a:noFill/>
            </a:ln>
            <a:effectLst/>
          </p:spPr>
          <p:txBody>
            <a:bodyPr spcFirstLastPara="1" wrap="square" lIns="0" tIns="91425" rIns="0" bIns="91425" anchor="t" anchorCtr="0">
              <a:spAutoFit/>
            </a:bodyPr>
            <a:lstStyle>
              <a:defPPr marR="0" lvl="0" algn="l" rtl="0">
                <a:lnSpc>
                  <a:spcPct val="100000"/>
                </a:lnSpc>
                <a:spcBef>
                  <a:spcPts val="0"/>
                </a:spcBef>
                <a:spcAft>
                  <a:spcPts val="0"/>
                </a:spcAft>
                <a:defRPr/>
              </a:defPPr>
              <a:lvl1pPr>
                <a:defRPr sz="3600" i="1">
                  <a:solidFill>
                    <a:schemeClr val="tx2"/>
                  </a:solidFill>
                  <a:latin typeface="+mj-lt"/>
                </a:defRPr>
              </a:lvl1pPr>
            </a:lstStyle>
            <a:p>
              <a:r>
                <a:rPr lang="pt-BR" dirty="0">
                  <a:sym typeface="Exo 2"/>
                </a:rPr>
                <a:t>5</a:t>
              </a:r>
            </a:p>
          </p:txBody>
        </p:sp>
      </p:grpSp>
      <p:sp>
        <p:nvSpPr>
          <p:cNvPr id="31" name="Google Shape;972;g17930d8f3b4_0_26">
            <a:extLst>
              <a:ext uri="{FF2B5EF4-FFF2-40B4-BE49-F238E27FC236}">
                <a16:creationId xmlns:a16="http://schemas.microsoft.com/office/drawing/2014/main" id="{959A3C50-3E41-07F8-B9F7-286A5E80C8DC}"/>
              </a:ext>
            </a:extLst>
          </p:cNvPr>
          <p:cNvSpPr txBox="1"/>
          <p:nvPr/>
        </p:nvSpPr>
        <p:spPr>
          <a:xfrm rot="20760000">
            <a:off x="22134916" y="-2938155"/>
            <a:ext cx="2231496" cy="461635"/>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pt-BR" sz="1800" i="1" dirty="0">
                <a:solidFill>
                  <a:schemeClr val="bg1"/>
                </a:solidFill>
                <a:latin typeface="+mj-lt"/>
                <a:ea typeface="Exo 2"/>
                <a:cs typeface="Exo 2"/>
                <a:sym typeface="Exo 2"/>
              </a:rPr>
              <a:t>Aspectos internos</a:t>
            </a:r>
          </a:p>
        </p:txBody>
      </p:sp>
      <p:grpSp>
        <p:nvGrpSpPr>
          <p:cNvPr id="32" name="Agrupar 31">
            <a:extLst>
              <a:ext uri="{FF2B5EF4-FFF2-40B4-BE49-F238E27FC236}">
                <a16:creationId xmlns:a16="http://schemas.microsoft.com/office/drawing/2014/main" id="{C976332E-D0B8-CBCC-FA45-D2B78C629DA7}"/>
              </a:ext>
            </a:extLst>
          </p:cNvPr>
          <p:cNvGrpSpPr/>
          <p:nvPr/>
        </p:nvGrpSpPr>
        <p:grpSpPr>
          <a:xfrm>
            <a:off x="24985346" y="-2808078"/>
            <a:ext cx="1627264" cy="3567194"/>
            <a:chOff x="10197489" y="380644"/>
            <a:chExt cx="1627264" cy="3567194"/>
          </a:xfrm>
        </p:grpSpPr>
        <p:sp>
          <p:nvSpPr>
            <p:cNvPr id="33" name="Google Shape;978;g17930d8f3b4_0_26">
              <a:extLst>
                <a:ext uri="{FF2B5EF4-FFF2-40B4-BE49-F238E27FC236}">
                  <a16:creationId xmlns:a16="http://schemas.microsoft.com/office/drawing/2014/main" id="{14CE9DF4-B669-C9F2-4267-B95E0023C9E8}"/>
                </a:ext>
              </a:extLst>
            </p:cNvPr>
            <p:cNvSpPr txBox="1"/>
            <p:nvPr/>
          </p:nvSpPr>
          <p:spPr>
            <a:xfrm>
              <a:off x="10197489" y="383446"/>
              <a:ext cx="1627264" cy="3564392"/>
            </a:xfrm>
            <a:prstGeom prst="rect">
              <a:avLst/>
            </a:prstGeom>
            <a:noFill/>
            <a:ln>
              <a:noFill/>
            </a:ln>
          </p:spPr>
          <p:txBody>
            <a:bodyPr spcFirstLastPara="1" wrap="square" lIns="0" tIns="180000" rIns="0" bIns="180000" anchor="t" anchorCtr="0">
              <a:spAutoFit/>
            </a:bodyPr>
            <a:lstStyle/>
            <a:p>
              <a:pPr marL="360000">
                <a:lnSpc>
                  <a:spcPct val="130000"/>
                </a:lnSpc>
              </a:pPr>
              <a:r>
                <a:rPr lang="pt-BR" sz="1600" b="1" dirty="0">
                  <a:solidFill>
                    <a:schemeClr val="tx1">
                      <a:lumMod val="90000"/>
                      <a:lumOff val="10000"/>
                    </a:schemeClr>
                  </a:solidFill>
                  <a:latin typeface="+mn-lt"/>
                  <a:sym typeface="Nunito"/>
                </a:rPr>
                <a:t>Como pretendo fidelizar</a:t>
              </a:r>
              <a:br>
                <a:rPr lang="pt-BR" sz="1600" b="1" dirty="0">
                  <a:solidFill>
                    <a:schemeClr val="tx1">
                      <a:lumMod val="90000"/>
                      <a:lumOff val="10000"/>
                    </a:schemeClr>
                  </a:solidFill>
                  <a:latin typeface="+mn-lt"/>
                  <a:sym typeface="Nunito"/>
                </a:rPr>
              </a:br>
              <a:r>
                <a:rPr lang="pt-BR" sz="1600" b="1" dirty="0">
                  <a:solidFill>
                    <a:schemeClr val="tx1">
                      <a:lumMod val="90000"/>
                      <a:lumOff val="10000"/>
                    </a:schemeClr>
                  </a:solidFill>
                  <a:latin typeface="+mn-lt"/>
                  <a:sym typeface="Nunito"/>
                </a:rPr>
                <a:t>meu cliente?</a:t>
              </a:r>
            </a:p>
            <a:p>
              <a:pPr marL="360000">
                <a:lnSpc>
                  <a:spcPct val="130000"/>
                </a:lnSpc>
              </a:pPr>
              <a:r>
                <a:rPr lang="pt-BR" sz="1600" i="1" spc="-50" dirty="0">
                  <a:solidFill>
                    <a:schemeClr val="tx1">
                      <a:lumMod val="90000"/>
                      <a:lumOff val="10000"/>
                    </a:schemeClr>
                  </a:solidFill>
                  <a:latin typeface="+mn-lt"/>
                  <a:sym typeface="Nunito"/>
                </a:rPr>
                <a:t>Que estratégia </a:t>
              </a:r>
              <a:r>
                <a:rPr lang="pt-BR" sz="1600" i="1" dirty="0">
                  <a:solidFill>
                    <a:schemeClr val="tx1">
                      <a:lumMod val="90000"/>
                      <a:lumOff val="10000"/>
                    </a:schemeClr>
                  </a:solidFill>
                  <a:latin typeface="+mn-lt"/>
                  <a:sym typeface="Nunito"/>
                </a:rPr>
                <a:t>de pós-venda você vai aplicar nos próximos</a:t>
              </a:r>
              <a:br>
                <a:rPr lang="pt-BR" sz="1600" i="1" dirty="0">
                  <a:solidFill>
                    <a:schemeClr val="tx1">
                      <a:lumMod val="90000"/>
                      <a:lumOff val="10000"/>
                    </a:schemeClr>
                  </a:solidFill>
                  <a:latin typeface="+mn-lt"/>
                  <a:sym typeface="Nunito"/>
                </a:rPr>
              </a:br>
              <a:r>
                <a:rPr lang="pt-BR" sz="1600" i="1" dirty="0">
                  <a:solidFill>
                    <a:schemeClr val="tx1">
                      <a:lumMod val="90000"/>
                      <a:lumOff val="10000"/>
                    </a:schemeClr>
                  </a:solidFill>
                  <a:latin typeface="+mn-lt"/>
                  <a:sym typeface="Nunito"/>
                </a:rPr>
                <a:t>30 dias.</a:t>
              </a:r>
              <a:endParaRPr sz="1600" i="1" dirty="0">
                <a:solidFill>
                  <a:schemeClr val="tx1">
                    <a:lumMod val="90000"/>
                    <a:lumOff val="10000"/>
                  </a:schemeClr>
                </a:solidFill>
                <a:latin typeface="+mn-lt"/>
                <a:sym typeface="Nunito"/>
              </a:endParaRPr>
            </a:p>
          </p:txBody>
        </p:sp>
        <p:sp>
          <p:nvSpPr>
            <p:cNvPr id="34" name="Google Shape;972;g17930d8f3b4_0_26">
              <a:extLst>
                <a:ext uri="{FF2B5EF4-FFF2-40B4-BE49-F238E27FC236}">
                  <a16:creationId xmlns:a16="http://schemas.microsoft.com/office/drawing/2014/main" id="{F7209FBF-0AAD-CC58-62A6-37C6D9ACBD74}"/>
                </a:ext>
              </a:extLst>
            </p:cNvPr>
            <p:cNvSpPr txBox="1"/>
            <p:nvPr/>
          </p:nvSpPr>
          <p:spPr>
            <a:xfrm>
              <a:off x="10197489" y="380644"/>
              <a:ext cx="337882" cy="738633"/>
            </a:xfrm>
            <a:prstGeom prst="rect">
              <a:avLst/>
            </a:prstGeom>
            <a:noFill/>
            <a:ln>
              <a:noFill/>
            </a:ln>
            <a:effectLst/>
          </p:spPr>
          <p:txBody>
            <a:bodyPr spcFirstLastPara="1" wrap="square" lIns="0" tIns="91425" rIns="0" bIns="91425" anchor="t" anchorCtr="0">
              <a:spAutoFit/>
            </a:bodyPr>
            <a:lstStyle>
              <a:defPPr marR="0" lvl="0" algn="l" rtl="0">
                <a:lnSpc>
                  <a:spcPct val="100000"/>
                </a:lnSpc>
                <a:spcBef>
                  <a:spcPts val="0"/>
                </a:spcBef>
                <a:spcAft>
                  <a:spcPts val="0"/>
                </a:spcAft>
                <a:defRPr/>
              </a:defPPr>
              <a:lvl1pPr>
                <a:defRPr sz="3600" i="1">
                  <a:solidFill>
                    <a:schemeClr val="tx2"/>
                  </a:solidFill>
                  <a:latin typeface="+mj-lt"/>
                </a:defRPr>
              </a:lvl1pPr>
            </a:lstStyle>
            <a:p>
              <a:r>
                <a:rPr lang="pt-BR" dirty="0">
                  <a:sym typeface="Exo 2"/>
                </a:rPr>
                <a:t>6</a:t>
              </a:r>
            </a:p>
          </p:txBody>
        </p:sp>
      </p:grpSp>
      <p:sp>
        <p:nvSpPr>
          <p:cNvPr id="36" name="Google Shape;972;g17930d8f3b4_0_26">
            <a:extLst>
              <a:ext uri="{FF2B5EF4-FFF2-40B4-BE49-F238E27FC236}">
                <a16:creationId xmlns:a16="http://schemas.microsoft.com/office/drawing/2014/main" id="{266A1F78-1441-47CB-5032-003F6EFDF746}"/>
              </a:ext>
            </a:extLst>
          </p:cNvPr>
          <p:cNvSpPr txBox="1"/>
          <p:nvPr/>
        </p:nvSpPr>
        <p:spPr>
          <a:xfrm rot="20760000">
            <a:off x="25020256" y="-3559391"/>
            <a:ext cx="1409223" cy="461635"/>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pt-BR" sz="1800" i="1" dirty="0">
                <a:solidFill>
                  <a:schemeClr val="bg1"/>
                </a:solidFill>
                <a:latin typeface="+mj-lt"/>
                <a:ea typeface="Exo 2"/>
                <a:cs typeface="Exo 2"/>
                <a:sym typeface="Exo 2"/>
              </a:rPr>
              <a:t>Pós-venda</a:t>
            </a:r>
          </a:p>
        </p:txBody>
      </p:sp>
      <p:grpSp>
        <p:nvGrpSpPr>
          <p:cNvPr id="37" name="Agrupar 36">
            <a:extLst>
              <a:ext uri="{FF2B5EF4-FFF2-40B4-BE49-F238E27FC236}">
                <a16:creationId xmlns:a16="http://schemas.microsoft.com/office/drawing/2014/main" id="{3BD734C5-AE64-A9A5-9DFF-074FA562A84D}"/>
              </a:ext>
            </a:extLst>
          </p:cNvPr>
          <p:cNvGrpSpPr/>
          <p:nvPr/>
        </p:nvGrpSpPr>
        <p:grpSpPr>
          <a:xfrm>
            <a:off x="15155103" y="-454029"/>
            <a:ext cx="2440054" cy="1522623"/>
            <a:chOff x="367246" y="3362771"/>
            <a:chExt cx="2440054" cy="1522623"/>
          </a:xfrm>
        </p:grpSpPr>
        <p:sp>
          <p:nvSpPr>
            <p:cNvPr id="38" name="Google Shape;978;g17930d8f3b4_0_26">
              <a:extLst>
                <a:ext uri="{FF2B5EF4-FFF2-40B4-BE49-F238E27FC236}">
                  <a16:creationId xmlns:a16="http://schemas.microsoft.com/office/drawing/2014/main" id="{450B0B03-9596-F123-E688-B726B05603ED}"/>
                </a:ext>
              </a:extLst>
            </p:cNvPr>
            <p:cNvSpPr txBox="1"/>
            <p:nvPr/>
          </p:nvSpPr>
          <p:spPr>
            <a:xfrm>
              <a:off x="367246" y="3420408"/>
              <a:ext cx="2440054" cy="1464986"/>
            </a:xfrm>
            <a:prstGeom prst="rect">
              <a:avLst/>
            </a:prstGeom>
            <a:noFill/>
            <a:ln>
              <a:noFill/>
            </a:ln>
          </p:spPr>
          <p:txBody>
            <a:bodyPr spcFirstLastPara="1" wrap="square" lIns="0" tIns="91425" rIns="0" bIns="91425" anchor="ctr" anchorCtr="0">
              <a:spAutoFit/>
            </a:bodyPr>
            <a:lstStyle/>
            <a:p>
              <a:pPr marL="360000" lvl="0" indent="0" algn="l" rtl="0">
                <a:lnSpc>
                  <a:spcPct val="130000"/>
                </a:lnSpc>
                <a:spcBef>
                  <a:spcPts val="0"/>
                </a:spcBef>
                <a:spcAft>
                  <a:spcPts val="0"/>
                </a:spcAft>
                <a:buNone/>
              </a:pPr>
              <a:r>
                <a:rPr lang="pt-BR" sz="1600" b="1" dirty="0">
                  <a:solidFill>
                    <a:schemeClr val="tx1">
                      <a:lumMod val="90000"/>
                      <a:lumOff val="10000"/>
                    </a:schemeClr>
                  </a:solidFill>
                  <a:latin typeface="+mn-lt"/>
                  <a:ea typeface="Nunito"/>
                  <a:cs typeface="Nunito"/>
                  <a:sym typeface="Nunito"/>
                </a:rPr>
                <a:t>Meu cliente ideal</a:t>
              </a:r>
            </a:p>
            <a:p>
              <a:pPr marL="360000" lvl="0" indent="0" algn="l" rtl="0">
                <a:lnSpc>
                  <a:spcPct val="130000"/>
                </a:lnSpc>
                <a:spcBef>
                  <a:spcPts val="0"/>
                </a:spcBef>
                <a:spcAft>
                  <a:spcPts val="0"/>
                </a:spcAft>
                <a:buNone/>
              </a:pPr>
              <a:r>
                <a:rPr lang="pt-BR" sz="1600" i="1" dirty="0">
                  <a:solidFill>
                    <a:schemeClr val="tx1">
                      <a:lumMod val="90000"/>
                      <a:lumOff val="10000"/>
                    </a:schemeClr>
                  </a:solidFill>
                  <a:latin typeface="+mn-lt"/>
                  <a:ea typeface="Nunito"/>
                  <a:cs typeface="Nunito"/>
                  <a:sym typeface="Nunito"/>
                </a:rPr>
                <a:t>Descreva com o máximo de detalhes seu cliente ideal.</a:t>
              </a:r>
            </a:p>
          </p:txBody>
        </p:sp>
        <p:sp>
          <p:nvSpPr>
            <p:cNvPr id="41" name="Google Shape;972;g17930d8f3b4_0_26">
              <a:extLst>
                <a:ext uri="{FF2B5EF4-FFF2-40B4-BE49-F238E27FC236}">
                  <a16:creationId xmlns:a16="http://schemas.microsoft.com/office/drawing/2014/main" id="{97349E8D-AC79-8EAA-8318-792C06C84FD4}"/>
                </a:ext>
              </a:extLst>
            </p:cNvPr>
            <p:cNvSpPr txBox="1"/>
            <p:nvPr/>
          </p:nvSpPr>
          <p:spPr>
            <a:xfrm>
              <a:off x="401392" y="3362771"/>
              <a:ext cx="659444" cy="738633"/>
            </a:xfrm>
            <a:prstGeom prst="rect">
              <a:avLst/>
            </a:prstGeom>
            <a:noFill/>
            <a:ln>
              <a:noFill/>
            </a:ln>
            <a:effectLst/>
          </p:spPr>
          <p:txBody>
            <a:bodyPr spcFirstLastPara="1" wrap="square" lIns="0" tIns="91425" rIns="0" bIns="91425" anchor="t" anchorCtr="0">
              <a:spAutoFit/>
            </a:bodyPr>
            <a:lstStyle>
              <a:defPPr marR="0" lvl="0" algn="l" rtl="0">
                <a:lnSpc>
                  <a:spcPct val="100000"/>
                </a:lnSpc>
                <a:spcBef>
                  <a:spcPts val="0"/>
                </a:spcBef>
                <a:spcAft>
                  <a:spcPts val="0"/>
                </a:spcAft>
              </a:defPPr>
              <a:lvl1pPr>
                <a:defRPr sz="3600" i="1">
                  <a:solidFill>
                    <a:schemeClr val="tx2"/>
                  </a:solidFill>
                  <a:latin typeface="+mj-lt"/>
                </a:defRPr>
              </a:lvl1pPr>
            </a:lstStyle>
            <a:p>
              <a:r>
                <a:rPr lang="pt-BR" dirty="0">
                  <a:sym typeface="Exo 2"/>
                </a:rPr>
                <a:t>1</a:t>
              </a:r>
            </a:p>
          </p:txBody>
        </p:sp>
      </p:grpSp>
      <p:sp>
        <p:nvSpPr>
          <p:cNvPr id="42" name="CaixaDeTexto 41">
            <a:extLst>
              <a:ext uri="{FF2B5EF4-FFF2-40B4-BE49-F238E27FC236}">
                <a16:creationId xmlns:a16="http://schemas.microsoft.com/office/drawing/2014/main" id="{89495737-C085-1534-4AF7-9398E25EE939}"/>
              </a:ext>
            </a:extLst>
          </p:cNvPr>
          <p:cNvSpPr txBox="1"/>
          <p:nvPr/>
        </p:nvSpPr>
        <p:spPr>
          <a:xfrm>
            <a:off x="26246396" y="2395201"/>
            <a:ext cx="446261" cy="276999"/>
          </a:xfrm>
          <a:prstGeom prst="rect">
            <a:avLst/>
          </a:prstGeom>
          <a:noFill/>
        </p:spPr>
        <p:txBody>
          <a:bodyPr wrap="square" rtlCol="0">
            <a:spAutoFit/>
          </a:bodyPr>
          <a:lstStyle/>
          <a:p>
            <a:pPr algn="r"/>
            <a:fld id="{29B1EA48-AE99-4102-B15A-1A3323D208F4}" type="slidenum">
              <a:rPr lang="pt-BR" sz="1200" smtClean="0">
                <a:solidFill>
                  <a:schemeClr val="bg1"/>
                </a:solidFill>
                <a:latin typeface="+mj-lt"/>
              </a:rPr>
              <a:pPr algn="r"/>
              <a:t>45</a:t>
            </a:fld>
            <a:endParaRPr lang="pt-BR" sz="1200" dirty="0">
              <a:solidFill>
                <a:schemeClr val="bg1"/>
              </a:solidFill>
              <a:latin typeface="+mj-lt"/>
            </a:endParaRPr>
          </a:p>
        </p:txBody>
      </p:sp>
      <p:cxnSp>
        <p:nvCxnSpPr>
          <p:cNvPr id="44" name="Conector reto 100">
            <a:extLst>
              <a:ext uri="{FF2B5EF4-FFF2-40B4-BE49-F238E27FC236}">
                <a16:creationId xmlns:a16="http://schemas.microsoft.com/office/drawing/2014/main" id="{14277CE9-0902-69E4-F7C5-2AF349347FB2}"/>
              </a:ext>
            </a:extLst>
          </p:cNvPr>
          <p:cNvCxnSpPr>
            <a:cxnSpLocks/>
          </p:cNvCxnSpPr>
          <p:nvPr/>
        </p:nvCxnSpPr>
        <p:spPr>
          <a:xfrm>
            <a:off x="17711889" y="-800029"/>
            <a:ext cx="0" cy="2227634"/>
          </a:xfrm>
          <a:prstGeom prst="line">
            <a:avLst/>
          </a:prstGeom>
          <a:ln w="127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5" name="Conector reto 103">
            <a:extLst>
              <a:ext uri="{FF2B5EF4-FFF2-40B4-BE49-F238E27FC236}">
                <a16:creationId xmlns:a16="http://schemas.microsoft.com/office/drawing/2014/main" id="{A0BBFAAB-54A4-F347-D846-7CB76C38D79D}"/>
              </a:ext>
            </a:extLst>
          </p:cNvPr>
          <p:cNvCxnSpPr>
            <a:cxnSpLocks/>
          </p:cNvCxnSpPr>
          <p:nvPr/>
        </p:nvCxnSpPr>
        <p:spPr>
          <a:xfrm>
            <a:off x="21894783" y="-1715626"/>
            <a:ext cx="0" cy="4110827"/>
          </a:xfrm>
          <a:prstGeom prst="line">
            <a:avLst/>
          </a:prstGeom>
          <a:ln w="127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6" name="Conector reto 106">
            <a:extLst>
              <a:ext uri="{FF2B5EF4-FFF2-40B4-BE49-F238E27FC236}">
                <a16:creationId xmlns:a16="http://schemas.microsoft.com/office/drawing/2014/main" id="{02D41776-BFCE-1AA1-D580-427DD32B18A2}"/>
              </a:ext>
            </a:extLst>
          </p:cNvPr>
          <p:cNvCxnSpPr>
            <a:cxnSpLocks/>
          </p:cNvCxnSpPr>
          <p:nvPr/>
        </p:nvCxnSpPr>
        <p:spPr>
          <a:xfrm>
            <a:off x="24774171" y="-2591115"/>
            <a:ext cx="0" cy="5425821"/>
          </a:xfrm>
          <a:prstGeom prst="line">
            <a:avLst/>
          </a:prstGeom>
          <a:ln w="127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359055272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960"/>
        <p:cNvGrpSpPr/>
        <p:nvPr/>
      </p:nvGrpSpPr>
      <p:grpSpPr>
        <a:xfrm>
          <a:off x="0" y="0"/>
          <a:ext cx="0" cy="0"/>
          <a:chOff x="0" y="0"/>
          <a:chExt cx="0" cy="0"/>
        </a:xfrm>
      </p:grpSpPr>
      <p:pic>
        <p:nvPicPr>
          <p:cNvPr id="24" name="Gráfico 23">
            <a:extLst>
              <a:ext uri="{FF2B5EF4-FFF2-40B4-BE49-F238E27FC236}">
                <a16:creationId xmlns:a16="http://schemas.microsoft.com/office/drawing/2014/main" id="{2C30A5AB-BE90-49EA-975E-56FAAC9CA81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1540000">
            <a:off x="989876" y="-123750"/>
            <a:ext cx="11789194" cy="7105501"/>
          </a:xfrm>
          <a:prstGeom prst="rect">
            <a:avLst/>
          </a:prstGeom>
        </p:spPr>
      </p:pic>
      <p:sp useBgFill="1">
        <p:nvSpPr>
          <p:cNvPr id="2" name="Retângulo 1">
            <a:extLst>
              <a:ext uri="{FF2B5EF4-FFF2-40B4-BE49-F238E27FC236}">
                <a16:creationId xmlns:a16="http://schemas.microsoft.com/office/drawing/2014/main" id="{13A6D49A-AD76-401A-9481-9C78138E6AC2}"/>
              </a:ext>
            </a:extLst>
          </p:cNvPr>
          <p:cNvSpPr/>
          <p:nvPr/>
        </p:nvSpPr>
        <p:spPr>
          <a:xfrm>
            <a:off x="3648334" y="1181171"/>
            <a:ext cx="4202155" cy="449565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nvGrpSpPr>
          <p:cNvPr id="14" name="Google Shape;375;g177a79fe0d0_0_530" hidden="1">
            <a:extLst>
              <a:ext uri="{FF2B5EF4-FFF2-40B4-BE49-F238E27FC236}">
                <a16:creationId xmlns:a16="http://schemas.microsoft.com/office/drawing/2014/main" id="{F175AA92-CB93-42D1-9A84-3FB57EE21E3A}"/>
              </a:ext>
            </a:extLst>
          </p:cNvPr>
          <p:cNvGrpSpPr/>
          <p:nvPr/>
        </p:nvGrpSpPr>
        <p:grpSpPr>
          <a:xfrm flipH="1">
            <a:off x="0" y="-6083"/>
            <a:ext cx="12192001" cy="6864000"/>
            <a:chOff x="0" y="-6083"/>
            <a:chExt cx="12192001" cy="6864000"/>
          </a:xfrm>
        </p:grpSpPr>
        <p:pic>
          <p:nvPicPr>
            <p:cNvPr id="15" name="Google Shape;376;g177a79fe0d0_0_530" descr="Padrão do plano de fundo&#10;&#10;Descrição gerada automaticamente">
              <a:extLst>
                <a:ext uri="{FF2B5EF4-FFF2-40B4-BE49-F238E27FC236}">
                  <a16:creationId xmlns:a16="http://schemas.microsoft.com/office/drawing/2014/main" id="{4DC12C79-2745-4905-965D-2DC783CDA15D}"/>
                </a:ext>
              </a:extLst>
            </p:cNvPr>
            <p:cNvPicPr preferRelativeResize="0"/>
            <p:nvPr/>
          </p:nvPicPr>
          <p:blipFill rotWithShape="1">
            <a:blip r:embed="rId5">
              <a:alphaModFix/>
            </a:blip>
            <a:srcRect/>
            <a:stretch/>
          </p:blipFill>
          <p:spPr>
            <a:xfrm>
              <a:off x="5099963" y="-6083"/>
              <a:ext cx="7092038" cy="6858000"/>
            </a:xfrm>
            <a:prstGeom prst="rect">
              <a:avLst/>
            </a:prstGeom>
            <a:noFill/>
            <a:ln>
              <a:noFill/>
            </a:ln>
          </p:spPr>
        </p:pic>
        <p:sp>
          <p:nvSpPr>
            <p:cNvPr id="16" name="Google Shape;377;g177a79fe0d0_0_530">
              <a:extLst>
                <a:ext uri="{FF2B5EF4-FFF2-40B4-BE49-F238E27FC236}">
                  <a16:creationId xmlns:a16="http://schemas.microsoft.com/office/drawing/2014/main" id="{B28AA030-FD10-443D-A44E-DC8DC0B602F7}"/>
                </a:ext>
              </a:extLst>
            </p:cNvPr>
            <p:cNvSpPr/>
            <p:nvPr/>
          </p:nvSpPr>
          <p:spPr>
            <a:xfrm>
              <a:off x="0" y="-6083"/>
              <a:ext cx="12192000" cy="6864000"/>
            </a:xfrm>
            <a:prstGeom prst="rect">
              <a:avLst/>
            </a:prstGeom>
            <a:gradFill>
              <a:gsLst>
                <a:gs pos="0">
                  <a:schemeClr val="lt1"/>
                </a:gs>
                <a:gs pos="50000">
                  <a:schemeClr val="lt1"/>
                </a:gs>
                <a:gs pos="100000">
                  <a:srgbClr val="DCDCDC">
                    <a:alpha val="0"/>
                  </a:srgbClr>
                </a:gs>
              </a:gsLst>
              <a:lin ang="2700006"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Nunito ExtraLight"/>
                <a:ea typeface="Nunito ExtraLight"/>
                <a:cs typeface="Nunito ExtraLight"/>
                <a:sym typeface="Nunito ExtraLight"/>
              </a:endParaRPr>
            </a:p>
          </p:txBody>
        </p:sp>
      </p:grpSp>
      <p:sp>
        <p:nvSpPr>
          <p:cNvPr id="17" name="Retângulo 16">
            <a:extLst>
              <a:ext uri="{FF2B5EF4-FFF2-40B4-BE49-F238E27FC236}">
                <a16:creationId xmlns:a16="http://schemas.microsoft.com/office/drawing/2014/main" id="{02244EBF-39A8-48AC-A119-B1FCC2F71C73}"/>
              </a:ext>
            </a:extLst>
          </p:cNvPr>
          <p:cNvSpPr/>
          <p:nvPr/>
        </p:nvSpPr>
        <p:spPr>
          <a:xfrm flipH="1">
            <a:off x="5727031" y="-1"/>
            <a:ext cx="6464963" cy="6913639"/>
          </a:xfrm>
          <a:prstGeom prst="rect">
            <a:avLst/>
          </a:prstGeom>
          <a:gradFill flip="none" rotWithShape="1">
            <a:gsLst>
              <a:gs pos="38000">
                <a:srgbClr val="828A82"/>
              </a:gs>
              <a:gs pos="100000">
                <a:srgbClr val="1E9B32">
                  <a:alpha val="0"/>
                </a:srgbClr>
              </a:gs>
            </a:gsLst>
            <a:lin ang="0" scaled="0"/>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srgbClr val="FFFFFF"/>
              </a:solidFill>
              <a:effectLst/>
              <a:uLnTx/>
              <a:uFillTx/>
              <a:latin typeface="Nunito"/>
              <a:ea typeface="+mn-ea"/>
              <a:cs typeface="+mn-cs"/>
            </a:endParaRPr>
          </a:p>
        </p:txBody>
      </p:sp>
      <p:sp>
        <p:nvSpPr>
          <p:cNvPr id="36" name="Forma Livre: Forma 35">
            <a:extLst>
              <a:ext uri="{FF2B5EF4-FFF2-40B4-BE49-F238E27FC236}">
                <a16:creationId xmlns:a16="http://schemas.microsoft.com/office/drawing/2014/main" id="{4714718A-0B2A-4EA4-98CF-21868B75DE35}"/>
              </a:ext>
            </a:extLst>
          </p:cNvPr>
          <p:cNvSpPr/>
          <p:nvPr/>
        </p:nvSpPr>
        <p:spPr>
          <a:xfrm>
            <a:off x="942650" y="113026"/>
            <a:ext cx="12351909" cy="7312086"/>
          </a:xfrm>
          <a:custGeom>
            <a:avLst/>
            <a:gdLst>
              <a:gd name="connsiteX0" fmla="*/ 11470407 w 12351909"/>
              <a:gd name="connsiteY0" fmla="*/ 0 h 7312086"/>
              <a:gd name="connsiteX1" fmla="*/ 11763491 w 12351909"/>
              <a:gd name="connsiteY1" fmla="*/ 292631 h 7312086"/>
              <a:gd name="connsiteX2" fmla="*/ 11763491 w 12351909"/>
              <a:gd name="connsiteY2" fmla="*/ 2961161 h 7312086"/>
              <a:gd name="connsiteX3" fmla="*/ 11765279 w 12351909"/>
              <a:gd name="connsiteY3" fmla="*/ 2960981 h 7312086"/>
              <a:gd name="connsiteX4" fmla="*/ 12351909 w 12351909"/>
              <a:gd name="connsiteY4" fmla="*/ 3547611 h 7312086"/>
              <a:gd name="connsiteX5" fmla="*/ 11765279 w 12351909"/>
              <a:gd name="connsiteY5" fmla="*/ 4134242 h 7312086"/>
              <a:gd name="connsiteX6" fmla="*/ 11763491 w 12351909"/>
              <a:gd name="connsiteY6" fmla="*/ 4134062 h 7312086"/>
              <a:gd name="connsiteX7" fmla="*/ 11763491 w 12351909"/>
              <a:gd name="connsiteY7" fmla="*/ 6798151 h 7312086"/>
              <a:gd name="connsiteX8" fmla="*/ 11752060 w 12351909"/>
              <a:gd name="connsiteY8" fmla="*/ 6879311 h 7312086"/>
              <a:gd name="connsiteX9" fmla="*/ 11389247 w 12351909"/>
              <a:gd name="connsiteY9" fmla="*/ 7079351 h 7312086"/>
              <a:gd name="connsiteX10" fmla="*/ 4514755 w 12351909"/>
              <a:gd name="connsiteY10" fmla="*/ 5290839 h 7312086"/>
              <a:gd name="connsiteX11" fmla="*/ 4064408 w 12351909"/>
              <a:gd name="connsiteY11" fmla="*/ 5197461 h 7312086"/>
              <a:gd name="connsiteX12" fmla="*/ 4100509 w 12351909"/>
              <a:gd name="connsiteY12" fmla="*/ 5375435 h 7312086"/>
              <a:gd name="connsiteX13" fmla="*/ 4612807 w 12351909"/>
              <a:gd name="connsiteY13" fmla="*/ 6852563 h 7312086"/>
              <a:gd name="connsiteX14" fmla="*/ 4457575 w 12351909"/>
              <a:gd name="connsiteY14" fmla="*/ 7281678 h 7312086"/>
              <a:gd name="connsiteX15" fmla="*/ 4320405 w 12351909"/>
              <a:gd name="connsiteY15" fmla="*/ 7312086 h 7312086"/>
              <a:gd name="connsiteX16" fmla="*/ 2121568 w 12351909"/>
              <a:gd name="connsiteY16" fmla="*/ 7312086 h 7312086"/>
              <a:gd name="connsiteX17" fmla="*/ 1818650 w 12351909"/>
              <a:gd name="connsiteY17" fmla="*/ 7099928 h 7312086"/>
              <a:gd name="connsiteX18" fmla="*/ 1342488 w 12351909"/>
              <a:gd name="connsiteY18" fmla="*/ 5252629 h 7312086"/>
              <a:gd name="connsiteX19" fmla="*/ 1291483 w 12351909"/>
              <a:gd name="connsiteY19" fmla="*/ 4865734 h 7312086"/>
              <a:gd name="connsiteX20" fmla="*/ 289430 w 12351909"/>
              <a:gd name="connsiteY20" fmla="*/ 4854455 h 7312086"/>
              <a:gd name="connsiteX21" fmla="*/ 0 w 12351909"/>
              <a:gd name="connsiteY21" fmla="*/ 4561824 h 7312086"/>
              <a:gd name="connsiteX22" fmla="*/ 0 w 12351909"/>
              <a:gd name="connsiteY22" fmla="*/ 2528959 h 7312086"/>
              <a:gd name="connsiteX23" fmla="*/ 289430 w 12351909"/>
              <a:gd name="connsiteY23" fmla="*/ 2236333 h 7312086"/>
              <a:gd name="connsiteX24" fmla="*/ 1772013 w 12351909"/>
              <a:gd name="connsiteY24" fmla="*/ 2219644 h 7312086"/>
              <a:gd name="connsiteX25" fmla="*/ 11389247 w 12351909"/>
              <a:gd name="connsiteY25" fmla="*/ 11431 h 7312086"/>
              <a:gd name="connsiteX26" fmla="*/ 11470407 w 12351909"/>
              <a:gd name="connsiteY26" fmla="*/ 0 h 7312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2351909" h="7312086">
                <a:moveTo>
                  <a:pt x="11470407" y="0"/>
                </a:moveTo>
                <a:cubicBezTo>
                  <a:pt x="11632265" y="-229"/>
                  <a:pt x="11763491" y="130997"/>
                  <a:pt x="11763491" y="292631"/>
                </a:cubicBezTo>
                <a:lnTo>
                  <a:pt x="11763491" y="2961161"/>
                </a:lnTo>
                <a:lnTo>
                  <a:pt x="11765279" y="2960981"/>
                </a:lnTo>
                <a:cubicBezTo>
                  <a:pt x="12089266" y="2960981"/>
                  <a:pt x="12351909" y="3223625"/>
                  <a:pt x="12351909" y="3547611"/>
                </a:cubicBezTo>
                <a:cubicBezTo>
                  <a:pt x="12351909" y="3871599"/>
                  <a:pt x="12089265" y="4134242"/>
                  <a:pt x="11765279" y="4134242"/>
                </a:cubicBezTo>
                <a:lnTo>
                  <a:pt x="11763491" y="4134062"/>
                </a:lnTo>
                <a:lnTo>
                  <a:pt x="11763491" y="6798151"/>
                </a:lnTo>
                <a:cubicBezTo>
                  <a:pt x="11763491" y="6825589"/>
                  <a:pt x="11759606" y="6853022"/>
                  <a:pt x="11752060" y="6879311"/>
                </a:cubicBezTo>
                <a:cubicBezTo>
                  <a:pt x="11707023" y="7034771"/>
                  <a:pt x="11544708" y="7124388"/>
                  <a:pt x="11389247" y="7079351"/>
                </a:cubicBezTo>
                <a:cubicBezTo>
                  <a:pt x="10300344" y="6763748"/>
                  <a:pt x="7049647" y="5838376"/>
                  <a:pt x="4514755" y="5290839"/>
                </a:cubicBezTo>
                <a:lnTo>
                  <a:pt x="4064408" y="5197461"/>
                </a:lnTo>
                <a:lnTo>
                  <a:pt x="4100509" y="5375435"/>
                </a:lnTo>
                <a:cubicBezTo>
                  <a:pt x="4221315" y="5883244"/>
                  <a:pt x="4392821" y="6378128"/>
                  <a:pt x="4612807" y="6852563"/>
                </a:cubicBezTo>
                <a:cubicBezTo>
                  <a:pt x="4688481" y="7013968"/>
                  <a:pt x="4618980" y="7206004"/>
                  <a:pt x="4457575" y="7281678"/>
                </a:cubicBezTo>
                <a:cubicBezTo>
                  <a:pt x="4414824" y="7301793"/>
                  <a:pt x="4367959" y="7312086"/>
                  <a:pt x="4320405" y="7312086"/>
                </a:cubicBezTo>
                <a:lnTo>
                  <a:pt x="2121568" y="7312086"/>
                </a:lnTo>
                <a:cubicBezTo>
                  <a:pt x="1985996" y="7312309"/>
                  <a:pt x="1864602" y="7227493"/>
                  <a:pt x="1818650" y="7099928"/>
                </a:cubicBezTo>
                <a:cubicBezTo>
                  <a:pt x="1604150" y="6499465"/>
                  <a:pt x="1444819" y="5881126"/>
                  <a:pt x="1342488" y="5252629"/>
                </a:cubicBezTo>
                <a:lnTo>
                  <a:pt x="1291483" y="4865734"/>
                </a:lnTo>
                <a:lnTo>
                  <a:pt x="289430" y="4854455"/>
                </a:lnTo>
                <a:cubicBezTo>
                  <a:pt x="129171" y="4852624"/>
                  <a:pt x="0" y="4722084"/>
                  <a:pt x="0" y="4561824"/>
                </a:cubicBezTo>
                <a:lnTo>
                  <a:pt x="0" y="2528959"/>
                </a:lnTo>
                <a:cubicBezTo>
                  <a:pt x="0" y="2368697"/>
                  <a:pt x="129171" y="2238158"/>
                  <a:pt x="289430" y="2236333"/>
                </a:cubicBezTo>
                <a:lnTo>
                  <a:pt x="1772013" y="2219644"/>
                </a:lnTo>
                <a:cubicBezTo>
                  <a:pt x="3647816" y="2219644"/>
                  <a:pt x="9805388" y="470496"/>
                  <a:pt x="11389247" y="11431"/>
                </a:cubicBezTo>
                <a:cubicBezTo>
                  <a:pt x="11415765" y="3885"/>
                  <a:pt x="11442975" y="0"/>
                  <a:pt x="11470407" y="0"/>
                </a:cubicBezTo>
                <a:close/>
              </a:path>
            </a:pathLst>
          </a:custGeom>
          <a:noFill/>
          <a:ln w="22853" cap="flat">
            <a:solidFill>
              <a:schemeClr val="bg2"/>
            </a:solidFill>
            <a:prstDash val="solid"/>
            <a:miter/>
          </a:ln>
        </p:spPr>
        <p:txBody>
          <a:bodyPr rtlCol="0" anchor="ctr"/>
          <a:lstStyle/>
          <a:p>
            <a:endParaRPr lang="pt-BR"/>
          </a:p>
        </p:txBody>
      </p:sp>
      <p:grpSp>
        <p:nvGrpSpPr>
          <p:cNvPr id="18" name="Agrupar 17">
            <a:extLst>
              <a:ext uri="{FF2B5EF4-FFF2-40B4-BE49-F238E27FC236}">
                <a16:creationId xmlns:a16="http://schemas.microsoft.com/office/drawing/2014/main" id="{2E1A05B4-1C83-4277-AF5B-5DE5B765F4B0}"/>
              </a:ext>
            </a:extLst>
          </p:cNvPr>
          <p:cNvGrpSpPr/>
          <p:nvPr/>
        </p:nvGrpSpPr>
        <p:grpSpPr>
          <a:xfrm rot="1025841" flipH="1">
            <a:off x="2731822" y="-1494406"/>
            <a:ext cx="8796626" cy="9121626"/>
            <a:chOff x="6456258" y="-1267053"/>
            <a:chExt cx="8796626" cy="9121626"/>
          </a:xfrm>
        </p:grpSpPr>
        <p:sp>
          <p:nvSpPr>
            <p:cNvPr id="20" name="Gráfico 3">
              <a:extLst>
                <a:ext uri="{FF2B5EF4-FFF2-40B4-BE49-F238E27FC236}">
                  <a16:creationId xmlns:a16="http://schemas.microsoft.com/office/drawing/2014/main" id="{E77A46E6-3C87-4802-B804-4D8360B7BFB5}"/>
                </a:ext>
              </a:extLst>
            </p:cNvPr>
            <p:cNvSpPr/>
            <p:nvPr/>
          </p:nvSpPr>
          <p:spPr>
            <a:xfrm rot="5067503" flipH="1">
              <a:off x="5476568" y="-287363"/>
              <a:ext cx="9121626" cy="7162245"/>
            </a:xfrm>
            <a:custGeom>
              <a:avLst/>
              <a:gdLst>
                <a:gd name="connsiteX0" fmla="*/ -1004 w 9121626"/>
                <a:gd name="connsiteY0" fmla="*/ 3692959 h 7162245"/>
                <a:gd name="connsiteX1" fmla="*/ 4011279 w 9121626"/>
                <a:gd name="connsiteY1" fmla="*/ 2277716 h 7162245"/>
                <a:gd name="connsiteX2" fmla="*/ 5025288 w 9121626"/>
                <a:gd name="connsiteY2" fmla="*/ 1849740 h 7162245"/>
                <a:gd name="connsiteX3" fmla="*/ 5025288 w 9121626"/>
                <a:gd name="connsiteY3" fmla="*/ 1849740 h 7162245"/>
                <a:gd name="connsiteX4" fmla="*/ 8213241 w 9121626"/>
                <a:gd name="connsiteY4" fmla="*/ 168227 h 7162245"/>
                <a:gd name="connsiteX5" fmla="*/ 8935444 w 9121626"/>
                <a:gd name="connsiteY5" fmla="*/ 67313 h 7162245"/>
                <a:gd name="connsiteX6" fmla="*/ 8852760 w 9121626"/>
                <a:gd name="connsiteY6" fmla="*/ 1574959 h 7162245"/>
                <a:gd name="connsiteX7" fmla="*/ 4328612 w 9121626"/>
                <a:gd name="connsiteY7" fmla="*/ 7161757 h 7162245"/>
                <a:gd name="connsiteX8" fmla="*/ 4328612 w 9121626"/>
                <a:gd name="connsiteY8" fmla="*/ 7161757 h 7162245"/>
                <a:gd name="connsiteX9" fmla="*/ 3856 w 9121626"/>
                <a:gd name="connsiteY9" fmla="*/ 3692959 h 7162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121626" h="7162245">
                  <a:moveTo>
                    <a:pt x="-1004" y="3692959"/>
                  </a:moveTo>
                  <a:cubicBezTo>
                    <a:pt x="1354664" y="3263763"/>
                    <a:pt x="2710332" y="2817551"/>
                    <a:pt x="4011279" y="2277716"/>
                  </a:cubicBezTo>
                  <a:cubicBezTo>
                    <a:pt x="4346853" y="2137895"/>
                    <a:pt x="4728629" y="1983480"/>
                    <a:pt x="5025288" y="1849740"/>
                  </a:cubicBezTo>
                  <a:lnTo>
                    <a:pt x="5025288" y="1849740"/>
                  </a:lnTo>
                  <a:cubicBezTo>
                    <a:pt x="6118330" y="1347596"/>
                    <a:pt x="7182193" y="786363"/>
                    <a:pt x="8213241" y="168227"/>
                  </a:cubicBezTo>
                  <a:cubicBezTo>
                    <a:pt x="8520837" y="-19014"/>
                    <a:pt x="8776176" y="-46976"/>
                    <a:pt x="8935444" y="67313"/>
                  </a:cubicBezTo>
                  <a:cubicBezTo>
                    <a:pt x="9178613" y="242395"/>
                    <a:pt x="9212660" y="753047"/>
                    <a:pt x="8852760" y="1574959"/>
                  </a:cubicBezTo>
                  <a:cubicBezTo>
                    <a:pt x="7923869" y="3702681"/>
                    <a:pt x="6162113" y="5735575"/>
                    <a:pt x="4328612" y="7161757"/>
                  </a:cubicBezTo>
                  <a:lnTo>
                    <a:pt x="4328612" y="7161757"/>
                  </a:lnTo>
                  <a:cubicBezTo>
                    <a:pt x="2603338" y="6411828"/>
                    <a:pt x="1110278" y="5214218"/>
                    <a:pt x="3856" y="3692959"/>
                  </a:cubicBezTo>
                </a:path>
              </a:pathLst>
            </a:custGeom>
            <a:gradFill flip="none" rotWithShape="1">
              <a:gsLst>
                <a:gs pos="50000">
                  <a:srgbClr val="FFCD00"/>
                </a:gs>
                <a:gs pos="100000">
                  <a:srgbClr val="FF6400"/>
                </a:gs>
              </a:gsLst>
              <a:lin ang="2700000" scaled="1"/>
              <a:tileRect/>
            </a:gradFill>
            <a:ln w="121539"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srgbClr val="262626"/>
                </a:solidFill>
                <a:effectLst/>
                <a:uLnTx/>
                <a:uFillTx/>
                <a:latin typeface="Nunito"/>
                <a:ea typeface="+mn-ea"/>
              </a:endParaRPr>
            </a:p>
          </p:txBody>
        </p:sp>
        <p:pic>
          <p:nvPicPr>
            <p:cNvPr id="22" name="Gráfico 21">
              <a:extLst>
                <a:ext uri="{FF2B5EF4-FFF2-40B4-BE49-F238E27FC236}">
                  <a16:creationId xmlns:a16="http://schemas.microsoft.com/office/drawing/2014/main" id="{AB5E9A41-07CA-4F10-96F0-3C4A7ECE251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3492002">
              <a:off x="7563922" y="-883418"/>
              <a:ext cx="6986207" cy="8391716"/>
            </a:xfrm>
            <a:prstGeom prst="rect">
              <a:avLst/>
            </a:prstGeom>
          </p:spPr>
        </p:pic>
      </p:grpSp>
      <p:sp>
        <p:nvSpPr>
          <p:cNvPr id="13" name="Google Shape;696;g175e544e504_0_175">
            <a:extLst>
              <a:ext uri="{FF2B5EF4-FFF2-40B4-BE49-F238E27FC236}">
                <a16:creationId xmlns:a16="http://schemas.microsoft.com/office/drawing/2014/main" id="{728FF975-9626-4B0A-8B2C-0FBC9E5F1B7E}"/>
              </a:ext>
            </a:extLst>
          </p:cNvPr>
          <p:cNvSpPr/>
          <p:nvPr/>
        </p:nvSpPr>
        <p:spPr>
          <a:xfrm>
            <a:off x="4216156" y="366023"/>
            <a:ext cx="7608595" cy="6125954"/>
          </a:xfrm>
          <a:prstGeom prst="roundRect">
            <a:avLst>
              <a:gd name="adj" fmla="val 2395"/>
            </a:avLst>
          </a:prstGeom>
          <a:solidFill>
            <a:schemeClr val="lt1"/>
          </a:soli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pt-BR" sz="1800" b="0" i="0" u="none" strike="noStrike" cap="none">
              <a:solidFill>
                <a:schemeClr val="lt1"/>
              </a:solidFill>
              <a:latin typeface="Nunito ExtraLight"/>
              <a:ea typeface="Nunito ExtraLight"/>
              <a:cs typeface="Nunito ExtraLight"/>
              <a:sym typeface="Nunito ExtraLight"/>
            </a:endParaRPr>
          </a:p>
        </p:txBody>
      </p:sp>
      <p:pic>
        <p:nvPicPr>
          <p:cNvPr id="19" name="Gráfico 18" hidden="1">
            <a:extLst>
              <a:ext uri="{FF2B5EF4-FFF2-40B4-BE49-F238E27FC236}">
                <a16:creationId xmlns:a16="http://schemas.microsoft.com/office/drawing/2014/main" id="{65117B5D-C42B-4C01-BC63-3743A714778C}"/>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67248" y="369000"/>
            <a:ext cx="11457505" cy="6120000"/>
          </a:xfrm>
          <a:prstGeom prst="rect">
            <a:avLst/>
          </a:prstGeom>
        </p:spPr>
      </p:pic>
      <p:sp>
        <p:nvSpPr>
          <p:cNvPr id="11" name="Google Shape;978;g17930d8f3b4_0_26">
            <a:extLst>
              <a:ext uri="{FF2B5EF4-FFF2-40B4-BE49-F238E27FC236}">
                <a16:creationId xmlns:a16="http://schemas.microsoft.com/office/drawing/2014/main" id="{E8B8FFE8-99D4-04AB-4FC7-316C224FD3A8}"/>
              </a:ext>
            </a:extLst>
          </p:cNvPr>
          <p:cNvSpPr txBox="1"/>
          <p:nvPr/>
        </p:nvSpPr>
        <p:spPr>
          <a:xfrm>
            <a:off x="4474723" y="726929"/>
            <a:ext cx="7091464" cy="5355282"/>
          </a:xfrm>
          <a:prstGeom prst="rect">
            <a:avLst/>
          </a:prstGeom>
          <a:noFill/>
          <a:ln>
            <a:noFill/>
          </a:ln>
        </p:spPr>
        <p:txBody>
          <a:bodyPr spcFirstLastPara="1" wrap="square" lIns="91425" tIns="91425" rIns="91425" bIns="91425" anchor="ctr"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pt-BR" sz="2400" b="0" i="1" u="none" strike="noStrike" kern="0" cap="none" spc="0" normalizeH="0" baseline="0" noProof="0" dirty="0">
                <a:ln>
                  <a:noFill/>
                </a:ln>
                <a:solidFill>
                  <a:schemeClr val="bg2"/>
                </a:solidFill>
                <a:effectLst/>
                <a:uLnTx/>
                <a:uFillTx/>
                <a:latin typeface="Exo 2.0 Extra Bold"/>
                <a:ea typeface="Exo 2"/>
                <a:cs typeface="Exo 2"/>
                <a:sym typeface="Exo 2"/>
              </a:rPr>
              <a:t>Meu cliente ideal</a:t>
            </a:r>
          </a:p>
          <a:p>
            <a:pPr marL="0" lvl="0" indent="0" algn="l" rtl="0">
              <a:lnSpc>
                <a:spcPct val="130000"/>
              </a:lnSpc>
              <a:spcBef>
                <a:spcPts val="0"/>
              </a:spcBef>
              <a:spcAft>
                <a:spcPts val="0"/>
              </a:spcAft>
              <a:buNone/>
            </a:pPr>
            <a:endParaRPr lang="pt-BR" sz="1600" dirty="0">
              <a:latin typeface="+mn-lt"/>
              <a:sym typeface="Nunito"/>
            </a:endParaRPr>
          </a:p>
          <a:p>
            <a:pPr marL="0" lvl="0" indent="0" algn="l" rtl="0">
              <a:lnSpc>
                <a:spcPct val="130000"/>
              </a:lnSpc>
              <a:spcBef>
                <a:spcPts val="0"/>
              </a:spcBef>
              <a:spcAft>
                <a:spcPts val="0"/>
              </a:spcAft>
              <a:buNone/>
            </a:pPr>
            <a:r>
              <a:rPr lang="pt-BR" sz="1600" dirty="0">
                <a:latin typeface="+mn-lt"/>
                <a:sym typeface="Nunito"/>
              </a:rPr>
              <a:t>Nesse momento você já deve ter percebido a importância de definir bem o tipo de cliente que você quer atender, lembre-se que quer atender a todo mundo não atende bem ninguém.</a:t>
            </a:r>
          </a:p>
          <a:p>
            <a:pPr marL="0" lvl="0" indent="0" algn="l" rtl="0">
              <a:lnSpc>
                <a:spcPct val="130000"/>
              </a:lnSpc>
              <a:spcBef>
                <a:spcPts val="0"/>
              </a:spcBef>
              <a:spcAft>
                <a:spcPts val="0"/>
              </a:spcAft>
              <a:buNone/>
            </a:pPr>
            <a:endParaRPr lang="pt-BR" sz="1600" dirty="0">
              <a:latin typeface="+mn-lt"/>
              <a:sym typeface="Nunito"/>
            </a:endParaRPr>
          </a:p>
          <a:p>
            <a:pPr marL="0" lvl="0" indent="0" algn="l" rtl="0">
              <a:lnSpc>
                <a:spcPct val="130000"/>
              </a:lnSpc>
              <a:spcBef>
                <a:spcPts val="0"/>
              </a:spcBef>
              <a:spcAft>
                <a:spcPts val="0"/>
              </a:spcAft>
              <a:buNone/>
            </a:pPr>
            <a:r>
              <a:rPr lang="pt-BR" sz="1600" dirty="0">
                <a:latin typeface="+mn-lt"/>
                <a:sym typeface="Nunito"/>
              </a:rPr>
              <a:t>Por exemplo: Você quer abrir um loja de armarinhos especializada em bordados em pedraria. O que seria melhor para seu negócio, fazer uma panfletagem na saída de um jogo de futebol ou para mães que estão aguardando seus filhos na escola?</a:t>
            </a:r>
          </a:p>
          <a:p>
            <a:pPr marL="0" lvl="0" indent="0" algn="l" rtl="0">
              <a:lnSpc>
                <a:spcPct val="130000"/>
              </a:lnSpc>
              <a:spcBef>
                <a:spcPts val="0"/>
              </a:spcBef>
              <a:spcAft>
                <a:spcPts val="0"/>
              </a:spcAft>
              <a:buNone/>
            </a:pPr>
            <a:endParaRPr lang="pt-BR" sz="1600" dirty="0">
              <a:latin typeface="+mn-lt"/>
              <a:sym typeface="Nunito"/>
            </a:endParaRPr>
          </a:p>
          <a:p>
            <a:pPr marL="0" lvl="0" indent="0" algn="l" rtl="0">
              <a:lnSpc>
                <a:spcPct val="130000"/>
              </a:lnSpc>
              <a:spcBef>
                <a:spcPts val="0"/>
              </a:spcBef>
              <a:spcAft>
                <a:spcPts val="0"/>
              </a:spcAft>
              <a:buNone/>
            </a:pPr>
            <a:r>
              <a:rPr lang="pt-BR" sz="1600" dirty="0">
                <a:latin typeface="+mn-lt"/>
                <a:sym typeface="Nunito"/>
              </a:rPr>
              <a:t>Reflita como é esse cliente e descreva com o máximo de detalhes possíveis:</a:t>
            </a:r>
          </a:p>
          <a:p>
            <a:pPr marL="0" lvl="0" indent="0" algn="l" rtl="0">
              <a:lnSpc>
                <a:spcPct val="130000"/>
              </a:lnSpc>
              <a:spcBef>
                <a:spcPts val="0"/>
              </a:spcBef>
              <a:spcAft>
                <a:spcPts val="0"/>
              </a:spcAft>
              <a:buNone/>
            </a:pPr>
            <a:endParaRPr lang="pt-BR" sz="1600" dirty="0">
              <a:latin typeface="+mn-lt"/>
              <a:sym typeface="Nunito"/>
            </a:endParaRPr>
          </a:p>
          <a:p>
            <a:pPr marL="0" lvl="0" indent="0" algn="l" rtl="0">
              <a:lnSpc>
                <a:spcPct val="130000"/>
              </a:lnSpc>
              <a:spcBef>
                <a:spcPts val="0"/>
              </a:spcBef>
              <a:spcAft>
                <a:spcPts val="0"/>
              </a:spcAft>
              <a:buNone/>
            </a:pPr>
            <a:r>
              <a:rPr lang="pt-BR" sz="1600" dirty="0">
                <a:latin typeface="+mn-lt"/>
                <a:sym typeface="Nunito"/>
              </a:rPr>
              <a:t>Ex. Meu público-alvo são mulheres que buscam uma atividade adicional para melhorar a renda, que trabalhem em casa, possuam ou queiram aprimorar suas habilidades manuais.... </a:t>
            </a:r>
            <a:endParaRPr sz="1600" dirty="0">
              <a:latin typeface="+mn-lt"/>
              <a:sym typeface="Nunito"/>
            </a:endParaRPr>
          </a:p>
        </p:txBody>
      </p:sp>
      <p:grpSp>
        <p:nvGrpSpPr>
          <p:cNvPr id="25" name="Agrupar 24">
            <a:extLst>
              <a:ext uri="{FF2B5EF4-FFF2-40B4-BE49-F238E27FC236}">
                <a16:creationId xmlns:a16="http://schemas.microsoft.com/office/drawing/2014/main" id="{3BE479F6-6B0B-4CA8-99BE-5ACC803554DA}"/>
              </a:ext>
            </a:extLst>
          </p:cNvPr>
          <p:cNvGrpSpPr/>
          <p:nvPr/>
        </p:nvGrpSpPr>
        <p:grpSpPr>
          <a:xfrm>
            <a:off x="1091552" y="2643368"/>
            <a:ext cx="2440054" cy="1532351"/>
            <a:chOff x="367246" y="3353043"/>
            <a:chExt cx="2440054" cy="1532351"/>
          </a:xfrm>
        </p:grpSpPr>
        <p:sp>
          <p:nvSpPr>
            <p:cNvPr id="26" name="Google Shape;978;g17930d8f3b4_0_26">
              <a:extLst>
                <a:ext uri="{FF2B5EF4-FFF2-40B4-BE49-F238E27FC236}">
                  <a16:creationId xmlns:a16="http://schemas.microsoft.com/office/drawing/2014/main" id="{3578E17C-9A10-4C59-BE4B-9AA69FA23685}"/>
                </a:ext>
              </a:extLst>
            </p:cNvPr>
            <p:cNvSpPr txBox="1"/>
            <p:nvPr/>
          </p:nvSpPr>
          <p:spPr>
            <a:xfrm>
              <a:off x="367246" y="3420408"/>
              <a:ext cx="2440054" cy="1464986"/>
            </a:xfrm>
            <a:prstGeom prst="rect">
              <a:avLst/>
            </a:prstGeom>
            <a:noFill/>
            <a:ln>
              <a:noFill/>
            </a:ln>
          </p:spPr>
          <p:txBody>
            <a:bodyPr spcFirstLastPara="1" wrap="square" lIns="0" tIns="91425" rIns="0" bIns="91425" anchor="ctr" anchorCtr="0">
              <a:spAutoFit/>
            </a:bodyPr>
            <a:lstStyle/>
            <a:p>
              <a:pPr marL="360000" lvl="0" indent="0" algn="l" rtl="0">
                <a:lnSpc>
                  <a:spcPct val="130000"/>
                </a:lnSpc>
                <a:spcBef>
                  <a:spcPts val="0"/>
                </a:spcBef>
                <a:spcAft>
                  <a:spcPts val="0"/>
                </a:spcAft>
                <a:buNone/>
              </a:pPr>
              <a:r>
                <a:rPr lang="pt-BR" sz="1600" b="1" dirty="0">
                  <a:solidFill>
                    <a:schemeClr val="tx1">
                      <a:lumMod val="90000"/>
                      <a:lumOff val="10000"/>
                    </a:schemeClr>
                  </a:solidFill>
                  <a:latin typeface="+mn-lt"/>
                  <a:ea typeface="Nunito"/>
                  <a:cs typeface="Nunito"/>
                  <a:sym typeface="Nunito"/>
                </a:rPr>
                <a:t>Meu cliente ideal</a:t>
              </a:r>
            </a:p>
            <a:p>
              <a:pPr marL="360000" lvl="0" indent="0" algn="l" rtl="0">
                <a:lnSpc>
                  <a:spcPct val="130000"/>
                </a:lnSpc>
                <a:spcBef>
                  <a:spcPts val="0"/>
                </a:spcBef>
                <a:spcAft>
                  <a:spcPts val="0"/>
                </a:spcAft>
                <a:buNone/>
              </a:pPr>
              <a:r>
                <a:rPr lang="pt-BR" sz="1600" i="1" dirty="0">
                  <a:solidFill>
                    <a:schemeClr val="tx1">
                      <a:lumMod val="90000"/>
                      <a:lumOff val="10000"/>
                    </a:schemeClr>
                  </a:solidFill>
                  <a:latin typeface="+mn-lt"/>
                  <a:ea typeface="Nunito"/>
                  <a:cs typeface="Nunito"/>
                  <a:sym typeface="Nunito"/>
                </a:rPr>
                <a:t>Descreva com o máximo de detalhes seu cliente ideal.</a:t>
              </a:r>
            </a:p>
          </p:txBody>
        </p:sp>
        <p:sp>
          <p:nvSpPr>
            <p:cNvPr id="31" name="Google Shape;972;g17930d8f3b4_0_26">
              <a:extLst>
                <a:ext uri="{FF2B5EF4-FFF2-40B4-BE49-F238E27FC236}">
                  <a16:creationId xmlns:a16="http://schemas.microsoft.com/office/drawing/2014/main" id="{CCE3C032-E220-45E0-AD00-31B1CE49D01F}"/>
                </a:ext>
              </a:extLst>
            </p:cNvPr>
            <p:cNvSpPr txBox="1"/>
            <p:nvPr/>
          </p:nvSpPr>
          <p:spPr>
            <a:xfrm>
              <a:off x="401392" y="3353043"/>
              <a:ext cx="659444" cy="738633"/>
            </a:xfrm>
            <a:prstGeom prst="rect">
              <a:avLst/>
            </a:prstGeom>
            <a:noFill/>
            <a:ln>
              <a:noFill/>
            </a:ln>
            <a:effectLst/>
          </p:spPr>
          <p:txBody>
            <a:bodyPr spcFirstLastPara="1" wrap="square" lIns="0" tIns="91425" rIns="0" bIns="91425" anchor="t" anchorCtr="0">
              <a:spAutoFit/>
            </a:bodyPr>
            <a:lstStyle>
              <a:defPPr marR="0" lvl="0" algn="l" rtl="0">
                <a:lnSpc>
                  <a:spcPct val="100000"/>
                </a:lnSpc>
                <a:spcBef>
                  <a:spcPts val="0"/>
                </a:spcBef>
                <a:spcAft>
                  <a:spcPts val="0"/>
                </a:spcAft>
              </a:defPPr>
              <a:lvl1pPr>
                <a:defRPr sz="3600" i="1">
                  <a:solidFill>
                    <a:schemeClr val="tx2"/>
                  </a:solidFill>
                  <a:latin typeface="+mj-lt"/>
                </a:defRPr>
              </a:lvl1pPr>
            </a:lstStyle>
            <a:p>
              <a:r>
                <a:rPr lang="pt-BR" dirty="0">
                  <a:solidFill>
                    <a:schemeClr val="bg1"/>
                  </a:solidFill>
                  <a:sym typeface="Exo 2"/>
                </a:rPr>
                <a:t>1</a:t>
              </a:r>
            </a:p>
          </p:txBody>
        </p:sp>
      </p:grpSp>
      <p:sp>
        <p:nvSpPr>
          <p:cNvPr id="34" name="Google Shape;603;g14fecd37f80_0_67">
            <a:extLst>
              <a:ext uri="{FF2B5EF4-FFF2-40B4-BE49-F238E27FC236}">
                <a16:creationId xmlns:a16="http://schemas.microsoft.com/office/drawing/2014/main" id="{A3281B62-B7C7-45F4-8C09-E44B4B93AEE9}"/>
              </a:ext>
            </a:extLst>
          </p:cNvPr>
          <p:cNvSpPr/>
          <p:nvPr/>
        </p:nvSpPr>
        <p:spPr>
          <a:xfrm rot="18596922" flipH="1">
            <a:off x="-3187912" y="4700498"/>
            <a:ext cx="4773446" cy="6001049"/>
          </a:xfrm>
          <a:custGeom>
            <a:avLst/>
            <a:gdLst/>
            <a:ahLst/>
            <a:cxnLst/>
            <a:rect l="l" t="t" r="r" b="b"/>
            <a:pathLst>
              <a:path w="547817" h="688701" extrusionOk="0">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Nunito ExtraLight"/>
              <a:ea typeface="Nunito ExtraLight"/>
              <a:cs typeface="Nunito ExtraLight"/>
              <a:sym typeface="Nunito ExtraLight"/>
            </a:endParaRPr>
          </a:p>
        </p:txBody>
      </p:sp>
      <p:sp>
        <p:nvSpPr>
          <p:cNvPr id="35" name="Google Shape;604;g14fecd37f80_0_67">
            <a:extLst>
              <a:ext uri="{FF2B5EF4-FFF2-40B4-BE49-F238E27FC236}">
                <a16:creationId xmlns:a16="http://schemas.microsoft.com/office/drawing/2014/main" id="{B09248A2-0F89-48A0-9255-B09CED315ED0}"/>
              </a:ext>
            </a:extLst>
          </p:cNvPr>
          <p:cNvSpPr txBox="1"/>
          <p:nvPr/>
        </p:nvSpPr>
        <p:spPr>
          <a:xfrm>
            <a:off x="335792" y="6181223"/>
            <a:ext cx="539844"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pt-BR" sz="1400" b="1" i="0" u="none" strike="noStrike" cap="none">
                <a:solidFill>
                  <a:schemeClr val="bg1"/>
                </a:solidFill>
                <a:latin typeface="+mj-lt"/>
                <a:ea typeface="Exo 2 ExtraBold"/>
                <a:cs typeface="Exo 2 ExtraBold"/>
                <a:sym typeface="Exo 2 ExtraBold"/>
              </a:rPr>
              <a:t>46</a:t>
            </a:fld>
            <a:endParaRPr sz="1400" b="1" i="0" u="none" strike="noStrike" cap="none" dirty="0">
              <a:solidFill>
                <a:schemeClr val="bg1"/>
              </a:solidFill>
              <a:latin typeface="+mj-lt"/>
              <a:ea typeface="Exo 2 ExtraBold"/>
              <a:cs typeface="Exo 2 ExtraBold"/>
              <a:sym typeface="Exo 2 ExtraBold"/>
            </a:endParaRPr>
          </a:p>
        </p:txBody>
      </p:sp>
    </p:spTree>
    <p:extLst>
      <p:ext uri="{BB962C8B-B14F-4D97-AF65-F5344CB8AC3E}">
        <p14:creationId xmlns:p14="http://schemas.microsoft.com/office/powerpoint/2010/main" val="58112035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960"/>
        <p:cNvGrpSpPr/>
        <p:nvPr/>
      </p:nvGrpSpPr>
      <p:grpSpPr>
        <a:xfrm>
          <a:off x="0" y="0"/>
          <a:ext cx="0" cy="0"/>
          <a:chOff x="0" y="0"/>
          <a:chExt cx="0" cy="0"/>
        </a:xfrm>
      </p:grpSpPr>
      <p:pic>
        <p:nvPicPr>
          <p:cNvPr id="24" name="Gráfico 23">
            <a:extLst>
              <a:ext uri="{FF2B5EF4-FFF2-40B4-BE49-F238E27FC236}">
                <a16:creationId xmlns:a16="http://schemas.microsoft.com/office/drawing/2014/main" id="{2C30A5AB-BE90-49EA-975E-56FAAC9CA81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1540000">
            <a:off x="-1597687" y="-123750"/>
            <a:ext cx="11789194" cy="7105501"/>
          </a:xfrm>
          <a:prstGeom prst="rect">
            <a:avLst/>
          </a:prstGeom>
        </p:spPr>
      </p:pic>
      <p:sp useBgFill="1">
        <p:nvSpPr>
          <p:cNvPr id="35" name="Retângulo 34">
            <a:extLst>
              <a:ext uri="{FF2B5EF4-FFF2-40B4-BE49-F238E27FC236}">
                <a16:creationId xmlns:a16="http://schemas.microsoft.com/office/drawing/2014/main" id="{587DF279-4841-44D4-8544-5416F2A75C8A}"/>
              </a:ext>
            </a:extLst>
          </p:cNvPr>
          <p:cNvSpPr/>
          <p:nvPr/>
        </p:nvSpPr>
        <p:spPr>
          <a:xfrm flipH="1">
            <a:off x="5231948" y="875489"/>
            <a:ext cx="1428012" cy="51556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useBgFill="1">
        <p:nvSpPr>
          <p:cNvPr id="2" name="Retângulo 1">
            <a:extLst>
              <a:ext uri="{FF2B5EF4-FFF2-40B4-BE49-F238E27FC236}">
                <a16:creationId xmlns:a16="http://schemas.microsoft.com/office/drawing/2014/main" id="{13A6D49A-AD76-401A-9481-9C78138E6AC2}"/>
              </a:ext>
            </a:extLst>
          </p:cNvPr>
          <p:cNvSpPr/>
          <p:nvPr/>
        </p:nvSpPr>
        <p:spPr>
          <a:xfrm flipH="1">
            <a:off x="-367240" y="1181171"/>
            <a:ext cx="1428012" cy="449565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nvGrpSpPr>
          <p:cNvPr id="23" name="Agrupar 22">
            <a:extLst>
              <a:ext uri="{FF2B5EF4-FFF2-40B4-BE49-F238E27FC236}">
                <a16:creationId xmlns:a16="http://schemas.microsoft.com/office/drawing/2014/main" id="{96A7A724-7081-4148-AA45-7680D8A9C5B7}"/>
              </a:ext>
            </a:extLst>
          </p:cNvPr>
          <p:cNvGrpSpPr/>
          <p:nvPr/>
        </p:nvGrpSpPr>
        <p:grpSpPr>
          <a:xfrm>
            <a:off x="1367036" y="2106580"/>
            <a:ext cx="3664750" cy="1323779"/>
            <a:chOff x="3242007" y="1902185"/>
            <a:chExt cx="3664750" cy="1323779"/>
          </a:xfrm>
        </p:grpSpPr>
        <p:sp>
          <p:nvSpPr>
            <p:cNvPr id="27" name="Google Shape;978;g17930d8f3b4_0_26">
              <a:extLst>
                <a:ext uri="{FF2B5EF4-FFF2-40B4-BE49-F238E27FC236}">
                  <a16:creationId xmlns:a16="http://schemas.microsoft.com/office/drawing/2014/main" id="{16D06866-474B-422E-969C-D4C500C7E6FB}"/>
                </a:ext>
              </a:extLst>
            </p:cNvPr>
            <p:cNvSpPr txBox="1"/>
            <p:nvPr/>
          </p:nvSpPr>
          <p:spPr>
            <a:xfrm>
              <a:off x="3242007" y="1902185"/>
              <a:ext cx="3664750" cy="1323779"/>
            </a:xfrm>
            <a:prstGeom prst="rect">
              <a:avLst/>
            </a:prstGeom>
            <a:noFill/>
            <a:ln>
              <a:noFill/>
            </a:ln>
          </p:spPr>
          <p:txBody>
            <a:bodyPr spcFirstLastPara="1" wrap="square" lIns="0" tIns="180000" rIns="0" bIns="180000" anchor="t" anchorCtr="0">
              <a:spAutoFit/>
            </a:bodyPr>
            <a:lstStyle/>
            <a:p>
              <a:pPr marL="360000">
                <a:lnSpc>
                  <a:spcPct val="130000"/>
                </a:lnSpc>
              </a:pPr>
              <a:r>
                <a:rPr lang="pt-BR" sz="1600" b="1" dirty="0">
                  <a:solidFill>
                    <a:schemeClr val="tx1">
                      <a:lumMod val="90000"/>
                      <a:lumOff val="10000"/>
                    </a:schemeClr>
                  </a:solidFill>
                  <a:latin typeface="+mn-lt"/>
                  <a:sym typeface="Nunito"/>
                </a:rPr>
                <a:t>Onde ele busca?</a:t>
              </a:r>
            </a:p>
            <a:p>
              <a:pPr marL="360000">
                <a:lnSpc>
                  <a:spcPct val="130000"/>
                </a:lnSpc>
              </a:pPr>
              <a:r>
                <a:rPr lang="pt-BR" sz="1600" i="1" dirty="0">
                  <a:solidFill>
                    <a:schemeClr val="tx1">
                      <a:lumMod val="90000"/>
                      <a:lumOff val="10000"/>
                    </a:schemeClr>
                  </a:solidFill>
                  <a:latin typeface="+mn-lt"/>
                  <a:sym typeface="Nunito"/>
                </a:rPr>
                <a:t>Onde meu cliente ideal tem buscado o meu produto ou serviço?</a:t>
              </a:r>
              <a:endParaRPr sz="1600" i="1" dirty="0">
                <a:solidFill>
                  <a:schemeClr val="tx1">
                    <a:lumMod val="90000"/>
                    <a:lumOff val="10000"/>
                  </a:schemeClr>
                </a:solidFill>
                <a:latin typeface="+mn-lt"/>
                <a:sym typeface="Nunito"/>
              </a:endParaRPr>
            </a:p>
          </p:txBody>
        </p:sp>
        <p:sp>
          <p:nvSpPr>
            <p:cNvPr id="28" name="Google Shape;972;g17930d8f3b4_0_26">
              <a:extLst>
                <a:ext uri="{FF2B5EF4-FFF2-40B4-BE49-F238E27FC236}">
                  <a16:creationId xmlns:a16="http://schemas.microsoft.com/office/drawing/2014/main" id="{4A57A67E-28BB-4344-8B15-A72CA7957716}"/>
                </a:ext>
              </a:extLst>
            </p:cNvPr>
            <p:cNvSpPr txBox="1"/>
            <p:nvPr/>
          </p:nvSpPr>
          <p:spPr>
            <a:xfrm>
              <a:off x="3242007" y="1928507"/>
              <a:ext cx="962297" cy="738633"/>
            </a:xfrm>
            <a:prstGeom prst="rect">
              <a:avLst/>
            </a:prstGeom>
            <a:noFill/>
            <a:ln>
              <a:noFill/>
            </a:ln>
            <a:effectLst/>
          </p:spPr>
          <p:txBody>
            <a:bodyPr spcFirstLastPara="1" wrap="square" lIns="0" tIns="91425" rIns="0" bIns="91425" anchor="t" anchorCtr="0">
              <a:spAutoFit/>
            </a:bodyPr>
            <a:lstStyle/>
            <a:p>
              <a:pPr lvl="0"/>
              <a:r>
                <a:rPr lang="pt-BR" sz="3600" i="1" dirty="0">
                  <a:solidFill>
                    <a:schemeClr val="bg1"/>
                  </a:solidFill>
                  <a:latin typeface="+mj-lt"/>
                  <a:sym typeface="Exo 2"/>
                </a:rPr>
                <a:t>2</a:t>
              </a:r>
            </a:p>
          </p:txBody>
        </p:sp>
      </p:grpSp>
      <p:grpSp>
        <p:nvGrpSpPr>
          <p:cNvPr id="29" name="Agrupar 28">
            <a:extLst>
              <a:ext uri="{FF2B5EF4-FFF2-40B4-BE49-F238E27FC236}">
                <a16:creationId xmlns:a16="http://schemas.microsoft.com/office/drawing/2014/main" id="{E1C01B89-99B0-4FF4-A8C8-174CA89BEC3E}"/>
              </a:ext>
            </a:extLst>
          </p:cNvPr>
          <p:cNvGrpSpPr/>
          <p:nvPr/>
        </p:nvGrpSpPr>
        <p:grpSpPr>
          <a:xfrm>
            <a:off x="1354004" y="3346893"/>
            <a:ext cx="3677782" cy="1643866"/>
            <a:chOff x="3228975" y="3305702"/>
            <a:chExt cx="3677782" cy="1643866"/>
          </a:xfrm>
        </p:grpSpPr>
        <p:sp>
          <p:nvSpPr>
            <p:cNvPr id="30" name="Google Shape;978;g17930d8f3b4_0_26">
              <a:extLst>
                <a:ext uri="{FF2B5EF4-FFF2-40B4-BE49-F238E27FC236}">
                  <a16:creationId xmlns:a16="http://schemas.microsoft.com/office/drawing/2014/main" id="{14C3081D-AC4C-44EE-9C84-A867F86DA199}"/>
                </a:ext>
              </a:extLst>
            </p:cNvPr>
            <p:cNvSpPr txBox="1"/>
            <p:nvPr/>
          </p:nvSpPr>
          <p:spPr>
            <a:xfrm>
              <a:off x="3228975" y="3305702"/>
              <a:ext cx="3677782" cy="1643866"/>
            </a:xfrm>
            <a:prstGeom prst="rect">
              <a:avLst/>
            </a:prstGeom>
            <a:noFill/>
            <a:ln>
              <a:noFill/>
            </a:ln>
          </p:spPr>
          <p:txBody>
            <a:bodyPr spcFirstLastPara="1" wrap="square" lIns="0" tIns="180000" rIns="0" bIns="180000" anchor="t" anchorCtr="0">
              <a:spAutoFit/>
            </a:bodyPr>
            <a:lstStyle/>
            <a:p>
              <a:pPr marL="360000" lvl="0" indent="0">
                <a:lnSpc>
                  <a:spcPct val="130000"/>
                </a:lnSpc>
                <a:buFont typeface="Arial"/>
                <a:buNone/>
              </a:pPr>
              <a:r>
                <a:rPr lang="pt-BR" sz="1600" b="1" dirty="0">
                  <a:solidFill>
                    <a:schemeClr val="tx1">
                      <a:lumMod val="90000"/>
                      <a:lumOff val="10000"/>
                    </a:schemeClr>
                  </a:solidFill>
                  <a:latin typeface="+mn-lt"/>
                  <a:sym typeface="Nunito"/>
                </a:rPr>
                <a:t>O que meus concorrentes</a:t>
              </a:r>
              <a:br>
                <a:rPr lang="pt-BR" sz="1600" b="1" dirty="0">
                  <a:solidFill>
                    <a:schemeClr val="tx1">
                      <a:lumMod val="90000"/>
                      <a:lumOff val="10000"/>
                    </a:schemeClr>
                  </a:solidFill>
                  <a:latin typeface="+mn-lt"/>
                  <a:sym typeface="Nunito"/>
                </a:rPr>
              </a:br>
              <a:r>
                <a:rPr lang="pt-BR" sz="1600" b="1" dirty="0">
                  <a:solidFill>
                    <a:schemeClr val="tx1">
                      <a:lumMod val="90000"/>
                      <a:lumOff val="10000"/>
                    </a:schemeClr>
                  </a:solidFill>
                  <a:latin typeface="+mn-lt"/>
                  <a:sym typeface="Nunito"/>
                </a:rPr>
                <a:t>tem feito de diferente?</a:t>
              </a:r>
            </a:p>
            <a:p>
              <a:pPr marL="360000" lvl="0" indent="0">
                <a:lnSpc>
                  <a:spcPct val="130000"/>
                </a:lnSpc>
                <a:buFont typeface="Arial"/>
                <a:buNone/>
              </a:pPr>
              <a:r>
                <a:rPr lang="pt-BR" sz="1600" i="1" dirty="0">
                  <a:solidFill>
                    <a:schemeClr val="tx1">
                      <a:lumMod val="90000"/>
                      <a:lumOff val="10000"/>
                    </a:schemeClr>
                  </a:solidFill>
                  <a:latin typeface="+mn-lt"/>
                  <a:sym typeface="Nunito"/>
                </a:rPr>
                <a:t>Identificar pontos que </a:t>
              </a:r>
              <a:r>
                <a:rPr lang="pt-BR" sz="1600" i="1" spc="-50" dirty="0">
                  <a:solidFill>
                    <a:schemeClr val="tx1">
                      <a:lumMod val="90000"/>
                      <a:lumOff val="10000"/>
                    </a:schemeClr>
                  </a:solidFill>
                  <a:latin typeface="+mn-lt"/>
                  <a:sym typeface="Nunito"/>
                </a:rPr>
                <a:t>possam levar o cliente a escolher seu concorrente.</a:t>
              </a:r>
              <a:endParaRPr sz="1600" i="1" spc="-50" dirty="0">
                <a:solidFill>
                  <a:schemeClr val="tx1">
                    <a:lumMod val="90000"/>
                    <a:lumOff val="10000"/>
                  </a:schemeClr>
                </a:solidFill>
                <a:latin typeface="+mn-lt"/>
                <a:sym typeface="Nunito"/>
              </a:endParaRPr>
            </a:p>
          </p:txBody>
        </p:sp>
        <p:sp>
          <p:nvSpPr>
            <p:cNvPr id="32" name="Google Shape;972;g17930d8f3b4_0_26">
              <a:extLst>
                <a:ext uri="{FF2B5EF4-FFF2-40B4-BE49-F238E27FC236}">
                  <a16:creationId xmlns:a16="http://schemas.microsoft.com/office/drawing/2014/main" id="{CF2AEF5E-0066-40F1-AF1E-277B98B389FF}"/>
                </a:ext>
              </a:extLst>
            </p:cNvPr>
            <p:cNvSpPr txBox="1"/>
            <p:nvPr/>
          </p:nvSpPr>
          <p:spPr>
            <a:xfrm>
              <a:off x="3238178" y="3339596"/>
              <a:ext cx="307440" cy="738633"/>
            </a:xfrm>
            <a:prstGeom prst="rect">
              <a:avLst/>
            </a:prstGeom>
            <a:noFill/>
            <a:ln>
              <a:noFill/>
            </a:ln>
            <a:effectLst/>
          </p:spPr>
          <p:txBody>
            <a:bodyPr spcFirstLastPara="1" wrap="square" lIns="0" tIns="91425" rIns="0" bIns="91425" anchor="t" anchorCtr="0">
              <a:spAutoFit/>
            </a:bodyPr>
            <a:lstStyle>
              <a:defPPr marR="0" lvl="0" algn="l" rtl="0">
                <a:lnSpc>
                  <a:spcPct val="100000"/>
                </a:lnSpc>
                <a:spcBef>
                  <a:spcPts val="0"/>
                </a:spcBef>
                <a:spcAft>
                  <a:spcPts val="0"/>
                </a:spcAft>
              </a:defPPr>
              <a:lvl1pPr>
                <a:defRPr sz="3600" i="1">
                  <a:solidFill>
                    <a:schemeClr val="tx2"/>
                  </a:solidFill>
                  <a:latin typeface="+mj-lt"/>
                </a:defRPr>
              </a:lvl1pPr>
            </a:lstStyle>
            <a:p>
              <a:r>
                <a:rPr lang="pt-BR" dirty="0">
                  <a:solidFill>
                    <a:schemeClr val="bg1"/>
                  </a:solidFill>
                  <a:sym typeface="Exo 2"/>
                </a:rPr>
                <a:t>3</a:t>
              </a:r>
            </a:p>
          </p:txBody>
        </p:sp>
      </p:grpSp>
      <p:grpSp>
        <p:nvGrpSpPr>
          <p:cNvPr id="14" name="Google Shape;375;g177a79fe0d0_0_530" hidden="1">
            <a:extLst>
              <a:ext uri="{FF2B5EF4-FFF2-40B4-BE49-F238E27FC236}">
                <a16:creationId xmlns:a16="http://schemas.microsoft.com/office/drawing/2014/main" id="{F175AA92-CB93-42D1-9A84-3FB57EE21E3A}"/>
              </a:ext>
            </a:extLst>
          </p:cNvPr>
          <p:cNvGrpSpPr/>
          <p:nvPr/>
        </p:nvGrpSpPr>
        <p:grpSpPr>
          <a:xfrm flipH="1">
            <a:off x="0" y="-6083"/>
            <a:ext cx="12192001" cy="6864000"/>
            <a:chOff x="0" y="-6083"/>
            <a:chExt cx="12192001" cy="6864000"/>
          </a:xfrm>
        </p:grpSpPr>
        <p:pic>
          <p:nvPicPr>
            <p:cNvPr id="15" name="Google Shape;376;g177a79fe0d0_0_530" descr="Padrão do plano de fundo&#10;&#10;Descrição gerada automaticamente">
              <a:extLst>
                <a:ext uri="{FF2B5EF4-FFF2-40B4-BE49-F238E27FC236}">
                  <a16:creationId xmlns:a16="http://schemas.microsoft.com/office/drawing/2014/main" id="{4DC12C79-2745-4905-965D-2DC783CDA15D}"/>
                </a:ext>
              </a:extLst>
            </p:cNvPr>
            <p:cNvPicPr preferRelativeResize="0"/>
            <p:nvPr/>
          </p:nvPicPr>
          <p:blipFill rotWithShape="1">
            <a:blip r:embed="rId5">
              <a:alphaModFix/>
            </a:blip>
            <a:srcRect/>
            <a:stretch/>
          </p:blipFill>
          <p:spPr>
            <a:xfrm>
              <a:off x="5099963" y="-6083"/>
              <a:ext cx="7092038" cy="6858000"/>
            </a:xfrm>
            <a:prstGeom prst="rect">
              <a:avLst/>
            </a:prstGeom>
            <a:noFill/>
            <a:ln>
              <a:noFill/>
            </a:ln>
          </p:spPr>
        </p:pic>
        <p:sp>
          <p:nvSpPr>
            <p:cNvPr id="16" name="Google Shape;377;g177a79fe0d0_0_530">
              <a:extLst>
                <a:ext uri="{FF2B5EF4-FFF2-40B4-BE49-F238E27FC236}">
                  <a16:creationId xmlns:a16="http://schemas.microsoft.com/office/drawing/2014/main" id="{B28AA030-FD10-443D-A44E-DC8DC0B602F7}"/>
                </a:ext>
              </a:extLst>
            </p:cNvPr>
            <p:cNvSpPr/>
            <p:nvPr/>
          </p:nvSpPr>
          <p:spPr>
            <a:xfrm>
              <a:off x="0" y="-6083"/>
              <a:ext cx="12192000" cy="6864000"/>
            </a:xfrm>
            <a:prstGeom prst="rect">
              <a:avLst/>
            </a:prstGeom>
            <a:gradFill>
              <a:gsLst>
                <a:gs pos="0">
                  <a:schemeClr val="lt1"/>
                </a:gs>
                <a:gs pos="50000">
                  <a:schemeClr val="lt1"/>
                </a:gs>
                <a:gs pos="100000">
                  <a:srgbClr val="DCDCDC">
                    <a:alpha val="0"/>
                  </a:srgbClr>
                </a:gs>
              </a:gsLst>
              <a:lin ang="2700006"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Nunito ExtraLight"/>
                <a:ea typeface="Nunito ExtraLight"/>
                <a:cs typeface="Nunito ExtraLight"/>
                <a:sym typeface="Nunito ExtraLight"/>
              </a:endParaRPr>
            </a:p>
          </p:txBody>
        </p:sp>
      </p:grpSp>
      <p:sp>
        <p:nvSpPr>
          <p:cNvPr id="17" name="Retângulo 16">
            <a:extLst>
              <a:ext uri="{FF2B5EF4-FFF2-40B4-BE49-F238E27FC236}">
                <a16:creationId xmlns:a16="http://schemas.microsoft.com/office/drawing/2014/main" id="{02244EBF-39A8-48AC-A119-B1FCC2F71C73}"/>
              </a:ext>
            </a:extLst>
          </p:cNvPr>
          <p:cNvSpPr/>
          <p:nvPr/>
        </p:nvSpPr>
        <p:spPr>
          <a:xfrm flipH="1">
            <a:off x="5727031" y="-1"/>
            <a:ext cx="6464963" cy="6913639"/>
          </a:xfrm>
          <a:prstGeom prst="rect">
            <a:avLst/>
          </a:prstGeom>
          <a:gradFill flip="none" rotWithShape="1">
            <a:gsLst>
              <a:gs pos="38000">
                <a:srgbClr val="828A82"/>
              </a:gs>
              <a:gs pos="100000">
                <a:srgbClr val="1E9B32">
                  <a:alpha val="0"/>
                </a:srgbClr>
              </a:gs>
            </a:gsLst>
            <a:lin ang="0" scaled="0"/>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srgbClr val="FFFFFF"/>
              </a:solidFill>
              <a:effectLst/>
              <a:uLnTx/>
              <a:uFillTx/>
              <a:latin typeface="Nunito"/>
              <a:ea typeface="+mn-ea"/>
              <a:cs typeface="+mn-cs"/>
            </a:endParaRPr>
          </a:p>
        </p:txBody>
      </p:sp>
      <p:grpSp>
        <p:nvGrpSpPr>
          <p:cNvPr id="18" name="Agrupar 17">
            <a:extLst>
              <a:ext uri="{FF2B5EF4-FFF2-40B4-BE49-F238E27FC236}">
                <a16:creationId xmlns:a16="http://schemas.microsoft.com/office/drawing/2014/main" id="{2E1A05B4-1C83-4277-AF5B-5DE5B765F4B0}"/>
              </a:ext>
            </a:extLst>
          </p:cNvPr>
          <p:cNvGrpSpPr/>
          <p:nvPr/>
        </p:nvGrpSpPr>
        <p:grpSpPr>
          <a:xfrm rot="1025841" flipH="1">
            <a:off x="2753866" y="-1641056"/>
            <a:ext cx="8796626" cy="9271590"/>
            <a:chOff x="6456258" y="-1417017"/>
            <a:chExt cx="8796626" cy="9271590"/>
          </a:xfrm>
        </p:grpSpPr>
        <p:sp>
          <p:nvSpPr>
            <p:cNvPr id="20" name="Gráfico 3">
              <a:extLst>
                <a:ext uri="{FF2B5EF4-FFF2-40B4-BE49-F238E27FC236}">
                  <a16:creationId xmlns:a16="http://schemas.microsoft.com/office/drawing/2014/main" id="{E77A46E6-3C87-4802-B804-4D8360B7BFB5}"/>
                </a:ext>
              </a:extLst>
            </p:cNvPr>
            <p:cNvSpPr/>
            <p:nvPr/>
          </p:nvSpPr>
          <p:spPr>
            <a:xfrm rot="5067503" flipH="1">
              <a:off x="5476568" y="-287363"/>
              <a:ext cx="9121626" cy="7162245"/>
            </a:xfrm>
            <a:custGeom>
              <a:avLst/>
              <a:gdLst>
                <a:gd name="connsiteX0" fmla="*/ -1004 w 9121626"/>
                <a:gd name="connsiteY0" fmla="*/ 3692959 h 7162245"/>
                <a:gd name="connsiteX1" fmla="*/ 4011279 w 9121626"/>
                <a:gd name="connsiteY1" fmla="*/ 2277716 h 7162245"/>
                <a:gd name="connsiteX2" fmla="*/ 5025288 w 9121626"/>
                <a:gd name="connsiteY2" fmla="*/ 1849740 h 7162245"/>
                <a:gd name="connsiteX3" fmla="*/ 5025288 w 9121626"/>
                <a:gd name="connsiteY3" fmla="*/ 1849740 h 7162245"/>
                <a:gd name="connsiteX4" fmla="*/ 8213241 w 9121626"/>
                <a:gd name="connsiteY4" fmla="*/ 168227 h 7162245"/>
                <a:gd name="connsiteX5" fmla="*/ 8935444 w 9121626"/>
                <a:gd name="connsiteY5" fmla="*/ 67313 h 7162245"/>
                <a:gd name="connsiteX6" fmla="*/ 8852760 w 9121626"/>
                <a:gd name="connsiteY6" fmla="*/ 1574959 h 7162245"/>
                <a:gd name="connsiteX7" fmla="*/ 4328612 w 9121626"/>
                <a:gd name="connsiteY7" fmla="*/ 7161757 h 7162245"/>
                <a:gd name="connsiteX8" fmla="*/ 4328612 w 9121626"/>
                <a:gd name="connsiteY8" fmla="*/ 7161757 h 7162245"/>
                <a:gd name="connsiteX9" fmla="*/ 3856 w 9121626"/>
                <a:gd name="connsiteY9" fmla="*/ 3692959 h 7162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121626" h="7162245">
                  <a:moveTo>
                    <a:pt x="-1004" y="3692959"/>
                  </a:moveTo>
                  <a:cubicBezTo>
                    <a:pt x="1354664" y="3263763"/>
                    <a:pt x="2710332" y="2817551"/>
                    <a:pt x="4011279" y="2277716"/>
                  </a:cubicBezTo>
                  <a:cubicBezTo>
                    <a:pt x="4346853" y="2137895"/>
                    <a:pt x="4728629" y="1983480"/>
                    <a:pt x="5025288" y="1849740"/>
                  </a:cubicBezTo>
                  <a:lnTo>
                    <a:pt x="5025288" y="1849740"/>
                  </a:lnTo>
                  <a:cubicBezTo>
                    <a:pt x="6118330" y="1347596"/>
                    <a:pt x="7182193" y="786363"/>
                    <a:pt x="8213241" y="168227"/>
                  </a:cubicBezTo>
                  <a:cubicBezTo>
                    <a:pt x="8520837" y="-19014"/>
                    <a:pt x="8776176" y="-46976"/>
                    <a:pt x="8935444" y="67313"/>
                  </a:cubicBezTo>
                  <a:cubicBezTo>
                    <a:pt x="9178613" y="242395"/>
                    <a:pt x="9212660" y="753047"/>
                    <a:pt x="8852760" y="1574959"/>
                  </a:cubicBezTo>
                  <a:cubicBezTo>
                    <a:pt x="7923869" y="3702681"/>
                    <a:pt x="6162113" y="5735575"/>
                    <a:pt x="4328612" y="7161757"/>
                  </a:cubicBezTo>
                  <a:lnTo>
                    <a:pt x="4328612" y="7161757"/>
                  </a:lnTo>
                  <a:cubicBezTo>
                    <a:pt x="2603338" y="6411828"/>
                    <a:pt x="1110278" y="5214218"/>
                    <a:pt x="3856" y="3692959"/>
                  </a:cubicBezTo>
                </a:path>
              </a:pathLst>
            </a:custGeom>
            <a:gradFill flip="none" rotWithShape="1">
              <a:gsLst>
                <a:gs pos="50000">
                  <a:srgbClr val="FFCD00"/>
                </a:gs>
                <a:gs pos="100000">
                  <a:srgbClr val="FF6400"/>
                </a:gs>
              </a:gsLst>
              <a:lin ang="2700000" scaled="1"/>
              <a:tileRect/>
            </a:gradFill>
            <a:ln w="121539"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srgbClr val="262626"/>
                </a:solidFill>
                <a:effectLst/>
                <a:uLnTx/>
                <a:uFillTx/>
                <a:latin typeface="Nunito"/>
                <a:ea typeface="+mn-ea"/>
              </a:endParaRPr>
            </a:p>
          </p:txBody>
        </p:sp>
        <p:pic>
          <p:nvPicPr>
            <p:cNvPr id="21" name="Gráfico 20" hidden="1">
              <a:extLst>
                <a:ext uri="{FF2B5EF4-FFF2-40B4-BE49-F238E27FC236}">
                  <a16:creationId xmlns:a16="http://schemas.microsoft.com/office/drawing/2014/main" id="{D3B7CCDA-FED7-4B12-8D00-FD3D9EF7E3C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5917484" flipH="1">
              <a:off x="5590036" y="-444342"/>
              <a:ext cx="9118825" cy="7173476"/>
            </a:xfrm>
            <a:prstGeom prst="rect">
              <a:avLst/>
            </a:prstGeom>
          </p:spPr>
        </p:pic>
        <p:pic>
          <p:nvPicPr>
            <p:cNvPr id="22" name="Gráfico 21">
              <a:extLst>
                <a:ext uri="{FF2B5EF4-FFF2-40B4-BE49-F238E27FC236}">
                  <a16:creationId xmlns:a16="http://schemas.microsoft.com/office/drawing/2014/main" id="{AB5E9A41-07CA-4F10-96F0-3C4A7ECE251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3492002">
              <a:off x="7563922" y="-883418"/>
              <a:ext cx="6986207" cy="8391716"/>
            </a:xfrm>
            <a:prstGeom prst="rect">
              <a:avLst/>
            </a:prstGeom>
          </p:spPr>
        </p:pic>
      </p:grpSp>
      <p:sp>
        <p:nvSpPr>
          <p:cNvPr id="39" name="Forma Livre: Forma 38">
            <a:extLst>
              <a:ext uri="{FF2B5EF4-FFF2-40B4-BE49-F238E27FC236}">
                <a16:creationId xmlns:a16="http://schemas.microsoft.com/office/drawing/2014/main" id="{A29668B0-AD2E-4E1B-BD9D-6ECC67BCCD6A}"/>
              </a:ext>
            </a:extLst>
          </p:cNvPr>
          <p:cNvSpPr/>
          <p:nvPr/>
        </p:nvSpPr>
        <p:spPr>
          <a:xfrm>
            <a:off x="-1964556" y="-50415"/>
            <a:ext cx="12351909" cy="7312086"/>
          </a:xfrm>
          <a:custGeom>
            <a:avLst/>
            <a:gdLst>
              <a:gd name="connsiteX0" fmla="*/ 11470407 w 12351909"/>
              <a:gd name="connsiteY0" fmla="*/ 0 h 7312086"/>
              <a:gd name="connsiteX1" fmla="*/ 11763491 w 12351909"/>
              <a:gd name="connsiteY1" fmla="*/ 292631 h 7312086"/>
              <a:gd name="connsiteX2" fmla="*/ 11763491 w 12351909"/>
              <a:gd name="connsiteY2" fmla="*/ 2961161 h 7312086"/>
              <a:gd name="connsiteX3" fmla="*/ 11765279 w 12351909"/>
              <a:gd name="connsiteY3" fmla="*/ 2960981 h 7312086"/>
              <a:gd name="connsiteX4" fmla="*/ 12351909 w 12351909"/>
              <a:gd name="connsiteY4" fmla="*/ 3547611 h 7312086"/>
              <a:gd name="connsiteX5" fmla="*/ 11765279 w 12351909"/>
              <a:gd name="connsiteY5" fmla="*/ 4134242 h 7312086"/>
              <a:gd name="connsiteX6" fmla="*/ 11763491 w 12351909"/>
              <a:gd name="connsiteY6" fmla="*/ 4134062 h 7312086"/>
              <a:gd name="connsiteX7" fmla="*/ 11763491 w 12351909"/>
              <a:gd name="connsiteY7" fmla="*/ 6798151 h 7312086"/>
              <a:gd name="connsiteX8" fmla="*/ 11752060 w 12351909"/>
              <a:gd name="connsiteY8" fmla="*/ 6879311 h 7312086"/>
              <a:gd name="connsiteX9" fmla="*/ 11389247 w 12351909"/>
              <a:gd name="connsiteY9" fmla="*/ 7079351 h 7312086"/>
              <a:gd name="connsiteX10" fmla="*/ 4514755 w 12351909"/>
              <a:gd name="connsiteY10" fmla="*/ 5290839 h 7312086"/>
              <a:gd name="connsiteX11" fmla="*/ 4064408 w 12351909"/>
              <a:gd name="connsiteY11" fmla="*/ 5197461 h 7312086"/>
              <a:gd name="connsiteX12" fmla="*/ 4100509 w 12351909"/>
              <a:gd name="connsiteY12" fmla="*/ 5375435 h 7312086"/>
              <a:gd name="connsiteX13" fmla="*/ 4612807 w 12351909"/>
              <a:gd name="connsiteY13" fmla="*/ 6852563 h 7312086"/>
              <a:gd name="connsiteX14" fmla="*/ 4457575 w 12351909"/>
              <a:gd name="connsiteY14" fmla="*/ 7281678 h 7312086"/>
              <a:gd name="connsiteX15" fmla="*/ 4320405 w 12351909"/>
              <a:gd name="connsiteY15" fmla="*/ 7312086 h 7312086"/>
              <a:gd name="connsiteX16" fmla="*/ 2121568 w 12351909"/>
              <a:gd name="connsiteY16" fmla="*/ 7312086 h 7312086"/>
              <a:gd name="connsiteX17" fmla="*/ 1818650 w 12351909"/>
              <a:gd name="connsiteY17" fmla="*/ 7099928 h 7312086"/>
              <a:gd name="connsiteX18" fmla="*/ 1342488 w 12351909"/>
              <a:gd name="connsiteY18" fmla="*/ 5252629 h 7312086"/>
              <a:gd name="connsiteX19" fmla="*/ 1291483 w 12351909"/>
              <a:gd name="connsiteY19" fmla="*/ 4865734 h 7312086"/>
              <a:gd name="connsiteX20" fmla="*/ 289430 w 12351909"/>
              <a:gd name="connsiteY20" fmla="*/ 4854455 h 7312086"/>
              <a:gd name="connsiteX21" fmla="*/ 0 w 12351909"/>
              <a:gd name="connsiteY21" fmla="*/ 4561824 h 7312086"/>
              <a:gd name="connsiteX22" fmla="*/ 0 w 12351909"/>
              <a:gd name="connsiteY22" fmla="*/ 2528959 h 7312086"/>
              <a:gd name="connsiteX23" fmla="*/ 289430 w 12351909"/>
              <a:gd name="connsiteY23" fmla="*/ 2236333 h 7312086"/>
              <a:gd name="connsiteX24" fmla="*/ 1772013 w 12351909"/>
              <a:gd name="connsiteY24" fmla="*/ 2219644 h 7312086"/>
              <a:gd name="connsiteX25" fmla="*/ 11389247 w 12351909"/>
              <a:gd name="connsiteY25" fmla="*/ 11431 h 7312086"/>
              <a:gd name="connsiteX26" fmla="*/ 11470407 w 12351909"/>
              <a:gd name="connsiteY26" fmla="*/ 0 h 7312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2351909" h="7312086">
                <a:moveTo>
                  <a:pt x="11470407" y="0"/>
                </a:moveTo>
                <a:cubicBezTo>
                  <a:pt x="11632265" y="-229"/>
                  <a:pt x="11763491" y="130997"/>
                  <a:pt x="11763491" y="292631"/>
                </a:cubicBezTo>
                <a:lnTo>
                  <a:pt x="11763491" y="2961161"/>
                </a:lnTo>
                <a:lnTo>
                  <a:pt x="11765279" y="2960981"/>
                </a:lnTo>
                <a:cubicBezTo>
                  <a:pt x="12089266" y="2960981"/>
                  <a:pt x="12351909" y="3223625"/>
                  <a:pt x="12351909" y="3547611"/>
                </a:cubicBezTo>
                <a:cubicBezTo>
                  <a:pt x="12351909" y="3871599"/>
                  <a:pt x="12089265" y="4134242"/>
                  <a:pt x="11765279" y="4134242"/>
                </a:cubicBezTo>
                <a:lnTo>
                  <a:pt x="11763491" y="4134062"/>
                </a:lnTo>
                <a:lnTo>
                  <a:pt x="11763491" y="6798151"/>
                </a:lnTo>
                <a:cubicBezTo>
                  <a:pt x="11763491" y="6825589"/>
                  <a:pt x="11759606" y="6853022"/>
                  <a:pt x="11752060" y="6879311"/>
                </a:cubicBezTo>
                <a:cubicBezTo>
                  <a:pt x="11707023" y="7034771"/>
                  <a:pt x="11544708" y="7124388"/>
                  <a:pt x="11389247" y="7079351"/>
                </a:cubicBezTo>
                <a:cubicBezTo>
                  <a:pt x="10300344" y="6763748"/>
                  <a:pt x="7049647" y="5838376"/>
                  <a:pt x="4514755" y="5290839"/>
                </a:cubicBezTo>
                <a:lnTo>
                  <a:pt x="4064408" y="5197461"/>
                </a:lnTo>
                <a:lnTo>
                  <a:pt x="4100509" y="5375435"/>
                </a:lnTo>
                <a:cubicBezTo>
                  <a:pt x="4221315" y="5883244"/>
                  <a:pt x="4392821" y="6378128"/>
                  <a:pt x="4612807" y="6852563"/>
                </a:cubicBezTo>
                <a:cubicBezTo>
                  <a:pt x="4688481" y="7013968"/>
                  <a:pt x="4618980" y="7206004"/>
                  <a:pt x="4457575" y="7281678"/>
                </a:cubicBezTo>
                <a:cubicBezTo>
                  <a:pt x="4414824" y="7301793"/>
                  <a:pt x="4367959" y="7312086"/>
                  <a:pt x="4320405" y="7312086"/>
                </a:cubicBezTo>
                <a:lnTo>
                  <a:pt x="2121568" y="7312086"/>
                </a:lnTo>
                <a:cubicBezTo>
                  <a:pt x="1985996" y="7312309"/>
                  <a:pt x="1864602" y="7227493"/>
                  <a:pt x="1818650" y="7099928"/>
                </a:cubicBezTo>
                <a:cubicBezTo>
                  <a:pt x="1604150" y="6499465"/>
                  <a:pt x="1444819" y="5881126"/>
                  <a:pt x="1342488" y="5252629"/>
                </a:cubicBezTo>
                <a:lnTo>
                  <a:pt x="1291483" y="4865734"/>
                </a:lnTo>
                <a:lnTo>
                  <a:pt x="289430" y="4854455"/>
                </a:lnTo>
                <a:cubicBezTo>
                  <a:pt x="129171" y="4852624"/>
                  <a:pt x="0" y="4722084"/>
                  <a:pt x="0" y="4561824"/>
                </a:cubicBezTo>
                <a:lnTo>
                  <a:pt x="0" y="2528959"/>
                </a:lnTo>
                <a:cubicBezTo>
                  <a:pt x="0" y="2368697"/>
                  <a:pt x="129171" y="2238158"/>
                  <a:pt x="289430" y="2236333"/>
                </a:cubicBezTo>
                <a:lnTo>
                  <a:pt x="1772013" y="2219644"/>
                </a:lnTo>
                <a:cubicBezTo>
                  <a:pt x="3647816" y="2219644"/>
                  <a:pt x="9805388" y="470496"/>
                  <a:pt x="11389247" y="11431"/>
                </a:cubicBezTo>
                <a:cubicBezTo>
                  <a:pt x="11415765" y="3885"/>
                  <a:pt x="11442975" y="0"/>
                  <a:pt x="11470407" y="0"/>
                </a:cubicBezTo>
                <a:close/>
              </a:path>
            </a:pathLst>
          </a:custGeom>
          <a:noFill/>
          <a:ln w="22853" cap="flat">
            <a:solidFill>
              <a:schemeClr val="bg2"/>
            </a:solidFill>
            <a:prstDash val="solid"/>
            <a:miter/>
          </a:ln>
        </p:spPr>
        <p:txBody>
          <a:bodyPr rtlCol="0" anchor="ctr"/>
          <a:lstStyle/>
          <a:p>
            <a:endParaRPr lang="pt-BR"/>
          </a:p>
        </p:txBody>
      </p:sp>
      <p:sp>
        <p:nvSpPr>
          <p:cNvPr id="13" name="Google Shape;696;g175e544e504_0_175">
            <a:extLst>
              <a:ext uri="{FF2B5EF4-FFF2-40B4-BE49-F238E27FC236}">
                <a16:creationId xmlns:a16="http://schemas.microsoft.com/office/drawing/2014/main" id="{728FF975-9626-4B0A-8B2C-0FBC9E5F1B7E}"/>
              </a:ext>
            </a:extLst>
          </p:cNvPr>
          <p:cNvSpPr/>
          <p:nvPr/>
        </p:nvSpPr>
        <p:spPr>
          <a:xfrm>
            <a:off x="5727024" y="749030"/>
            <a:ext cx="6097727" cy="5359940"/>
          </a:xfrm>
          <a:prstGeom prst="roundRect">
            <a:avLst>
              <a:gd name="adj" fmla="val 2395"/>
            </a:avLst>
          </a:prstGeom>
          <a:solidFill>
            <a:schemeClr val="lt1"/>
          </a:soli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pt-BR" sz="1800" b="0" i="0" u="none" strike="noStrike" cap="none">
              <a:solidFill>
                <a:schemeClr val="lt1"/>
              </a:solidFill>
              <a:latin typeface="Nunito ExtraLight"/>
              <a:ea typeface="Nunito ExtraLight"/>
              <a:cs typeface="Nunito ExtraLight"/>
              <a:sym typeface="Nunito ExtraLight"/>
            </a:endParaRPr>
          </a:p>
        </p:txBody>
      </p:sp>
      <p:pic>
        <p:nvPicPr>
          <p:cNvPr id="19" name="Gráfico 18" hidden="1">
            <a:extLst>
              <a:ext uri="{FF2B5EF4-FFF2-40B4-BE49-F238E27FC236}">
                <a16:creationId xmlns:a16="http://schemas.microsoft.com/office/drawing/2014/main" id="{65117B5D-C42B-4C01-BC63-3743A714778C}"/>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67248" y="369000"/>
            <a:ext cx="11457505" cy="6120000"/>
          </a:xfrm>
          <a:prstGeom prst="rect">
            <a:avLst/>
          </a:prstGeom>
        </p:spPr>
      </p:pic>
      <p:sp>
        <p:nvSpPr>
          <p:cNvPr id="11" name="Google Shape;978;g17930d8f3b4_0_26">
            <a:extLst>
              <a:ext uri="{FF2B5EF4-FFF2-40B4-BE49-F238E27FC236}">
                <a16:creationId xmlns:a16="http://schemas.microsoft.com/office/drawing/2014/main" id="{E8B8FFE8-99D4-04AB-4FC7-316C224FD3A8}"/>
              </a:ext>
            </a:extLst>
          </p:cNvPr>
          <p:cNvSpPr txBox="1"/>
          <p:nvPr/>
        </p:nvSpPr>
        <p:spPr>
          <a:xfrm>
            <a:off x="6010275" y="952440"/>
            <a:ext cx="5619750" cy="4953121"/>
          </a:xfrm>
          <a:prstGeom prst="rect">
            <a:avLst/>
          </a:prstGeom>
          <a:noFill/>
          <a:ln>
            <a:noFill/>
          </a:ln>
        </p:spPr>
        <p:txBody>
          <a:bodyPr spcFirstLastPara="1" wrap="square" lIns="91425" tIns="91425" rIns="91425" bIns="91425" anchor="ctr" anchorCtr="0">
            <a:spAutoFit/>
          </a:bodyPr>
          <a:lstStyle/>
          <a:p>
            <a:pPr>
              <a:defRPr/>
            </a:pPr>
            <a:r>
              <a:rPr lang="pt-BR" sz="2400" i="1" dirty="0">
                <a:solidFill>
                  <a:schemeClr val="dk2"/>
                </a:solidFill>
                <a:latin typeface="+mj-lt"/>
                <a:ea typeface="Exo 2"/>
                <a:cs typeface="Exo 2"/>
                <a:sym typeface="Exo 2"/>
              </a:rPr>
              <a:t>Onde ele busca?</a:t>
            </a:r>
          </a:p>
          <a:p>
            <a:pPr>
              <a:lnSpc>
                <a:spcPct val="130000"/>
              </a:lnSpc>
              <a:spcBef>
                <a:spcPts val="1600"/>
              </a:spcBef>
              <a:defRPr/>
            </a:pPr>
            <a:r>
              <a:rPr lang="pt-BR" sz="1600" dirty="0">
                <a:solidFill>
                  <a:schemeClr val="tx1">
                    <a:lumMod val="90000"/>
                    <a:lumOff val="10000"/>
                  </a:schemeClr>
                </a:solidFill>
                <a:latin typeface="+mn-lt"/>
                <a:ea typeface="Nunito"/>
                <a:cs typeface="Nunito"/>
                <a:sym typeface="Nunito"/>
              </a:rPr>
              <a:t>Com certeza seu cliente em potencial, já esta procurando um local para comprar e/ou aprender. Tente identificar onde ele procura, qual plataforma ou canal de comunicação físico ou digital ele acessa. É lá que você precisa estar. </a:t>
            </a:r>
            <a:endParaRPr lang="pt-BR" sz="1600" dirty="0">
              <a:solidFill>
                <a:schemeClr val="tx1">
                  <a:lumMod val="90000"/>
                  <a:lumOff val="10000"/>
                </a:schemeClr>
              </a:solidFill>
              <a:highlight>
                <a:schemeClr val="lt1"/>
              </a:highlight>
              <a:latin typeface="+mn-lt"/>
              <a:ea typeface="Nunito"/>
              <a:cs typeface="Nunito"/>
              <a:sym typeface="Nunito"/>
            </a:endParaRPr>
          </a:p>
          <a:p>
            <a:pPr>
              <a:defRPr/>
            </a:pPr>
            <a:endParaRPr lang="pt-BR" sz="2400" i="1" dirty="0">
              <a:solidFill>
                <a:schemeClr val="dk2"/>
              </a:solidFill>
              <a:latin typeface="+mj-lt"/>
              <a:ea typeface="Exo 2"/>
              <a:cs typeface="Exo 2"/>
              <a:sym typeface="Exo 2"/>
            </a:endParaRPr>
          </a:p>
          <a:p>
            <a:pPr>
              <a:defRPr/>
            </a:pPr>
            <a:r>
              <a:rPr lang="pt-BR" sz="2400" i="1" dirty="0">
                <a:solidFill>
                  <a:schemeClr val="dk2"/>
                </a:solidFill>
                <a:latin typeface="+mj-lt"/>
                <a:ea typeface="Exo 2"/>
                <a:cs typeface="Exo 2"/>
                <a:sym typeface="Exo 2"/>
              </a:rPr>
              <a:t>O que meus concorrentes</a:t>
            </a:r>
            <a:br>
              <a:rPr lang="pt-BR" sz="2400" i="1" dirty="0">
                <a:solidFill>
                  <a:schemeClr val="dk2"/>
                </a:solidFill>
                <a:latin typeface="+mj-lt"/>
                <a:ea typeface="Exo 2"/>
                <a:cs typeface="Exo 2"/>
                <a:sym typeface="Exo 2"/>
              </a:rPr>
            </a:br>
            <a:r>
              <a:rPr lang="pt-BR" sz="2400" i="1" dirty="0">
                <a:solidFill>
                  <a:schemeClr val="dk2"/>
                </a:solidFill>
                <a:latin typeface="+mj-lt"/>
                <a:ea typeface="Exo 2"/>
                <a:cs typeface="Exo 2"/>
                <a:sym typeface="Exo 2"/>
              </a:rPr>
              <a:t>tem feito de diferente?</a:t>
            </a:r>
          </a:p>
          <a:p>
            <a:pPr>
              <a:lnSpc>
                <a:spcPct val="130000"/>
              </a:lnSpc>
              <a:spcBef>
                <a:spcPts val="1600"/>
              </a:spcBef>
              <a:defRPr/>
            </a:pPr>
            <a:r>
              <a:rPr lang="pt-BR" sz="1600" dirty="0">
                <a:solidFill>
                  <a:schemeClr val="tx1">
                    <a:lumMod val="90000"/>
                    <a:lumOff val="10000"/>
                  </a:schemeClr>
                </a:solidFill>
                <a:latin typeface="+mn-lt"/>
                <a:sym typeface="Nunito"/>
              </a:rPr>
              <a:t>Concorrente não é inimigo, ele é uma fonte de conhecimento e estudo de mercado incrível que você deve aproveitar. Estudar o que os outros tem feito, te ajuda a trazer diferenciais e aumentar seu valor agregado</a:t>
            </a:r>
            <a:br>
              <a:rPr lang="pt-BR" sz="1600" dirty="0">
                <a:solidFill>
                  <a:schemeClr val="tx1">
                    <a:lumMod val="90000"/>
                    <a:lumOff val="10000"/>
                  </a:schemeClr>
                </a:solidFill>
                <a:latin typeface="+mn-lt"/>
                <a:sym typeface="Nunito"/>
              </a:rPr>
            </a:br>
            <a:r>
              <a:rPr lang="pt-BR" sz="1600" dirty="0">
                <a:solidFill>
                  <a:schemeClr val="tx1">
                    <a:lumMod val="90000"/>
                    <a:lumOff val="10000"/>
                  </a:schemeClr>
                </a:solidFill>
                <a:latin typeface="+mn-lt"/>
                <a:sym typeface="Nunito"/>
              </a:rPr>
              <a:t>na hora de vender.</a:t>
            </a:r>
          </a:p>
        </p:txBody>
      </p:sp>
      <p:sp>
        <p:nvSpPr>
          <p:cNvPr id="36" name="Google Shape;972;g17930d8f3b4_0_26">
            <a:extLst>
              <a:ext uri="{FF2B5EF4-FFF2-40B4-BE49-F238E27FC236}">
                <a16:creationId xmlns:a16="http://schemas.microsoft.com/office/drawing/2014/main" id="{5CD614DF-E7FA-4855-BB85-A3017F7A3C42}"/>
              </a:ext>
            </a:extLst>
          </p:cNvPr>
          <p:cNvSpPr txBox="1"/>
          <p:nvPr/>
        </p:nvSpPr>
        <p:spPr>
          <a:xfrm rot="20828918">
            <a:off x="974490" y="1229759"/>
            <a:ext cx="2588940" cy="461635"/>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pt-BR" sz="1800" i="1" dirty="0">
                <a:solidFill>
                  <a:schemeClr val="tx1"/>
                </a:solidFill>
                <a:latin typeface="+mj-lt"/>
                <a:ea typeface="Exo 2"/>
                <a:cs typeface="Exo 2"/>
                <a:sym typeface="Exo 2"/>
              </a:rPr>
              <a:t>Aspectos externos</a:t>
            </a:r>
          </a:p>
        </p:txBody>
      </p:sp>
      <p:sp>
        <p:nvSpPr>
          <p:cNvPr id="37" name="Google Shape;603;g14fecd37f80_0_67">
            <a:extLst>
              <a:ext uri="{FF2B5EF4-FFF2-40B4-BE49-F238E27FC236}">
                <a16:creationId xmlns:a16="http://schemas.microsoft.com/office/drawing/2014/main" id="{13F357B3-36F4-4859-8458-0CE69B67C617}"/>
              </a:ext>
            </a:extLst>
          </p:cNvPr>
          <p:cNvSpPr/>
          <p:nvPr/>
        </p:nvSpPr>
        <p:spPr>
          <a:xfrm rot="18596922" flipH="1">
            <a:off x="-3187912" y="4700498"/>
            <a:ext cx="4773446" cy="6001049"/>
          </a:xfrm>
          <a:custGeom>
            <a:avLst/>
            <a:gdLst/>
            <a:ahLst/>
            <a:cxnLst/>
            <a:rect l="l" t="t" r="r" b="b"/>
            <a:pathLst>
              <a:path w="547817" h="688701" extrusionOk="0">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Nunito ExtraLight"/>
              <a:ea typeface="Nunito ExtraLight"/>
              <a:cs typeface="Nunito ExtraLight"/>
              <a:sym typeface="Nunito ExtraLight"/>
            </a:endParaRPr>
          </a:p>
        </p:txBody>
      </p:sp>
      <p:sp>
        <p:nvSpPr>
          <p:cNvPr id="38" name="Google Shape;604;g14fecd37f80_0_67">
            <a:extLst>
              <a:ext uri="{FF2B5EF4-FFF2-40B4-BE49-F238E27FC236}">
                <a16:creationId xmlns:a16="http://schemas.microsoft.com/office/drawing/2014/main" id="{AAF0500F-49B0-438F-97F7-510C110CB425}"/>
              </a:ext>
            </a:extLst>
          </p:cNvPr>
          <p:cNvSpPr txBox="1"/>
          <p:nvPr/>
        </p:nvSpPr>
        <p:spPr>
          <a:xfrm>
            <a:off x="335792" y="6181223"/>
            <a:ext cx="539844"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pt-BR" sz="1400" b="1" i="0" u="none" strike="noStrike" cap="none">
                <a:solidFill>
                  <a:schemeClr val="bg1"/>
                </a:solidFill>
                <a:latin typeface="+mj-lt"/>
                <a:ea typeface="Exo 2 ExtraBold"/>
                <a:cs typeface="Exo 2 ExtraBold"/>
                <a:sym typeface="Exo 2 ExtraBold"/>
              </a:rPr>
              <a:t>47</a:t>
            </a:fld>
            <a:endParaRPr sz="1400" b="1" i="0" u="none" strike="noStrike" cap="none" dirty="0">
              <a:solidFill>
                <a:schemeClr val="bg1"/>
              </a:solidFill>
              <a:latin typeface="+mj-lt"/>
              <a:ea typeface="Exo 2 ExtraBold"/>
              <a:cs typeface="Exo 2 ExtraBold"/>
              <a:sym typeface="Exo 2 ExtraBold"/>
            </a:endParaRPr>
          </a:p>
        </p:txBody>
      </p:sp>
    </p:spTree>
    <p:extLst>
      <p:ext uri="{BB962C8B-B14F-4D97-AF65-F5344CB8AC3E}">
        <p14:creationId xmlns:p14="http://schemas.microsoft.com/office/powerpoint/2010/main" val="17981935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960"/>
        <p:cNvGrpSpPr/>
        <p:nvPr/>
      </p:nvGrpSpPr>
      <p:grpSpPr>
        <a:xfrm>
          <a:off x="0" y="0"/>
          <a:ext cx="0" cy="0"/>
          <a:chOff x="0" y="0"/>
          <a:chExt cx="0" cy="0"/>
        </a:xfrm>
      </p:grpSpPr>
      <p:pic>
        <p:nvPicPr>
          <p:cNvPr id="24" name="Gráfico 23">
            <a:extLst>
              <a:ext uri="{FF2B5EF4-FFF2-40B4-BE49-F238E27FC236}">
                <a16:creationId xmlns:a16="http://schemas.microsoft.com/office/drawing/2014/main" id="{2C30A5AB-BE90-49EA-975E-56FAAC9CA81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1540000">
            <a:off x="-5987516" y="-55510"/>
            <a:ext cx="11789194" cy="7105501"/>
          </a:xfrm>
          <a:prstGeom prst="rect">
            <a:avLst/>
          </a:prstGeom>
        </p:spPr>
      </p:pic>
      <p:sp useBgFill="1">
        <p:nvSpPr>
          <p:cNvPr id="35" name="Retângulo 34">
            <a:extLst>
              <a:ext uri="{FF2B5EF4-FFF2-40B4-BE49-F238E27FC236}">
                <a16:creationId xmlns:a16="http://schemas.microsoft.com/office/drawing/2014/main" id="{587DF279-4841-44D4-8544-5416F2A75C8A}"/>
              </a:ext>
            </a:extLst>
          </p:cNvPr>
          <p:cNvSpPr/>
          <p:nvPr/>
        </p:nvSpPr>
        <p:spPr>
          <a:xfrm>
            <a:off x="-426740" y="875489"/>
            <a:ext cx="1268859" cy="51556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useBgFill="1">
        <p:nvSpPr>
          <p:cNvPr id="2" name="Retângulo 1">
            <a:extLst>
              <a:ext uri="{FF2B5EF4-FFF2-40B4-BE49-F238E27FC236}">
                <a16:creationId xmlns:a16="http://schemas.microsoft.com/office/drawing/2014/main" id="{13A6D49A-AD76-401A-9481-9C78138E6AC2}"/>
              </a:ext>
            </a:extLst>
          </p:cNvPr>
          <p:cNvSpPr/>
          <p:nvPr/>
        </p:nvSpPr>
        <p:spPr>
          <a:xfrm flipH="1">
            <a:off x="3732103" y="-226084"/>
            <a:ext cx="2478991" cy="73101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3" name="Forma Livre: Forma 42">
            <a:extLst>
              <a:ext uri="{FF2B5EF4-FFF2-40B4-BE49-F238E27FC236}">
                <a16:creationId xmlns:a16="http://schemas.microsoft.com/office/drawing/2014/main" id="{12B77814-B52A-4CD0-A708-A8E55833C6A7}"/>
              </a:ext>
            </a:extLst>
          </p:cNvPr>
          <p:cNvSpPr/>
          <p:nvPr/>
        </p:nvSpPr>
        <p:spPr>
          <a:xfrm>
            <a:off x="-6140815" y="-37038"/>
            <a:ext cx="12351909" cy="7312086"/>
          </a:xfrm>
          <a:custGeom>
            <a:avLst/>
            <a:gdLst>
              <a:gd name="connsiteX0" fmla="*/ 11470407 w 12351909"/>
              <a:gd name="connsiteY0" fmla="*/ 0 h 7312086"/>
              <a:gd name="connsiteX1" fmla="*/ 11763491 w 12351909"/>
              <a:gd name="connsiteY1" fmla="*/ 292631 h 7312086"/>
              <a:gd name="connsiteX2" fmla="*/ 11763491 w 12351909"/>
              <a:gd name="connsiteY2" fmla="*/ 2961161 h 7312086"/>
              <a:gd name="connsiteX3" fmla="*/ 11765279 w 12351909"/>
              <a:gd name="connsiteY3" fmla="*/ 2960981 h 7312086"/>
              <a:gd name="connsiteX4" fmla="*/ 12351909 w 12351909"/>
              <a:gd name="connsiteY4" fmla="*/ 3547611 h 7312086"/>
              <a:gd name="connsiteX5" fmla="*/ 11765279 w 12351909"/>
              <a:gd name="connsiteY5" fmla="*/ 4134242 h 7312086"/>
              <a:gd name="connsiteX6" fmla="*/ 11763491 w 12351909"/>
              <a:gd name="connsiteY6" fmla="*/ 4134062 h 7312086"/>
              <a:gd name="connsiteX7" fmla="*/ 11763491 w 12351909"/>
              <a:gd name="connsiteY7" fmla="*/ 6798151 h 7312086"/>
              <a:gd name="connsiteX8" fmla="*/ 11752060 w 12351909"/>
              <a:gd name="connsiteY8" fmla="*/ 6879311 h 7312086"/>
              <a:gd name="connsiteX9" fmla="*/ 11389247 w 12351909"/>
              <a:gd name="connsiteY9" fmla="*/ 7079351 h 7312086"/>
              <a:gd name="connsiteX10" fmla="*/ 4514755 w 12351909"/>
              <a:gd name="connsiteY10" fmla="*/ 5290839 h 7312086"/>
              <a:gd name="connsiteX11" fmla="*/ 4064408 w 12351909"/>
              <a:gd name="connsiteY11" fmla="*/ 5197461 h 7312086"/>
              <a:gd name="connsiteX12" fmla="*/ 4100509 w 12351909"/>
              <a:gd name="connsiteY12" fmla="*/ 5375435 h 7312086"/>
              <a:gd name="connsiteX13" fmla="*/ 4612807 w 12351909"/>
              <a:gd name="connsiteY13" fmla="*/ 6852563 h 7312086"/>
              <a:gd name="connsiteX14" fmla="*/ 4457575 w 12351909"/>
              <a:gd name="connsiteY14" fmla="*/ 7281678 h 7312086"/>
              <a:gd name="connsiteX15" fmla="*/ 4320405 w 12351909"/>
              <a:gd name="connsiteY15" fmla="*/ 7312086 h 7312086"/>
              <a:gd name="connsiteX16" fmla="*/ 2121568 w 12351909"/>
              <a:gd name="connsiteY16" fmla="*/ 7312086 h 7312086"/>
              <a:gd name="connsiteX17" fmla="*/ 1818650 w 12351909"/>
              <a:gd name="connsiteY17" fmla="*/ 7099928 h 7312086"/>
              <a:gd name="connsiteX18" fmla="*/ 1342488 w 12351909"/>
              <a:gd name="connsiteY18" fmla="*/ 5252629 h 7312086"/>
              <a:gd name="connsiteX19" fmla="*/ 1291483 w 12351909"/>
              <a:gd name="connsiteY19" fmla="*/ 4865734 h 7312086"/>
              <a:gd name="connsiteX20" fmla="*/ 289430 w 12351909"/>
              <a:gd name="connsiteY20" fmla="*/ 4854455 h 7312086"/>
              <a:gd name="connsiteX21" fmla="*/ 0 w 12351909"/>
              <a:gd name="connsiteY21" fmla="*/ 4561824 h 7312086"/>
              <a:gd name="connsiteX22" fmla="*/ 0 w 12351909"/>
              <a:gd name="connsiteY22" fmla="*/ 2528959 h 7312086"/>
              <a:gd name="connsiteX23" fmla="*/ 289430 w 12351909"/>
              <a:gd name="connsiteY23" fmla="*/ 2236333 h 7312086"/>
              <a:gd name="connsiteX24" fmla="*/ 1772013 w 12351909"/>
              <a:gd name="connsiteY24" fmla="*/ 2219644 h 7312086"/>
              <a:gd name="connsiteX25" fmla="*/ 11389247 w 12351909"/>
              <a:gd name="connsiteY25" fmla="*/ 11431 h 7312086"/>
              <a:gd name="connsiteX26" fmla="*/ 11470407 w 12351909"/>
              <a:gd name="connsiteY26" fmla="*/ 0 h 7312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2351909" h="7312086">
                <a:moveTo>
                  <a:pt x="11470407" y="0"/>
                </a:moveTo>
                <a:cubicBezTo>
                  <a:pt x="11632265" y="-229"/>
                  <a:pt x="11763491" y="130997"/>
                  <a:pt x="11763491" y="292631"/>
                </a:cubicBezTo>
                <a:lnTo>
                  <a:pt x="11763491" y="2961161"/>
                </a:lnTo>
                <a:lnTo>
                  <a:pt x="11765279" y="2960981"/>
                </a:lnTo>
                <a:cubicBezTo>
                  <a:pt x="12089266" y="2960981"/>
                  <a:pt x="12351909" y="3223625"/>
                  <a:pt x="12351909" y="3547611"/>
                </a:cubicBezTo>
                <a:cubicBezTo>
                  <a:pt x="12351909" y="3871599"/>
                  <a:pt x="12089265" y="4134242"/>
                  <a:pt x="11765279" y="4134242"/>
                </a:cubicBezTo>
                <a:lnTo>
                  <a:pt x="11763491" y="4134062"/>
                </a:lnTo>
                <a:lnTo>
                  <a:pt x="11763491" y="6798151"/>
                </a:lnTo>
                <a:cubicBezTo>
                  <a:pt x="11763491" y="6825589"/>
                  <a:pt x="11759606" y="6853022"/>
                  <a:pt x="11752060" y="6879311"/>
                </a:cubicBezTo>
                <a:cubicBezTo>
                  <a:pt x="11707023" y="7034771"/>
                  <a:pt x="11544708" y="7124388"/>
                  <a:pt x="11389247" y="7079351"/>
                </a:cubicBezTo>
                <a:cubicBezTo>
                  <a:pt x="10300344" y="6763748"/>
                  <a:pt x="7049647" y="5838376"/>
                  <a:pt x="4514755" y="5290839"/>
                </a:cubicBezTo>
                <a:lnTo>
                  <a:pt x="4064408" y="5197461"/>
                </a:lnTo>
                <a:lnTo>
                  <a:pt x="4100509" y="5375435"/>
                </a:lnTo>
                <a:cubicBezTo>
                  <a:pt x="4221315" y="5883244"/>
                  <a:pt x="4392821" y="6378128"/>
                  <a:pt x="4612807" y="6852563"/>
                </a:cubicBezTo>
                <a:cubicBezTo>
                  <a:pt x="4688481" y="7013968"/>
                  <a:pt x="4618980" y="7206004"/>
                  <a:pt x="4457575" y="7281678"/>
                </a:cubicBezTo>
                <a:cubicBezTo>
                  <a:pt x="4414824" y="7301793"/>
                  <a:pt x="4367959" y="7312086"/>
                  <a:pt x="4320405" y="7312086"/>
                </a:cubicBezTo>
                <a:lnTo>
                  <a:pt x="2121568" y="7312086"/>
                </a:lnTo>
                <a:cubicBezTo>
                  <a:pt x="1985996" y="7312309"/>
                  <a:pt x="1864602" y="7227493"/>
                  <a:pt x="1818650" y="7099928"/>
                </a:cubicBezTo>
                <a:cubicBezTo>
                  <a:pt x="1604150" y="6499465"/>
                  <a:pt x="1444819" y="5881126"/>
                  <a:pt x="1342488" y="5252629"/>
                </a:cubicBezTo>
                <a:lnTo>
                  <a:pt x="1291483" y="4865734"/>
                </a:lnTo>
                <a:lnTo>
                  <a:pt x="289430" y="4854455"/>
                </a:lnTo>
                <a:cubicBezTo>
                  <a:pt x="129171" y="4852624"/>
                  <a:pt x="0" y="4722084"/>
                  <a:pt x="0" y="4561824"/>
                </a:cubicBezTo>
                <a:lnTo>
                  <a:pt x="0" y="2528959"/>
                </a:lnTo>
                <a:cubicBezTo>
                  <a:pt x="0" y="2368697"/>
                  <a:pt x="129171" y="2238158"/>
                  <a:pt x="289430" y="2236333"/>
                </a:cubicBezTo>
                <a:lnTo>
                  <a:pt x="1772013" y="2219644"/>
                </a:lnTo>
                <a:cubicBezTo>
                  <a:pt x="3647816" y="2219644"/>
                  <a:pt x="9805388" y="470496"/>
                  <a:pt x="11389247" y="11431"/>
                </a:cubicBezTo>
                <a:cubicBezTo>
                  <a:pt x="11415765" y="3885"/>
                  <a:pt x="11442975" y="0"/>
                  <a:pt x="11470407" y="0"/>
                </a:cubicBezTo>
                <a:close/>
              </a:path>
            </a:pathLst>
          </a:custGeom>
          <a:noFill/>
          <a:ln w="22853" cap="flat">
            <a:solidFill>
              <a:schemeClr val="bg2"/>
            </a:solidFill>
            <a:prstDash val="solid"/>
            <a:miter/>
          </a:ln>
        </p:spPr>
        <p:txBody>
          <a:bodyPr rtlCol="0" anchor="ctr"/>
          <a:lstStyle/>
          <a:p>
            <a:endParaRPr lang="pt-BR"/>
          </a:p>
        </p:txBody>
      </p:sp>
      <p:grpSp>
        <p:nvGrpSpPr>
          <p:cNvPr id="14" name="Google Shape;375;g177a79fe0d0_0_530" hidden="1">
            <a:extLst>
              <a:ext uri="{FF2B5EF4-FFF2-40B4-BE49-F238E27FC236}">
                <a16:creationId xmlns:a16="http://schemas.microsoft.com/office/drawing/2014/main" id="{F175AA92-CB93-42D1-9A84-3FB57EE21E3A}"/>
              </a:ext>
            </a:extLst>
          </p:cNvPr>
          <p:cNvGrpSpPr/>
          <p:nvPr/>
        </p:nvGrpSpPr>
        <p:grpSpPr>
          <a:xfrm flipH="1">
            <a:off x="0" y="-6083"/>
            <a:ext cx="12192001" cy="6864000"/>
            <a:chOff x="0" y="-6083"/>
            <a:chExt cx="12192001" cy="6864000"/>
          </a:xfrm>
        </p:grpSpPr>
        <p:pic>
          <p:nvPicPr>
            <p:cNvPr id="15" name="Google Shape;376;g177a79fe0d0_0_530" descr="Padrão do plano de fundo&#10;&#10;Descrição gerada automaticamente">
              <a:extLst>
                <a:ext uri="{FF2B5EF4-FFF2-40B4-BE49-F238E27FC236}">
                  <a16:creationId xmlns:a16="http://schemas.microsoft.com/office/drawing/2014/main" id="{4DC12C79-2745-4905-965D-2DC783CDA15D}"/>
                </a:ext>
              </a:extLst>
            </p:cNvPr>
            <p:cNvPicPr preferRelativeResize="0"/>
            <p:nvPr/>
          </p:nvPicPr>
          <p:blipFill rotWithShape="1">
            <a:blip r:embed="rId5">
              <a:alphaModFix/>
            </a:blip>
            <a:srcRect/>
            <a:stretch/>
          </p:blipFill>
          <p:spPr>
            <a:xfrm>
              <a:off x="5099963" y="-6083"/>
              <a:ext cx="7092038" cy="6858000"/>
            </a:xfrm>
            <a:prstGeom prst="rect">
              <a:avLst/>
            </a:prstGeom>
            <a:noFill/>
            <a:ln>
              <a:noFill/>
            </a:ln>
          </p:spPr>
        </p:pic>
        <p:sp>
          <p:nvSpPr>
            <p:cNvPr id="16" name="Google Shape;377;g177a79fe0d0_0_530">
              <a:extLst>
                <a:ext uri="{FF2B5EF4-FFF2-40B4-BE49-F238E27FC236}">
                  <a16:creationId xmlns:a16="http://schemas.microsoft.com/office/drawing/2014/main" id="{B28AA030-FD10-443D-A44E-DC8DC0B602F7}"/>
                </a:ext>
              </a:extLst>
            </p:cNvPr>
            <p:cNvSpPr/>
            <p:nvPr/>
          </p:nvSpPr>
          <p:spPr>
            <a:xfrm>
              <a:off x="0" y="-6083"/>
              <a:ext cx="12192000" cy="6864000"/>
            </a:xfrm>
            <a:prstGeom prst="rect">
              <a:avLst/>
            </a:prstGeom>
            <a:gradFill>
              <a:gsLst>
                <a:gs pos="0">
                  <a:schemeClr val="lt1"/>
                </a:gs>
                <a:gs pos="50000">
                  <a:schemeClr val="lt1"/>
                </a:gs>
                <a:gs pos="100000">
                  <a:srgbClr val="DCDCDC">
                    <a:alpha val="0"/>
                  </a:srgbClr>
                </a:gs>
              </a:gsLst>
              <a:lin ang="2700006"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Nunito ExtraLight"/>
                <a:ea typeface="Nunito ExtraLight"/>
                <a:cs typeface="Nunito ExtraLight"/>
                <a:sym typeface="Nunito ExtraLight"/>
              </a:endParaRPr>
            </a:p>
          </p:txBody>
        </p:sp>
      </p:grpSp>
      <p:sp>
        <p:nvSpPr>
          <p:cNvPr id="17" name="Retângulo 16">
            <a:extLst>
              <a:ext uri="{FF2B5EF4-FFF2-40B4-BE49-F238E27FC236}">
                <a16:creationId xmlns:a16="http://schemas.microsoft.com/office/drawing/2014/main" id="{02244EBF-39A8-48AC-A119-B1FCC2F71C73}"/>
              </a:ext>
            </a:extLst>
          </p:cNvPr>
          <p:cNvSpPr/>
          <p:nvPr/>
        </p:nvSpPr>
        <p:spPr>
          <a:xfrm flipH="1">
            <a:off x="5727031" y="-1"/>
            <a:ext cx="6464963" cy="6913639"/>
          </a:xfrm>
          <a:prstGeom prst="rect">
            <a:avLst/>
          </a:prstGeom>
          <a:gradFill flip="none" rotWithShape="1">
            <a:gsLst>
              <a:gs pos="38000">
                <a:srgbClr val="828A82"/>
              </a:gs>
              <a:gs pos="100000">
                <a:srgbClr val="1E9B32">
                  <a:alpha val="0"/>
                </a:srgbClr>
              </a:gs>
            </a:gsLst>
            <a:lin ang="0" scaled="0"/>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srgbClr val="FFFFFF"/>
              </a:solidFill>
              <a:effectLst/>
              <a:uLnTx/>
              <a:uFillTx/>
              <a:latin typeface="Nunito"/>
              <a:ea typeface="+mn-ea"/>
              <a:cs typeface="+mn-cs"/>
            </a:endParaRPr>
          </a:p>
        </p:txBody>
      </p:sp>
      <p:grpSp>
        <p:nvGrpSpPr>
          <p:cNvPr id="18" name="Agrupar 17">
            <a:extLst>
              <a:ext uri="{FF2B5EF4-FFF2-40B4-BE49-F238E27FC236}">
                <a16:creationId xmlns:a16="http://schemas.microsoft.com/office/drawing/2014/main" id="{2E1A05B4-1C83-4277-AF5B-5DE5B765F4B0}"/>
              </a:ext>
            </a:extLst>
          </p:cNvPr>
          <p:cNvGrpSpPr/>
          <p:nvPr/>
        </p:nvGrpSpPr>
        <p:grpSpPr>
          <a:xfrm rot="1025841" flipH="1">
            <a:off x="2753866" y="-1641056"/>
            <a:ext cx="8796626" cy="9271590"/>
            <a:chOff x="6456258" y="-1417017"/>
            <a:chExt cx="8796626" cy="9271590"/>
          </a:xfrm>
        </p:grpSpPr>
        <p:sp>
          <p:nvSpPr>
            <p:cNvPr id="20" name="Gráfico 3">
              <a:extLst>
                <a:ext uri="{FF2B5EF4-FFF2-40B4-BE49-F238E27FC236}">
                  <a16:creationId xmlns:a16="http://schemas.microsoft.com/office/drawing/2014/main" id="{E77A46E6-3C87-4802-B804-4D8360B7BFB5}"/>
                </a:ext>
              </a:extLst>
            </p:cNvPr>
            <p:cNvSpPr/>
            <p:nvPr/>
          </p:nvSpPr>
          <p:spPr>
            <a:xfrm rot="5067503" flipH="1">
              <a:off x="5476568" y="-287363"/>
              <a:ext cx="9121626" cy="7162245"/>
            </a:xfrm>
            <a:custGeom>
              <a:avLst/>
              <a:gdLst>
                <a:gd name="connsiteX0" fmla="*/ -1004 w 9121626"/>
                <a:gd name="connsiteY0" fmla="*/ 3692959 h 7162245"/>
                <a:gd name="connsiteX1" fmla="*/ 4011279 w 9121626"/>
                <a:gd name="connsiteY1" fmla="*/ 2277716 h 7162245"/>
                <a:gd name="connsiteX2" fmla="*/ 5025288 w 9121626"/>
                <a:gd name="connsiteY2" fmla="*/ 1849740 h 7162245"/>
                <a:gd name="connsiteX3" fmla="*/ 5025288 w 9121626"/>
                <a:gd name="connsiteY3" fmla="*/ 1849740 h 7162245"/>
                <a:gd name="connsiteX4" fmla="*/ 8213241 w 9121626"/>
                <a:gd name="connsiteY4" fmla="*/ 168227 h 7162245"/>
                <a:gd name="connsiteX5" fmla="*/ 8935444 w 9121626"/>
                <a:gd name="connsiteY5" fmla="*/ 67313 h 7162245"/>
                <a:gd name="connsiteX6" fmla="*/ 8852760 w 9121626"/>
                <a:gd name="connsiteY6" fmla="*/ 1574959 h 7162245"/>
                <a:gd name="connsiteX7" fmla="*/ 4328612 w 9121626"/>
                <a:gd name="connsiteY7" fmla="*/ 7161757 h 7162245"/>
                <a:gd name="connsiteX8" fmla="*/ 4328612 w 9121626"/>
                <a:gd name="connsiteY8" fmla="*/ 7161757 h 7162245"/>
                <a:gd name="connsiteX9" fmla="*/ 3856 w 9121626"/>
                <a:gd name="connsiteY9" fmla="*/ 3692959 h 7162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121626" h="7162245">
                  <a:moveTo>
                    <a:pt x="-1004" y="3692959"/>
                  </a:moveTo>
                  <a:cubicBezTo>
                    <a:pt x="1354664" y="3263763"/>
                    <a:pt x="2710332" y="2817551"/>
                    <a:pt x="4011279" y="2277716"/>
                  </a:cubicBezTo>
                  <a:cubicBezTo>
                    <a:pt x="4346853" y="2137895"/>
                    <a:pt x="4728629" y="1983480"/>
                    <a:pt x="5025288" y="1849740"/>
                  </a:cubicBezTo>
                  <a:lnTo>
                    <a:pt x="5025288" y="1849740"/>
                  </a:lnTo>
                  <a:cubicBezTo>
                    <a:pt x="6118330" y="1347596"/>
                    <a:pt x="7182193" y="786363"/>
                    <a:pt x="8213241" y="168227"/>
                  </a:cubicBezTo>
                  <a:cubicBezTo>
                    <a:pt x="8520837" y="-19014"/>
                    <a:pt x="8776176" y="-46976"/>
                    <a:pt x="8935444" y="67313"/>
                  </a:cubicBezTo>
                  <a:cubicBezTo>
                    <a:pt x="9178613" y="242395"/>
                    <a:pt x="9212660" y="753047"/>
                    <a:pt x="8852760" y="1574959"/>
                  </a:cubicBezTo>
                  <a:cubicBezTo>
                    <a:pt x="7923869" y="3702681"/>
                    <a:pt x="6162113" y="5735575"/>
                    <a:pt x="4328612" y="7161757"/>
                  </a:cubicBezTo>
                  <a:lnTo>
                    <a:pt x="4328612" y="7161757"/>
                  </a:lnTo>
                  <a:cubicBezTo>
                    <a:pt x="2603338" y="6411828"/>
                    <a:pt x="1110278" y="5214218"/>
                    <a:pt x="3856" y="3692959"/>
                  </a:cubicBezTo>
                </a:path>
              </a:pathLst>
            </a:custGeom>
            <a:gradFill flip="none" rotWithShape="1">
              <a:gsLst>
                <a:gs pos="50000">
                  <a:srgbClr val="FFCD00"/>
                </a:gs>
                <a:gs pos="100000">
                  <a:srgbClr val="FF6400"/>
                </a:gs>
              </a:gsLst>
              <a:lin ang="2700000" scaled="1"/>
              <a:tileRect/>
            </a:gradFill>
            <a:ln w="121539"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srgbClr val="262626"/>
                </a:solidFill>
                <a:effectLst/>
                <a:uLnTx/>
                <a:uFillTx/>
                <a:latin typeface="Nunito"/>
                <a:ea typeface="+mn-ea"/>
              </a:endParaRPr>
            </a:p>
          </p:txBody>
        </p:sp>
        <p:pic>
          <p:nvPicPr>
            <p:cNvPr id="21" name="Gráfico 20" hidden="1">
              <a:extLst>
                <a:ext uri="{FF2B5EF4-FFF2-40B4-BE49-F238E27FC236}">
                  <a16:creationId xmlns:a16="http://schemas.microsoft.com/office/drawing/2014/main" id="{D3B7CCDA-FED7-4B12-8D00-FD3D9EF7E3C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5917484" flipH="1">
              <a:off x="5590036" y="-444342"/>
              <a:ext cx="9118825" cy="7173476"/>
            </a:xfrm>
            <a:prstGeom prst="rect">
              <a:avLst/>
            </a:prstGeom>
          </p:spPr>
        </p:pic>
        <p:pic>
          <p:nvPicPr>
            <p:cNvPr id="22" name="Gráfico 21">
              <a:extLst>
                <a:ext uri="{FF2B5EF4-FFF2-40B4-BE49-F238E27FC236}">
                  <a16:creationId xmlns:a16="http://schemas.microsoft.com/office/drawing/2014/main" id="{AB5E9A41-07CA-4F10-96F0-3C4A7ECE251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3492002">
              <a:off x="7563922" y="-883418"/>
              <a:ext cx="6986207" cy="8391716"/>
            </a:xfrm>
            <a:prstGeom prst="rect">
              <a:avLst/>
            </a:prstGeom>
          </p:spPr>
        </p:pic>
      </p:grpSp>
      <p:sp>
        <p:nvSpPr>
          <p:cNvPr id="13" name="Google Shape;696;g175e544e504_0_175">
            <a:extLst>
              <a:ext uri="{FF2B5EF4-FFF2-40B4-BE49-F238E27FC236}">
                <a16:creationId xmlns:a16="http://schemas.microsoft.com/office/drawing/2014/main" id="{728FF975-9626-4B0A-8B2C-0FBC9E5F1B7E}"/>
              </a:ext>
            </a:extLst>
          </p:cNvPr>
          <p:cNvSpPr/>
          <p:nvPr/>
        </p:nvSpPr>
        <p:spPr>
          <a:xfrm>
            <a:off x="4188402" y="1039070"/>
            <a:ext cx="7636350" cy="4779860"/>
          </a:xfrm>
          <a:prstGeom prst="roundRect">
            <a:avLst>
              <a:gd name="adj" fmla="val 2395"/>
            </a:avLst>
          </a:prstGeom>
          <a:solidFill>
            <a:schemeClr val="lt1"/>
          </a:soli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pt-BR" sz="1800" b="0" i="0" u="none" strike="noStrike" cap="none">
              <a:solidFill>
                <a:schemeClr val="lt1"/>
              </a:solidFill>
              <a:latin typeface="Nunito ExtraLight"/>
              <a:ea typeface="Nunito ExtraLight"/>
              <a:cs typeface="Nunito ExtraLight"/>
              <a:sym typeface="Nunito ExtraLight"/>
            </a:endParaRPr>
          </a:p>
        </p:txBody>
      </p:sp>
      <p:pic>
        <p:nvPicPr>
          <p:cNvPr id="19" name="Gráfico 18" hidden="1">
            <a:extLst>
              <a:ext uri="{FF2B5EF4-FFF2-40B4-BE49-F238E27FC236}">
                <a16:creationId xmlns:a16="http://schemas.microsoft.com/office/drawing/2014/main" id="{65117B5D-C42B-4C01-BC63-3743A714778C}"/>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67248" y="369000"/>
            <a:ext cx="11457505" cy="6120000"/>
          </a:xfrm>
          <a:prstGeom prst="rect">
            <a:avLst/>
          </a:prstGeom>
        </p:spPr>
      </p:pic>
      <p:sp>
        <p:nvSpPr>
          <p:cNvPr id="11" name="Google Shape;978;g17930d8f3b4_0_26">
            <a:extLst>
              <a:ext uri="{FF2B5EF4-FFF2-40B4-BE49-F238E27FC236}">
                <a16:creationId xmlns:a16="http://schemas.microsoft.com/office/drawing/2014/main" id="{E8B8FFE8-99D4-04AB-4FC7-316C224FD3A8}"/>
              </a:ext>
            </a:extLst>
          </p:cNvPr>
          <p:cNvSpPr txBox="1"/>
          <p:nvPr/>
        </p:nvSpPr>
        <p:spPr>
          <a:xfrm>
            <a:off x="4488435" y="1272528"/>
            <a:ext cx="6873296" cy="4312945"/>
          </a:xfrm>
          <a:prstGeom prst="rect">
            <a:avLst/>
          </a:prstGeom>
          <a:noFill/>
          <a:ln>
            <a:noFill/>
          </a:ln>
        </p:spPr>
        <p:txBody>
          <a:bodyPr spcFirstLastPara="1" wrap="square" lIns="91425" tIns="91425" rIns="91425" bIns="91425" anchor="ctr" anchorCtr="0">
            <a:spAutoFit/>
          </a:bodyPr>
          <a:lstStyle/>
          <a:p>
            <a:pPr>
              <a:defRPr/>
            </a:pPr>
            <a:r>
              <a:rPr lang="pt-BR" sz="2400" i="1" dirty="0">
                <a:solidFill>
                  <a:schemeClr val="dk2"/>
                </a:solidFill>
                <a:latin typeface="+mj-lt"/>
                <a:ea typeface="Exo 2"/>
                <a:cs typeface="Exo 2"/>
                <a:sym typeface="Exo 2"/>
              </a:rPr>
              <a:t>Qual mensagem você quer passar</a:t>
            </a:r>
            <a:br>
              <a:rPr lang="pt-BR" sz="2400" i="1" dirty="0">
                <a:solidFill>
                  <a:schemeClr val="dk2"/>
                </a:solidFill>
                <a:latin typeface="+mj-lt"/>
                <a:ea typeface="Exo 2"/>
                <a:cs typeface="Exo 2"/>
                <a:sym typeface="Exo 2"/>
              </a:rPr>
            </a:br>
            <a:r>
              <a:rPr lang="pt-BR" sz="2400" i="1" dirty="0">
                <a:solidFill>
                  <a:schemeClr val="dk2"/>
                </a:solidFill>
                <a:latin typeface="+mj-lt"/>
                <a:ea typeface="Exo 2"/>
                <a:cs typeface="Exo 2"/>
                <a:sym typeface="Exo 2"/>
              </a:rPr>
              <a:t>para seus clientes?</a:t>
            </a:r>
          </a:p>
          <a:p>
            <a:pPr>
              <a:lnSpc>
                <a:spcPct val="130000"/>
              </a:lnSpc>
              <a:spcBef>
                <a:spcPts val="1600"/>
              </a:spcBef>
              <a:defRPr/>
            </a:pPr>
            <a:r>
              <a:rPr lang="pt-BR" sz="1600" dirty="0">
                <a:solidFill>
                  <a:schemeClr val="tx1">
                    <a:lumMod val="90000"/>
                    <a:lumOff val="10000"/>
                  </a:schemeClr>
                </a:solidFill>
                <a:latin typeface="+mn-lt"/>
                <a:ea typeface="Nunito"/>
                <a:cs typeface="Nunito"/>
                <a:sym typeface="Nunito"/>
              </a:rPr>
              <a:t>Toda marca tem uma personalidade, ela pode ser cuidadora e moderna, ou alegre e tecnológica. Existem inúmeras combinações e mensagens que você pode transmitir em sua marcar. Pense com carinho, como você quer ser lembrada? </a:t>
            </a:r>
            <a:endParaRPr lang="pt-BR" sz="1600" dirty="0">
              <a:solidFill>
                <a:schemeClr val="tx1">
                  <a:lumMod val="90000"/>
                  <a:lumOff val="10000"/>
                </a:schemeClr>
              </a:solidFill>
              <a:highlight>
                <a:schemeClr val="lt1"/>
              </a:highlight>
              <a:latin typeface="+mn-lt"/>
              <a:ea typeface="Nunito"/>
              <a:cs typeface="Nunito"/>
              <a:sym typeface="Nunito"/>
            </a:endParaRPr>
          </a:p>
          <a:p>
            <a:pPr>
              <a:defRPr/>
            </a:pPr>
            <a:endParaRPr lang="pt-BR" sz="2400" i="1" dirty="0">
              <a:solidFill>
                <a:schemeClr val="dk2"/>
              </a:solidFill>
              <a:latin typeface="+mj-lt"/>
              <a:ea typeface="Exo 2"/>
              <a:cs typeface="Exo 2"/>
              <a:sym typeface="Exo 2"/>
            </a:endParaRPr>
          </a:p>
          <a:p>
            <a:pPr>
              <a:defRPr/>
            </a:pPr>
            <a:r>
              <a:rPr lang="pt-BR" sz="2400" i="1" dirty="0">
                <a:solidFill>
                  <a:schemeClr val="dk2"/>
                </a:solidFill>
                <a:latin typeface="+mj-lt"/>
                <a:ea typeface="Exo 2"/>
                <a:cs typeface="Exo 2"/>
                <a:sym typeface="Exo 2"/>
              </a:rPr>
              <a:t>Que formato de venda você vai testar?</a:t>
            </a:r>
          </a:p>
          <a:p>
            <a:pPr>
              <a:lnSpc>
                <a:spcPct val="130000"/>
              </a:lnSpc>
              <a:spcBef>
                <a:spcPts val="1600"/>
              </a:spcBef>
              <a:defRPr/>
            </a:pPr>
            <a:r>
              <a:rPr lang="pt-BR" sz="1600" dirty="0">
                <a:solidFill>
                  <a:schemeClr val="tx1">
                    <a:lumMod val="90000"/>
                    <a:lumOff val="10000"/>
                  </a:schemeClr>
                </a:solidFill>
                <a:latin typeface="+mn-lt"/>
                <a:sym typeface="Nunito"/>
              </a:rPr>
              <a:t>Qual formato de venda você pode testar, que pode fazer seu cliente escolher estar com você ? Entendendo seu cliente e aprendendo com sua concorrência você tem ferramentas incríveis para vender mais e melhor.</a:t>
            </a:r>
          </a:p>
        </p:txBody>
      </p:sp>
      <p:sp>
        <p:nvSpPr>
          <p:cNvPr id="37" name="Google Shape;603;g14fecd37f80_0_67">
            <a:extLst>
              <a:ext uri="{FF2B5EF4-FFF2-40B4-BE49-F238E27FC236}">
                <a16:creationId xmlns:a16="http://schemas.microsoft.com/office/drawing/2014/main" id="{13F357B3-36F4-4859-8458-0CE69B67C617}"/>
              </a:ext>
            </a:extLst>
          </p:cNvPr>
          <p:cNvSpPr/>
          <p:nvPr/>
        </p:nvSpPr>
        <p:spPr>
          <a:xfrm rot="18596922" flipH="1">
            <a:off x="-3187912" y="4700498"/>
            <a:ext cx="4773446" cy="6001049"/>
          </a:xfrm>
          <a:custGeom>
            <a:avLst/>
            <a:gdLst/>
            <a:ahLst/>
            <a:cxnLst/>
            <a:rect l="l" t="t" r="r" b="b"/>
            <a:pathLst>
              <a:path w="547817" h="688701" extrusionOk="0">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Nunito ExtraLight"/>
              <a:ea typeface="Nunito ExtraLight"/>
              <a:cs typeface="Nunito ExtraLight"/>
              <a:sym typeface="Nunito ExtraLight"/>
            </a:endParaRPr>
          </a:p>
        </p:txBody>
      </p:sp>
      <p:sp>
        <p:nvSpPr>
          <p:cNvPr id="38" name="Google Shape;604;g14fecd37f80_0_67">
            <a:extLst>
              <a:ext uri="{FF2B5EF4-FFF2-40B4-BE49-F238E27FC236}">
                <a16:creationId xmlns:a16="http://schemas.microsoft.com/office/drawing/2014/main" id="{AAF0500F-49B0-438F-97F7-510C110CB425}"/>
              </a:ext>
            </a:extLst>
          </p:cNvPr>
          <p:cNvSpPr txBox="1"/>
          <p:nvPr/>
        </p:nvSpPr>
        <p:spPr>
          <a:xfrm>
            <a:off x="335792" y="6181223"/>
            <a:ext cx="539844"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pt-BR" sz="1400" b="1" i="0" u="none" strike="noStrike" cap="none">
                <a:solidFill>
                  <a:schemeClr val="bg1"/>
                </a:solidFill>
                <a:latin typeface="+mj-lt"/>
                <a:ea typeface="Exo 2 ExtraBold"/>
                <a:cs typeface="Exo 2 ExtraBold"/>
                <a:sym typeface="Exo 2 ExtraBold"/>
              </a:rPr>
              <a:t>48</a:t>
            </a:fld>
            <a:endParaRPr sz="1400" b="1" i="0" u="none" strike="noStrike" cap="none" dirty="0">
              <a:solidFill>
                <a:schemeClr val="bg1"/>
              </a:solidFill>
              <a:latin typeface="+mj-lt"/>
              <a:ea typeface="Exo 2 ExtraBold"/>
              <a:cs typeface="Exo 2 ExtraBold"/>
              <a:sym typeface="Exo 2 ExtraBold"/>
            </a:endParaRPr>
          </a:p>
        </p:txBody>
      </p:sp>
      <p:grpSp>
        <p:nvGrpSpPr>
          <p:cNvPr id="25" name="Agrupar 24">
            <a:extLst>
              <a:ext uri="{FF2B5EF4-FFF2-40B4-BE49-F238E27FC236}">
                <a16:creationId xmlns:a16="http://schemas.microsoft.com/office/drawing/2014/main" id="{6F7D123B-FD03-4016-9A4A-C0EFC287D0BA}"/>
              </a:ext>
            </a:extLst>
          </p:cNvPr>
          <p:cNvGrpSpPr/>
          <p:nvPr/>
        </p:nvGrpSpPr>
        <p:grpSpPr>
          <a:xfrm>
            <a:off x="1091819" y="1052718"/>
            <a:ext cx="2398135" cy="2604129"/>
            <a:chOff x="7368476" y="816066"/>
            <a:chExt cx="2398135" cy="2604129"/>
          </a:xfrm>
        </p:grpSpPr>
        <p:sp>
          <p:nvSpPr>
            <p:cNvPr id="26" name="Google Shape;978;g17930d8f3b4_0_26">
              <a:extLst>
                <a:ext uri="{FF2B5EF4-FFF2-40B4-BE49-F238E27FC236}">
                  <a16:creationId xmlns:a16="http://schemas.microsoft.com/office/drawing/2014/main" id="{5536B377-E286-4255-9EAF-9860E87CED1A}"/>
                </a:ext>
              </a:extLst>
            </p:cNvPr>
            <p:cNvSpPr txBox="1"/>
            <p:nvPr/>
          </p:nvSpPr>
          <p:spPr>
            <a:xfrm>
              <a:off x="7368476" y="816066"/>
              <a:ext cx="2398135" cy="2604129"/>
            </a:xfrm>
            <a:prstGeom prst="rect">
              <a:avLst/>
            </a:prstGeom>
            <a:noFill/>
            <a:ln>
              <a:noFill/>
            </a:ln>
          </p:spPr>
          <p:txBody>
            <a:bodyPr spcFirstLastPara="1" wrap="square" lIns="0" tIns="180000" rIns="0" bIns="180000" anchor="t" anchorCtr="0">
              <a:spAutoFit/>
            </a:bodyPr>
            <a:lstStyle/>
            <a:p>
              <a:pPr marL="360000" lvl="0" indent="0">
                <a:lnSpc>
                  <a:spcPct val="130000"/>
                </a:lnSpc>
                <a:buFont typeface="Arial"/>
                <a:buNone/>
              </a:pPr>
              <a:r>
                <a:rPr lang="pt-BR" sz="1600" b="1" dirty="0">
                  <a:solidFill>
                    <a:schemeClr val="tx1">
                      <a:lumMod val="90000"/>
                      <a:lumOff val="10000"/>
                    </a:schemeClr>
                  </a:solidFill>
                  <a:latin typeface="+mn-lt"/>
                  <a:sym typeface="Nunito"/>
                </a:rPr>
                <a:t>Qual mensagem</a:t>
              </a:r>
              <a:br>
                <a:rPr lang="pt-BR" sz="1600" b="1" dirty="0">
                  <a:solidFill>
                    <a:schemeClr val="tx1">
                      <a:lumMod val="90000"/>
                      <a:lumOff val="10000"/>
                    </a:schemeClr>
                  </a:solidFill>
                  <a:latin typeface="+mn-lt"/>
                  <a:sym typeface="Nunito"/>
                </a:rPr>
              </a:br>
              <a:r>
                <a:rPr lang="pt-BR" sz="1600" b="1" dirty="0">
                  <a:solidFill>
                    <a:schemeClr val="tx1">
                      <a:lumMod val="90000"/>
                      <a:lumOff val="10000"/>
                    </a:schemeClr>
                  </a:solidFill>
                  <a:latin typeface="+mn-lt"/>
                  <a:sym typeface="Nunito"/>
                </a:rPr>
                <a:t>você quer passar para seus clientes?</a:t>
              </a:r>
            </a:p>
            <a:p>
              <a:pPr marL="360000" lvl="0" indent="0">
                <a:lnSpc>
                  <a:spcPct val="130000"/>
                </a:lnSpc>
                <a:buFont typeface="Arial"/>
                <a:buNone/>
              </a:pPr>
              <a:r>
                <a:rPr lang="pt-BR" sz="1600" i="1" dirty="0">
                  <a:solidFill>
                    <a:schemeClr val="tx1">
                      <a:lumMod val="90000"/>
                      <a:lumOff val="10000"/>
                    </a:schemeClr>
                  </a:solidFill>
                  <a:latin typeface="+mn-lt"/>
                  <a:sym typeface="Nunito"/>
                </a:rPr>
                <a:t>Como você quer ser lembrada? A sua</a:t>
              </a:r>
              <a:br>
                <a:rPr lang="pt-BR" sz="1600" i="1" dirty="0">
                  <a:solidFill>
                    <a:schemeClr val="tx1">
                      <a:lumMod val="90000"/>
                      <a:lumOff val="10000"/>
                    </a:schemeClr>
                  </a:solidFill>
                  <a:latin typeface="+mn-lt"/>
                  <a:sym typeface="Nunito"/>
                </a:rPr>
              </a:br>
              <a:r>
                <a:rPr lang="pt-BR" sz="1600" i="1" dirty="0">
                  <a:solidFill>
                    <a:schemeClr val="tx1">
                      <a:lumMod val="90000"/>
                      <a:lumOff val="10000"/>
                    </a:schemeClr>
                  </a:solidFill>
                  <a:latin typeface="+mn-lt"/>
                  <a:sym typeface="Nunito"/>
                </a:rPr>
                <a:t>marca deve transmitir sua essência.</a:t>
              </a:r>
              <a:endParaRPr sz="1600" i="1" dirty="0">
                <a:solidFill>
                  <a:schemeClr val="tx1">
                    <a:lumMod val="90000"/>
                    <a:lumOff val="10000"/>
                  </a:schemeClr>
                </a:solidFill>
                <a:latin typeface="+mn-lt"/>
                <a:sym typeface="Nunito"/>
              </a:endParaRPr>
            </a:p>
          </p:txBody>
        </p:sp>
        <p:sp>
          <p:nvSpPr>
            <p:cNvPr id="31" name="Google Shape;972;g17930d8f3b4_0_26">
              <a:extLst>
                <a:ext uri="{FF2B5EF4-FFF2-40B4-BE49-F238E27FC236}">
                  <a16:creationId xmlns:a16="http://schemas.microsoft.com/office/drawing/2014/main" id="{E34D18EF-E7AD-4C63-98B5-AC4CA8E6E19B}"/>
                </a:ext>
              </a:extLst>
            </p:cNvPr>
            <p:cNvSpPr txBox="1"/>
            <p:nvPr/>
          </p:nvSpPr>
          <p:spPr>
            <a:xfrm>
              <a:off x="7368476" y="844910"/>
              <a:ext cx="942230" cy="738633"/>
            </a:xfrm>
            <a:prstGeom prst="rect">
              <a:avLst/>
            </a:prstGeom>
            <a:noFill/>
            <a:ln>
              <a:noFill/>
            </a:ln>
            <a:effectLst/>
          </p:spPr>
          <p:txBody>
            <a:bodyPr spcFirstLastPara="1" wrap="square" lIns="0" tIns="91425" rIns="0" bIns="91425" anchor="t" anchorCtr="0">
              <a:spAutoFit/>
            </a:bodyPr>
            <a:lstStyle>
              <a:defPPr marR="0" lvl="0" algn="l" rtl="0">
                <a:lnSpc>
                  <a:spcPct val="100000"/>
                </a:lnSpc>
                <a:spcBef>
                  <a:spcPts val="0"/>
                </a:spcBef>
                <a:spcAft>
                  <a:spcPts val="0"/>
                </a:spcAft>
                <a:defRPr/>
              </a:defPPr>
              <a:lvl1pPr>
                <a:defRPr sz="3600" i="1">
                  <a:solidFill>
                    <a:schemeClr val="tx2"/>
                  </a:solidFill>
                  <a:latin typeface="+mj-lt"/>
                </a:defRPr>
              </a:lvl1pPr>
            </a:lstStyle>
            <a:p>
              <a:r>
                <a:rPr lang="pt-BR" dirty="0">
                  <a:solidFill>
                    <a:schemeClr val="bg1"/>
                  </a:solidFill>
                  <a:sym typeface="Exo 2"/>
                </a:rPr>
                <a:t>4</a:t>
              </a:r>
            </a:p>
          </p:txBody>
        </p:sp>
      </p:grpSp>
      <p:grpSp>
        <p:nvGrpSpPr>
          <p:cNvPr id="33" name="Agrupar 32">
            <a:extLst>
              <a:ext uri="{FF2B5EF4-FFF2-40B4-BE49-F238E27FC236}">
                <a16:creationId xmlns:a16="http://schemas.microsoft.com/office/drawing/2014/main" id="{01373276-A4AC-46D6-9551-DCFC6A91BFCC}"/>
              </a:ext>
            </a:extLst>
          </p:cNvPr>
          <p:cNvGrpSpPr/>
          <p:nvPr/>
        </p:nvGrpSpPr>
        <p:grpSpPr>
          <a:xfrm>
            <a:off x="1047703" y="3382991"/>
            <a:ext cx="2442251" cy="2604129"/>
            <a:chOff x="7324360" y="3473319"/>
            <a:chExt cx="2442251" cy="2604129"/>
          </a:xfrm>
        </p:grpSpPr>
        <p:sp>
          <p:nvSpPr>
            <p:cNvPr id="34" name="Google Shape;978;g17930d8f3b4_0_26">
              <a:extLst>
                <a:ext uri="{FF2B5EF4-FFF2-40B4-BE49-F238E27FC236}">
                  <a16:creationId xmlns:a16="http://schemas.microsoft.com/office/drawing/2014/main" id="{5DE018CE-6C2A-414F-9224-1F20FB51529A}"/>
                </a:ext>
              </a:extLst>
            </p:cNvPr>
            <p:cNvSpPr txBox="1"/>
            <p:nvPr/>
          </p:nvSpPr>
          <p:spPr>
            <a:xfrm>
              <a:off x="7324360" y="3473319"/>
              <a:ext cx="2442251" cy="2604129"/>
            </a:xfrm>
            <a:prstGeom prst="rect">
              <a:avLst/>
            </a:prstGeom>
            <a:noFill/>
            <a:ln>
              <a:noFill/>
            </a:ln>
          </p:spPr>
          <p:txBody>
            <a:bodyPr spcFirstLastPara="1" wrap="square" lIns="0" tIns="180000" rIns="0" bIns="180000" anchor="t" anchorCtr="0">
              <a:spAutoFit/>
            </a:bodyPr>
            <a:lstStyle/>
            <a:p>
              <a:pPr marL="360000">
                <a:lnSpc>
                  <a:spcPct val="130000"/>
                </a:lnSpc>
              </a:pPr>
              <a:r>
                <a:rPr lang="pt-BR" sz="1600" b="1" spc="-60" dirty="0">
                  <a:solidFill>
                    <a:schemeClr val="tx1">
                      <a:lumMod val="90000"/>
                      <a:lumOff val="10000"/>
                    </a:schemeClr>
                  </a:solidFill>
                  <a:latin typeface="+mn-lt"/>
                  <a:sym typeface="Nunito"/>
                </a:rPr>
                <a:t>Que formato de venda </a:t>
              </a:r>
              <a:r>
                <a:rPr lang="pt-BR" sz="1600" b="1" dirty="0">
                  <a:solidFill>
                    <a:schemeClr val="tx1">
                      <a:lumMod val="90000"/>
                      <a:lumOff val="10000"/>
                    </a:schemeClr>
                  </a:solidFill>
                  <a:latin typeface="+mn-lt"/>
                  <a:sym typeface="Nunito"/>
                </a:rPr>
                <a:t>vou me dedicar nos próximos 30 dias?</a:t>
              </a:r>
            </a:p>
            <a:p>
              <a:pPr marL="360000">
                <a:lnSpc>
                  <a:spcPct val="130000"/>
                </a:lnSpc>
              </a:pPr>
              <a:r>
                <a:rPr lang="pt-BR" sz="1600" i="1" dirty="0">
                  <a:solidFill>
                    <a:schemeClr val="tx1">
                      <a:lumMod val="90000"/>
                      <a:lumOff val="10000"/>
                    </a:schemeClr>
                  </a:solidFill>
                  <a:latin typeface="+mn-lt"/>
                  <a:sym typeface="Nunito"/>
                </a:rPr>
                <a:t>Identificar pontos</a:t>
              </a:r>
              <a:br>
                <a:rPr lang="pt-BR" sz="1600" i="1" dirty="0">
                  <a:solidFill>
                    <a:schemeClr val="tx1">
                      <a:lumMod val="90000"/>
                      <a:lumOff val="10000"/>
                    </a:schemeClr>
                  </a:solidFill>
                  <a:latin typeface="+mn-lt"/>
                  <a:sym typeface="Nunito"/>
                </a:rPr>
              </a:br>
              <a:r>
                <a:rPr lang="pt-BR" sz="1600" i="1" dirty="0">
                  <a:solidFill>
                    <a:schemeClr val="tx1">
                      <a:lumMod val="90000"/>
                      <a:lumOff val="10000"/>
                    </a:schemeClr>
                  </a:solidFill>
                  <a:latin typeface="+mn-lt"/>
                  <a:sym typeface="Nunito"/>
                </a:rPr>
                <a:t>que possam levar o cliente a escolher</a:t>
              </a:r>
              <a:br>
                <a:rPr lang="pt-BR" sz="1600" i="1" dirty="0">
                  <a:solidFill>
                    <a:schemeClr val="tx1">
                      <a:lumMod val="90000"/>
                      <a:lumOff val="10000"/>
                    </a:schemeClr>
                  </a:solidFill>
                  <a:latin typeface="+mn-lt"/>
                  <a:sym typeface="Nunito"/>
                </a:rPr>
              </a:br>
              <a:r>
                <a:rPr lang="pt-BR" sz="1600" i="1" dirty="0">
                  <a:solidFill>
                    <a:schemeClr val="tx1">
                      <a:lumMod val="90000"/>
                      <a:lumOff val="10000"/>
                    </a:schemeClr>
                  </a:solidFill>
                  <a:latin typeface="+mn-lt"/>
                  <a:sym typeface="Nunito"/>
                </a:rPr>
                <a:t>seu concorrente.</a:t>
              </a:r>
              <a:endParaRPr sz="1600" i="1" dirty="0">
                <a:solidFill>
                  <a:schemeClr val="tx1">
                    <a:lumMod val="90000"/>
                    <a:lumOff val="10000"/>
                  </a:schemeClr>
                </a:solidFill>
                <a:latin typeface="+mn-lt"/>
                <a:sym typeface="Nunito"/>
              </a:endParaRPr>
            </a:p>
          </p:txBody>
        </p:sp>
        <p:sp>
          <p:nvSpPr>
            <p:cNvPr id="39" name="Google Shape;972;g17930d8f3b4_0_26">
              <a:extLst>
                <a:ext uri="{FF2B5EF4-FFF2-40B4-BE49-F238E27FC236}">
                  <a16:creationId xmlns:a16="http://schemas.microsoft.com/office/drawing/2014/main" id="{7CF366EF-D614-42E6-A51C-463CD871227B}"/>
                </a:ext>
              </a:extLst>
            </p:cNvPr>
            <p:cNvSpPr txBox="1"/>
            <p:nvPr/>
          </p:nvSpPr>
          <p:spPr>
            <a:xfrm>
              <a:off x="7324360" y="3495435"/>
              <a:ext cx="476693" cy="738633"/>
            </a:xfrm>
            <a:prstGeom prst="rect">
              <a:avLst/>
            </a:prstGeom>
            <a:noFill/>
            <a:ln>
              <a:noFill/>
            </a:ln>
            <a:effectLst/>
          </p:spPr>
          <p:txBody>
            <a:bodyPr spcFirstLastPara="1" wrap="square" lIns="0" tIns="91425" rIns="0" bIns="91425" anchor="t" anchorCtr="0">
              <a:spAutoFit/>
            </a:bodyPr>
            <a:lstStyle>
              <a:defPPr marR="0" lvl="0" algn="l" rtl="0">
                <a:lnSpc>
                  <a:spcPct val="100000"/>
                </a:lnSpc>
                <a:spcBef>
                  <a:spcPts val="0"/>
                </a:spcBef>
                <a:spcAft>
                  <a:spcPts val="0"/>
                </a:spcAft>
                <a:defRPr/>
              </a:defPPr>
              <a:lvl1pPr>
                <a:defRPr sz="3600" i="1">
                  <a:solidFill>
                    <a:schemeClr val="tx2"/>
                  </a:solidFill>
                  <a:latin typeface="+mj-lt"/>
                </a:defRPr>
              </a:lvl1pPr>
            </a:lstStyle>
            <a:p>
              <a:r>
                <a:rPr lang="pt-BR" dirty="0">
                  <a:solidFill>
                    <a:schemeClr val="bg1"/>
                  </a:solidFill>
                  <a:sym typeface="Exo 2"/>
                </a:rPr>
                <a:t>5</a:t>
              </a:r>
            </a:p>
          </p:txBody>
        </p:sp>
      </p:grpSp>
      <p:sp>
        <p:nvSpPr>
          <p:cNvPr id="42" name="Google Shape;972;g17930d8f3b4_0_26">
            <a:extLst>
              <a:ext uri="{FF2B5EF4-FFF2-40B4-BE49-F238E27FC236}">
                <a16:creationId xmlns:a16="http://schemas.microsoft.com/office/drawing/2014/main" id="{92E0CB3D-4DCA-4561-AC7E-78E68525935E}"/>
              </a:ext>
            </a:extLst>
          </p:cNvPr>
          <p:cNvSpPr txBox="1"/>
          <p:nvPr/>
        </p:nvSpPr>
        <p:spPr>
          <a:xfrm rot="20675199">
            <a:off x="685179" y="388261"/>
            <a:ext cx="2231496" cy="461635"/>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pt-BR" sz="1800" i="1" dirty="0">
                <a:solidFill>
                  <a:schemeClr val="tx1"/>
                </a:solidFill>
                <a:latin typeface="+mj-lt"/>
                <a:ea typeface="Exo 2"/>
                <a:cs typeface="Exo 2"/>
                <a:sym typeface="Exo 2"/>
              </a:rPr>
              <a:t>Aspectos internos</a:t>
            </a:r>
          </a:p>
        </p:txBody>
      </p:sp>
    </p:spTree>
    <p:extLst>
      <p:ext uri="{BB962C8B-B14F-4D97-AF65-F5344CB8AC3E}">
        <p14:creationId xmlns:p14="http://schemas.microsoft.com/office/powerpoint/2010/main" val="209081556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960"/>
        <p:cNvGrpSpPr/>
        <p:nvPr/>
      </p:nvGrpSpPr>
      <p:grpSpPr>
        <a:xfrm>
          <a:off x="0" y="0"/>
          <a:ext cx="0" cy="0"/>
          <a:chOff x="0" y="0"/>
          <a:chExt cx="0" cy="0"/>
        </a:xfrm>
      </p:grpSpPr>
      <p:pic>
        <p:nvPicPr>
          <p:cNvPr id="24" name="Gráfico 23">
            <a:extLst>
              <a:ext uri="{FF2B5EF4-FFF2-40B4-BE49-F238E27FC236}">
                <a16:creationId xmlns:a16="http://schemas.microsoft.com/office/drawing/2014/main" id="{2C30A5AB-BE90-49EA-975E-56FAAC9CA81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1540000">
            <a:off x="-7334467" y="-41862"/>
            <a:ext cx="11789194" cy="7105501"/>
          </a:xfrm>
          <a:prstGeom prst="rect">
            <a:avLst/>
          </a:prstGeom>
        </p:spPr>
      </p:pic>
      <p:sp useBgFill="1">
        <p:nvSpPr>
          <p:cNvPr id="35" name="Retângulo 34">
            <a:extLst>
              <a:ext uri="{FF2B5EF4-FFF2-40B4-BE49-F238E27FC236}">
                <a16:creationId xmlns:a16="http://schemas.microsoft.com/office/drawing/2014/main" id="{587DF279-4841-44D4-8544-5416F2A75C8A}"/>
              </a:ext>
            </a:extLst>
          </p:cNvPr>
          <p:cNvSpPr/>
          <p:nvPr/>
        </p:nvSpPr>
        <p:spPr>
          <a:xfrm>
            <a:off x="0" y="206494"/>
            <a:ext cx="2371527" cy="64936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0" name="Forma Livre: Forma 39">
            <a:extLst>
              <a:ext uri="{FF2B5EF4-FFF2-40B4-BE49-F238E27FC236}">
                <a16:creationId xmlns:a16="http://schemas.microsoft.com/office/drawing/2014/main" id="{AAC807BE-4512-41FE-B369-289A9C693695}"/>
              </a:ext>
            </a:extLst>
          </p:cNvPr>
          <p:cNvSpPr/>
          <p:nvPr/>
        </p:nvSpPr>
        <p:spPr>
          <a:xfrm>
            <a:off x="-7174354" y="-134757"/>
            <a:ext cx="12351909" cy="7312086"/>
          </a:xfrm>
          <a:custGeom>
            <a:avLst/>
            <a:gdLst>
              <a:gd name="connsiteX0" fmla="*/ 11470407 w 12351909"/>
              <a:gd name="connsiteY0" fmla="*/ 0 h 7312086"/>
              <a:gd name="connsiteX1" fmla="*/ 11763491 w 12351909"/>
              <a:gd name="connsiteY1" fmla="*/ 292631 h 7312086"/>
              <a:gd name="connsiteX2" fmla="*/ 11763491 w 12351909"/>
              <a:gd name="connsiteY2" fmla="*/ 2961161 h 7312086"/>
              <a:gd name="connsiteX3" fmla="*/ 11765279 w 12351909"/>
              <a:gd name="connsiteY3" fmla="*/ 2960981 h 7312086"/>
              <a:gd name="connsiteX4" fmla="*/ 12351909 w 12351909"/>
              <a:gd name="connsiteY4" fmla="*/ 3547611 h 7312086"/>
              <a:gd name="connsiteX5" fmla="*/ 11765279 w 12351909"/>
              <a:gd name="connsiteY5" fmla="*/ 4134242 h 7312086"/>
              <a:gd name="connsiteX6" fmla="*/ 11763491 w 12351909"/>
              <a:gd name="connsiteY6" fmla="*/ 4134062 h 7312086"/>
              <a:gd name="connsiteX7" fmla="*/ 11763491 w 12351909"/>
              <a:gd name="connsiteY7" fmla="*/ 6798151 h 7312086"/>
              <a:gd name="connsiteX8" fmla="*/ 11752060 w 12351909"/>
              <a:gd name="connsiteY8" fmla="*/ 6879311 h 7312086"/>
              <a:gd name="connsiteX9" fmla="*/ 11389247 w 12351909"/>
              <a:gd name="connsiteY9" fmla="*/ 7079351 h 7312086"/>
              <a:gd name="connsiteX10" fmla="*/ 4514755 w 12351909"/>
              <a:gd name="connsiteY10" fmla="*/ 5290839 h 7312086"/>
              <a:gd name="connsiteX11" fmla="*/ 4064408 w 12351909"/>
              <a:gd name="connsiteY11" fmla="*/ 5197461 h 7312086"/>
              <a:gd name="connsiteX12" fmla="*/ 4100509 w 12351909"/>
              <a:gd name="connsiteY12" fmla="*/ 5375435 h 7312086"/>
              <a:gd name="connsiteX13" fmla="*/ 4612807 w 12351909"/>
              <a:gd name="connsiteY13" fmla="*/ 6852563 h 7312086"/>
              <a:gd name="connsiteX14" fmla="*/ 4457575 w 12351909"/>
              <a:gd name="connsiteY14" fmla="*/ 7281678 h 7312086"/>
              <a:gd name="connsiteX15" fmla="*/ 4320405 w 12351909"/>
              <a:gd name="connsiteY15" fmla="*/ 7312086 h 7312086"/>
              <a:gd name="connsiteX16" fmla="*/ 2121568 w 12351909"/>
              <a:gd name="connsiteY16" fmla="*/ 7312086 h 7312086"/>
              <a:gd name="connsiteX17" fmla="*/ 1818650 w 12351909"/>
              <a:gd name="connsiteY17" fmla="*/ 7099928 h 7312086"/>
              <a:gd name="connsiteX18" fmla="*/ 1342488 w 12351909"/>
              <a:gd name="connsiteY18" fmla="*/ 5252629 h 7312086"/>
              <a:gd name="connsiteX19" fmla="*/ 1291483 w 12351909"/>
              <a:gd name="connsiteY19" fmla="*/ 4865734 h 7312086"/>
              <a:gd name="connsiteX20" fmla="*/ 289430 w 12351909"/>
              <a:gd name="connsiteY20" fmla="*/ 4854455 h 7312086"/>
              <a:gd name="connsiteX21" fmla="*/ 0 w 12351909"/>
              <a:gd name="connsiteY21" fmla="*/ 4561824 h 7312086"/>
              <a:gd name="connsiteX22" fmla="*/ 0 w 12351909"/>
              <a:gd name="connsiteY22" fmla="*/ 2528959 h 7312086"/>
              <a:gd name="connsiteX23" fmla="*/ 289430 w 12351909"/>
              <a:gd name="connsiteY23" fmla="*/ 2236333 h 7312086"/>
              <a:gd name="connsiteX24" fmla="*/ 1772013 w 12351909"/>
              <a:gd name="connsiteY24" fmla="*/ 2219644 h 7312086"/>
              <a:gd name="connsiteX25" fmla="*/ 11389247 w 12351909"/>
              <a:gd name="connsiteY25" fmla="*/ 11431 h 7312086"/>
              <a:gd name="connsiteX26" fmla="*/ 11470407 w 12351909"/>
              <a:gd name="connsiteY26" fmla="*/ 0 h 7312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2351909" h="7312086">
                <a:moveTo>
                  <a:pt x="11470407" y="0"/>
                </a:moveTo>
                <a:cubicBezTo>
                  <a:pt x="11632265" y="-229"/>
                  <a:pt x="11763491" y="130997"/>
                  <a:pt x="11763491" y="292631"/>
                </a:cubicBezTo>
                <a:lnTo>
                  <a:pt x="11763491" y="2961161"/>
                </a:lnTo>
                <a:lnTo>
                  <a:pt x="11765279" y="2960981"/>
                </a:lnTo>
                <a:cubicBezTo>
                  <a:pt x="12089266" y="2960981"/>
                  <a:pt x="12351909" y="3223625"/>
                  <a:pt x="12351909" y="3547611"/>
                </a:cubicBezTo>
                <a:cubicBezTo>
                  <a:pt x="12351909" y="3871599"/>
                  <a:pt x="12089265" y="4134242"/>
                  <a:pt x="11765279" y="4134242"/>
                </a:cubicBezTo>
                <a:lnTo>
                  <a:pt x="11763491" y="4134062"/>
                </a:lnTo>
                <a:lnTo>
                  <a:pt x="11763491" y="6798151"/>
                </a:lnTo>
                <a:cubicBezTo>
                  <a:pt x="11763491" y="6825589"/>
                  <a:pt x="11759606" y="6853022"/>
                  <a:pt x="11752060" y="6879311"/>
                </a:cubicBezTo>
                <a:cubicBezTo>
                  <a:pt x="11707023" y="7034771"/>
                  <a:pt x="11544708" y="7124388"/>
                  <a:pt x="11389247" y="7079351"/>
                </a:cubicBezTo>
                <a:cubicBezTo>
                  <a:pt x="10300344" y="6763748"/>
                  <a:pt x="7049647" y="5838376"/>
                  <a:pt x="4514755" y="5290839"/>
                </a:cubicBezTo>
                <a:lnTo>
                  <a:pt x="4064408" y="5197461"/>
                </a:lnTo>
                <a:lnTo>
                  <a:pt x="4100509" y="5375435"/>
                </a:lnTo>
                <a:cubicBezTo>
                  <a:pt x="4221315" y="5883244"/>
                  <a:pt x="4392821" y="6378128"/>
                  <a:pt x="4612807" y="6852563"/>
                </a:cubicBezTo>
                <a:cubicBezTo>
                  <a:pt x="4688481" y="7013968"/>
                  <a:pt x="4618980" y="7206004"/>
                  <a:pt x="4457575" y="7281678"/>
                </a:cubicBezTo>
                <a:cubicBezTo>
                  <a:pt x="4414824" y="7301793"/>
                  <a:pt x="4367959" y="7312086"/>
                  <a:pt x="4320405" y="7312086"/>
                </a:cubicBezTo>
                <a:lnTo>
                  <a:pt x="2121568" y="7312086"/>
                </a:lnTo>
                <a:cubicBezTo>
                  <a:pt x="1985996" y="7312309"/>
                  <a:pt x="1864602" y="7227493"/>
                  <a:pt x="1818650" y="7099928"/>
                </a:cubicBezTo>
                <a:cubicBezTo>
                  <a:pt x="1604150" y="6499465"/>
                  <a:pt x="1444819" y="5881126"/>
                  <a:pt x="1342488" y="5252629"/>
                </a:cubicBezTo>
                <a:lnTo>
                  <a:pt x="1291483" y="4865734"/>
                </a:lnTo>
                <a:lnTo>
                  <a:pt x="289430" y="4854455"/>
                </a:lnTo>
                <a:cubicBezTo>
                  <a:pt x="129171" y="4852624"/>
                  <a:pt x="0" y="4722084"/>
                  <a:pt x="0" y="4561824"/>
                </a:cubicBezTo>
                <a:lnTo>
                  <a:pt x="0" y="2528959"/>
                </a:lnTo>
                <a:cubicBezTo>
                  <a:pt x="0" y="2368697"/>
                  <a:pt x="129171" y="2238158"/>
                  <a:pt x="289430" y="2236333"/>
                </a:cubicBezTo>
                <a:lnTo>
                  <a:pt x="1772013" y="2219644"/>
                </a:lnTo>
                <a:cubicBezTo>
                  <a:pt x="3647816" y="2219644"/>
                  <a:pt x="9805388" y="470496"/>
                  <a:pt x="11389247" y="11431"/>
                </a:cubicBezTo>
                <a:cubicBezTo>
                  <a:pt x="11415765" y="3885"/>
                  <a:pt x="11442975" y="0"/>
                  <a:pt x="11470407" y="0"/>
                </a:cubicBezTo>
                <a:close/>
              </a:path>
            </a:pathLst>
          </a:custGeom>
          <a:noFill/>
          <a:ln w="22853" cap="flat">
            <a:solidFill>
              <a:schemeClr val="bg2"/>
            </a:solidFill>
            <a:prstDash val="solid"/>
            <a:miter/>
          </a:ln>
        </p:spPr>
        <p:txBody>
          <a:bodyPr rtlCol="0" anchor="ctr"/>
          <a:lstStyle/>
          <a:p>
            <a:endParaRPr lang="pt-BR"/>
          </a:p>
        </p:txBody>
      </p:sp>
      <p:grpSp>
        <p:nvGrpSpPr>
          <p:cNvPr id="14" name="Google Shape;375;g177a79fe0d0_0_530" hidden="1">
            <a:extLst>
              <a:ext uri="{FF2B5EF4-FFF2-40B4-BE49-F238E27FC236}">
                <a16:creationId xmlns:a16="http://schemas.microsoft.com/office/drawing/2014/main" id="{F175AA92-CB93-42D1-9A84-3FB57EE21E3A}"/>
              </a:ext>
            </a:extLst>
          </p:cNvPr>
          <p:cNvGrpSpPr/>
          <p:nvPr/>
        </p:nvGrpSpPr>
        <p:grpSpPr>
          <a:xfrm flipH="1">
            <a:off x="0" y="-6083"/>
            <a:ext cx="12192001" cy="6864000"/>
            <a:chOff x="0" y="-6083"/>
            <a:chExt cx="12192001" cy="6864000"/>
          </a:xfrm>
        </p:grpSpPr>
        <p:pic>
          <p:nvPicPr>
            <p:cNvPr id="15" name="Google Shape;376;g177a79fe0d0_0_530" descr="Padrão do plano de fundo&#10;&#10;Descrição gerada automaticamente">
              <a:extLst>
                <a:ext uri="{FF2B5EF4-FFF2-40B4-BE49-F238E27FC236}">
                  <a16:creationId xmlns:a16="http://schemas.microsoft.com/office/drawing/2014/main" id="{4DC12C79-2745-4905-965D-2DC783CDA15D}"/>
                </a:ext>
              </a:extLst>
            </p:cNvPr>
            <p:cNvPicPr preferRelativeResize="0"/>
            <p:nvPr/>
          </p:nvPicPr>
          <p:blipFill rotWithShape="1">
            <a:blip r:embed="rId5">
              <a:alphaModFix/>
            </a:blip>
            <a:srcRect/>
            <a:stretch/>
          </p:blipFill>
          <p:spPr>
            <a:xfrm>
              <a:off x="5099963" y="-6083"/>
              <a:ext cx="7092038" cy="6858000"/>
            </a:xfrm>
            <a:prstGeom prst="rect">
              <a:avLst/>
            </a:prstGeom>
            <a:noFill/>
            <a:ln>
              <a:noFill/>
            </a:ln>
          </p:spPr>
        </p:pic>
        <p:sp>
          <p:nvSpPr>
            <p:cNvPr id="16" name="Google Shape;377;g177a79fe0d0_0_530">
              <a:extLst>
                <a:ext uri="{FF2B5EF4-FFF2-40B4-BE49-F238E27FC236}">
                  <a16:creationId xmlns:a16="http://schemas.microsoft.com/office/drawing/2014/main" id="{B28AA030-FD10-443D-A44E-DC8DC0B602F7}"/>
                </a:ext>
              </a:extLst>
            </p:cNvPr>
            <p:cNvSpPr/>
            <p:nvPr/>
          </p:nvSpPr>
          <p:spPr>
            <a:xfrm>
              <a:off x="0" y="-6083"/>
              <a:ext cx="12192000" cy="6864000"/>
            </a:xfrm>
            <a:prstGeom prst="rect">
              <a:avLst/>
            </a:prstGeom>
            <a:gradFill>
              <a:gsLst>
                <a:gs pos="0">
                  <a:schemeClr val="lt1"/>
                </a:gs>
                <a:gs pos="50000">
                  <a:schemeClr val="lt1"/>
                </a:gs>
                <a:gs pos="100000">
                  <a:srgbClr val="DCDCDC">
                    <a:alpha val="0"/>
                  </a:srgbClr>
                </a:gs>
              </a:gsLst>
              <a:lin ang="2700006"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Nunito ExtraLight"/>
                <a:ea typeface="Nunito ExtraLight"/>
                <a:cs typeface="Nunito ExtraLight"/>
                <a:sym typeface="Nunito ExtraLight"/>
              </a:endParaRPr>
            </a:p>
          </p:txBody>
        </p:sp>
      </p:grpSp>
      <p:sp>
        <p:nvSpPr>
          <p:cNvPr id="17" name="Retângulo 16">
            <a:extLst>
              <a:ext uri="{FF2B5EF4-FFF2-40B4-BE49-F238E27FC236}">
                <a16:creationId xmlns:a16="http://schemas.microsoft.com/office/drawing/2014/main" id="{02244EBF-39A8-48AC-A119-B1FCC2F71C73}"/>
              </a:ext>
            </a:extLst>
          </p:cNvPr>
          <p:cNvSpPr/>
          <p:nvPr/>
        </p:nvSpPr>
        <p:spPr>
          <a:xfrm flipH="1">
            <a:off x="5727031" y="-1"/>
            <a:ext cx="6464963" cy="6913639"/>
          </a:xfrm>
          <a:prstGeom prst="rect">
            <a:avLst/>
          </a:prstGeom>
          <a:gradFill flip="none" rotWithShape="1">
            <a:gsLst>
              <a:gs pos="38000">
                <a:srgbClr val="828A82"/>
              </a:gs>
              <a:gs pos="100000">
                <a:srgbClr val="1E9B32">
                  <a:alpha val="0"/>
                </a:srgbClr>
              </a:gs>
            </a:gsLst>
            <a:lin ang="0" scaled="0"/>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srgbClr val="FFFFFF"/>
              </a:solidFill>
              <a:effectLst/>
              <a:uLnTx/>
              <a:uFillTx/>
              <a:latin typeface="Nunito"/>
              <a:ea typeface="+mn-ea"/>
              <a:cs typeface="+mn-cs"/>
            </a:endParaRPr>
          </a:p>
        </p:txBody>
      </p:sp>
      <p:grpSp>
        <p:nvGrpSpPr>
          <p:cNvPr id="18" name="Agrupar 17">
            <a:extLst>
              <a:ext uri="{FF2B5EF4-FFF2-40B4-BE49-F238E27FC236}">
                <a16:creationId xmlns:a16="http://schemas.microsoft.com/office/drawing/2014/main" id="{2E1A05B4-1C83-4277-AF5B-5DE5B765F4B0}"/>
              </a:ext>
            </a:extLst>
          </p:cNvPr>
          <p:cNvGrpSpPr/>
          <p:nvPr/>
        </p:nvGrpSpPr>
        <p:grpSpPr>
          <a:xfrm rot="1025841" flipH="1">
            <a:off x="2753866" y="-1641056"/>
            <a:ext cx="8796626" cy="9271590"/>
            <a:chOff x="6456258" y="-1417017"/>
            <a:chExt cx="8796626" cy="9271590"/>
          </a:xfrm>
        </p:grpSpPr>
        <p:sp>
          <p:nvSpPr>
            <p:cNvPr id="20" name="Gráfico 3">
              <a:extLst>
                <a:ext uri="{FF2B5EF4-FFF2-40B4-BE49-F238E27FC236}">
                  <a16:creationId xmlns:a16="http://schemas.microsoft.com/office/drawing/2014/main" id="{E77A46E6-3C87-4802-B804-4D8360B7BFB5}"/>
                </a:ext>
              </a:extLst>
            </p:cNvPr>
            <p:cNvSpPr/>
            <p:nvPr/>
          </p:nvSpPr>
          <p:spPr>
            <a:xfrm rot="5067503" flipH="1">
              <a:off x="5476568" y="-287363"/>
              <a:ext cx="9121626" cy="7162245"/>
            </a:xfrm>
            <a:custGeom>
              <a:avLst/>
              <a:gdLst>
                <a:gd name="connsiteX0" fmla="*/ -1004 w 9121626"/>
                <a:gd name="connsiteY0" fmla="*/ 3692959 h 7162245"/>
                <a:gd name="connsiteX1" fmla="*/ 4011279 w 9121626"/>
                <a:gd name="connsiteY1" fmla="*/ 2277716 h 7162245"/>
                <a:gd name="connsiteX2" fmla="*/ 5025288 w 9121626"/>
                <a:gd name="connsiteY2" fmla="*/ 1849740 h 7162245"/>
                <a:gd name="connsiteX3" fmla="*/ 5025288 w 9121626"/>
                <a:gd name="connsiteY3" fmla="*/ 1849740 h 7162245"/>
                <a:gd name="connsiteX4" fmla="*/ 8213241 w 9121626"/>
                <a:gd name="connsiteY4" fmla="*/ 168227 h 7162245"/>
                <a:gd name="connsiteX5" fmla="*/ 8935444 w 9121626"/>
                <a:gd name="connsiteY5" fmla="*/ 67313 h 7162245"/>
                <a:gd name="connsiteX6" fmla="*/ 8852760 w 9121626"/>
                <a:gd name="connsiteY6" fmla="*/ 1574959 h 7162245"/>
                <a:gd name="connsiteX7" fmla="*/ 4328612 w 9121626"/>
                <a:gd name="connsiteY7" fmla="*/ 7161757 h 7162245"/>
                <a:gd name="connsiteX8" fmla="*/ 4328612 w 9121626"/>
                <a:gd name="connsiteY8" fmla="*/ 7161757 h 7162245"/>
                <a:gd name="connsiteX9" fmla="*/ 3856 w 9121626"/>
                <a:gd name="connsiteY9" fmla="*/ 3692959 h 7162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121626" h="7162245">
                  <a:moveTo>
                    <a:pt x="-1004" y="3692959"/>
                  </a:moveTo>
                  <a:cubicBezTo>
                    <a:pt x="1354664" y="3263763"/>
                    <a:pt x="2710332" y="2817551"/>
                    <a:pt x="4011279" y="2277716"/>
                  </a:cubicBezTo>
                  <a:cubicBezTo>
                    <a:pt x="4346853" y="2137895"/>
                    <a:pt x="4728629" y="1983480"/>
                    <a:pt x="5025288" y="1849740"/>
                  </a:cubicBezTo>
                  <a:lnTo>
                    <a:pt x="5025288" y="1849740"/>
                  </a:lnTo>
                  <a:cubicBezTo>
                    <a:pt x="6118330" y="1347596"/>
                    <a:pt x="7182193" y="786363"/>
                    <a:pt x="8213241" y="168227"/>
                  </a:cubicBezTo>
                  <a:cubicBezTo>
                    <a:pt x="8520837" y="-19014"/>
                    <a:pt x="8776176" y="-46976"/>
                    <a:pt x="8935444" y="67313"/>
                  </a:cubicBezTo>
                  <a:cubicBezTo>
                    <a:pt x="9178613" y="242395"/>
                    <a:pt x="9212660" y="753047"/>
                    <a:pt x="8852760" y="1574959"/>
                  </a:cubicBezTo>
                  <a:cubicBezTo>
                    <a:pt x="7923869" y="3702681"/>
                    <a:pt x="6162113" y="5735575"/>
                    <a:pt x="4328612" y="7161757"/>
                  </a:cubicBezTo>
                  <a:lnTo>
                    <a:pt x="4328612" y="7161757"/>
                  </a:lnTo>
                  <a:cubicBezTo>
                    <a:pt x="2603338" y="6411828"/>
                    <a:pt x="1110278" y="5214218"/>
                    <a:pt x="3856" y="3692959"/>
                  </a:cubicBezTo>
                </a:path>
              </a:pathLst>
            </a:custGeom>
            <a:gradFill flip="none" rotWithShape="1">
              <a:gsLst>
                <a:gs pos="50000">
                  <a:srgbClr val="FFCD00"/>
                </a:gs>
                <a:gs pos="100000">
                  <a:srgbClr val="FF6400"/>
                </a:gs>
              </a:gsLst>
              <a:lin ang="2700000" scaled="1"/>
              <a:tileRect/>
            </a:gradFill>
            <a:ln w="121539"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srgbClr val="262626"/>
                </a:solidFill>
                <a:effectLst/>
                <a:uLnTx/>
                <a:uFillTx/>
                <a:latin typeface="Nunito"/>
                <a:ea typeface="+mn-ea"/>
              </a:endParaRPr>
            </a:p>
          </p:txBody>
        </p:sp>
        <p:pic>
          <p:nvPicPr>
            <p:cNvPr id="21" name="Gráfico 20" hidden="1">
              <a:extLst>
                <a:ext uri="{FF2B5EF4-FFF2-40B4-BE49-F238E27FC236}">
                  <a16:creationId xmlns:a16="http://schemas.microsoft.com/office/drawing/2014/main" id="{D3B7CCDA-FED7-4B12-8D00-FD3D9EF7E3C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5917484" flipH="1">
              <a:off x="5590036" y="-444342"/>
              <a:ext cx="9118825" cy="7173476"/>
            </a:xfrm>
            <a:prstGeom prst="rect">
              <a:avLst/>
            </a:prstGeom>
          </p:spPr>
        </p:pic>
        <p:pic>
          <p:nvPicPr>
            <p:cNvPr id="22" name="Gráfico 21">
              <a:extLst>
                <a:ext uri="{FF2B5EF4-FFF2-40B4-BE49-F238E27FC236}">
                  <a16:creationId xmlns:a16="http://schemas.microsoft.com/office/drawing/2014/main" id="{AB5E9A41-07CA-4F10-96F0-3C4A7ECE251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3492002">
              <a:off x="7563922" y="-883418"/>
              <a:ext cx="6986207" cy="8391716"/>
            </a:xfrm>
            <a:prstGeom prst="rect">
              <a:avLst/>
            </a:prstGeom>
          </p:spPr>
        </p:pic>
      </p:grpSp>
      <p:sp>
        <p:nvSpPr>
          <p:cNvPr id="13" name="Google Shape;696;g175e544e504_0_175">
            <a:extLst>
              <a:ext uri="{FF2B5EF4-FFF2-40B4-BE49-F238E27FC236}">
                <a16:creationId xmlns:a16="http://schemas.microsoft.com/office/drawing/2014/main" id="{728FF975-9626-4B0A-8B2C-0FBC9E5F1B7E}"/>
              </a:ext>
            </a:extLst>
          </p:cNvPr>
          <p:cNvSpPr/>
          <p:nvPr/>
        </p:nvSpPr>
        <p:spPr>
          <a:xfrm>
            <a:off x="5714460" y="1039070"/>
            <a:ext cx="6110292" cy="4779860"/>
          </a:xfrm>
          <a:prstGeom prst="roundRect">
            <a:avLst>
              <a:gd name="adj" fmla="val 2395"/>
            </a:avLst>
          </a:prstGeom>
          <a:solidFill>
            <a:schemeClr val="lt1"/>
          </a:soli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pt-BR" sz="1800" b="0" i="0" u="none" strike="noStrike" cap="none">
              <a:solidFill>
                <a:schemeClr val="lt1"/>
              </a:solidFill>
              <a:latin typeface="Nunito ExtraLight"/>
              <a:ea typeface="Nunito ExtraLight"/>
              <a:cs typeface="Nunito ExtraLight"/>
              <a:sym typeface="Nunito ExtraLight"/>
            </a:endParaRPr>
          </a:p>
        </p:txBody>
      </p:sp>
      <p:pic>
        <p:nvPicPr>
          <p:cNvPr id="19" name="Gráfico 18" hidden="1">
            <a:extLst>
              <a:ext uri="{FF2B5EF4-FFF2-40B4-BE49-F238E27FC236}">
                <a16:creationId xmlns:a16="http://schemas.microsoft.com/office/drawing/2014/main" id="{65117B5D-C42B-4C01-BC63-3743A714778C}"/>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67248" y="369000"/>
            <a:ext cx="11457505" cy="6120000"/>
          </a:xfrm>
          <a:prstGeom prst="rect">
            <a:avLst/>
          </a:prstGeom>
        </p:spPr>
      </p:pic>
      <p:sp>
        <p:nvSpPr>
          <p:cNvPr id="11" name="Google Shape;978;g17930d8f3b4_0_26">
            <a:extLst>
              <a:ext uri="{FF2B5EF4-FFF2-40B4-BE49-F238E27FC236}">
                <a16:creationId xmlns:a16="http://schemas.microsoft.com/office/drawing/2014/main" id="{E8B8FFE8-99D4-04AB-4FC7-316C224FD3A8}"/>
              </a:ext>
            </a:extLst>
          </p:cNvPr>
          <p:cNvSpPr txBox="1"/>
          <p:nvPr/>
        </p:nvSpPr>
        <p:spPr>
          <a:xfrm>
            <a:off x="6001837" y="1641859"/>
            <a:ext cx="5462282" cy="3574282"/>
          </a:xfrm>
          <a:prstGeom prst="rect">
            <a:avLst/>
          </a:prstGeom>
          <a:noFill/>
          <a:ln>
            <a:noFill/>
          </a:ln>
        </p:spPr>
        <p:txBody>
          <a:bodyPr spcFirstLastPara="1" wrap="square" lIns="91425" tIns="91425" rIns="91425" bIns="91425" anchor="ctr" anchorCtr="0">
            <a:spAutoFit/>
          </a:bodyPr>
          <a:lstStyle/>
          <a:p>
            <a:pPr>
              <a:defRPr/>
            </a:pPr>
            <a:r>
              <a:rPr lang="pt-BR" sz="2400" i="1" dirty="0">
                <a:solidFill>
                  <a:schemeClr val="dk2"/>
                </a:solidFill>
                <a:latin typeface="+mj-lt"/>
                <a:ea typeface="Exo 2"/>
                <a:cs typeface="Exo 2"/>
                <a:sym typeface="Exo 2"/>
              </a:rPr>
              <a:t>Como você pretende</a:t>
            </a:r>
            <a:br>
              <a:rPr lang="pt-BR" sz="2400" i="1" dirty="0">
                <a:solidFill>
                  <a:schemeClr val="dk2"/>
                </a:solidFill>
                <a:latin typeface="+mj-lt"/>
                <a:ea typeface="Exo 2"/>
                <a:cs typeface="Exo 2"/>
                <a:sym typeface="Exo 2"/>
              </a:rPr>
            </a:br>
            <a:r>
              <a:rPr lang="pt-BR" sz="2400" i="1" dirty="0">
                <a:solidFill>
                  <a:schemeClr val="dk2"/>
                </a:solidFill>
                <a:latin typeface="+mj-lt"/>
                <a:ea typeface="Exo 2"/>
                <a:cs typeface="Exo 2"/>
                <a:sym typeface="Exo 2"/>
              </a:rPr>
              <a:t>fidelizar seu cliente?</a:t>
            </a:r>
          </a:p>
          <a:p>
            <a:pPr>
              <a:lnSpc>
                <a:spcPct val="130000"/>
              </a:lnSpc>
              <a:spcBef>
                <a:spcPts val="1600"/>
              </a:spcBef>
              <a:defRPr/>
            </a:pPr>
            <a:r>
              <a:rPr lang="pt-BR" sz="1600" dirty="0">
                <a:solidFill>
                  <a:schemeClr val="tx1">
                    <a:lumMod val="90000"/>
                    <a:lumOff val="10000"/>
                  </a:schemeClr>
                </a:solidFill>
                <a:latin typeface="+mn-lt"/>
                <a:ea typeface="Nunito"/>
                <a:cs typeface="Nunito"/>
                <a:sym typeface="Nunito"/>
              </a:rPr>
              <a:t>Qual será seu diferencial no pós venda? O que você pode apresentar ao seu cliente que ele vai querer comprar novamente seu produto ou solicitar seus serviços? </a:t>
            </a:r>
          </a:p>
          <a:p>
            <a:pPr>
              <a:lnSpc>
                <a:spcPct val="130000"/>
              </a:lnSpc>
              <a:spcBef>
                <a:spcPts val="1600"/>
              </a:spcBef>
              <a:defRPr/>
            </a:pPr>
            <a:r>
              <a:rPr lang="pt-BR" sz="1600" dirty="0">
                <a:solidFill>
                  <a:schemeClr val="tx1">
                    <a:lumMod val="90000"/>
                    <a:lumOff val="10000"/>
                  </a:schemeClr>
                </a:solidFill>
                <a:latin typeface="+mn-lt"/>
                <a:ea typeface="Nunito"/>
                <a:cs typeface="Nunito"/>
                <a:sym typeface="Nunito"/>
              </a:rPr>
              <a:t>É sempre bom perguntar para o cliente como foi a experiência de após a aquisição. Invista tempo em aprimorar seu negócio, escute seu cliente e supere as expectativas dele.</a:t>
            </a:r>
          </a:p>
        </p:txBody>
      </p:sp>
      <p:sp>
        <p:nvSpPr>
          <p:cNvPr id="37" name="Google Shape;603;g14fecd37f80_0_67">
            <a:extLst>
              <a:ext uri="{FF2B5EF4-FFF2-40B4-BE49-F238E27FC236}">
                <a16:creationId xmlns:a16="http://schemas.microsoft.com/office/drawing/2014/main" id="{13F357B3-36F4-4859-8458-0CE69B67C617}"/>
              </a:ext>
            </a:extLst>
          </p:cNvPr>
          <p:cNvSpPr/>
          <p:nvPr/>
        </p:nvSpPr>
        <p:spPr>
          <a:xfrm rot="18596922" flipH="1">
            <a:off x="-3187912" y="4700498"/>
            <a:ext cx="4773446" cy="6001049"/>
          </a:xfrm>
          <a:custGeom>
            <a:avLst/>
            <a:gdLst/>
            <a:ahLst/>
            <a:cxnLst/>
            <a:rect l="l" t="t" r="r" b="b"/>
            <a:pathLst>
              <a:path w="547817" h="688701" extrusionOk="0">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Nunito ExtraLight"/>
              <a:ea typeface="Nunito ExtraLight"/>
              <a:cs typeface="Nunito ExtraLight"/>
              <a:sym typeface="Nunito ExtraLight"/>
            </a:endParaRPr>
          </a:p>
        </p:txBody>
      </p:sp>
      <p:sp>
        <p:nvSpPr>
          <p:cNvPr id="38" name="Google Shape;604;g14fecd37f80_0_67">
            <a:extLst>
              <a:ext uri="{FF2B5EF4-FFF2-40B4-BE49-F238E27FC236}">
                <a16:creationId xmlns:a16="http://schemas.microsoft.com/office/drawing/2014/main" id="{AAF0500F-49B0-438F-97F7-510C110CB425}"/>
              </a:ext>
            </a:extLst>
          </p:cNvPr>
          <p:cNvSpPr txBox="1"/>
          <p:nvPr/>
        </p:nvSpPr>
        <p:spPr>
          <a:xfrm>
            <a:off x="335792" y="6181223"/>
            <a:ext cx="539844"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pt-BR" sz="1400" b="1" i="0" u="none" strike="noStrike" cap="none">
                <a:solidFill>
                  <a:schemeClr val="bg1"/>
                </a:solidFill>
                <a:latin typeface="+mj-lt"/>
                <a:ea typeface="Exo 2 ExtraBold"/>
                <a:cs typeface="Exo 2 ExtraBold"/>
                <a:sym typeface="Exo 2 ExtraBold"/>
              </a:rPr>
              <a:t>49</a:t>
            </a:fld>
            <a:endParaRPr sz="1400" b="1" i="0" u="none" strike="noStrike" cap="none" dirty="0">
              <a:solidFill>
                <a:schemeClr val="bg1"/>
              </a:solidFill>
              <a:latin typeface="+mj-lt"/>
              <a:ea typeface="Exo 2 ExtraBold"/>
              <a:cs typeface="Exo 2 ExtraBold"/>
              <a:sym typeface="Exo 2 ExtraBold"/>
            </a:endParaRPr>
          </a:p>
        </p:txBody>
      </p:sp>
      <p:grpSp>
        <p:nvGrpSpPr>
          <p:cNvPr id="27" name="Agrupar 26">
            <a:extLst>
              <a:ext uri="{FF2B5EF4-FFF2-40B4-BE49-F238E27FC236}">
                <a16:creationId xmlns:a16="http://schemas.microsoft.com/office/drawing/2014/main" id="{EDB81ED0-AB6E-4918-8C83-0CDDF0CB46DE}"/>
              </a:ext>
            </a:extLst>
          </p:cNvPr>
          <p:cNvGrpSpPr/>
          <p:nvPr/>
        </p:nvGrpSpPr>
        <p:grpSpPr>
          <a:xfrm>
            <a:off x="2575357" y="1645403"/>
            <a:ext cx="1627264" cy="3567194"/>
            <a:chOff x="10197489" y="380644"/>
            <a:chExt cx="1627264" cy="3567194"/>
          </a:xfrm>
        </p:grpSpPr>
        <p:sp>
          <p:nvSpPr>
            <p:cNvPr id="28" name="Google Shape;978;g17930d8f3b4_0_26">
              <a:extLst>
                <a:ext uri="{FF2B5EF4-FFF2-40B4-BE49-F238E27FC236}">
                  <a16:creationId xmlns:a16="http://schemas.microsoft.com/office/drawing/2014/main" id="{F0340057-0FE5-417F-9CE1-3B2FAF29796C}"/>
                </a:ext>
              </a:extLst>
            </p:cNvPr>
            <p:cNvSpPr txBox="1"/>
            <p:nvPr/>
          </p:nvSpPr>
          <p:spPr>
            <a:xfrm>
              <a:off x="10197489" y="383446"/>
              <a:ext cx="1627264" cy="3564392"/>
            </a:xfrm>
            <a:prstGeom prst="rect">
              <a:avLst/>
            </a:prstGeom>
            <a:noFill/>
            <a:ln>
              <a:noFill/>
            </a:ln>
          </p:spPr>
          <p:txBody>
            <a:bodyPr spcFirstLastPara="1" wrap="square" lIns="0" tIns="180000" rIns="0" bIns="180000" anchor="t" anchorCtr="0">
              <a:spAutoFit/>
            </a:bodyPr>
            <a:lstStyle/>
            <a:p>
              <a:pPr marL="360000">
                <a:lnSpc>
                  <a:spcPct val="130000"/>
                </a:lnSpc>
              </a:pPr>
              <a:r>
                <a:rPr lang="pt-BR" sz="1600" b="1" dirty="0">
                  <a:solidFill>
                    <a:schemeClr val="tx1">
                      <a:lumMod val="90000"/>
                      <a:lumOff val="10000"/>
                    </a:schemeClr>
                  </a:solidFill>
                  <a:latin typeface="+mn-lt"/>
                  <a:sym typeface="Nunito"/>
                </a:rPr>
                <a:t>Como pretendo fidelizar</a:t>
              </a:r>
              <a:br>
                <a:rPr lang="pt-BR" sz="1600" b="1" dirty="0">
                  <a:solidFill>
                    <a:schemeClr val="tx1">
                      <a:lumMod val="90000"/>
                      <a:lumOff val="10000"/>
                    </a:schemeClr>
                  </a:solidFill>
                  <a:latin typeface="+mn-lt"/>
                  <a:sym typeface="Nunito"/>
                </a:rPr>
              </a:br>
              <a:r>
                <a:rPr lang="pt-BR" sz="1600" b="1" dirty="0">
                  <a:solidFill>
                    <a:schemeClr val="tx1">
                      <a:lumMod val="90000"/>
                      <a:lumOff val="10000"/>
                    </a:schemeClr>
                  </a:solidFill>
                  <a:latin typeface="+mn-lt"/>
                  <a:sym typeface="Nunito"/>
                </a:rPr>
                <a:t>meu cliente?</a:t>
              </a:r>
            </a:p>
            <a:p>
              <a:pPr marL="360000">
                <a:lnSpc>
                  <a:spcPct val="130000"/>
                </a:lnSpc>
              </a:pPr>
              <a:r>
                <a:rPr lang="pt-BR" sz="1600" i="1" spc="-50" dirty="0">
                  <a:solidFill>
                    <a:schemeClr val="tx1">
                      <a:lumMod val="90000"/>
                      <a:lumOff val="10000"/>
                    </a:schemeClr>
                  </a:solidFill>
                  <a:latin typeface="+mn-lt"/>
                  <a:sym typeface="Nunito"/>
                </a:rPr>
                <a:t>Que estratégia </a:t>
              </a:r>
              <a:r>
                <a:rPr lang="pt-BR" sz="1600" i="1" dirty="0">
                  <a:solidFill>
                    <a:schemeClr val="tx1">
                      <a:lumMod val="90000"/>
                      <a:lumOff val="10000"/>
                    </a:schemeClr>
                  </a:solidFill>
                  <a:latin typeface="+mn-lt"/>
                  <a:sym typeface="Nunito"/>
                </a:rPr>
                <a:t>de pós-venda você vai aplicar nos próximos</a:t>
              </a:r>
              <a:br>
                <a:rPr lang="pt-BR" sz="1600" i="1" dirty="0">
                  <a:solidFill>
                    <a:schemeClr val="tx1">
                      <a:lumMod val="90000"/>
                      <a:lumOff val="10000"/>
                    </a:schemeClr>
                  </a:solidFill>
                  <a:latin typeface="+mn-lt"/>
                  <a:sym typeface="Nunito"/>
                </a:rPr>
              </a:br>
              <a:r>
                <a:rPr lang="pt-BR" sz="1600" i="1" dirty="0">
                  <a:solidFill>
                    <a:schemeClr val="tx1">
                      <a:lumMod val="90000"/>
                      <a:lumOff val="10000"/>
                    </a:schemeClr>
                  </a:solidFill>
                  <a:latin typeface="+mn-lt"/>
                  <a:sym typeface="Nunito"/>
                </a:rPr>
                <a:t>30 dias.</a:t>
              </a:r>
              <a:endParaRPr sz="1600" i="1" dirty="0">
                <a:solidFill>
                  <a:schemeClr val="tx1">
                    <a:lumMod val="90000"/>
                    <a:lumOff val="10000"/>
                  </a:schemeClr>
                </a:solidFill>
                <a:latin typeface="+mn-lt"/>
                <a:sym typeface="Nunito"/>
              </a:endParaRPr>
            </a:p>
          </p:txBody>
        </p:sp>
        <p:sp>
          <p:nvSpPr>
            <p:cNvPr id="29" name="Google Shape;972;g17930d8f3b4_0_26">
              <a:extLst>
                <a:ext uri="{FF2B5EF4-FFF2-40B4-BE49-F238E27FC236}">
                  <a16:creationId xmlns:a16="http://schemas.microsoft.com/office/drawing/2014/main" id="{E844C799-2011-4195-8A22-D28AF8B4D2EC}"/>
                </a:ext>
              </a:extLst>
            </p:cNvPr>
            <p:cNvSpPr txBox="1"/>
            <p:nvPr/>
          </p:nvSpPr>
          <p:spPr>
            <a:xfrm>
              <a:off x="10197489" y="380644"/>
              <a:ext cx="337882" cy="738633"/>
            </a:xfrm>
            <a:prstGeom prst="rect">
              <a:avLst/>
            </a:prstGeom>
            <a:noFill/>
            <a:ln>
              <a:noFill/>
            </a:ln>
            <a:effectLst/>
          </p:spPr>
          <p:txBody>
            <a:bodyPr spcFirstLastPara="1" wrap="square" lIns="0" tIns="91425" rIns="0" bIns="91425" anchor="t" anchorCtr="0">
              <a:spAutoFit/>
            </a:bodyPr>
            <a:lstStyle>
              <a:defPPr marR="0" lvl="0" algn="l" rtl="0">
                <a:lnSpc>
                  <a:spcPct val="100000"/>
                </a:lnSpc>
                <a:spcBef>
                  <a:spcPts val="0"/>
                </a:spcBef>
                <a:spcAft>
                  <a:spcPts val="0"/>
                </a:spcAft>
                <a:defRPr/>
              </a:defPPr>
              <a:lvl1pPr>
                <a:defRPr sz="3600" i="1">
                  <a:solidFill>
                    <a:schemeClr val="tx2"/>
                  </a:solidFill>
                  <a:latin typeface="+mj-lt"/>
                </a:defRPr>
              </a:lvl1pPr>
            </a:lstStyle>
            <a:p>
              <a:r>
                <a:rPr lang="pt-BR" dirty="0">
                  <a:solidFill>
                    <a:schemeClr val="bg1"/>
                  </a:solidFill>
                  <a:sym typeface="Exo 2"/>
                </a:rPr>
                <a:t>6</a:t>
              </a:r>
            </a:p>
          </p:txBody>
        </p:sp>
      </p:grpSp>
      <p:sp>
        <p:nvSpPr>
          <p:cNvPr id="30" name="Google Shape;972;g17930d8f3b4_0_26">
            <a:extLst>
              <a:ext uri="{FF2B5EF4-FFF2-40B4-BE49-F238E27FC236}">
                <a16:creationId xmlns:a16="http://schemas.microsoft.com/office/drawing/2014/main" id="{CCC06F19-DDAD-4E23-9476-49F9EC9F553A}"/>
              </a:ext>
            </a:extLst>
          </p:cNvPr>
          <p:cNvSpPr txBox="1"/>
          <p:nvPr/>
        </p:nvSpPr>
        <p:spPr>
          <a:xfrm rot="20760000">
            <a:off x="2610267" y="647287"/>
            <a:ext cx="1409223" cy="461635"/>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pt-BR" sz="1800" i="1" dirty="0">
                <a:solidFill>
                  <a:schemeClr val="bg1"/>
                </a:solidFill>
                <a:latin typeface="+mj-lt"/>
                <a:ea typeface="Exo 2"/>
                <a:cs typeface="Exo 2"/>
                <a:sym typeface="Exo 2"/>
              </a:rPr>
              <a:t>Pós-venda</a:t>
            </a:r>
          </a:p>
        </p:txBody>
      </p:sp>
    </p:spTree>
    <p:extLst>
      <p:ext uri="{BB962C8B-B14F-4D97-AF65-F5344CB8AC3E}">
        <p14:creationId xmlns:p14="http://schemas.microsoft.com/office/powerpoint/2010/main" val="39067628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descr="Homem sentado na cadeira em frente a mesa&#10;&#10;Descrição gerada automaticamente">
            <a:extLst>
              <a:ext uri="{FF2B5EF4-FFF2-40B4-BE49-F238E27FC236}">
                <a16:creationId xmlns:a16="http://schemas.microsoft.com/office/drawing/2014/main" id="{948031C9-BF0D-2FED-EEED-289E2738178A}"/>
              </a:ext>
            </a:extLst>
          </p:cNvPr>
          <p:cNvPicPr>
            <a:picLocks noChangeAspect="1"/>
          </p:cNvPicPr>
          <p:nvPr/>
        </p:nvPicPr>
        <p:blipFill rotWithShape="1">
          <a:blip r:embed="rId4">
            <a:extLst>
              <a:ext uri="{28A0092B-C50C-407E-A947-70E740481C1C}">
                <a14:useLocalDpi xmlns:a14="http://schemas.microsoft.com/office/drawing/2010/main"/>
              </a:ext>
            </a:extLst>
          </a:blip>
          <a:srcRect/>
          <a:stretch/>
        </p:blipFill>
        <p:spPr>
          <a:xfrm>
            <a:off x="0" y="0"/>
            <a:ext cx="9852417" cy="6858000"/>
          </a:xfrm>
          <a:prstGeom prst="rect">
            <a:avLst/>
          </a:prstGeom>
        </p:spPr>
      </p:pic>
      <p:sp>
        <p:nvSpPr>
          <p:cNvPr id="5" name="Gráfico 5">
            <a:extLst>
              <a:ext uri="{FF2B5EF4-FFF2-40B4-BE49-F238E27FC236}">
                <a16:creationId xmlns:a16="http://schemas.microsoft.com/office/drawing/2014/main" id="{946FA4AD-0EC7-44F5-B40E-F33485B3CB72}"/>
              </a:ext>
            </a:extLst>
          </p:cNvPr>
          <p:cNvSpPr/>
          <p:nvPr/>
        </p:nvSpPr>
        <p:spPr>
          <a:xfrm flipH="1">
            <a:off x="4178346" y="-962"/>
            <a:ext cx="8038065" cy="6858962"/>
          </a:xfrm>
          <a:custGeom>
            <a:avLst/>
            <a:gdLst>
              <a:gd name="connsiteX0" fmla="*/ 8283838 w 11478748"/>
              <a:gd name="connsiteY0" fmla="*/ 4302756 h 6913639"/>
              <a:gd name="connsiteX1" fmla="*/ 10757892 w 11478748"/>
              <a:gd name="connsiteY1" fmla="*/ 6912676 h 6913639"/>
              <a:gd name="connsiteX2" fmla="*/ -1406 w 11478748"/>
              <a:gd name="connsiteY2" fmla="*/ 6912676 h 6913639"/>
              <a:gd name="connsiteX3" fmla="*/ -1406 w 11478748"/>
              <a:gd name="connsiteY3" fmla="*/ -964 h 6913639"/>
              <a:gd name="connsiteX4" fmla="*/ 11477343 w 11478748"/>
              <a:gd name="connsiteY4" fmla="*/ -964 h 6913639"/>
              <a:gd name="connsiteX5" fmla="*/ 8283838 w 11478748"/>
              <a:gd name="connsiteY5" fmla="*/ 4302756 h 6913639"/>
              <a:gd name="connsiteX0" fmla="*/ 8285244 w 11478749"/>
              <a:gd name="connsiteY0" fmla="*/ 4303720 h 6913640"/>
              <a:gd name="connsiteX1" fmla="*/ 10759298 w 11478749"/>
              <a:gd name="connsiteY1" fmla="*/ 6913640 h 6913640"/>
              <a:gd name="connsiteX2" fmla="*/ 0 w 11478749"/>
              <a:gd name="connsiteY2" fmla="*/ 6913640 h 6913640"/>
              <a:gd name="connsiteX3" fmla="*/ 4969042 w 11478749"/>
              <a:gd name="connsiteY3" fmla="*/ 0 h 6913640"/>
              <a:gd name="connsiteX4" fmla="*/ 11478749 w 11478749"/>
              <a:gd name="connsiteY4" fmla="*/ 0 h 6913640"/>
              <a:gd name="connsiteX5" fmla="*/ 8285244 w 11478749"/>
              <a:gd name="connsiteY5" fmla="*/ 4303720 h 6913640"/>
              <a:gd name="connsiteX0" fmla="*/ 8285244 w 11478749"/>
              <a:gd name="connsiteY0" fmla="*/ 4303720 h 6913640"/>
              <a:gd name="connsiteX1" fmla="*/ 10759298 w 11478749"/>
              <a:gd name="connsiteY1" fmla="*/ 6913640 h 6913640"/>
              <a:gd name="connsiteX2" fmla="*/ 0 w 11478749"/>
              <a:gd name="connsiteY2" fmla="*/ 6913640 h 6913640"/>
              <a:gd name="connsiteX3" fmla="*/ 3477126 w 11478749"/>
              <a:gd name="connsiteY3" fmla="*/ 0 h 6913640"/>
              <a:gd name="connsiteX4" fmla="*/ 11478749 w 11478749"/>
              <a:gd name="connsiteY4" fmla="*/ 0 h 6913640"/>
              <a:gd name="connsiteX5" fmla="*/ 8285244 w 11478749"/>
              <a:gd name="connsiteY5" fmla="*/ 4303720 h 6913640"/>
              <a:gd name="connsiteX0" fmla="*/ 4820149 w 8013654"/>
              <a:gd name="connsiteY0" fmla="*/ 4303720 h 6913640"/>
              <a:gd name="connsiteX1" fmla="*/ 7294203 w 8013654"/>
              <a:gd name="connsiteY1" fmla="*/ 6913640 h 6913640"/>
              <a:gd name="connsiteX2" fmla="*/ 0 w 8013654"/>
              <a:gd name="connsiteY2" fmla="*/ 6913640 h 6913640"/>
              <a:gd name="connsiteX3" fmla="*/ 12031 w 8013654"/>
              <a:gd name="connsiteY3" fmla="*/ 0 h 6913640"/>
              <a:gd name="connsiteX4" fmla="*/ 8013654 w 8013654"/>
              <a:gd name="connsiteY4" fmla="*/ 0 h 6913640"/>
              <a:gd name="connsiteX5" fmla="*/ 4820149 w 8013654"/>
              <a:gd name="connsiteY5" fmla="*/ 4303720 h 6913640"/>
              <a:gd name="connsiteX0" fmla="*/ 4820149 w 8013654"/>
              <a:gd name="connsiteY0" fmla="*/ 4303720 h 6913640"/>
              <a:gd name="connsiteX1" fmla="*/ 7294203 w 8013654"/>
              <a:gd name="connsiteY1" fmla="*/ 6913640 h 6913640"/>
              <a:gd name="connsiteX2" fmla="*/ 0 w 8013654"/>
              <a:gd name="connsiteY2" fmla="*/ 6913640 h 6913640"/>
              <a:gd name="connsiteX3" fmla="*/ 204536 w 8013654"/>
              <a:gd name="connsiteY3" fmla="*/ 194040 h 6913640"/>
              <a:gd name="connsiteX4" fmla="*/ 8013654 w 8013654"/>
              <a:gd name="connsiteY4" fmla="*/ 0 h 6913640"/>
              <a:gd name="connsiteX5" fmla="*/ 4820149 w 8013654"/>
              <a:gd name="connsiteY5" fmla="*/ 4303720 h 6913640"/>
              <a:gd name="connsiteX0" fmla="*/ 4820149 w 8013654"/>
              <a:gd name="connsiteY0" fmla="*/ 4303720 h 6913640"/>
              <a:gd name="connsiteX1" fmla="*/ 7294203 w 8013654"/>
              <a:gd name="connsiteY1" fmla="*/ 6913640 h 6913640"/>
              <a:gd name="connsiteX2" fmla="*/ 0 w 8013654"/>
              <a:gd name="connsiteY2" fmla="*/ 6913640 h 6913640"/>
              <a:gd name="connsiteX3" fmla="*/ 12031 w 8013654"/>
              <a:gd name="connsiteY3" fmla="*/ 0 h 6913640"/>
              <a:gd name="connsiteX4" fmla="*/ 8013654 w 8013654"/>
              <a:gd name="connsiteY4" fmla="*/ 0 h 6913640"/>
              <a:gd name="connsiteX5" fmla="*/ 4820149 w 8013654"/>
              <a:gd name="connsiteY5" fmla="*/ 4303720 h 6913640"/>
              <a:gd name="connsiteX0" fmla="*/ 4844560 w 8038065"/>
              <a:gd name="connsiteY0" fmla="*/ 4303720 h 6913640"/>
              <a:gd name="connsiteX1" fmla="*/ 7318614 w 8038065"/>
              <a:gd name="connsiteY1" fmla="*/ 6913640 h 6913640"/>
              <a:gd name="connsiteX2" fmla="*/ 24411 w 8038065"/>
              <a:gd name="connsiteY2" fmla="*/ 6913640 h 6913640"/>
              <a:gd name="connsiteX3" fmla="*/ 347 w 8038065"/>
              <a:gd name="connsiteY3" fmla="*/ 0 h 6913640"/>
              <a:gd name="connsiteX4" fmla="*/ 8038065 w 8038065"/>
              <a:gd name="connsiteY4" fmla="*/ 0 h 6913640"/>
              <a:gd name="connsiteX5" fmla="*/ 4844560 w 8038065"/>
              <a:gd name="connsiteY5" fmla="*/ 4303720 h 6913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8065" h="6913640">
                <a:moveTo>
                  <a:pt x="4844560" y="4303720"/>
                </a:moveTo>
                <a:cubicBezTo>
                  <a:pt x="5516134" y="5306541"/>
                  <a:pt x="6353324" y="6189016"/>
                  <a:pt x="7318614" y="6913640"/>
                </a:cubicBezTo>
                <a:lnTo>
                  <a:pt x="24411" y="6913640"/>
                </a:lnTo>
                <a:cubicBezTo>
                  <a:pt x="28421" y="4609093"/>
                  <a:pt x="-3663" y="2304547"/>
                  <a:pt x="347" y="0"/>
                </a:cubicBezTo>
                <a:lnTo>
                  <a:pt x="8038065" y="0"/>
                </a:lnTo>
                <a:cubicBezTo>
                  <a:pt x="6751858" y="1256045"/>
                  <a:pt x="5673994" y="2708775"/>
                  <a:pt x="4844560" y="4303720"/>
                </a:cubicBezTo>
                <a:close/>
              </a:path>
            </a:pathLst>
          </a:custGeom>
          <a:gradFill flip="none" rotWithShape="1">
            <a:gsLst>
              <a:gs pos="50000">
                <a:schemeClr val="tx2"/>
              </a:gs>
              <a:gs pos="100000">
                <a:schemeClr val="accent1"/>
              </a:gs>
            </a:gsLst>
            <a:path path="circle">
              <a:fillToRect r="100000" b="100000"/>
            </a:path>
            <a:tileRect l="-100000" t="-100000"/>
          </a:gradFill>
          <a:ln w="129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dirty="0">
              <a:ln>
                <a:noFill/>
              </a:ln>
              <a:solidFill>
                <a:srgbClr val="262626"/>
              </a:solidFill>
              <a:effectLst/>
              <a:uLnTx/>
              <a:uFillTx/>
              <a:latin typeface="Nunito"/>
              <a:ea typeface="+mn-ea"/>
              <a:cs typeface="+mn-cs"/>
            </a:endParaRPr>
          </a:p>
        </p:txBody>
      </p:sp>
      <p:pic>
        <p:nvPicPr>
          <p:cNvPr id="9" name="Gráfico 8" hidden="1">
            <a:extLst>
              <a:ext uri="{FF2B5EF4-FFF2-40B4-BE49-F238E27FC236}">
                <a16:creationId xmlns:a16="http://schemas.microsoft.com/office/drawing/2014/main" id="{1FB67FC6-D1EE-4C4E-AC96-0FD99D0AF86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67248" y="369000"/>
            <a:ext cx="11457505" cy="6120000"/>
          </a:xfrm>
          <a:prstGeom prst="rect">
            <a:avLst/>
          </a:prstGeom>
        </p:spPr>
      </p:pic>
      <p:pic>
        <p:nvPicPr>
          <p:cNvPr id="12" name="Gráfico 11">
            <a:extLst>
              <a:ext uri="{FF2B5EF4-FFF2-40B4-BE49-F238E27FC236}">
                <a16:creationId xmlns:a16="http://schemas.microsoft.com/office/drawing/2014/main" id="{8793580A-ABFD-42EA-8AEF-A2CCC452213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7184210">
            <a:off x="-2156567" y="-1642146"/>
            <a:ext cx="11198069" cy="8809148"/>
          </a:xfrm>
          <a:prstGeom prst="rect">
            <a:avLst/>
          </a:prstGeom>
        </p:spPr>
      </p:pic>
      <p:sp>
        <p:nvSpPr>
          <p:cNvPr id="8" name="CaixaDeTexto 7">
            <a:extLst>
              <a:ext uri="{FF2B5EF4-FFF2-40B4-BE49-F238E27FC236}">
                <a16:creationId xmlns:a16="http://schemas.microsoft.com/office/drawing/2014/main" id="{D6849553-3267-4704-9B97-6392A31E2DFF}"/>
              </a:ext>
            </a:extLst>
          </p:cNvPr>
          <p:cNvSpPr txBox="1"/>
          <p:nvPr/>
        </p:nvSpPr>
        <p:spPr>
          <a:xfrm>
            <a:off x="7888157" y="2971085"/>
            <a:ext cx="4062588" cy="1200329"/>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3600" b="0" i="1" u="none" strike="noStrike" kern="1200" cap="none" spc="0" normalizeH="0" baseline="0" noProof="0" dirty="0">
                <a:ln>
                  <a:noFill/>
                </a:ln>
                <a:solidFill>
                  <a:srgbClr val="FFFFFF"/>
                </a:solidFill>
                <a:effectLst/>
                <a:uLnTx/>
                <a:uFillTx/>
                <a:latin typeface="Exo 2.0 Extra Bold"/>
                <a:ea typeface="+mn-ea"/>
                <a:cs typeface="+mn-cs"/>
              </a:rPr>
              <a:t>É hora de iniciar nossa jornada!</a:t>
            </a:r>
            <a:endParaRPr kumimoji="0" lang="pt-BR" sz="1400" b="0" i="1" u="none" strike="noStrike" kern="1200" cap="none" spc="0" normalizeH="0" baseline="0" noProof="0" dirty="0">
              <a:ln>
                <a:noFill/>
              </a:ln>
              <a:solidFill>
                <a:srgbClr val="FFFFFF"/>
              </a:solidFill>
              <a:effectLst/>
              <a:uLnTx/>
              <a:uFillTx/>
              <a:latin typeface="Nunito"/>
              <a:ea typeface="+mn-ea"/>
              <a:cs typeface="+mn-cs"/>
            </a:endParaRPr>
          </a:p>
        </p:txBody>
      </p:sp>
      <p:sp>
        <p:nvSpPr>
          <p:cNvPr id="13" name="Gráfico 8">
            <a:extLst>
              <a:ext uri="{FF2B5EF4-FFF2-40B4-BE49-F238E27FC236}">
                <a16:creationId xmlns:a16="http://schemas.microsoft.com/office/drawing/2014/main" id="{B546FB5B-1B01-4D8A-8879-037CE0414A68}"/>
              </a:ext>
            </a:extLst>
          </p:cNvPr>
          <p:cNvSpPr/>
          <p:nvPr/>
        </p:nvSpPr>
        <p:spPr>
          <a:xfrm rot="1974999">
            <a:off x="10954208" y="5279031"/>
            <a:ext cx="2203953" cy="2770751"/>
          </a:xfrm>
          <a:custGeom>
            <a:avLst/>
            <a:gdLst>
              <a:gd name="connsiteX0" fmla="*/ 256858 w 547817"/>
              <a:gd name="connsiteY0" fmla="*/ 688205 h 688701"/>
              <a:gd name="connsiteX1" fmla="*/ 368491 w 547817"/>
              <a:gd name="connsiteY1" fmla="*/ 385405 h 688701"/>
              <a:gd name="connsiteX2" fmla="*/ 402115 w 547817"/>
              <a:gd name="connsiteY2" fmla="*/ 309205 h 688701"/>
              <a:gd name="connsiteX3" fmla="*/ 402115 w 547817"/>
              <a:gd name="connsiteY3" fmla="*/ 309205 h 688701"/>
              <a:gd name="connsiteX4" fmla="*/ 533179 w 547817"/>
              <a:gd name="connsiteY4" fmla="*/ 68890 h 688701"/>
              <a:gd name="connsiteX5" fmla="*/ 541561 w 547817"/>
              <a:gd name="connsiteY5" fmla="*/ 14216 h 688701"/>
              <a:gd name="connsiteX6" fmla="*/ 427261 w 547817"/>
              <a:gd name="connsiteY6" fmla="*/ 18883 h 688701"/>
              <a:gd name="connsiteX7" fmla="*/ -1364 w 547817"/>
              <a:gd name="connsiteY7" fmla="*/ 356354 h 688701"/>
              <a:gd name="connsiteX8" fmla="*/ -1364 w 547817"/>
              <a:gd name="connsiteY8" fmla="*/ 356354 h 688701"/>
              <a:gd name="connsiteX9" fmla="*/ 256858 w 547817"/>
              <a:gd name="connsiteY9" fmla="*/ 688205 h 688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7817" h="688701">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noFill/>
          <a:ln w="3810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dirty="0">
              <a:ln>
                <a:noFill/>
              </a:ln>
              <a:solidFill>
                <a:srgbClr val="262626"/>
              </a:solidFill>
              <a:effectLst/>
              <a:uLnTx/>
              <a:uFillTx/>
              <a:latin typeface="Nunito"/>
              <a:ea typeface="+mn-ea"/>
              <a:cs typeface="+mn-cs"/>
            </a:endParaRPr>
          </a:p>
        </p:txBody>
      </p:sp>
      <p:sp>
        <p:nvSpPr>
          <p:cNvPr id="15" name="CaixaDeTexto 14">
            <a:extLst>
              <a:ext uri="{FF2B5EF4-FFF2-40B4-BE49-F238E27FC236}">
                <a16:creationId xmlns:a16="http://schemas.microsoft.com/office/drawing/2014/main" id="{06CF72D7-0989-4366-8F25-F13C1EF597EC}"/>
              </a:ext>
            </a:extLst>
          </p:cNvPr>
          <p:cNvSpPr txBox="1"/>
          <p:nvPr/>
        </p:nvSpPr>
        <p:spPr>
          <a:xfrm>
            <a:off x="11430000" y="6181223"/>
            <a:ext cx="394752" cy="30777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B1EA48-AE99-4102-B15A-1A3323D208F4}" type="slidenum">
              <a:rPr kumimoji="0" lang="pt-BR" sz="1400" b="0" i="0" u="none" strike="noStrike" kern="1200" cap="none" spc="0" normalizeH="0" baseline="0" noProof="0" smtClean="0">
                <a:ln>
                  <a:noFill/>
                </a:ln>
                <a:solidFill>
                  <a:srgbClr val="FFFFFF"/>
                </a:solidFill>
                <a:effectLst/>
                <a:uLnTx/>
                <a:uFillTx/>
                <a:latin typeface="Exo 2.0 Extra Bol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pt-BR" sz="1400" b="0" i="0" u="none" strike="noStrike" kern="1200" cap="none" spc="0" normalizeH="0" baseline="0" noProof="0" dirty="0">
              <a:ln>
                <a:noFill/>
              </a:ln>
              <a:solidFill>
                <a:srgbClr val="FFFFFF"/>
              </a:solidFill>
              <a:effectLst/>
              <a:uLnTx/>
              <a:uFillTx/>
              <a:latin typeface="Exo 2.0 Extra Bold"/>
              <a:ea typeface="+mn-ea"/>
              <a:cs typeface="+mn-cs"/>
            </a:endParaRPr>
          </a:p>
        </p:txBody>
      </p:sp>
      <p:pic>
        <p:nvPicPr>
          <p:cNvPr id="10" name="Gráfico 9">
            <a:extLst>
              <a:ext uri="{FF2B5EF4-FFF2-40B4-BE49-F238E27FC236}">
                <a16:creationId xmlns:a16="http://schemas.microsoft.com/office/drawing/2014/main" id="{D3FC334A-FAE7-41A1-88B0-7CD9D4DA24E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2345219" flipH="1">
            <a:off x="10676210" y="-2038025"/>
            <a:ext cx="2549071" cy="3061902"/>
          </a:xfrm>
          <a:prstGeom prst="rect">
            <a:avLst/>
          </a:prstGeom>
        </p:spPr>
      </p:pic>
    </p:spTree>
    <p:custDataLst>
      <p:tags r:id="rId1"/>
    </p:custDataLst>
    <p:extLst>
      <p:ext uri="{BB962C8B-B14F-4D97-AF65-F5344CB8AC3E}">
        <p14:creationId xmlns:p14="http://schemas.microsoft.com/office/powerpoint/2010/main" val="617023180"/>
      </p:ext>
    </p:extLst>
  </p:cSld>
  <p:clrMapOvr>
    <a:masterClrMapping/>
  </p:clrMapOvr>
  <p:transition spd="slow">
    <p:push dir="u"/>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633"/>
        <p:cNvGrpSpPr/>
        <p:nvPr/>
      </p:nvGrpSpPr>
      <p:grpSpPr>
        <a:xfrm>
          <a:off x="0" y="0"/>
          <a:ext cx="0" cy="0"/>
          <a:chOff x="0" y="0"/>
          <a:chExt cx="0" cy="0"/>
        </a:xfrm>
      </p:grpSpPr>
      <p:pic>
        <p:nvPicPr>
          <p:cNvPr id="3" name="Imagem 2" descr="Homem e mulher em pé posando para foto&#10;&#10;Descrição gerada automaticamente">
            <a:extLst>
              <a:ext uri="{FF2B5EF4-FFF2-40B4-BE49-F238E27FC236}">
                <a16:creationId xmlns:a16="http://schemas.microsoft.com/office/drawing/2014/main" id="{6C67E63E-2065-C84D-EECB-0896E14BF09A}"/>
              </a:ext>
            </a:extLst>
          </p:cNvPr>
          <p:cNvPicPr>
            <a:picLocks noChangeAspect="1"/>
          </p:cNvPicPr>
          <p:nvPr/>
        </p:nvPicPr>
        <p:blipFill>
          <a:blip r:embed="rId4"/>
          <a:stretch>
            <a:fillRect/>
          </a:stretch>
        </p:blipFill>
        <p:spPr>
          <a:xfrm>
            <a:off x="835211" y="-1"/>
            <a:ext cx="13710332" cy="7709095"/>
          </a:xfrm>
          <a:prstGeom prst="rect">
            <a:avLst/>
          </a:prstGeom>
        </p:spPr>
      </p:pic>
      <p:sp>
        <p:nvSpPr>
          <p:cNvPr id="12" name="Retângulo 11">
            <a:extLst>
              <a:ext uri="{FF2B5EF4-FFF2-40B4-BE49-F238E27FC236}">
                <a16:creationId xmlns:a16="http://schemas.microsoft.com/office/drawing/2014/main" id="{C3AA6FD1-71CB-4217-A29C-F44C714B381E}"/>
              </a:ext>
            </a:extLst>
          </p:cNvPr>
          <p:cNvSpPr/>
          <p:nvPr/>
        </p:nvSpPr>
        <p:spPr>
          <a:xfrm>
            <a:off x="0" y="-1"/>
            <a:ext cx="7001301" cy="6913639"/>
          </a:xfrm>
          <a:prstGeom prst="rect">
            <a:avLst/>
          </a:prstGeom>
          <a:gradFill flip="none" rotWithShape="1">
            <a:gsLst>
              <a:gs pos="50000">
                <a:schemeClr val="accent4"/>
              </a:gs>
              <a:gs pos="100000">
                <a:schemeClr val="accent3">
                  <a:alpha val="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15" name="Gráfico 2">
            <a:extLst>
              <a:ext uri="{FF2B5EF4-FFF2-40B4-BE49-F238E27FC236}">
                <a16:creationId xmlns:a16="http://schemas.microsoft.com/office/drawing/2014/main" id="{7A958146-7233-41A7-9DED-56A2F7267E10}"/>
              </a:ext>
            </a:extLst>
          </p:cNvPr>
          <p:cNvSpPr/>
          <p:nvPr/>
        </p:nvSpPr>
        <p:spPr>
          <a:xfrm rot="16911916">
            <a:off x="-7129376" y="-3410303"/>
            <a:ext cx="12333706" cy="14181971"/>
          </a:xfrm>
          <a:custGeom>
            <a:avLst/>
            <a:gdLst>
              <a:gd name="connsiteX0" fmla="*/ 0 w 5701176"/>
              <a:gd name="connsiteY0" fmla="*/ 5198879 h 6517995"/>
              <a:gd name="connsiteX1" fmla="*/ 2452116 w 5701176"/>
              <a:gd name="connsiteY1" fmla="*/ 3025083 h 6517995"/>
              <a:gd name="connsiteX2" fmla="*/ 3052001 w 5701176"/>
              <a:gd name="connsiteY2" fmla="*/ 2423865 h 6517995"/>
              <a:gd name="connsiteX3" fmla="*/ 3052096 w 5701176"/>
              <a:gd name="connsiteY3" fmla="*/ 2424341 h 6517995"/>
              <a:gd name="connsiteX4" fmla="*/ 4846320 w 5701176"/>
              <a:gd name="connsiteY4" fmla="*/ 286741 h 6517995"/>
              <a:gd name="connsiteX5" fmla="*/ 5332286 w 5701176"/>
              <a:gd name="connsiteY5" fmla="*/ 8611 h 6517995"/>
              <a:gd name="connsiteX6" fmla="*/ 5698998 w 5701176"/>
              <a:gd name="connsiteY6" fmla="*/ 1137419 h 6517995"/>
              <a:gd name="connsiteX7" fmla="*/ 4057364 w 5701176"/>
              <a:gd name="connsiteY7" fmla="*/ 6517996 h 6517995"/>
              <a:gd name="connsiteX8" fmla="*/ 4053364 w 5701176"/>
              <a:gd name="connsiteY8" fmla="*/ 6508090 h 6517995"/>
              <a:gd name="connsiteX9" fmla="*/ 4057364 w 5701176"/>
              <a:gd name="connsiteY9" fmla="*/ 6517996 h 6517995"/>
              <a:gd name="connsiteX10" fmla="*/ 0 w 5701176"/>
              <a:gd name="connsiteY10" fmla="*/ 5198879 h 6517995"/>
              <a:gd name="connsiteX0" fmla="*/ 0 w 5701176"/>
              <a:gd name="connsiteY0" fmla="*/ 5198879 h 6527879"/>
              <a:gd name="connsiteX1" fmla="*/ 2452116 w 5701176"/>
              <a:gd name="connsiteY1" fmla="*/ 3025083 h 6527879"/>
              <a:gd name="connsiteX2" fmla="*/ 3052001 w 5701176"/>
              <a:gd name="connsiteY2" fmla="*/ 2423865 h 6527879"/>
              <a:gd name="connsiteX3" fmla="*/ 3052096 w 5701176"/>
              <a:gd name="connsiteY3" fmla="*/ 2424341 h 6527879"/>
              <a:gd name="connsiteX4" fmla="*/ 4846320 w 5701176"/>
              <a:gd name="connsiteY4" fmla="*/ 286741 h 6527879"/>
              <a:gd name="connsiteX5" fmla="*/ 5332286 w 5701176"/>
              <a:gd name="connsiteY5" fmla="*/ 8611 h 6527879"/>
              <a:gd name="connsiteX6" fmla="*/ 5698998 w 5701176"/>
              <a:gd name="connsiteY6" fmla="*/ 1137419 h 6527879"/>
              <a:gd name="connsiteX7" fmla="*/ 4057364 w 5701176"/>
              <a:gd name="connsiteY7" fmla="*/ 6517996 h 6527879"/>
              <a:gd name="connsiteX8" fmla="*/ 4053364 w 5701176"/>
              <a:gd name="connsiteY8" fmla="*/ 6508090 h 6527879"/>
              <a:gd name="connsiteX9" fmla="*/ 4072193 w 5701176"/>
              <a:gd name="connsiteY9" fmla="*/ 6527879 h 6527879"/>
              <a:gd name="connsiteX10" fmla="*/ 0 w 5701176"/>
              <a:gd name="connsiteY10" fmla="*/ 5198879 h 6527879"/>
              <a:gd name="connsiteX0" fmla="*/ 0 w 5701176"/>
              <a:gd name="connsiteY0" fmla="*/ 5198879 h 6557702"/>
              <a:gd name="connsiteX1" fmla="*/ 2452116 w 5701176"/>
              <a:gd name="connsiteY1" fmla="*/ 3025083 h 6557702"/>
              <a:gd name="connsiteX2" fmla="*/ 3052001 w 5701176"/>
              <a:gd name="connsiteY2" fmla="*/ 2423865 h 6557702"/>
              <a:gd name="connsiteX3" fmla="*/ 3052096 w 5701176"/>
              <a:gd name="connsiteY3" fmla="*/ 2424341 h 6557702"/>
              <a:gd name="connsiteX4" fmla="*/ 4846320 w 5701176"/>
              <a:gd name="connsiteY4" fmla="*/ 286741 h 6557702"/>
              <a:gd name="connsiteX5" fmla="*/ 5332286 w 5701176"/>
              <a:gd name="connsiteY5" fmla="*/ 8611 h 6557702"/>
              <a:gd name="connsiteX6" fmla="*/ 5698998 w 5701176"/>
              <a:gd name="connsiteY6" fmla="*/ 1137419 h 6557702"/>
              <a:gd name="connsiteX7" fmla="*/ 4057364 w 5701176"/>
              <a:gd name="connsiteY7" fmla="*/ 6517996 h 6557702"/>
              <a:gd name="connsiteX8" fmla="*/ 4053364 w 5701176"/>
              <a:gd name="connsiteY8" fmla="*/ 6508090 h 6557702"/>
              <a:gd name="connsiteX9" fmla="*/ 4035815 w 5701176"/>
              <a:gd name="connsiteY9" fmla="*/ 6557702 h 6557702"/>
              <a:gd name="connsiteX10" fmla="*/ 0 w 5701176"/>
              <a:gd name="connsiteY10" fmla="*/ 5198879 h 6557702"/>
              <a:gd name="connsiteX0" fmla="*/ 0 w 5701176"/>
              <a:gd name="connsiteY0" fmla="*/ 5198879 h 6557702"/>
              <a:gd name="connsiteX1" fmla="*/ 2452116 w 5701176"/>
              <a:gd name="connsiteY1" fmla="*/ 3025083 h 6557702"/>
              <a:gd name="connsiteX2" fmla="*/ 3052001 w 5701176"/>
              <a:gd name="connsiteY2" fmla="*/ 2423865 h 6557702"/>
              <a:gd name="connsiteX3" fmla="*/ 3052096 w 5701176"/>
              <a:gd name="connsiteY3" fmla="*/ 2424341 h 6557702"/>
              <a:gd name="connsiteX4" fmla="*/ 4846320 w 5701176"/>
              <a:gd name="connsiteY4" fmla="*/ 286741 h 6557702"/>
              <a:gd name="connsiteX5" fmla="*/ 5332286 w 5701176"/>
              <a:gd name="connsiteY5" fmla="*/ 8611 h 6557702"/>
              <a:gd name="connsiteX6" fmla="*/ 5698998 w 5701176"/>
              <a:gd name="connsiteY6" fmla="*/ 1137419 h 6557702"/>
              <a:gd name="connsiteX7" fmla="*/ 4057364 w 5701176"/>
              <a:gd name="connsiteY7" fmla="*/ 6517996 h 6557702"/>
              <a:gd name="connsiteX8" fmla="*/ 4051506 w 5701176"/>
              <a:gd name="connsiteY8" fmla="*/ 6541960 h 6557702"/>
              <a:gd name="connsiteX9" fmla="*/ 4035815 w 5701176"/>
              <a:gd name="connsiteY9" fmla="*/ 6557702 h 6557702"/>
              <a:gd name="connsiteX10" fmla="*/ 0 w 5701176"/>
              <a:gd name="connsiteY10" fmla="*/ 5198879 h 6557702"/>
              <a:gd name="connsiteX0" fmla="*/ 0 w 5701176"/>
              <a:gd name="connsiteY0" fmla="*/ 5198879 h 6557702"/>
              <a:gd name="connsiteX1" fmla="*/ 2452116 w 5701176"/>
              <a:gd name="connsiteY1" fmla="*/ 3025083 h 6557702"/>
              <a:gd name="connsiteX2" fmla="*/ 3052001 w 5701176"/>
              <a:gd name="connsiteY2" fmla="*/ 2423865 h 6557702"/>
              <a:gd name="connsiteX3" fmla="*/ 3052096 w 5701176"/>
              <a:gd name="connsiteY3" fmla="*/ 2424341 h 6557702"/>
              <a:gd name="connsiteX4" fmla="*/ 4846320 w 5701176"/>
              <a:gd name="connsiteY4" fmla="*/ 286741 h 6557702"/>
              <a:gd name="connsiteX5" fmla="*/ 5332286 w 5701176"/>
              <a:gd name="connsiteY5" fmla="*/ 8611 h 6557702"/>
              <a:gd name="connsiteX6" fmla="*/ 5698998 w 5701176"/>
              <a:gd name="connsiteY6" fmla="*/ 1137419 h 6557702"/>
              <a:gd name="connsiteX7" fmla="*/ 4054407 w 5701176"/>
              <a:gd name="connsiteY7" fmla="*/ 6520062 h 6557702"/>
              <a:gd name="connsiteX8" fmla="*/ 4051506 w 5701176"/>
              <a:gd name="connsiteY8" fmla="*/ 6541960 h 6557702"/>
              <a:gd name="connsiteX9" fmla="*/ 4035815 w 5701176"/>
              <a:gd name="connsiteY9" fmla="*/ 6557702 h 6557702"/>
              <a:gd name="connsiteX10" fmla="*/ 0 w 5701176"/>
              <a:gd name="connsiteY10" fmla="*/ 5198879 h 6557702"/>
              <a:gd name="connsiteX0" fmla="*/ 0 w 5701176"/>
              <a:gd name="connsiteY0" fmla="*/ 5198879 h 6554261"/>
              <a:gd name="connsiteX1" fmla="*/ 2452116 w 5701176"/>
              <a:gd name="connsiteY1" fmla="*/ 3025083 h 6554261"/>
              <a:gd name="connsiteX2" fmla="*/ 3052001 w 5701176"/>
              <a:gd name="connsiteY2" fmla="*/ 2423865 h 6554261"/>
              <a:gd name="connsiteX3" fmla="*/ 3052096 w 5701176"/>
              <a:gd name="connsiteY3" fmla="*/ 2424341 h 6554261"/>
              <a:gd name="connsiteX4" fmla="*/ 4846320 w 5701176"/>
              <a:gd name="connsiteY4" fmla="*/ 286741 h 6554261"/>
              <a:gd name="connsiteX5" fmla="*/ 5332286 w 5701176"/>
              <a:gd name="connsiteY5" fmla="*/ 8611 h 6554261"/>
              <a:gd name="connsiteX6" fmla="*/ 5698998 w 5701176"/>
              <a:gd name="connsiteY6" fmla="*/ 1137419 h 6554261"/>
              <a:gd name="connsiteX7" fmla="*/ 4054407 w 5701176"/>
              <a:gd name="connsiteY7" fmla="*/ 6520062 h 6554261"/>
              <a:gd name="connsiteX8" fmla="*/ 4051506 w 5701176"/>
              <a:gd name="connsiteY8" fmla="*/ 6541960 h 6554261"/>
              <a:gd name="connsiteX9" fmla="*/ 4019325 w 5701176"/>
              <a:gd name="connsiteY9" fmla="*/ 6554261 h 6554261"/>
              <a:gd name="connsiteX10" fmla="*/ 0 w 5701176"/>
              <a:gd name="connsiteY10" fmla="*/ 5198879 h 6554261"/>
              <a:gd name="connsiteX0" fmla="*/ 0 w 5701176"/>
              <a:gd name="connsiteY0" fmla="*/ 5198879 h 6556492"/>
              <a:gd name="connsiteX1" fmla="*/ 2452116 w 5701176"/>
              <a:gd name="connsiteY1" fmla="*/ 3025083 h 6556492"/>
              <a:gd name="connsiteX2" fmla="*/ 3052001 w 5701176"/>
              <a:gd name="connsiteY2" fmla="*/ 2423865 h 6556492"/>
              <a:gd name="connsiteX3" fmla="*/ 3052096 w 5701176"/>
              <a:gd name="connsiteY3" fmla="*/ 2424341 h 6556492"/>
              <a:gd name="connsiteX4" fmla="*/ 4846320 w 5701176"/>
              <a:gd name="connsiteY4" fmla="*/ 286741 h 6556492"/>
              <a:gd name="connsiteX5" fmla="*/ 5332286 w 5701176"/>
              <a:gd name="connsiteY5" fmla="*/ 8611 h 6556492"/>
              <a:gd name="connsiteX6" fmla="*/ 5698998 w 5701176"/>
              <a:gd name="connsiteY6" fmla="*/ 1137419 h 6556492"/>
              <a:gd name="connsiteX7" fmla="*/ 4054407 w 5701176"/>
              <a:gd name="connsiteY7" fmla="*/ 6520062 h 6556492"/>
              <a:gd name="connsiteX8" fmla="*/ 4051506 w 5701176"/>
              <a:gd name="connsiteY8" fmla="*/ 6541960 h 6556492"/>
              <a:gd name="connsiteX9" fmla="*/ 3999756 w 5701176"/>
              <a:gd name="connsiteY9" fmla="*/ 6556492 h 6556492"/>
              <a:gd name="connsiteX10" fmla="*/ 0 w 5701176"/>
              <a:gd name="connsiteY10" fmla="*/ 5198879 h 6556492"/>
              <a:gd name="connsiteX0" fmla="*/ 0 w 5701176"/>
              <a:gd name="connsiteY0" fmla="*/ 5198879 h 6559191"/>
              <a:gd name="connsiteX1" fmla="*/ 2452116 w 5701176"/>
              <a:gd name="connsiteY1" fmla="*/ 3025083 h 6559191"/>
              <a:gd name="connsiteX2" fmla="*/ 3052001 w 5701176"/>
              <a:gd name="connsiteY2" fmla="*/ 2423865 h 6559191"/>
              <a:gd name="connsiteX3" fmla="*/ 3052096 w 5701176"/>
              <a:gd name="connsiteY3" fmla="*/ 2424341 h 6559191"/>
              <a:gd name="connsiteX4" fmla="*/ 4846320 w 5701176"/>
              <a:gd name="connsiteY4" fmla="*/ 286741 h 6559191"/>
              <a:gd name="connsiteX5" fmla="*/ 5332286 w 5701176"/>
              <a:gd name="connsiteY5" fmla="*/ 8611 h 6559191"/>
              <a:gd name="connsiteX6" fmla="*/ 5698998 w 5701176"/>
              <a:gd name="connsiteY6" fmla="*/ 1137419 h 6559191"/>
              <a:gd name="connsiteX7" fmla="*/ 4054407 w 5701176"/>
              <a:gd name="connsiteY7" fmla="*/ 6520062 h 6559191"/>
              <a:gd name="connsiteX8" fmla="*/ 4039435 w 5701176"/>
              <a:gd name="connsiteY8" fmla="*/ 6557439 h 6559191"/>
              <a:gd name="connsiteX9" fmla="*/ 3999756 w 5701176"/>
              <a:gd name="connsiteY9" fmla="*/ 6556492 h 6559191"/>
              <a:gd name="connsiteX10" fmla="*/ 0 w 5701176"/>
              <a:gd name="connsiteY10" fmla="*/ 5198879 h 6559191"/>
              <a:gd name="connsiteX0" fmla="*/ 0 w 5701176"/>
              <a:gd name="connsiteY0" fmla="*/ 5198879 h 6560738"/>
              <a:gd name="connsiteX1" fmla="*/ 2452116 w 5701176"/>
              <a:gd name="connsiteY1" fmla="*/ 3025083 h 6560738"/>
              <a:gd name="connsiteX2" fmla="*/ 3052001 w 5701176"/>
              <a:gd name="connsiteY2" fmla="*/ 2423865 h 6560738"/>
              <a:gd name="connsiteX3" fmla="*/ 3052096 w 5701176"/>
              <a:gd name="connsiteY3" fmla="*/ 2424341 h 6560738"/>
              <a:gd name="connsiteX4" fmla="*/ 4846320 w 5701176"/>
              <a:gd name="connsiteY4" fmla="*/ 286741 h 6560738"/>
              <a:gd name="connsiteX5" fmla="*/ 5332286 w 5701176"/>
              <a:gd name="connsiteY5" fmla="*/ 8611 h 6560738"/>
              <a:gd name="connsiteX6" fmla="*/ 5698998 w 5701176"/>
              <a:gd name="connsiteY6" fmla="*/ 1137419 h 6560738"/>
              <a:gd name="connsiteX7" fmla="*/ 4066720 w 5701176"/>
              <a:gd name="connsiteY7" fmla="*/ 6497373 h 6560738"/>
              <a:gd name="connsiteX8" fmla="*/ 4039435 w 5701176"/>
              <a:gd name="connsiteY8" fmla="*/ 6557439 h 6560738"/>
              <a:gd name="connsiteX9" fmla="*/ 3999756 w 5701176"/>
              <a:gd name="connsiteY9" fmla="*/ 6556492 h 6560738"/>
              <a:gd name="connsiteX10" fmla="*/ 0 w 5701176"/>
              <a:gd name="connsiteY10" fmla="*/ 5198879 h 6560738"/>
              <a:gd name="connsiteX0" fmla="*/ 0 w 5701176"/>
              <a:gd name="connsiteY0" fmla="*/ 5198879 h 6561432"/>
              <a:gd name="connsiteX1" fmla="*/ 2452116 w 5701176"/>
              <a:gd name="connsiteY1" fmla="*/ 3025083 h 6561432"/>
              <a:gd name="connsiteX2" fmla="*/ 3052001 w 5701176"/>
              <a:gd name="connsiteY2" fmla="*/ 2423865 h 6561432"/>
              <a:gd name="connsiteX3" fmla="*/ 3052096 w 5701176"/>
              <a:gd name="connsiteY3" fmla="*/ 2424341 h 6561432"/>
              <a:gd name="connsiteX4" fmla="*/ 4846320 w 5701176"/>
              <a:gd name="connsiteY4" fmla="*/ 286741 h 6561432"/>
              <a:gd name="connsiteX5" fmla="*/ 5332286 w 5701176"/>
              <a:gd name="connsiteY5" fmla="*/ 8611 h 6561432"/>
              <a:gd name="connsiteX6" fmla="*/ 5698998 w 5701176"/>
              <a:gd name="connsiteY6" fmla="*/ 1137419 h 6561432"/>
              <a:gd name="connsiteX7" fmla="*/ 4095930 w 5701176"/>
              <a:gd name="connsiteY7" fmla="*/ 6487524 h 6561432"/>
              <a:gd name="connsiteX8" fmla="*/ 4039435 w 5701176"/>
              <a:gd name="connsiteY8" fmla="*/ 6557439 h 6561432"/>
              <a:gd name="connsiteX9" fmla="*/ 3999756 w 5701176"/>
              <a:gd name="connsiteY9" fmla="*/ 6556492 h 6561432"/>
              <a:gd name="connsiteX10" fmla="*/ 0 w 5701176"/>
              <a:gd name="connsiteY10" fmla="*/ 5198879 h 6561432"/>
              <a:gd name="connsiteX0" fmla="*/ 0 w 5701176"/>
              <a:gd name="connsiteY0" fmla="*/ 5198879 h 6562035"/>
              <a:gd name="connsiteX1" fmla="*/ 2452116 w 5701176"/>
              <a:gd name="connsiteY1" fmla="*/ 3025083 h 6562035"/>
              <a:gd name="connsiteX2" fmla="*/ 3052001 w 5701176"/>
              <a:gd name="connsiteY2" fmla="*/ 2423865 h 6562035"/>
              <a:gd name="connsiteX3" fmla="*/ 3052096 w 5701176"/>
              <a:gd name="connsiteY3" fmla="*/ 2424341 h 6562035"/>
              <a:gd name="connsiteX4" fmla="*/ 4846320 w 5701176"/>
              <a:gd name="connsiteY4" fmla="*/ 286741 h 6562035"/>
              <a:gd name="connsiteX5" fmla="*/ 5332286 w 5701176"/>
              <a:gd name="connsiteY5" fmla="*/ 8611 h 6562035"/>
              <a:gd name="connsiteX6" fmla="*/ 5698998 w 5701176"/>
              <a:gd name="connsiteY6" fmla="*/ 1137419 h 6562035"/>
              <a:gd name="connsiteX7" fmla="*/ 4080331 w 5701176"/>
              <a:gd name="connsiteY7" fmla="*/ 6479058 h 6562035"/>
              <a:gd name="connsiteX8" fmla="*/ 4039435 w 5701176"/>
              <a:gd name="connsiteY8" fmla="*/ 6557439 h 6562035"/>
              <a:gd name="connsiteX9" fmla="*/ 3999756 w 5701176"/>
              <a:gd name="connsiteY9" fmla="*/ 6556492 h 6562035"/>
              <a:gd name="connsiteX10" fmla="*/ 0 w 5701176"/>
              <a:gd name="connsiteY10" fmla="*/ 5198879 h 6562035"/>
              <a:gd name="connsiteX0" fmla="*/ 0 w 5701176"/>
              <a:gd name="connsiteY0" fmla="*/ 5198879 h 6556492"/>
              <a:gd name="connsiteX1" fmla="*/ 2452116 w 5701176"/>
              <a:gd name="connsiteY1" fmla="*/ 3025083 h 6556492"/>
              <a:gd name="connsiteX2" fmla="*/ 3052001 w 5701176"/>
              <a:gd name="connsiteY2" fmla="*/ 2423865 h 6556492"/>
              <a:gd name="connsiteX3" fmla="*/ 3052096 w 5701176"/>
              <a:gd name="connsiteY3" fmla="*/ 2424341 h 6556492"/>
              <a:gd name="connsiteX4" fmla="*/ 4846320 w 5701176"/>
              <a:gd name="connsiteY4" fmla="*/ 286741 h 6556492"/>
              <a:gd name="connsiteX5" fmla="*/ 5332286 w 5701176"/>
              <a:gd name="connsiteY5" fmla="*/ 8611 h 6556492"/>
              <a:gd name="connsiteX6" fmla="*/ 5698998 w 5701176"/>
              <a:gd name="connsiteY6" fmla="*/ 1137419 h 6556492"/>
              <a:gd name="connsiteX7" fmla="*/ 4080331 w 5701176"/>
              <a:gd name="connsiteY7" fmla="*/ 6479058 h 6556492"/>
              <a:gd name="connsiteX8" fmla="*/ 4041216 w 5701176"/>
              <a:gd name="connsiteY8" fmla="*/ 6547391 h 6556492"/>
              <a:gd name="connsiteX9" fmla="*/ 3999756 w 5701176"/>
              <a:gd name="connsiteY9" fmla="*/ 6556492 h 6556492"/>
              <a:gd name="connsiteX10" fmla="*/ 0 w 5701176"/>
              <a:gd name="connsiteY10" fmla="*/ 5198879 h 6556492"/>
              <a:gd name="connsiteX0" fmla="*/ 0 w 5701176"/>
              <a:gd name="connsiteY0" fmla="*/ 5198879 h 6555524"/>
              <a:gd name="connsiteX1" fmla="*/ 2452116 w 5701176"/>
              <a:gd name="connsiteY1" fmla="*/ 3025083 h 6555524"/>
              <a:gd name="connsiteX2" fmla="*/ 3052001 w 5701176"/>
              <a:gd name="connsiteY2" fmla="*/ 2423865 h 6555524"/>
              <a:gd name="connsiteX3" fmla="*/ 3052096 w 5701176"/>
              <a:gd name="connsiteY3" fmla="*/ 2424341 h 6555524"/>
              <a:gd name="connsiteX4" fmla="*/ 4846320 w 5701176"/>
              <a:gd name="connsiteY4" fmla="*/ 286741 h 6555524"/>
              <a:gd name="connsiteX5" fmla="*/ 5332286 w 5701176"/>
              <a:gd name="connsiteY5" fmla="*/ 8611 h 6555524"/>
              <a:gd name="connsiteX6" fmla="*/ 5698998 w 5701176"/>
              <a:gd name="connsiteY6" fmla="*/ 1137419 h 6555524"/>
              <a:gd name="connsiteX7" fmla="*/ 4080331 w 5701176"/>
              <a:gd name="connsiteY7" fmla="*/ 6479058 h 6555524"/>
              <a:gd name="connsiteX8" fmla="*/ 4041216 w 5701176"/>
              <a:gd name="connsiteY8" fmla="*/ 6547391 h 6555524"/>
              <a:gd name="connsiteX9" fmla="*/ 3970910 w 5701176"/>
              <a:gd name="connsiteY9" fmla="*/ 6555524 h 6555524"/>
              <a:gd name="connsiteX10" fmla="*/ 0 w 5701176"/>
              <a:gd name="connsiteY10" fmla="*/ 5198879 h 6555524"/>
              <a:gd name="connsiteX0" fmla="*/ 0 w 5701176"/>
              <a:gd name="connsiteY0" fmla="*/ 5198879 h 6556808"/>
              <a:gd name="connsiteX1" fmla="*/ 2452116 w 5701176"/>
              <a:gd name="connsiteY1" fmla="*/ 3025083 h 6556808"/>
              <a:gd name="connsiteX2" fmla="*/ 3052001 w 5701176"/>
              <a:gd name="connsiteY2" fmla="*/ 2423865 h 6556808"/>
              <a:gd name="connsiteX3" fmla="*/ 3052096 w 5701176"/>
              <a:gd name="connsiteY3" fmla="*/ 2424341 h 6556808"/>
              <a:gd name="connsiteX4" fmla="*/ 4846320 w 5701176"/>
              <a:gd name="connsiteY4" fmla="*/ 286741 h 6556808"/>
              <a:gd name="connsiteX5" fmla="*/ 5332286 w 5701176"/>
              <a:gd name="connsiteY5" fmla="*/ 8611 h 6556808"/>
              <a:gd name="connsiteX6" fmla="*/ 5698998 w 5701176"/>
              <a:gd name="connsiteY6" fmla="*/ 1137419 h 6556808"/>
              <a:gd name="connsiteX7" fmla="*/ 4080331 w 5701176"/>
              <a:gd name="connsiteY7" fmla="*/ 6479058 h 6556808"/>
              <a:gd name="connsiteX8" fmla="*/ 4041216 w 5701176"/>
              <a:gd name="connsiteY8" fmla="*/ 6547391 h 6556808"/>
              <a:gd name="connsiteX9" fmla="*/ 3970910 w 5701176"/>
              <a:gd name="connsiteY9" fmla="*/ 6555524 h 6556808"/>
              <a:gd name="connsiteX10" fmla="*/ 0 w 5701176"/>
              <a:gd name="connsiteY10" fmla="*/ 5198879 h 6556808"/>
              <a:gd name="connsiteX0" fmla="*/ 0 w 5701176"/>
              <a:gd name="connsiteY0" fmla="*/ 5198879 h 6555524"/>
              <a:gd name="connsiteX1" fmla="*/ 2452116 w 5701176"/>
              <a:gd name="connsiteY1" fmla="*/ 3025083 h 6555524"/>
              <a:gd name="connsiteX2" fmla="*/ 3052001 w 5701176"/>
              <a:gd name="connsiteY2" fmla="*/ 2423865 h 6555524"/>
              <a:gd name="connsiteX3" fmla="*/ 3052096 w 5701176"/>
              <a:gd name="connsiteY3" fmla="*/ 2424341 h 6555524"/>
              <a:gd name="connsiteX4" fmla="*/ 4846320 w 5701176"/>
              <a:gd name="connsiteY4" fmla="*/ 286741 h 6555524"/>
              <a:gd name="connsiteX5" fmla="*/ 5332286 w 5701176"/>
              <a:gd name="connsiteY5" fmla="*/ 8611 h 6555524"/>
              <a:gd name="connsiteX6" fmla="*/ 5698998 w 5701176"/>
              <a:gd name="connsiteY6" fmla="*/ 1137419 h 6555524"/>
              <a:gd name="connsiteX7" fmla="*/ 4080331 w 5701176"/>
              <a:gd name="connsiteY7" fmla="*/ 6479058 h 6555524"/>
              <a:gd name="connsiteX8" fmla="*/ 4040688 w 5701176"/>
              <a:gd name="connsiteY8" fmla="*/ 6541598 h 6555524"/>
              <a:gd name="connsiteX9" fmla="*/ 3970910 w 5701176"/>
              <a:gd name="connsiteY9" fmla="*/ 6555524 h 6555524"/>
              <a:gd name="connsiteX10" fmla="*/ 0 w 5701176"/>
              <a:gd name="connsiteY10" fmla="*/ 5198879 h 6555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701176" h="6555524">
                <a:moveTo>
                  <a:pt x="0" y="5198879"/>
                </a:moveTo>
                <a:cubicBezTo>
                  <a:pt x="842677" y="4500029"/>
                  <a:pt x="1681258" y="3788988"/>
                  <a:pt x="2452116" y="3025083"/>
                </a:cubicBezTo>
                <a:cubicBezTo>
                  <a:pt x="2651284" y="2827820"/>
                  <a:pt x="2879408" y="2606364"/>
                  <a:pt x="3052001" y="2423865"/>
                </a:cubicBezTo>
                <a:cubicBezTo>
                  <a:pt x="3052033" y="2424024"/>
                  <a:pt x="3052064" y="2424182"/>
                  <a:pt x="3052096" y="2424341"/>
                </a:cubicBezTo>
                <a:cubicBezTo>
                  <a:pt x="3687318" y="1739303"/>
                  <a:pt x="4289775" y="1037596"/>
                  <a:pt x="4846320" y="286741"/>
                </a:cubicBezTo>
                <a:cubicBezTo>
                  <a:pt x="5012722" y="62427"/>
                  <a:pt x="5186077" y="-30251"/>
                  <a:pt x="5332286" y="8611"/>
                </a:cubicBezTo>
                <a:cubicBezTo>
                  <a:pt x="5555361" y="67380"/>
                  <a:pt x="5722334" y="433426"/>
                  <a:pt x="5698998" y="1137419"/>
                </a:cubicBezTo>
                <a:cubicBezTo>
                  <a:pt x="5638324" y="2961551"/>
                  <a:pt x="4982540" y="4913148"/>
                  <a:pt x="4080331" y="6479058"/>
                </a:cubicBezTo>
                <a:cubicBezTo>
                  <a:pt x="4078141" y="6474391"/>
                  <a:pt x="4058398" y="6523061"/>
                  <a:pt x="4040688" y="6541598"/>
                </a:cubicBezTo>
                <a:cubicBezTo>
                  <a:pt x="4022978" y="6560135"/>
                  <a:pt x="3968624" y="6550476"/>
                  <a:pt x="3970910" y="6555524"/>
                </a:cubicBezTo>
                <a:cubicBezTo>
                  <a:pt x="2535493" y="6499421"/>
                  <a:pt x="1213104" y="5996883"/>
                  <a:pt x="0" y="5198879"/>
                </a:cubicBezTo>
              </a:path>
            </a:pathLst>
          </a:custGeom>
          <a:gradFill>
            <a:gsLst>
              <a:gs pos="0">
                <a:schemeClr val="bg2"/>
              </a:gs>
              <a:gs pos="100000">
                <a:schemeClr val="accent1"/>
              </a:gs>
            </a:gsLst>
            <a:lin ang="2700006" scaled="0"/>
          </a:gradFill>
          <a:ln w="28575" cap="flat">
            <a:noFill/>
            <a:prstDash val="solid"/>
            <a:miter/>
          </a:ln>
        </p:spPr>
        <p:txBody>
          <a:bodyPr rtlCol="0" anchor="ctr"/>
          <a:lstStyle/>
          <a:p>
            <a:endParaRPr lang="pt-BR" dirty="0">
              <a:latin typeface="Exo 2.0" panose="00000500000000000000" pitchFamily="50" charset="0"/>
            </a:endParaRPr>
          </a:p>
        </p:txBody>
      </p:sp>
      <p:pic>
        <p:nvPicPr>
          <p:cNvPr id="10" name="Gráfico 9" hidden="1">
            <a:extLst>
              <a:ext uri="{FF2B5EF4-FFF2-40B4-BE49-F238E27FC236}">
                <a16:creationId xmlns:a16="http://schemas.microsoft.com/office/drawing/2014/main" id="{54DC2898-B46F-4854-BAA3-453C3C74140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67248" y="369000"/>
            <a:ext cx="11457505" cy="6120000"/>
          </a:xfrm>
          <a:prstGeom prst="rect">
            <a:avLst/>
          </a:prstGeom>
        </p:spPr>
      </p:pic>
      <p:sp>
        <p:nvSpPr>
          <p:cNvPr id="14" name="Google Shape;636;p33">
            <a:extLst>
              <a:ext uri="{FF2B5EF4-FFF2-40B4-BE49-F238E27FC236}">
                <a16:creationId xmlns:a16="http://schemas.microsoft.com/office/drawing/2014/main" id="{8D69F060-9B17-4023-86F7-D5DBDDDCAFFA}"/>
              </a:ext>
            </a:extLst>
          </p:cNvPr>
          <p:cNvSpPr/>
          <p:nvPr/>
        </p:nvSpPr>
        <p:spPr>
          <a:xfrm rot="18301844">
            <a:off x="-10984763" y="-7453888"/>
            <a:ext cx="15971676" cy="18365106"/>
          </a:xfrm>
          <a:custGeom>
            <a:avLst/>
            <a:gdLst/>
            <a:ahLst/>
            <a:cxnLst/>
            <a:rect l="l" t="t" r="r" b="b"/>
            <a:pathLst>
              <a:path w="5701176" h="6555524" extrusionOk="0">
                <a:moveTo>
                  <a:pt x="0" y="5198879"/>
                </a:moveTo>
                <a:cubicBezTo>
                  <a:pt x="842677" y="4500029"/>
                  <a:pt x="1681258" y="3788988"/>
                  <a:pt x="2452116" y="3025083"/>
                </a:cubicBezTo>
                <a:cubicBezTo>
                  <a:pt x="2651284" y="2827820"/>
                  <a:pt x="2879408" y="2606364"/>
                  <a:pt x="3052001" y="2423865"/>
                </a:cubicBezTo>
                <a:cubicBezTo>
                  <a:pt x="3052033" y="2424024"/>
                  <a:pt x="3052064" y="2424182"/>
                  <a:pt x="3052096" y="2424341"/>
                </a:cubicBezTo>
                <a:cubicBezTo>
                  <a:pt x="3687318" y="1739303"/>
                  <a:pt x="4289775" y="1037596"/>
                  <a:pt x="4846320" y="286741"/>
                </a:cubicBezTo>
                <a:cubicBezTo>
                  <a:pt x="5012722" y="62427"/>
                  <a:pt x="5186077" y="-30251"/>
                  <a:pt x="5332286" y="8611"/>
                </a:cubicBezTo>
                <a:cubicBezTo>
                  <a:pt x="5555361" y="67380"/>
                  <a:pt x="5722334" y="433426"/>
                  <a:pt x="5698998" y="1137419"/>
                </a:cubicBezTo>
                <a:cubicBezTo>
                  <a:pt x="5638324" y="2961551"/>
                  <a:pt x="4982540" y="4913148"/>
                  <a:pt x="4080331" y="6479058"/>
                </a:cubicBezTo>
                <a:cubicBezTo>
                  <a:pt x="4078141" y="6474391"/>
                  <a:pt x="4058398" y="6523061"/>
                  <a:pt x="4040688" y="6541598"/>
                </a:cubicBezTo>
                <a:cubicBezTo>
                  <a:pt x="4022978" y="6560135"/>
                  <a:pt x="3968624" y="6550476"/>
                  <a:pt x="3970910" y="6555524"/>
                </a:cubicBezTo>
                <a:cubicBezTo>
                  <a:pt x="2535493" y="6499421"/>
                  <a:pt x="1213104" y="5996883"/>
                  <a:pt x="0" y="5198879"/>
                </a:cubicBezTo>
              </a:path>
            </a:pathLst>
          </a:custGeom>
          <a:noFill/>
          <a:ln w="28575" cap="flat" cmpd="sng">
            <a:solidFill>
              <a:schemeClr val="bg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Exo 2.0" panose="00000500000000000000" pitchFamily="50" charset="0"/>
              <a:ea typeface="Calibri"/>
              <a:cs typeface="Calibri"/>
              <a:sym typeface="Calibri"/>
            </a:endParaRPr>
          </a:p>
        </p:txBody>
      </p:sp>
      <p:sp>
        <p:nvSpPr>
          <p:cNvPr id="11" name="Gráfico 8">
            <a:extLst>
              <a:ext uri="{FF2B5EF4-FFF2-40B4-BE49-F238E27FC236}">
                <a16:creationId xmlns:a16="http://schemas.microsoft.com/office/drawing/2014/main" id="{23841377-1B0A-4DA5-9D7E-DCD241D6C50D}"/>
              </a:ext>
            </a:extLst>
          </p:cNvPr>
          <p:cNvSpPr/>
          <p:nvPr/>
        </p:nvSpPr>
        <p:spPr>
          <a:xfrm rot="3002956">
            <a:off x="10550379" y="4708214"/>
            <a:ext cx="4774013" cy="6001761"/>
          </a:xfrm>
          <a:custGeom>
            <a:avLst/>
            <a:gdLst>
              <a:gd name="connsiteX0" fmla="*/ 256858 w 547817"/>
              <a:gd name="connsiteY0" fmla="*/ 688205 h 688701"/>
              <a:gd name="connsiteX1" fmla="*/ 368491 w 547817"/>
              <a:gd name="connsiteY1" fmla="*/ 385405 h 688701"/>
              <a:gd name="connsiteX2" fmla="*/ 402115 w 547817"/>
              <a:gd name="connsiteY2" fmla="*/ 309205 h 688701"/>
              <a:gd name="connsiteX3" fmla="*/ 402115 w 547817"/>
              <a:gd name="connsiteY3" fmla="*/ 309205 h 688701"/>
              <a:gd name="connsiteX4" fmla="*/ 533179 w 547817"/>
              <a:gd name="connsiteY4" fmla="*/ 68890 h 688701"/>
              <a:gd name="connsiteX5" fmla="*/ 541561 w 547817"/>
              <a:gd name="connsiteY5" fmla="*/ 14216 h 688701"/>
              <a:gd name="connsiteX6" fmla="*/ 427261 w 547817"/>
              <a:gd name="connsiteY6" fmla="*/ 18883 h 688701"/>
              <a:gd name="connsiteX7" fmla="*/ -1364 w 547817"/>
              <a:gd name="connsiteY7" fmla="*/ 356354 h 688701"/>
              <a:gd name="connsiteX8" fmla="*/ -1364 w 547817"/>
              <a:gd name="connsiteY8" fmla="*/ 356354 h 688701"/>
              <a:gd name="connsiteX9" fmla="*/ 256858 w 547817"/>
              <a:gd name="connsiteY9" fmla="*/ 688205 h 688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7817" h="688701">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solidFill>
            <a:schemeClr val="tx2"/>
          </a:solidFill>
          <a:ln w="38100" cap="flat">
            <a:noFill/>
            <a:prstDash val="solid"/>
            <a:miter/>
          </a:ln>
        </p:spPr>
        <p:txBody>
          <a:bodyPr rtlCol="0" anchor="ctr"/>
          <a:lstStyle/>
          <a:p>
            <a:endParaRPr lang="pt-BR" dirty="0"/>
          </a:p>
        </p:txBody>
      </p:sp>
      <p:sp>
        <p:nvSpPr>
          <p:cNvPr id="13" name="CaixaDeTexto 12">
            <a:extLst>
              <a:ext uri="{FF2B5EF4-FFF2-40B4-BE49-F238E27FC236}">
                <a16:creationId xmlns:a16="http://schemas.microsoft.com/office/drawing/2014/main" id="{1DE3E27B-3E88-4AE1-AC7D-450B6AC2EF87}"/>
              </a:ext>
            </a:extLst>
          </p:cNvPr>
          <p:cNvSpPr txBox="1"/>
          <p:nvPr/>
        </p:nvSpPr>
        <p:spPr>
          <a:xfrm>
            <a:off x="11313994" y="6181224"/>
            <a:ext cx="510758" cy="307777"/>
          </a:xfrm>
          <a:prstGeom prst="rect">
            <a:avLst/>
          </a:prstGeom>
          <a:noFill/>
        </p:spPr>
        <p:txBody>
          <a:bodyPr wrap="square" rtlCol="0">
            <a:spAutoFit/>
          </a:bodyPr>
          <a:lstStyle/>
          <a:p>
            <a:pPr algn="r"/>
            <a:fld id="{29B1EA48-AE99-4102-B15A-1A3323D208F4}" type="slidenum">
              <a:rPr lang="pt-BR" sz="1400" smtClean="0">
                <a:solidFill>
                  <a:schemeClr val="tx1"/>
                </a:solidFill>
                <a:latin typeface="+mj-lt"/>
              </a:rPr>
              <a:pPr algn="r"/>
              <a:t>50</a:t>
            </a:fld>
            <a:endParaRPr lang="pt-BR" sz="1400" dirty="0">
              <a:solidFill>
                <a:schemeClr val="tx1"/>
              </a:solidFill>
              <a:latin typeface="+mj-lt"/>
            </a:endParaRPr>
          </a:p>
        </p:txBody>
      </p:sp>
      <p:sp>
        <p:nvSpPr>
          <p:cNvPr id="36" name="Google Shape;139;g177a79fe0d0_0_673">
            <a:extLst>
              <a:ext uri="{FF2B5EF4-FFF2-40B4-BE49-F238E27FC236}">
                <a16:creationId xmlns:a16="http://schemas.microsoft.com/office/drawing/2014/main" id="{D8D8A59D-8310-44C4-B198-92EA1773AB54}"/>
              </a:ext>
            </a:extLst>
          </p:cNvPr>
          <p:cNvSpPr txBox="1"/>
          <p:nvPr/>
        </p:nvSpPr>
        <p:spPr>
          <a:xfrm>
            <a:off x="1268822" y="2302676"/>
            <a:ext cx="3610596" cy="2308284"/>
          </a:xfrm>
          <a:prstGeom prst="rect">
            <a:avLst/>
          </a:prstGeom>
          <a:noFill/>
          <a:ln>
            <a:noFill/>
          </a:ln>
        </p:spPr>
        <p:txBody>
          <a:bodyPr spcFirstLastPara="1" wrap="square" lIns="91425" tIns="45700" rIns="91425" bIns="45700" anchor="b" anchorCtr="0">
            <a:spAutoFit/>
          </a:bodyPr>
          <a:lstStyle/>
          <a:p>
            <a:pPr marL="0" marR="0" lvl="0" indent="0" defTabSz="914400" rtl="0" eaLnBrk="1" fontAlgn="auto" latinLnBrk="0" hangingPunct="1">
              <a:spcAft>
                <a:spcPts val="0"/>
              </a:spcAft>
              <a:buClrTx/>
              <a:buSzTx/>
              <a:buFontTx/>
              <a:buNone/>
              <a:tabLst/>
              <a:defRPr/>
            </a:pPr>
            <a:r>
              <a:rPr lang="pt-BR" sz="3600" i="1" kern="1200" dirty="0">
                <a:solidFill>
                  <a:schemeClr val="bg1"/>
                </a:solidFill>
                <a:latin typeface="+mj-lt"/>
                <a:ea typeface="+mn-ea"/>
                <a:cs typeface="+mn-cs"/>
                <a:sym typeface="Wingdings" pitchFamily="2" charset="2"/>
              </a:rPr>
              <a:t>Apresentações dos grupos e principais aprendizados</a:t>
            </a:r>
            <a:endParaRPr kumimoji="0" lang="pt-BR" sz="3600" b="0" i="1" u="none" strike="noStrike" kern="1200" cap="none" spc="0" normalizeH="0" baseline="0" noProof="0" dirty="0">
              <a:ln>
                <a:noFill/>
              </a:ln>
              <a:solidFill>
                <a:schemeClr val="bg1"/>
              </a:solidFill>
              <a:effectLst/>
              <a:uLnTx/>
              <a:uFillTx/>
              <a:latin typeface="+mj-lt"/>
              <a:ea typeface="+mn-ea"/>
              <a:cs typeface="+mn-cs"/>
            </a:endParaRPr>
          </a:p>
        </p:txBody>
      </p:sp>
    </p:spTree>
    <p:custDataLst>
      <p:tags r:id="rId1"/>
    </p:custDataLst>
    <p:extLst>
      <p:ext uri="{BB962C8B-B14F-4D97-AF65-F5344CB8AC3E}">
        <p14:creationId xmlns:p14="http://schemas.microsoft.com/office/powerpoint/2010/main" val="4238914227"/>
      </p:ext>
    </p:extLst>
  </p:cSld>
  <p:clrMapOvr>
    <a:masterClrMapping/>
  </p:clrMapOvr>
  <p:transition spd="slow">
    <p:push/>
  </p:transition>
</p:sld>
</file>

<file path=ppt/slides/slide51.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rgbClr val="3C3C3C"/>
            </a:gs>
          </a:gsLst>
          <a:path path="circle">
            <a:fillToRect t="100000" r="100000"/>
          </a:path>
          <a:tileRect l="-100000" b="-100000"/>
        </a:gradFill>
        <a:effectLst/>
      </p:bgPr>
    </p:bg>
    <p:spTree>
      <p:nvGrpSpPr>
        <p:cNvPr id="1" name="Shape 933"/>
        <p:cNvGrpSpPr/>
        <p:nvPr/>
      </p:nvGrpSpPr>
      <p:grpSpPr>
        <a:xfrm>
          <a:off x="0" y="0"/>
          <a:ext cx="0" cy="0"/>
          <a:chOff x="0" y="0"/>
          <a:chExt cx="0" cy="0"/>
        </a:xfrm>
      </p:grpSpPr>
      <p:pic>
        <p:nvPicPr>
          <p:cNvPr id="6146" name="Picture 2" descr="Trump encorajou líderes autoritários como Bolsonaro, diz Hillary Clinton -  25/02/2020 - UOL Notícias">
            <a:extLst>
              <a:ext uri="{FF2B5EF4-FFF2-40B4-BE49-F238E27FC236}">
                <a16:creationId xmlns:a16="http://schemas.microsoft.com/office/drawing/2014/main" id="{C18EF55E-1C32-D4EE-2617-09F41111F16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1905" r="185"/>
          <a:stretch/>
        </p:blipFill>
        <p:spPr bwMode="auto">
          <a:xfrm>
            <a:off x="-1" y="0"/>
            <a:ext cx="8038531" cy="6858000"/>
          </a:xfrm>
          <a:prstGeom prst="rect">
            <a:avLst/>
          </a:prstGeom>
          <a:noFill/>
          <a:extLst>
            <a:ext uri="{909E8E84-426E-40DD-AFC4-6F175D3DCCD1}">
              <a14:hiddenFill xmlns:a14="http://schemas.microsoft.com/office/drawing/2010/main">
                <a:solidFill>
                  <a:srgbClr val="FFFFFF"/>
                </a:solidFill>
              </a14:hiddenFill>
            </a:ext>
          </a:extLst>
        </p:spPr>
      </p:pic>
      <p:sp>
        <p:nvSpPr>
          <p:cNvPr id="935" name="Google Shape;935;g175e544e504_0_325"/>
          <p:cNvSpPr/>
          <p:nvPr/>
        </p:nvSpPr>
        <p:spPr>
          <a:xfrm flipH="1">
            <a:off x="2538484" y="-1"/>
            <a:ext cx="9667908" cy="6858000"/>
          </a:xfrm>
          <a:prstGeom prst="rect">
            <a:avLst/>
          </a:prstGeom>
          <a:gradFill>
            <a:gsLst>
              <a:gs pos="0">
                <a:schemeClr val="dk2"/>
              </a:gs>
              <a:gs pos="39000">
                <a:schemeClr val="dk2"/>
              </a:gs>
              <a:gs pos="100000">
                <a:srgbClr val="F06478">
                  <a:alpha val="0"/>
                </a:srgbClr>
              </a:gs>
            </a:gsLst>
            <a:lin ang="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Nunito ExtraLight"/>
              <a:ea typeface="Nunito ExtraLight"/>
              <a:cs typeface="Nunito ExtraLight"/>
              <a:sym typeface="Nunito ExtraLight"/>
            </a:endParaRPr>
          </a:p>
        </p:txBody>
      </p:sp>
      <p:pic>
        <p:nvPicPr>
          <p:cNvPr id="13" name="Gráfico 12" hidden="1">
            <a:extLst>
              <a:ext uri="{FF2B5EF4-FFF2-40B4-BE49-F238E27FC236}">
                <a16:creationId xmlns:a16="http://schemas.microsoft.com/office/drawing/2014/main" id="{0CA8D437-3CC4-4CED-8F60-7F561FE797E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67248" y="369000"/>
            <a:ext cx="11457505" cy="6120000"/>
          </a:xfrm>
          <a:prstGeom prst="rect">
            <a:avLst/>
          </a:prstGeom>
        </p:spPr>
      </p:pic>
      <p:grpSp>
        <p:nvGrpSpPr>
          <p:cNvPr id="2" name="Google Shape;936;g175e544e504_0_325">
            <a:extLst>
              <a:ext uri="{FF2B5EF4-FFF2-40B4-BE49-F238E27FC236}">
                <a16:creationId xmlns:a16="http://schemas.microsoft.com/office/drawing/2014/main" id="{73D651A4-AFCB-8063-4EFF-2513A950F730}"/>
              </a:ext>
            </a:extLst>
          </p:cNvPr>
          <p:cNvGrpSpPr/>
          <p:nvPr/>
        </p:nvGrpSpPr>
        <p:grpSpPr>
          <a:xfrm rot="12232814">
            <a:off x="10716471" y="3775461"/>
            <a:ext cx="944501" cy="888693"/>
            <a:chOff x="194157" y="674041"/>
            <a:chExt cx="944531" cy="888721"/>
          </a:xfrm>
        </p:grpSpPr>
        <p:pic>
          <p:nvPicPr>
            <p:cNvPr id="3" name="Google Shape;937;g175e544e504_0_325">
              <a:extLst>
                <a:ext uri="{FF2B5EF4-FFF2-40B4-BE49-F238E27FC236}">
                  <a16:creationId xmlns:a16="http://schemas.microsoft.com/office/drawing/2014/main" id="{4FEA52ED-700E-2EBB-7853-A98A7D46332D}"/>
                </a:ext>
              </a:extLst>
            </p:cNvPr>
            <p:cNvPicPr preferRelativeResize="0"/>
            <p:nvPr/>
          </p:nvPicPr>
          <p:blipFill rotWithShape="1">
            <a:blip r:embed="rId7">
              <a:alphaModFix/>
            </a:blip>
            <a:srcRect/>
            <a:stretch/>
          </p:blipFill>
          <p:spPr>
            <a:xfrm rot="5591530" flipH="1">
              <a:off x="131992" y="774051"/>
              <a:ext cx="782592" cy="615639"/>
            </a:xfrm>
            <a:prstGeom prst="rect">
              <a:avLst/>
            </a:prstGeom>
            <a:noFill/>
            <a:ln>
              <a:noFill/>
            </a:ln>
          </p:spPr>
        </p:pic>
        <p:pic>
          <p:nvPicPr>
            <p:cNvPr id="4" name="Google Shape;938;g175e544e504_0_325">
              <a:extLst>
                <a:ext uri="{FF2B5EF4-FFF2-40B4-BE49-F238E27FC236}">
                  <a16:creationId xmlns:a16="http://schemas.microsoft.com/office/drawing/2014/main" id="{2C5944DB-FB36-5CF4-CEDE-60A2DAD9405C}"/>
                </a:ext>
              </a:extLst>
            </p:cNvPr>
            <p:cNvPicPr preferRelativeResize="0"/>
            <p:nvPr/>
          </p:nvPicPr>
          <p:blipFill rotWithShape="1">
            <a:blip r:embed="rId8">
              <a:alphaModFix/>
            </a:blip>
            <a:srcRect/>
            <a:stretch/>
          </p:blipFill>
          <p:spPr>
            <a:xfrm rot="5591530" flipH="1">
              <a:off x="418261" y="847112"/>
              <a:ext cx="782592" cy="615639"/>
            </a:xfrm>
            <a:prstGeom prst="rect">
              <a:avLst/>
            </a:prstGeom>
            <a:noFill/>
            <a:ln>
              <a:noFill/>
            </a:ln>
          </p:spPr>
        </p:pic>
      </p:grpSp>
      <p:grpSp>
        <p:nvGrpSpPr>
          <p:cNvPr id="936" name="Google Shape;936;g175e544e504_0_325"/>
          <p:cNvGrpSpPr/>
          <p:nvPr/>
        </p:nvGrpSpPr>
        <p:grpSpPr>
          <a:xfrm rot="1166002">
            <a:off x="6741582" y="1089154"/>
            <a:ext cx="944501" cy="888693"/>
            <a:chOff x="194157" y="674041"/>
            <a:chExt cx="944531" cy="888721"/>
          </a:xfrm>
        </p:grpSpPr>
        <p:pic>
          <p:nvPicPr>
            <p:cNvPr id="937" name="Google Shape;937;g175e544e504_0_325"/>
            <p:cNvPicPr preferRelativeResize="0"/>
            <p:nvPr/>
          </p:nvPicPr>
          <p:blipFill rotWithShape="1">
            <a:blip r:embed="rId7">
              <a:alphaModFix/>
            </a:blip>
            <a:srcRect/>
            <a:stretch/>
          </p:blipFill>
          <p:spPr>
            <a:xfrm rot="5591530" flipH="1">
              <a:off x="131992" y="774051"/>
              <a:ext cx="782592" cy="615639"/>
            </a:xfrm>
            <a:prstGeom prst="rect">
              <a:avLst/>
            </a:prstGeom>
            <a:noFill/>
            <a:ln>
              <a:noFill/>
            </a:ln>
          </p:spPr>
        </p:pic>
        <p:pic>
          <p:nvPicPr>
            <p:cNvPr id="938" name="Google Shape;938;g175e544e504_0_325"/>
            <p:cNvPicPr preferRelativeResize="0"/>
            <p:nvPr/>
          </p:nvPicPr>
          <p:blipFill rotWithShape="1">
            <a:blip r:embed="rId8">
              <a:alphaModFix/>
            </a:blip>
            <a:srcRect/>
            <a:stretch/>
          </p:blipFill>
          <p:spPr>
            <a:xfrm rot="5591530" flipH="1">
              <a:off x="418261" y="847112"/>
              <a:ext cx="782592" cy="615639"/>
            </a:xfrm>
            <a:prstGeom prst="rect">
              <a:avLst/>
            </a:prstGeom>
            <a:noFill/>
            <a:ln>
              <a:noFill/>
            </a:ln>
          </p:spPr>
        </p:pic>
      </p:grpSp>
      <p:sp>
        <p:nvSpPr>
          <p:cNvPr id="939" name="Google Shape;939;g175e544e504_0_325"/>
          <p:cNvSpPr txBox="1"/>
          <p:nvPr/>
        </p:nvSpPr>
        <p:spPr>
          <a:xfrm>
            <a:off x="7035474" y="1533502"/>
            <a:ext cx="4497237" cy="3790997"/>
          </a:xfrm>
          <a:prstGeom prst="rect">
            <a:avLst/>
          </a:prstGeom>
          <a:noFill/>
          <a:ln>
            <a:noFill/>
          </a:ln>
        </p:spPr>
        <p:txBody>
          <a:bodyPr spcFirstLastPara="1" wrap="square" lIns="91425" tIns="45700" rIns="91425" bIns="45700" anchor="ctr" anchorCtr="0">
            <a:spAutoFit/>
          </a:bodyPr>
          <a:lstStyle/>
          <a:p>
            <a:pPr marL="0" marR="0" lvl="0" indent="0" algn="ctr" rtl="0">
              <a:lnSpc>
                <a:spcPct val="115000"/>
              </a:lnSpc>
              <a:spcBef>
                <a:spcPts val="0"/>
              </a:spcBef>
              <a:spcAft>
                <a:spcPts val="0"/>
              </a:spcAft>
              <a:buClr>
                <a:srgbClr val="000000"/>
              </a:buClr>
              <a:buSzPts val="2500"/>
              <a:buFont typeface="Arial"/>
              <a:buNone/>
            </a:pPr>
            <a:r>
              <a:rPr lang="pt-BR" sz="2550" i="1" dirty="0">
                <a:solidFill>
                  <a:schemeClr val="lt1"/>
                </a:solidFill>
                <a:latin typeface="+mj-lt"/>
                <a:ea typeface="Exo 2"/>
                <a:cs typeface="Exo 2"/>
                <a:sym typeface="Exo 2"/>
              </a:rPr>
              <a:t>Encare as críticas com seriedade, mas não leve nada para o lado pessoal. Se existe alguma verdade ou mérito na crítica, tente aprender com ela.</a:t>
            </a:r>
            <a:endParaRPr sz="4200" i="1" u="none" strike="noStrike" cap="none" dirty="0">
              <a:solidFill>
                <a:schemeClr val="lt1"/>
              </a:solidFill>
              <a:latin typeface="+mj-lt"/>
              <a:ea typeface="Exo 2"/>
              <a:cs typeface="Exo 2"/>
              <a:sym typeface="Exo 2"/>
            </a:endParaRPr>
          </a:p>
          <a:p>
            <a:pPr marL="120650" marR="0" lvl="0" algn="ctr" rtl="0">
              <a:lnSpc>
                <a:spcPct val="115000"/>
              </a:lnSpc>
              <a:spcBef>
                <a:spcPts val="0"/>
              </a:spcBef>
              <a:spcAft>
                <a:spcPts val="0"/>
              </a:spcAft>
              <a:buClr>
                <a:schemeClr val="lt1"/>
              </a:buClr>
              <a:buSzPts val="1700"/>
            </a:pPr>
            <a:endParaRPr lang="pt-BR" sz="2000" b="1" i="1" dirty="0">
              <a:solidFill>
                <a:schemeClr val="lt2"/>
              </a:solidFill>
              <a:latin typeface="Exo 2 ExtraBold"/>
              <a:ea typeface="Nunito"/>
              <a:cs typeface="Nunito"/>
              <a:sym typeface="Exo 2 ExtraBold"/>
            </a:endParaRPr>
          </a:p>
          <a:p>
            <a:pPr marL="120650" marR="0" lvl="0" algn="ctr" rtl="0">
              <a:lnSpc>
                <a:spcPct val="115000"/>
              </a:lnSpc>
              <a:spcBef>
                <a:spcPts val="0"/>
              </a:spcBef>
              <a:spcAft>
                <a:spcPts val="0"/>
              </a:spcAft>
              <a:buClr>
                <a:schemeClr val="lt1"/>
              </a:buClr>
              <a:buSzPts val="1700"/>
            </a:pPr>
            <a:r>
              <a:rPr lang="pt-BR" sz="1800" b="1" i="1" dirty="0">
                <a:solidFill>
                  <a:schemeClr val="bg1"/>
                </a:solidFill>
                <a:latin typeface="+mj-lt"/>
                <a:ea typeface="Nunito"/>
                <a:cs typeface="Nunito"/>
                <a:sym typeface="Nunito"/>
              </a:rPr>
              <a:t>Hillary Clinton – </a:t>
            </a:r>
            <a:r>
              <a:rPr lang="pt-BR" sz="1800" b="1" i="1" dirty="0">
                <a:solidFill>
                  <a:schemeClr val="bg1"/>
                </a:solidFill>
                <a:latin typeface="Exo 2.0 Semi Bold" panose="00000700000000000000" pitchFamily="50" charset="0"/>
                <a:ea typeface="Nunito"/>
                <a:cs typeface="Nunito"/>
                <a:sym typeface="Nunito"/>
              </a:rPr>
              <a:t>ad</a:t>
            </a:r>
            <a:r>
              <a:rPr lang="pt-BR" sz="1800" i="1" dirty="0">
                <a:solidFill>
                  <a:schemeClr val="bg1"/>
                </a:solidFill>
                <a:latin typeface="Exo 2.0 Semi Bold" panose="00000700000000000000" pitchFamily="50" charset="0"/>
                <a:ea typeface="Nunito"/>
                <a:cs typeface="Nunito"/>
                <a:sym typeface="Nunito"/>
              </a:rPr>
              <a:t>vogada e</a:t>
            </a:r>
            <a:br>
              <a:rPr lang="pt-BR" sz="1800" i="1" dirty="0">
                <a:solidFill>
                  <a:schemeClr val="bg1"/>
                </a:solidFill>
                <a:latin typeface="Exo 2.0 Semi Bold" panose="00000700000000000000" pitchFamily="50" charset="0"/>
                <a:ea typeface="Nunito"/>
                <a:cs typeface="Nunito"/>
                <a:sym typeface="Nunito"/>
              </a:rPr>
            </a:br>
            <a:r>
              <a:rPr lang="pt-BR" sz="1800" i="1" dirty="0">
                <a:solidFill>
                  <a:schemeClr val="bg1"/>
                </a:solidFill>
                <a:latin typeface="Exo 2.0 Semi Bold" panose="00000700000000000000" pitchFamily="50" charset="0"/>
                <a:ea typeface="Nunito"/>
                <a:cs typeface="Nunito"/>
                <a:sym typeface="Nunito"/>
              </a:rPr>
              <a:t>política norte-americana</a:t>
            </a:r>
          </a:p>
        </p:txBody>
      </p:sp>
      <p:sp>
        <p:nvSpPr>
          <p:cNvPr id="14" name="Gráfico 8">
            <a:extLst>
              <a:ext uri="{FF2B5EF4-FFF2-40B4-BE49-F238E27FC236}">
                <a16:creationId xmlns:a16="http://schemas.microsoft.com/office/drawing/2014/main" id="{F55E72CF-CDE4-4A06-985F-A77EC82116FB}"/>
              </a:ext>
            </a:extLst>
          </p:cNvPr>
          <p:cNvSpPr/>
          <p:nvPr/>
        </p:nvSpPr>
        <p:spPr>
          <a:xfrm rot="1974999">
            <a:off x="10954208" y="5279031"/>
            <a:ext cx="2203953" cy="2770751"/>
          </a:xfrm>
          <a:custGeom>
            <a:avLst/>
            <a:gdLst>
              <a:gd name="connsiteX0" fmla="*/ 256858 w 547817"/>
              <a:gd name="connsiteY0" fmla="*/ 688205 h 688701"/>
              <a:gd name="connsiteX1" fmla="*/ 368491 w 547817"/>
              <a:gd name="connsiteY1" fmla="*/ 385405 h 688701"/>
              <a:gd name="connsiteX2" fmla="*/ 402115 w 547817"/>
              <a:gd name="connsiteY2" fmla="*/ 309205 h 688701"/>
              <a:gd name="connsiteX3" fmla="*/ 402115 w 547817"/>
              <a:gd name="connsiteY3" fmla="*/ 309205 h 688701"/>
              <a:gd name="connsiteX4" fmla="*/ 533179 w 547817"/>
              <a:gd name="connsiteY4" fmla="*/ 68890 h 688701"/>
              <a:gd name="connsiteX5" fmla="*/ 541561 w 547817"/>
              <a:gd name="connsiteY5" fmla="*/ 14216 h 688701"/>
              <a:gd name="connsiteX6" fmla="*/ 427261 w 547817"/>
              <a:gd name="connsiteY6" fmla="*/ 18883 h 688701"/>
              <a:gd name="connsiteX7" fmla="*/ -1364 w 547817"/>
              <a:gd name="connsiteY7" fmla="*/ 356354 h 688701"/>
              <a:gd name="connsiteX8" fmla="*/ -1364 w 547817"/>
              <a:gd name="connsiteY8" fmla="*/ 356354 h 688701"/>
              <a:gd name="connsiteX9" fmla="*/ 256858 w 547817"/>
              <a:gd name="connsiteY9" fmla="*/ 688205 h 688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7817" h="688701">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noFill/>
          <a:ln w="38100" cap="flat">
            <a:solidFill>
              <a:schemeClr val="bg1"/>
            </a:solidFill>
            <a:prstDash val="solid"/>
            <a:miter/>
          </a:ln>
        </p:spPr>
        <p:txBody>
          <a:bodyPr rtlCol="0" anchor="ctr"/>
          <a:lstStyle/>
          <a:p>
            <a:endParaRPr lang="pt-BR" dirty="0"/>
          </a:p>
        </p:txBody>
      </p:sp>
      <p:sp>
        <p:nvSpPr>
          <p:cNvPr id="15" name="CaixaDeTexto 14">
            <a:extLst>
              <a:ext uri="{FF2B5EF4-FFF2-40B4-BE49-F238E27FC236}">
                <a16:creationId xmlns:a16="http://schemas.microsoft.com/office/drawing/2014/main" id="{88EA5DDF-2A67-49F9-BE47-EF3E2556C521}"/>
              </a:ext>
            </a:extLst>
          </p:cNvPr>
          <p:cNvSpPr txBox="1"/>
          <p:nvPr/>
        </p:nvSpPr>
        <p:spPr>
          <a:xfrm>
            <a:off x="11405937" y="6181223"/>
            <a:ext cx="418815" cy="307777"/>
          </a:xfrm>
          <a:prstGeom prst="rect">
            <a:avLst/>
          </a:prstGeom>
          <a:noFill/>
        </p:spPr>
        <p:txBody>
          <a:bodyPr wrap="square" rtlCol="0">
            <a:spAutoFit/>
          </a:bodyPr>
          <a:lstStyle/>
          <a:p>
            <a:pPr algn="r"/>
            <a:fld id="{29B1EA48-AE99-4102-B15A-1A3323D208F4}" type="slidenum">
              <a:rPr lang="pt-BR" sz="1400" smtClean="0">
                <a:solidFill>
                  <a:schemeClr val="tx2"/>
                </a:solidFill>
                <a:latin typeface="+mj-lt"/>
              </a:rPr>
              <a:pPr algn="r"/>
              <a:t>51</a:t>
            </a:fld>
            <a:endParaRPr lang="pt-BR" sz="1400" dirty="0">
              <a:solidFill>
                <a:schemeClr val="tx2"/>
              </a:solidFill>
              <a:latin typeface="+mj-lt"/>
            </a:endParaRPr>
          </a:p>
        </p:txBody>
      </p:sp>
    </p:spTree>
    <p:custDataLst>
      <p:tags r:id="rId1"/>
    </p:custData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a:extLst>
              <a:ext uri="{FF2B5EF4-FFF2-40B4-BE49-F238E27FC236}">
                <a16:creationId xmlns:a16="http://schemas.microsoft.com/office/drawing/2014/main" id="{AD9258D1-B3E1-D851-B215-C39D92A91E23}"/>
              </a:ext>
            </a:extLst>
          </p:cNvPr>
          <p:cNvPicPr>
            <a:picLocks noChangeAspect="1"/>
          </p:cNvPicPr>
          <p:nvPr/>
        </p:nvPicPr>
        <p:blipFill>
          <a:blip r:embed="rId3"/>
          <a:stretch>
            <a:fillRect/>
          </a:stretch>
        </p:blipFill>
        <p:spPr>
          <a:xfrm>
            <a:off x="3963080" y="0"/>
            <a:ext cx="10298026" cy="6858000"/>
          </a:xfrm>
          <a:prstGeom prst="rect">
            <a:avLst/>
          </a:prstGeom>
        </p:spPr>
      </p:pic>
      <p:sp>
        <p:nvSpPr>
          <p:cNvPr id="5" name="Gráfico 5">
            <a:extLst>
              <a:ext uri="{FF2B5EF4-FFF2-40B4-BE49-F238E27FC236}">
                <a16:creationId xmlns:a16="http://schemas.microsoft.com/office/drawing/2014/main" id="{946FA4AD-0EC7-44F5-B40E-F33485B3CB72}"/>
              </a:ext>
            </a:extLst>
          </p:cNvPr>
          <p:cNvSpPr/>
          <p:nvPr/>
        </p:nvSpPr>
        <p:spPr>
          <a:xfrm>
            <a:off x="-109943" y="0"/>
            <a:ext cx="8038065" cy="6858962"/>
          </a:xfrm>
          <a:custGeom>
            <a:avLst/>
            <a:gdLst>
              <a:gd name="connsiteX0" fmla="*/ 8283838 w 11478748"/>
              <a:gd name="connsiteY0" fmla="*/ 4302756 h 6913639"/>
              <a:gd name="connsiteX1" fmla="*/ 10757892 w 11478748"/>
              <a:gd name="connsiteY1" fmla="*/ 6912676 h 6913639"/>
              <a:gd name="connsiteX2" fmla="*/ -1406 w 11478748"/>
              <a:gd name="connsiteY2" fmla="*/ 6912676 h 6913639"/>
              <a:gd name="connsiteX3" fmla="*/ -1406 w 11478748"/>
              <a:gd name="connsiteY3" fmla="*/ -964 h 6913639"/>
              <a:gd name="connsiteX4" fmla="*/ 11477343 w 11478748"/>
              <a:gd name="connsiteY4" fmla="*/ -964 h 6913639"/>
              <a:gd name="connsiteX5" fmla="*/ 8283838 w 11478748"/>
              <a:gd name="connsiteY5" fmla="*/ 4302756 h 6913639"/>
              <a:gd name="connsiteX0" fmla="*/ 8285244 w 11478749"/>
              <a:gd name="connsiteY0" fmla="*/ 4303720 h 6913640"/>
              <a:gd name="connsiteX1" fmla="*/ 10759298 w 11478749"/>
              <a:gd name="connsiteY1" fmla="*/ 6913640 h 6913640"/>
              <a:gd name="connsiteX2" fmla="*/ 0 w 11478749"/>
              <a:gd name="connsiteY2" fmla="*/ 6913640 h 6913640"/>
              <a:gd name="connsiteX3" fmla="*/ 4969042 w 11478749"/>
              <a:gd name="connsiteY3" fmla="*/ 0 h 6913640"/>
              <a:gd name="connsiteX4" fmla="*/ 11478749 w 11478749"/>
              <a:gd name="connsiteY4" fmla="*/ 0 h 6913640"/>
              <a:gd name="connsiteX5" fmla="*/ 8285244 w 11478749"/>
              <a:gd name="connsiteY5" fmla="*/ 4303720 h 6913640"/>
              <a:gd name="connsiteX0" fmla="*/ 8285244 w 11478749"/>
              <a:gd name="connsiteY0" fmla="*/ 4303720 h 6913640"/>
              <a:gd name="connsiteX1" fmla="*/ 10759298 w 11478749"/>
              <a:gd name="connsiteY1" fmla="*/ 6913640 h 6913640"/>
              <a:gd name="connsiteX2" fmla="*/ 0 w 11478749"/>
              <a:gd name="connsiteY2" fmla="*/ 6913640 h 6913640"/>
              <a:gd name="connsiteX3" fmla="*/ 3477126 w 11478749"/>
              <a:gd name="connsiteY3" fmla="*/ 0 h 6913640"/>
              <a:gd name="connsiteX4" fmla="*/ 11478749 w 11478749"/>
              <a:gd name="connsiteY4" fmla="*/ 0 h 6913640"/>
              <a:gd name="connsiteX5" fmla="*/ 8285244 w 11478749"/>
              <a:gd name="connsiteY5" fmla="*/ 4303720 h 6913640"/>
              <a:gd name="connsiteX0" fmla="*/ 4820149 w 8013654"/>
              <a:gd name="connsiteY0" fmla="*/ 4303720 h 6913640"/>
              <a:gd name="connsiteX1" fmla="*/ 7294203 w 8013654"/>
              <a:gd name="connsiteY1" fmla="*/ 6913640 h 6913640"/>
              <a:gd name="connsiteX2" fmla="*/ 0 w 8013654"/>
              <a:gd name="connsiteY2" fmla="*/ 6913640 h 6913640"/>
              <a:gd name="connsiteX3" fmla="*/ 12031 w 8013654"/>
              <a:gd name="connsiteY3" fmla="*/ 0 h 6913640"/>
              <a:gd name="connsiteX4" fmla="*/ 8013654 w 8013654"/>
              <a:gd name="connsiteY4" fmla="*/ 0 h 6913640"/>
              <a:gd name="connsiteX5" fmla="*/ 4820149 w 8013654"/>
              <a:gd name="connsiteY5" fmla="*/ 4303720 h 6913640"/>
              <a:gd name="connsiteX0" fmla="*/ 4820149 w 8013654"/>
              <a:gd name="connsiteY0" fmla="*/ 4303720 h 6913640"/>
              <a:gd name="connsiteX1" fmla="*/ 7294203 w 8013654"/>
              <a:gd name="connsiteY1" fmla="*/ 6913640 h 6913640"/>
              <a:gd name="connsiteX2" fmla="*/ 0 w 8013654"/>
              <a:gd name="connsiteY2" fmla="*/ 6913640 h 6913640"/>
              <a:gd name="connsiteX3" fmla="*/ 204536 w 8013654"/>
              <a:gd name="connsiteY3" fmla="*/ 194040 h 6913640"/>
              <a:gd name="connsiteX4" fmla="*/ 8013654 w 8013654"/>
              <a:gd name="connsiteY4" fmla="*/ 0 h 6913640"/>
              <a:gd name="connsiteX5" fmla="*/ 4820149 w 8013654"/>
              <a:gd name="connsiteY5" fmla="*/ 4303720 h 6913640"/>
              <a:gd name="connsiteX0" fmla="*/ 4820149 w 8013654"/>
              <a:gd name="connsiteY0" fmla="*/ 4303720 h 6913640"/>
              <a:gd name="connsiteX1" fmla="*/ 7294203 w 8013654"/>
              <a:gd name="connsiteY1" fmla="*/ 6913640 h 6913640"/>
              <a:gd name="connsiteX2" fmla="*/ 0 w 8013654"/>
              <a:gd name="connsiteY2" fmla="*/ 6913640 h 6913640"/>
              <a:gd name="connsiteX3" fmla="*/ 12031 w 8013654"/>
              <a:gd name="connsiteY3" fmla="*/ 0 h 6913640"/>
              <a:gd name="connsiteX4" fmla="*/ 8013654 w 8013654"/>
              <a:gd name="connsiteY4" fmla="*/ 0 h 6913640"/>
              <a:gd name="connsiteX5" fmla="*/ 4820149 w 8013654"/>
              <a:gd name="connsiteY5" fmla="*/ 4303720 h 6913640"/>
              <a:gd name="connsiteX0" fmla="*/ 4844560 w 8038065"/>
              <a:gd name="connsiteY0" fmla="*/ 4303720 h 6913640"/>
              <a:gd name="connsiteX1" fmla="*/ 7318614 w 8038065"/>
              <a:gd name="connsiteY1" fmla="*/ 6913640 h 6913640"/>
              <a:gd name="connsiteX2" fmla="*/ 24411 w 8038065"/>
              <a:gd name="connsiteY2" fmla="*/ 6913640 h 6913640"/>
              <a:gd name="connsiteX3" fmla="*/ 347 w 8038065"/>
              <a:gd name="connsiteY3" fmla="*/ 0 h 6913640"/>
              <a:gd name="connsiteX4" fmla="*/ 8038065 w 8038065"/>
              <a:gd name="connsiteY4" fmla="*/ 0 h 6913640"/>
              <a:gd name="connsiteX5" fmla="*/ 4844560 w 8038065"/>
              <a:gd name="connsiteY5" fmla="*/ 4303720 h 6913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8065" h="6913640">
                <a:moveTo>
                  <a:pt x="4844560" y="4303720"/>
                </a:moveTo>
                <a:cubicBezTo>
                  <a:pt x="5516134" y="5306541"/>
                  <a:pt x="6353324" y="6189016"/>
                  <a:pt x="7318614" y="6913640"/>
                </a:cubicBezTo>
                <a:lnTo>
                  <a:pt x="24411" y="6913640"/>
                </a:lnTo>
                <a:cubicBezTo>
                  <a:pt x="28421" y="4609093"/>
                  <a:pt x="-3663" y="2304547"/>
                  <a:pt x="347" y="0"/>
                </a:cubicBezTo>
                <a:lnTo>
                  <a:pt x="8038065" y="0"/>
                </a:lnTo>
                <a:cubicBezTo>
                  <a:pt x="6751858" y="1256045"/>
                  <a:pt x="5673994" y="2708775"/>
                  <a:pt x="4844560" y="4303720"/>
                </a:cubicBezTo>
                <a:close/>
              </a:path>
            </a:pathLst>
          </a:custGeom>
          <a:solidFill>
            <a:srgbClr val="F06478"/>
          </a:solidFill>
          <a:ln w="129390" cap="flat">
            <a:noFill/>
            <a:prstDash val="solid"/>
            <a:miter/>
          </a:ln>
        </p:spPr>
        <p:txBody>
          <a:bodyPr rtlCol="0" anchor="ctr"/>
          <a:lstStyle/>
          <a:p>
            <a:endParaRPr lang="pt-BR"/>
          </a:p>
        </p:txBody>
      </p:sp>
      <p:pic>
        <p:nvPicPr>
          <p:cNvPr id="9" name="Gráfico 8" hidden="1">
            <a:extLst>
              <a:ext uri="{FF2B5EF4-FFF2-40B4-BE49-F238E27FC236}">
                <a16:creationId xmlns:a16="http://schemas.microsoft.com/office/drawing/2014/main" id="{1FB67FC6-D1EE-4C4E-AC96-0FD99D0AF86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67248" y="369000"/>
            <a:ext cx="11457505" cy="6120000"/>
          </a:xfrm>
          <a:prstGeom prst="rect">
            <a:avLst/>
          </a:prstGeom>
        </p:spPr>
      </p:pic>
      <p:pic>
        <p:nvPicPr>
          <p:cNvPr id="12" name="Gráfico 11">
            <a:extLst>
              <a:ext uri="{FF2B5EF4-FFF2-40B4-BE49-F238E27FC236}">
                <a16:creationId xmlns:a16="http://schemas.microsoft.com/office/drawing/2014/main" id="{8793580A-ABFD-42EA-8AEF-A2CCC452213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3877853" flipH="1">
            <a:off x="3513058" y="-515241"/>
            <a:ext cx="11198069" cy="8809148"/>
          </a:xfrm>
          <a:prstGeom prst="rect">
            <a:avLst/>
          </a:prstGeom>
        </p:spPr>
      </p:pic>
      <p:sp>
        <p:nvSpPr>
          <p:cNvPr id="8" name="CaixaDeTexto 7">
            <a:extLst>
              <a:ext uri="{FF2B5EF4-FFF2-40B4-BE49-F238E27FC236}">
                <a16:creationId xmlns:a16="http://schemas.microsoft.com/office/drawing/2014/main" id="{D6849553-3267-4704-9B97-6392A31E2DFF}"/>
              </a:ext>
            </a:extLst>
          </p:cNvPr>
          <p:cNvSpPr txBox="1"/>
          <p:nvPr/>
        </p:nvSpPr>
        <p:spPr>
          <a:xfrm>
            <a:off x="612436" y="2246447"/>
            <a:ext cx="3426781" cy="2123658"/>
          </a:xfrm>
          <a:prstGeom prst="rect">
            <a:avLst/>
          </a:prstGeom>
          <a:noFill/>
        </p:spPr>
        <p:txBody>
          <a:bodyPr wrap="square" rtlCol="0" anchor="b">
            <a:spAutoFit/>
          </a:bodyPr>
          <a:lstStyle/>
          <a:p>
            <a:r>
              <a:rPr lang="pt-BR" sz="4400" i="1" dirty="0">
                <a:solidFill>
                  <a:schemeClr val="bg1"/>
                </a:solidFill>
                <a:latin typeface="+mj-lt"/>
              </a:rPr>
              <a:t>Quer saber mais sobre o assunto?</a:t>
            </a:r>
            <a:endParaRPr lang="pt-BR" sz="4400" i="1" dirty="0">
              <a:solidFill>
                <a:schemeClr val="bg1"/>
              </a:solidFill>
            </a:endParaRPr>
          </a:p>
        </p:txBody>
      </p:sp>
      <p:sp>
        <p:nvSpPr>
          <p:cNvPr id="13" name="Gráfico 8">
            <a:extLst>
              <a:ext uri="{FF2B5EF4-FFF2-40B4-BE49-F238E27FC236}">
                <a16:creationId xmlns:a16="http://schemas.microsoft.com/office/drawing/2014/main" id="{B546FB5B-1B01-4D8A-8879-037CE0414A68}"/>
              </a:ext>
            </a:extLst>
          </p:cNvPr>
          <p:cNvSpPr/>
          <p:nvPr/>
        </p:nvSpPr>
        <p:spPr>
          <a:xfrm rot="19625001" flipH="1">
            <a:off x="-1100208" y="5279031"/>
            <a:ext cx="2203953" cy="2770751"/>
          </a:xfrm>
          <a:custGeom>
            <a:avLst/>
            <a:gdLst>
              <a:gd name="connsiteX0" fmla="*/ 256858 w 547817"/>
              <a:gd name="connsiteY0" fmla="*/ 688205 h 688701"/>
              <a:gd name="connsiteX1" fmla="*/ 368491 w 547817"/>
              <a:gd name="connsiteY1" fmla="*/ 385405 h 688701"/>
              <a:gd name="connsiteX2" fmla="*/ 402115 w 547817"/>
              <a:gd name="connsiteY2" fmla="*/ 309205 h 688701"/>
              <a:gd name="connsiteX3" fmla="*/ 402115 w 547817"/>
              <a:gd name="connsiteY3" fmla="*/ 309205 h 688701"/>
              <a:gd name="connsiteX4" fmla="*/ 533179 w 547817"/>
              <a:gd name="connsiteY4" fmla="*/ 68890 h 688701"/>
              <a:gd name="connsiteX5" fmla="*/ 541561 w 547817"/>
              <a:gd name="connsiteY5" fmla="*/ 14216 h 688701"/>
              <a:gd name="connsiteX6" fmla="*/ 427261 w 547817"/>
              <a:gd name="connsiteY6" fmla="*/ 18883 h 688701"/>
              <a:gd name="connsiteX7" fmla="*/ -1364 w 547817"/>
              <a:gd name="connsiteY7" fmla="*/ 356354 h 688701"/>
              <a:gd name="connsiteX8" fmla="*/ -1364 w 547817"/>
              <a:gd name="connsiteY8" fmla="*/ 356354 h 688701"/>
              <a:gd name="connsiteX9" fmla="*/ 256858 w 547817"/>
              <a:gd name="connsiteY9" fmla="*/ 688205 h 688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7817" h="688701">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noFill/>
          <a:ln w="38100" cap="flat">
            <a:solidFill>
              <a:schemeClr val="bg1"/>
            </a:solidFill>
            <a:prstDash val="solid"/>
            <a:miter/>
          </a:ln>
        </p:spPr>
        <p:txBody>
          <a:bodyPr rtlCol="0" anchor="ctr"/>
          <a:lstStyle/>
          <a:p>
            <a:endParaRPr lang="pt-BR"/>
          </a:p>
        </p:txBody>
      </p:sp>
      <p:sp>
        <p:nvSpPr>
          <p:cNvPr id="15" name="CaixaDeTexto 14">
            <a:extLst>
              <a:ext uri="{FF2B5EF4-FFF2-40B4-BE49-F238E27FC236}">
                <a16:creationId xmlns:a16="http://schemas.microsoft.com/office/drawing/2014/main" id="{06CF72D7-0989-4366-8F25-F13C1EF597EC}"/>
              </a:ext>
            </a:extLst>
          </p:cNvPr>
          <p:cNvSpPr txBox="1"/>
          <p:nvPr/>
        </p:nvSpPr>
        <p:spPr>
          <a:xfrm>
            <a:off x="367247" y="6181223"/>
            <a:ext cx="404480" cy="307777"/>
          </a:xfrm>
          <a:prstGeom prst="rect">
            <a:avLst/>
          </a:prstGeom>
          <a:noFill/>
        </p:spPr>
        <p:txBody>
          <a:bodyPr wrap="square" rtlCol="0">
            <a:spAutoFit/>
          </a:bodyPr>
          <a:lstStyle/>
          <a:p>
            <a:fld id="{29B1EA48-AE99-4102-B15A-1A3323D208F4}" type="slidenum">
              <a:rPr lang="pt-BR" sz="1400" smtClean="0">
                <a:solidFill>
                  <a:schemeClr val="bg1"/>
                </a:solidFill>
                <a:latin typeface="+mj-lt"/>
              </a:rPr>
              <a:pPr/>
              <a:t>52</a:t>
            </a:fld>
            <a:endParaRPr lang="pt-BR" sz="1400" dirty="0">
              <a:solidFill>
                <a:schemeClr val="bg1"/>
              </a:solidFill>
              <a:latin typeface="+mj-lt"/>
            </a:endParaRPr>
          </a:p>
        </p:txBody>
      </p:sp>
      <p:pic>
        <p:nvPicPr>
          <p:cNvPr id="10" name="Gráfico 9">
            <a:extLst>
              <a:ext uri="{FF2B5EF4-FFF2-40B4-BE49-F238E27FC236}">
                <a16:creationId xmlns:a16="http://schemas.microsoft.com/office/drawing/2014/main" id="{D3FC334A-FAE7-41A1-88B0-7CD9D4DA24E3}"/>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19254781">
            <a:off x="-903254" y="-1641605"/>
            <a:ext cx="2549071" cy="3061902"/>
          </a:xfrm>
          <a:prstGeom prst="rect">
            <a:avLst/>
          </a:prstGeom>
        </p:spPr>
      </p:pic>
    </p:spTree>
    <p:extLst>
      <p:ext uri="{BB962C8B-B14F-4D97-AF65-F5344CB8AC3E}">
        <p14:creationId xmlns:p14="http://schemas.microsoft.com/office/powerpoint/2010/main" val="231917554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ráfico 5">
            <a:extLst>
              <a:ext uri="{FF2B5EF4-FFF2-40B4-BE49-F238E27FC236}">
                <a16:creationId xmlns:a16="http://schemas.microsoft.com/office/drawing/2014/main" id="{DCB38DC5-327A-437E-AAA8-D4C390FE4358}"/>
              </a:ext>
            </a:extLst>
          </p:cNvPr>
          <p:cNvSpPr/>
          <p:nvPr/>
        </p:nvSpPr>
        <p:spPr>
          <a:xfrm flipH="1">
            <a:off x="-3" y="-12032"/>
            <a:ext cx="12191999" cy="6870032"/>
          </a:xfrm>
          <a:prstGeom prst="rect">
            <a:avLst/>
          </a:prstGeom>
          <a:gradFill flip="none" rotWithShape="1">
            <a:gsLst>
              <a:gs pos="50000">
                <a:schemeClr val="tx2"/>
              </a:gs>
              <a:gs pos="100000">
                <a:schemeClr val="accent1"/>
              </a:gs>
            </a:gsLst>
            <a:path path="circle">
              <a:fillToRect r="100000" b="100000"/>
            </a:path>
            <a:tileRect l="-100000" t="-100000"/>
          </a:gradFill>
          <a:ln w="129390" cap="flat">
            <a:noFill/>
            <a:prstDash val="solid"/>
            <a:miter/>
          </a:ln>
        </p:spPr>
        <p:txBody>
          <a:bodyPr rtlCol="0" anchor="ctr"/>
          <a:lstStyle/>
          <a:p>
            <a:endParaRPr lang="pt-BR" dirty="0"/>
          </a:p>
        </p:txBody>
      </p:sp>
      <p:grpSp>
        <p:nvGrpSpPr>
          <p:cNvPr id="20" name="Agrupar 19" hidden="1">
            <a:extLst>
              <a:ext uri="{FF2B5EF4-FFF2-40B4-BE49-F238E27FC236}">
                <a16:creationId xmlns:a16="http://schemas.microsoft.com/office/drawing/2014/main" id="{0A71DC5A-C382-41DB-8F6B-0DA84CE3D989}"/>
              </a:ext>
            </a:extLst>
          </p:cNvPr>
          <p:cNvGrpSpPr/>
          <p:nvPr/>
        </p:nvGrpSpPr>
        <p:grpSpPr>
          <a:xfrm rot="715474">
            <a:off x="4082774" y="-1267447"/>
            <a:ext cx="9305251" cy="9380859"/>
            <a:chOff x="4897581" y="-1819411"/>
            <a:chExt cx="9305251" cy="9380859"/>
          </a:xfrm>
        </p:grpSpPr>
        <p:sp>
          <p:nvSpPr>
            <p:cNvPr id="17" name="Gráfico 3">
              <a:extLst>
                <a:ext uri="{FF2B5EF4-FFF2-40B4-BE49-F238E27FC236}">
                  <a16:creationId xmlns:a16="http://schemas.microsoft.com/office/drawing/2014/main" id="{27AF1760-03CC-48E7-873A-EACAB71938FA}"/>
                </a:ext>
              </a:extLst>
            </p:cNvPr>
            <p:cNvSpPr/>
            <p:nvPr/>
          </p:nvSpPr>
          <p:spPr>
            <a:xfrm rot="397122" flipH="1">
              <a:off x="4897581" y="-138206"/>
              <a:ext cx="9121626" cy="7162245"/>
            </a:xfrm>
            <a:custGeom>
              <a:avLst/>
              <a:gdLst>
                <a:gd name="connsiteX0" fmla="*/ -1004 w 9121626"/>
                <a:gd name="connsiteY0" fmla="*/ 3692959 h 7162245"/>
                <a:gd name="connsiteX1" fmla="*/ 4011279 w 9121626"/>
                <a:gd name="connsiteY1" fmla="*/ 2277716 h 7162245"/>
                <a:gd name="connsiteX2" fmla="*/ 5025288 w 9121626"/>
                <a:gd name="connsiteY2" fmla="*/ 1849740 h 7162245"/>
                <a:gd name="connsiteX3" fmla="*/ 5025288 w 9121626"/>
                <a:gd name="connsiteY3" fmla="*/ 1849740 h 7162245"/>
                <a:gd name="connsiteX4" fmla="*/ 8213241 w 9121626"/>
                <a:gd name="connsiteY4" fmla="*/ 168227 h 7162245"/>
                <a:gd name="connsiteX5" fmla="*/ 8935444 w 9121626"/>
                <a:gd name="connsiteY5" fmla="*/ 67313 h 7162245"/>
                <a:gd name="connsiteX6" fmla="*/ 8852760 w 9121626"/>
                <a:gd name="connsiteY6" fmla="*/ 1574959 h 7162245"/>
                <a:gd name="connsiteX7" fmla="*/ 4328612 w 9121626"/>
                <a:gd name="connsiteY7" fmla="*/ 7161757 h 7162245"/>
                <a:gd name="connsiteX8" fmla="*/ 4328612 w 9121626"/>
                <a:gd name="connsiteY8" fmla="*/ 7161757 h 7162245"/>
                <a:gd name="connsiteX9" fmla="*/ 3856 w 9121626"/>
                <a:gd name="connsiteY9" fmla="*/ 3692959 h 7162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121626" h="7162245">
                  <a:moveTo>
                    <a:pt x="-1004" y="3692959"/>
                  </a:moveTo>
                  <a:cubicBezTo>
                    <a:pt x="1354664" y="3263763"/>
                    <a:pt x="2710332" y="2817551"/>
                    <a:pt x="4011279" y="2277716"/>
                  </a:cubicBezTo>
                  <a:cubicBezTo>
                    <a:pt x="4346853" y="2137895"/>
                    <a:pt x="4728629" y="1983480"/>
                    <a:pt x="5025288" y="1849740"/>
                  </a:cubicBezTo>
                  <a:lnTo>
                    <a:pt x="5025288" y="1849740"/>
                  </a:lnTo>
                  <a:cubicBezTo>
                    <a:pt x="6118330" y="1347596"/>
                    <a:pt x="7182193" y="786363"/>
                    <a:pt x="8213241" y="168227"/>
                  </a:cubicBezTo>
                  <a:cubicBezTo>
                    <a:pt x="8520837" y="-19014"/>
                    <a:pt x="8776176" y="-46976"/>
                    <a:pt x="8935444" y="67313"/>
                  </a:cubicBezTo>
                  <a:cubicBezTo>
                    <a:pt x="9178613" y="242395"/>
                    <a:pt x="9212660" y="753047"/>
                    <a:pt x="8852760" y="1574959"/>
                  </a:cubicBezTo>
                  <a:cubicBezTo>
                    <a:pt x="7923869" y="3702681"/>
                    <a:pt x="6162113" y="5735575"/>
                    <a:pt x="4328612" y="7161757"/>
                  </a:cubicBezTo>
                  <a:lnTo>
                    <a:pt x="4328612" y="7161757"/>
                  </a:lnTo>
                  <a:cubicBezTo>
                    <a:pt x="2603338" y="6411828"/>
                    <a:pt x="1110278" y="5214218"/>
                    <a:pt x="3856" y="3692959"/>
                  </a:cubicBezTo>
                </a:path>
              </a:pathLst>
            </a:custGeom>
            <a:gradFill flip="none" rotWithShape="1">
              <a:gsLst>
                <a:gs pos="50000">
                  <a:schemeClr val="bg2"/>
                </a:gs>
                <a:gs pos="100000">
                  <a:schemeClr val="accent1"/>
                </a:gs>
              </a:gsLst>
              <a:lin ang="2700000" scaled="1"/>
              <a:tileRect/>
            </a:gradFill>
            <a:ln w="121539" cap="flat">
              <a:noFill/>
              <a:prstDash val="solid"/>
              <a:miter/>
            </a:ln>
          </p:spPr>
          <p:txBody>
            <a:bodyPr rtlCol="0" anchor="ctr"/>
            <a:lstStyle/>
            <a:p>
              <a:endParaRPr lang="pt-BR" dirty="0"/>
            </a:p>
          </p:txBody>
        </p:sp>
        <p:sp>
          <p:nvSpPr>
            <p:cNvPr id="19" name="Gráfico 3">
              <a:extLst>
                <a:ext uri="{FF2B5EF4-FFF2-40B4-BE49-F238E27FC236}">
                  <a16:creationId xmlns:a16="http://schemas.microsoft.com/office/drawing/2014/main" id="{3BD9C5A9-DAE9-490C-A65F-AB44D8B7AA25}"/>
                </a:ext>
              </a:extLst>
            </p:cNvPr>
            <p:cNvSpPr/>
            <p:nvPr/>
          </p:nvSpPr>
          <p:spPr>
            <a:xfrm rot="1244830" flipH="1">
              <a:off x="5081206" y="399203"/>
              <a:ext cx="9121626" cy="7162245"/>
            </a:xfrm>
            <a:custGeom>
              <a:avLst/>
              <a:gdLst>
                <a:gd name="connsiteX0" fmla="*/ -1004 w 9121626"/>
                <a:gd name="connsiteY0" fmla="*/ 3692959 h 7162245"/>
                <a:gd name="connsiteX1" fmla="*/ 4011279 w 9121626"/>
                <a:gd name="connsiteY1" fmla="*/ 2277716 h 7162245"/>
                <a:gd name="connsiteX2" fmla="*/ 5025288 w 9121626"/>
                <a:gd name="connsiteY2" fmla="*/ 1849740 h 7162245"/>
                <a:gd name="connsiteX3" fmla="*/ 5025288 w 9121626"/>
                <a:gd name="connsiteY3" fmla="*/ 1849740 h 7162245"/>
                <a:gd name="connsiteX4" fmla="*/ 8213241 w 9121626"/>
                <a:gd name="connsiteY4" fmla="*/ 168227 h 7162245"/>
                <a:gd name="connsiteX5" fmla="*/ 8935444 w 9121626"/>
                <a:gd name="connsiteY5" fmla="*/ 67313 h 7162245"/>
                <a:gd name="connsiteX6" fmla="*/ 8852760 w 9121626"/>
                <a:gd name="connsiteY6" fmla="*/ 1574959 h 7162245"/>
                <a:gd name="connsiteX7" fmla="*/ 4328612 w 9121626"/>
                <a:gd name="connsiteY7" fmla="*/ 7161757 h 7162245"/>
                <a:gd name="connsiteX8" fmla="*/ 4328612 w 9121626"/>
                <a:gd name="connsiteY8" fmla="*/ 7161757 h 7162245"/>
                <a:gd name="connsiteX9" fmla="*/ 3856 w 9121626"/>
                <a:gd name="connsiteY9" fmla="*/ 3692959 h 7162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121626" h="7162245">
                  <a:moveTo>
                    <a:pt x="-1004" y="3692959"/>
                  </a:moveTo>
                  <a:cubicBezTo>
                    <a:pt x="1354664" y="3263763"/>
                    <a:pt x="2710332" y="2817551"/>
                    <a:pt x="4011279" y="2277716"/>
                  </a:cubicBezTo>
                  <a:cubicBezTo>
                    <a:pt x="4346853" y="2137895"/>
                    <a:pt x="4728629" y="1983480"/>
                    <a:pt x="5025288" y="1849740"/>
                  </a:cubicBezTo>
                  <a:lnTo>
                    <a:pt x="5025288" y="1849740"/>
                  </a:lnTo>
                  <a:cubicBezTo>
                    <a:pt x="6118330" y="1347596"/>
                    <a:pt x="7182193" y="786363"/>
                    <a:pt x="8213241" y="168227"/>
                  </a:cubicBezTo>
                  <a:cubicBezTo>
                    <a:pt x="8520837" y="-19014"/>
                    <a:pt x="8776176" y="-46976"/>
                    <a:pt x="8935444" y="67313"/>
                  </a:cubicBezTo>
                  <a:cubicBezTo>
                    <a:pt x="9178613" y="242395"/>
                    <a:pt x="9212660" y="753047"/>
                    <a:pt x="8852760" y="1574959"/>
                  </a:cubicBezTo>
                  <a:cubicBezTo>
                    <a:pt x="7923869" y="3702681"/>
                    <a:pt x="6162113" y="5735575"/>
                    <a:pt x="4328612" y="7161757"/>
                  </a:cubicBezTo>
                  <a:lnTo>
                    <a:pt x="4328612" y="7161757"/>
                  </a:lnTo>
                  <a:cubicBezTo>
                    <a:pt x="2603338" y="6411828"/>
                    <a:pt x="1110278" y="5214218"/>
                    <a:pt x="3856" y="3692959"/>
                  </a:cubicBezTo>
                </a:path>
              </a:pathLst>
            </a:custGeom>
            <a:noFill/>
            <a:ln w="12700" cap="flat">
              <a:solidFill>
                <a:schemeClr val="tx1"/>
              </a:solidFill>
              <a:prstDash val="solid"/>
              <a:miter/>
            </a:ln>
          </p:spPr>
          <p:txBody>
            <a:bodyPr rtlCol="0" anchor="ctr"/>
            <a:lstStyle/>
            <a:p>
              <a:endParaRPr lang="pt-BR" dirty="0"/>
            </a:p>
          </p:txBody>
        </p:sp>
        <p:pic>
          <p:nvPicPr>
            <p:cNvPr id="18" name="Gráfico 17">
              <a:extLst>
                <a:ext uri="{FF2B5EF4-FFF2-40B4-BE49-F238E27FC236}">
                  <a16:creationId xmlns:a16="http://schemas.microsoft.com/office/drawing/2014/main" id="{EC8F6B36-F647-4FA5-B1DB-435BD5D8207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20403541">
              <a:off x="6115063" y="-1819411"/>
              <a:ext cx="7053220" cy="8472211"/>
            </a:xfrm>
            <a:prstGeom prst="rect">
              <a:avLst/>
            </a:prstGeom>
          </p:spPr>
        </p:pic>
      </p:grpSp>
      <p:sp>
        <p:nvSpPr>
          <p:cNvPr id="22" name="Gráfico 3">
            <a:extLst>
              <a:ext uri="{FF2B5EF4-FFF2-40B4-BE49-F238E27FC236}">
                <a16:creationId xmlns:a16="http://schemas.microsoft.com/office/drawing/2014/main" id="{BF0F56F9-FAD6-4475-AF36-0F0B13730F32}"/>
              </a:ext>
            </a:extLst>
          </p:cNvPr>
          <p:cNvSpPr/>
          <p:nvPr/>
        </p:nvSpPr>
        <p:spPr>
          <a:xfrm rot="20513587" flipH="1">
            <a:off x="-3350456" y="-4030912"/>
            <a:ext cx="18429176" cy="14846312"/>
          </a:xfrm>
          <a:custGeom>
            <a:avLst/>
            <a:gdLst>
              <a:gd name="connsiteX0" fmla="*/ -1004 w 9121626"/>
              <a:gd name="connsiteY0" fmla="*/ 3692959 h 7162245"/>
              <a:gd name="connsiteX1" fmla="*/ 4011279 w 9121626"/>
              <a:gd name="connsiteY1" fmla="*/ 2277716 h 7162245"/>
              <a:gd name="connsiteX2" fmla="*/ 5025288 w 9121626"/>
              <a:gd name="connsiteY2" fmla="*/ 1849740 h 7162245"/>
              <a:gd name="connsiteX3" fmla="*/ 5025288 w 9121626"/>
              <a:gd name="connsiteY3" fmla="*/ 1849740 h 7162245"/>
              <a:gd name="connsiteX4" fmla="*/ 8213241 w 9121626"/>
              <a:gd name="connsiteY4" fmla="*/ 168227 h 7162245"/>
              <a:gd name="connsiteX5" fmla="*/ 8935444 w 9121626"/>
              <a:gd name="connsiteY5" fmla="*/ 67313 h 7162245"/>
              <a:gd name="connsiteX6" fmla="*/ 8852760 w 9121626"/>
              <a:gd name="connsiteY6" fmla="*/ 1574959 h 7162245"/>
              <a:gd name="connsiteX7" fmla="*/ 4328612 w 9121626"/>
              <a:gd name="connsiteY7" fmla="*/ 7161757 h 7162245"/>
              <a:gd name="connsiteX8" fmla="*/ 4328612 w 9121626"/>
              <a:gd name="connsiteY8" fmla="*/ 7161757 h 7162245"/>
              <a:gd name="connsiteX9" fmla="*/ 3856 w 9121626"/>
              <a:gd name="connsiteY9" fmla="*/ 3692959 h 7162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121626" h="7162245">
                <a:moveTo>
                  <a:pt x="-1004" y="3692959"/>
                </a:moveTo>
                <a:cubicBezTo>
                  <a:pt x="1354664" y="3263763"/>
                  <a:pt x="2710332" y="2817551"/>
                  <a:pt x="4011279" y="2277716"/>
                </a:cubicBezTo>
                <a:cubicBezTo>
                  <a:pt x="4346853" y="2137895"/>
                  <a:pt x="4728629" y="1983480"/>
                  <a:pt x="5025288" y="1849740"/>
                </a:cubicBezTo>
                <a:lnTo>
                  <a:pt x="5025288" y="1849740"/>
                </a:lnTo>
                <a:cubicBezTo>
                  <a:pt x="6118330" y="1347596"/>
                  <a:pt x="7182193" y="786363"/>
                  <a:pt x="8213241" y="168227"/>
                </a:cubicBezTo>
                <a:cubicBezTo>
                  <a:pt x="8520837" y="-19014"/>
                  <a:pt x="8776176" y="-46976"/>
                  <a:pt x="8935444" y="67313"/>
                </a:cubicBezTo>
                <a:cubicBezTo>
                  <a:pt x="9178613" y="242395"/>
                  <a:pt x="9212660" y="753047"/>
                  <a:pt x="8852760" y="1574959"/>
                </a:cubicBezTo>
                <a:cubicBezTo>
                  <a:pt x="7923869" y="3702681"/>
                  <a:pt x="6162113" y="5735575"/>
                  <a:pt x="4328612" y="7161757"/>
                </a:cubicBezTo>
                <a:lnTo>
                  <a:pt x="4328612" y="7161757"/>
                </a:lnTo>
                <a:cubicBezTo>
                  <a:pt x="2603338" y="6411828"/>
                  <a:pt x="1110278" y="5214218"/>
                  <a:pt x="3856" y="3692959"/>
                </a:cubicBezTo>
              </a:path>
            </a:pathLst>
          </a:custGeom>
          <a:solidFill>
            <a:schemeClr val="bg1"/>
          </a:solidFill>
          <a:ln w="12700" cap="flat">
            <a:noFill/>
            <a:prstDash val="solid"/>
            <a:miter/>
          </a:ln>
        </p:spPr>
        <p:txBody>
          <a:bodyPr rtlCol="0" anchor="ctr"/>
          <a:lstStyle/>
          <a:p>
            <a:endParaRPr lang="pt-BR" dirty="0"/>
          </a:p>
        </p:txBody>
      </p:sp>
      <p:sp>
        <p:nvSpPr>
          <p:cNvPr id="4" name="Retângulo: Cantos Arredondados 3" hidden="1">
            <a:extLst>
              <a:ext uri="{FF2B5EF4-FFF2-40B4-BE49-F238E27FC236}">
                <a16:creationId xmlns:a16="http://schemas.microsoft.com/office/drawing/2014/main" id="{2B2EE7FA-287C-4A73-9A47-190D9BA2CAE8}"/>
              </a:ext>
            </a:extLst>
          </p:cNvPr>
          <p:cNvSpPr/>
          <p:nvPr/>
        </p:nvSpPr>
        <p:spPr>
          <a:xfrm>
            <a:off x="386582" y="383317"/>
            <a:ext cx="11418836" cy="6091366"/>
          </a:xfrm>
          <a:prstGeom prst="roundRect">
            <a:avLst>
              <a:gd name="adj" fmla="val 2395"/>
            </a:avLst>
          </a:prstGeom>
          <a:solidFill>
            <a:schemeClr val="bg1"/>
          </a:solidFill>
          <a:ln>
            <a:noFill/>
          </a:ln>
          <a:effectLst>
            <a:outerShdw blurRad="508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pic>
        <p:nvPicPr>
          <p:cNvPr id="3" name="Gráfico 2" hidden="1">
            <a:extLst>
              <a:ext uri="{FF2B5EF4-FFF2-40B4-BE49-F238E27FC236}">
                <a16:creationId xmlns:a16="http://schemas.microsoft.com/office/drawing/2014/main" id="{33C24E69-A7B2-4582-95BB-BC90E2847AE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67248" y="369000"/>
            <a:ext cx="11457505" cy="6120000"/>
          </a:xfrm>
          <a:prstGeom prst="rect">
            <a:avLst/>
          </a:prstGeom>
        </p:spPr>
      </p:pic>
      <p:sp>
        <p:nvSpPr>
          <p:cNvPr id="23" name="Gráfico 3">
            <a:extLst>
              <a:ext uri="{FF2B5EF4-FFF2-40B4-BE49-F238E27FC236}">
                <a16:creationId xmlns:a16="http://schemas.microsoft.com/office/drawing/2014/main" id="{2B99C48F-1D77-4056-9F02-0244F576A2DB}"/>
              </a:ext>
            </a:extLst>
          </p:cNvPr>
          <p:cNvSpPr/>
          <p:nvPr/>
        </p:nvSpPr>
        <p:spPr>
          <a:xfrm rot="20836285" flipH="1">
            <a:off x="-3535829" y="-3716358"/>
            <a:ext cx="18429176" cy="14470476"/>
          </a:xfrm>
          <a:custGeom>
            <a:avLst/>
            <a:gdLst>
              <a:gd name="connsiteX0" fmla="*/ -1004 w 9121626"/>
              <a:gd name="connsiteY0" fmla="*/ 3692959 h 7162245"/>
              <a:gd name="connsiteX1" fmla="*/ 4011279 w 9121626"/>
              <a:gd name="connsiteY1" fmla="*/ 2277716 h 7162245"/>
              <a:gd name="connsiteX2" fmla="*/ 5025288 w 9121626"/>
              <a:gd name="connsiteY2" fmla="*/ 1849740 h 7162245"/>
              <a:gd name="connsiteX3" fmla="*/ 5025288 w 9121626"/>
              <a:gd name="connsiteY3" fmla="*/ 1849740 h 7162245"/>
              <a:gd name="connsiteX4" fmla="*/ 8213241 w 9121626"/>
              <a:gd name="connsiteY4" fmla="*/ 168227 h 7162245"/>
              <a:gd name="connsiteX5" fmla="*/ 8935444 w 9121626"/>
              <a:gd name="connsiteY5" fmla="*/ 67313 h 7162245"/>
              <a:gd name="connsiteX6" fmla="*/ 8852760 w 9121626"/>
              <a:gd name="connsiteY6" fmla="*/ 1574959 h 7162245"/>
              <a:gd name="connsiteX7" fmla="*/ 4328612 w 9121626"/>
              <a:gd name="connsiteY7" fmla="*/ 7161757 h 7162245"/>
              <a:gd name="connsiteX8" fmla="*/ 4328612 w 9121626"/>
              <a:gd name="connsiteY8" fmla="*/ 7161757 h 7162245"/>
              <a:gd name="connsiteX9" fmla="*/ 3856 w 9121626"/>
              <a:gd name="connsiteY9" fmla="*/ 3692959 h 7162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121626" h="7162245">
                <a:moveTo>
                  <a:pt x="-1004" y="3692959"/>
                </a:moveTo>
                <a:cubicBezTo>
                  <a:pt x="1354664" y="3263763"/>
                  <a:pt x="2710332" y="2817551"/>
                  <a:pt x="4011279" y="2277716"/>
                </a:cubicBezTo>
                <a:cubicBezTo>
                  <a:pt x="4346853" y="2137895"/>
                  <a:pt x="4728629" y="1983480"/>
                  <a:pt x="5025288" y="1849740"/>
                </a:cubicBezTo>
                <a:lnTo>
                  <a:pt x="5025288" y="1849740"/>
                </a:lnTo>
                <a:cubicBezTo>
                  <a:pt x="6118330" y="1347596"/>
                  <a:pt x="7182193" y="786363"/>
                  <a:pt x="8213241" y="168227"/>
                </a:cubicBezTo>
                <a:cubicBezTo>
                  <a:pt x="8520837" y="-19014"/>
                  <a:pt x="8776176" y="-46976"/>
                  <a:pt x="8935444" y="67313"/>
                </a:cubicBezTo>
                <a:cubicBezTo>
                  <a:pt x="9178613" y="242395"/>
                  <a:pt x="9212660" y="753047"/>
                  <a:pt x="8852760" y="1574959"/>
                </a:cubicBezTo>
                <a:cubicBezTo>
                  <a:pt x="7923869" y="3702681"/>
                  <a:pt x="6162113" y="5735575"/>
                  <a:pt x="4328612" y="7161757"/>
                </a:cubicBezTo>
                <a:lnTo>
                  <a:pt x="4328612" y="7161757"/>
                </a:lnTo>
                <a:cubicBezTo>
                  <a:pt x="2603338" y="6411828"/>
                  <a:pt x="1110278" y="5214218"/>
                  <a:pt x="3856" y="3692959"/>
                </a:cubicBezTo>
              </a:path>
            </a:pathLst>
          </a:custGeom>
          <a:noFill/>
          <a:ln w="12700" cap="flat">
            <a:solidFill>
              <a:schemeClr val="bg2"/>
            </a:solidFill>
            <a:prstDash val="solid"/>
            <a:miter/>
          </a:ln>
        </p:spPr>
        <p:txBody>
          <a:bodyPr rtlCol="0" anchor="ctr"/>
          <a:lstStyle/>
          <a:p>
            <a:endParaRPr lang="pt-BR" dirty="0"/>
          </a:p>
        </p:txBody>
      </p:sp>
      <p:sp>
        <p:nvSpPr>
          <p:cNvPr id="28" name="CaixaDeTexto 27">
            <a:extLst>
              <a:ext uri="{FF2B5EF4-FFF2-40B4-BE49-F238E27FC236}">
                <a16:creationId xmlns:a16="http://schemas.microsoft.com/office/drawing/2014/main" id="{E402068F-5AF4-45E2-89EF-809BFF4B8D61}"/>
              </a:ext>
            </a:extLst>
          </p:cNvPr>
          <p:cNvSpPr txBox="1"/>
          <p:nvPr/>
        </p:nvSpPr>
        <p:spPr>
          <a:xfrm>
            <a:off x="2190330" y="2164664"/>
            <a:ext cx="1750464" cy="1354217"/>
          </a:xfrm>
          <a:prstGeom prst="rect">
            <a:avLst/>
          </a:prstGeom>
          <a:noFill/>
        </p:spPr>
        <p:txBody>
          <a:bodyPr wrap="square" anchor="t">
            <a:spAutoFit/>
          </a:bodyPr>
          <a:lstStyle/>
          <a:p>
            <a:pPr>
              <a:lnSpc>
                <a:spcPct val="130000"/>
              </a:lnSpc>
            </a:pPr>
            <a:r>
              <a:rPr lang="pt-BR" sz="1600" i="1" dirty="0">
                <a:solidFill>
                  <a:schemeClr val="tx2"/>
                </a:solidFill>
                <a:latin typeface="+mj-lt"/>
              </a:rPr>
              <a:t>Livro </a:t>
            </a:r>
          </a:p>
          <a:p>
            <a:pPr marL="0" marR="0" lvl="0" indent="0" defTabSz="914400" rtl="0" eaLnBrk="1" fontAlgn="auto" latinLnBrk="0" hangingPunct="1">
              <a:lnSpc>
                <a:spcPct val="130000"/>
              </a:lnSpc>
              <a:spcBef>
                <a:spcPts val="0"/>
              </a:spcBef>
              <a:spcAft>
                <a:spcPts val="1600"/>
              </a:spcAft>
              <a:buClrTx/>
              <a:buSzTx/>
              <a:buFontTx/>
              <a:buNone/>
              <a:tabLst/>
              <a:defRPr/>
            </a:pPr>
            <a:r>
              <a:rPr kumimoji="0" lang="pt-BR" sz="1600" b="1" i="0" u="none" strike="noStrike" kern="1200" cap="none" spc="0" normalizeH="0" baseline="0" noProof="0" dirty="0">
                <a:ln>
                  <a:noFill/>
                </a:ln>
                <a:solidFill>
                  <a:srgbClr val="262626"/>
                </a:solidFill>
                <a:effectLst/>
                <a:uLnTx/>
                <a:uFillTx/>
                <a:latin typeface="Nunito"/>
                <a:ea typeface="+mn-ea"/>
                <a:cs typeface="+mn-cs"/>
              </a:rPr>
              <a:t>Como chegar ao Sim </a:t>
            </a:r>
            <a:r>
              <a:rPr kumimoji="0" lang="pt-BR" sz="1600" b="0" i="0" u="none" strike="noStrike" kern="1200" cap="none" spc="0" normalizeH="0" baseline="0" noProof="0" dirty="0">
                <a:ln>
                  <a:noFill/>
                </a:ln>
                <a:solidFill>
                  <a:srgbClr val="262626"/>
                </a:solidFill>
                <a:effectLst/>
                <a:uLnTx/>
                <a:uFillTx/>
                <a:latin typeface="Nunito"/>
                <a:ea typeface="+mn-ea"/>
                <a:cs typeface="+mn-cs"/>
              </a:rPr>
              <a:t>– </a:t>
            </a:r>
            <a:r>
              <a:rPr lang="pt-BR" sz="1600" kern="1200" dirty="0">
                <a:solidFill>
                  <a:srgbClr val="262626"/>
                </a:solidFill>
                <a:latin typeface="Nunito"/>
                <a:ea typeface="+mn-ea"/>
                <a:cs typeface="+mn-cs"/>
              </a:rPr>
              <a:t>William Ury </a:t>
            </a:r>
            <a:r>
              <a:rPr kumimoji="0" lang="pt-BR" sz="1600" b="0" i="0" u="none" strike="noStrike" kern="1200" cap="none" spc="0" normalizeH="0" baseline="0" noProof="0" dirty="0">
                <a:ln>
                  <a:noFill/>
                </a:ln>
                <a:solidFill>
                  <a:srgbClr val="262626"/>
                </a:solidFill>
                <a:effectLst/>
                <a:uLnTx/>
                <a:uFillTx/>
                <a:latin typeface="Nunito"/>
                <a:ea typeface="+mn-ea"/>
                <a:cs typeface="+mn-cs"/>
              </a:rPr>
              <a:t>(2018). </a:t>
            </a:r>
          </a:p>
        </p:txBody>
      </p:sp>
      <p:sp>
        <p:nvSpPr>
          <p:cNvPr id="29" name="CaixaDeTexto 28">
            <a:extLst>
              <a:ext uri="{FF2B5EF4-FFF2-40B4-BE49-F238E27FC236}">
                <a16:creationId xmlns:a16="http://schemas.microsoft.com/office/drawing/2014/main" id="{EF535082-4073-403B-A427-2AD36733F976}"/>
              </a:ext>
            </a:extLst>
          </p:cNvPr>
          <p:cNvSpPr txBox="1"/>
          <p:nvPr/>
        </p:nvSpPr>
        <p:spPr>
          <a:xfrm>
            <a:off x="5997039" y="2164664"/>
            <a:ext cx="1749459" cy="1354217"/>
          </a:xfrm>
          <a:prstGeom prst="rect">
            <a:avLst/>
          </a:prstGeom>
          <a:noFill/>
        </p:spPr>
        <p:txBody>
          <a:bodyPr wrap="square" anchor="t">
            <a:spAutoFit/>
          </a:bodyPr>
          <a:lstStyle/>
          <a:p>
            <a:pPr>
              <a:lnSpc>
                <a:spcPct val="130000"/>
              </a:lnSpc>
            </a:pPr>
            <a:r>
              <a:rPr lang="pt-BR" sz="1600" i="1" dirty="0">
                <a:solidFill>
                  <a:schemeClr val="tx2"/>
                </a:solidFill>
                <a:latin typeface="+mj-lt"/>
              </a:rPr>
              <a:t>Filme</a:t>
            </a:r>
          </a:p>
          <a:p>
            <a:pPr>
              <a:lnSpc>
                <a:spcPct val="130000"/>
              </a:lnSpc>
            </a:pPr>
            <a:r>
              <a:rPr lang="pt-BR" sz="1600" b="1" spc="-100" dirty="0">
                <a:latin typeface="+mn-lt"/>
              </a:rPr>
              <a:t>De porta em porta (2002</a:t>
            </a:r>
            <a:r>
              <a:rPr lang="pt-BR" sz="1600" spc="-100" dirty="0">
                <a:latin typeface="+mn-lt"/>
              </a:rPr>
              <a:t>). </a:t>
            </a:r>
            <a:r>
              <a:rPr lang="pt-BR" sz="1600" dirty="0">
                <a:latin typeface="+mn-lt"/>
              </a:rPr>
              <a:t>20th TNT.</a:t>
            </a:r>
          </a:p>
          <a:p>
            <a:pPr>
              <a:lnSpc>
                <a:spcPct val="130000"/>
              </a:lnSpc>
            </a:pPr>
            <a:endParaRPr lang="pt-BR" sz="1600" dirty="0">
              <a:latin typeface="+mn-lt"/>
            </a:endParaRPr>
          </a:p>
        </p:txBody>
      </p:sp>
      <p:sp>
        <p:nvSpPr>
          <p:cNvPr id="42" name="CaixaDeTexto 41">
            <a:extLst>
              <a:ext uri="{FF2B5EF4-FFF2-40B4-BE49-F238E27FC236}">
                <a16:creationId xmlns:a16="http://schemas.microsoft.com/office/drawing/2014/main" id="{11064C75-4E09-4FAA-8F3D-3F041B51C6B3}"/>
              </a:ext>
            </a:extLst>
          </p:cNvPr>
          <p:cNvSpPr txBox="1"/>
          <p:nvPr/>
        </p:nvSpPr>
        <p:spPr>
          <a:xfrm>
            <a:off x="2539937" y="802933"/>
            <a:ext cx="7112127" cy="762260"/>
          </a:xfrm>
          <a:prstGeom prst="rect">
            <a:avLst/>
          </a:prstGeom>
          <a:noFill/>
        </p:spPr>
        <p:txBody>
          <a:bodyPr wrap="square" rtlCol="0" anchor="ctr">
            <a:spAutoFit/>
          </a:bodyPr>
          <a:lstStyle/>
          <a:p>
            <a:pPr algn="ctr">
              <a:lnSpc>
                <a:spcPct val="130000"/>
              </a:lnSpc>
              <a:spcBef>
                <a:spcPts val="1400"/>
              </a:spcBef>
            </a:pPr>
            <a:r>
              <a:rPr lang="pt-BR" sz="3600" b="1" i="1" dirty="0">
                <a:solidFill>
                  <a:schemeClr val="tx2"/>
                </a:solidFill>
                <a:latin typeface="+mj-lt"/>
              </a:rPr>
              <a:t>Sugestões complementares</a:t>
            </a:r>
            <a:endParaRPr lang="pt-BR" sz="2400" b="1" dirty="0">
              <a:solidFill>
                <a:schemeClr val="tx2"/>
              </a:solidFill>
            </a:endParaRPr>
          </a:p>
        </p:txBody>
      </p:sp>
      <p:pic>
        <p:nvPicPr>
          <p:cNvPr id="1028" name="Picture 4" descr="Como chegar ao sim: Como negociar acordos sem fazer concessões – Loja Skeelo">
            <a:extLst>
              <a:ext uri="{FF2B5EF4-FFF2-40B4-BE49-F238E27FC236}">
                <a16:creationId xmlns:a16="http://schemas.microsoft.com/office/drawing/2014/main" id="{59AAC4CE-A50B-AAB4-B39E-0CD8C6934DD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58897" y="2287829"/>
            <a:ext cx="1558571" cy="224060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De Porta em Porta - Cozex">
            <a:extLst>
              <a:ext uri="{FF2B5EF4-FFF2-40B4-BE49-F238E27FC236}">
                <a16:creationId xmlns:a16="http://schemas.microsoft.com/office/drawing/2014/main" id="{E0A1E5EB-1D89-170C-41EA-AA212397BD24}"/>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378827" y="2236306"/>
            <a:ext cx="1558571" cy="2194598"/>
          </a:xfrm>
          <a:prstGeom prst="rect">
            <a:avLst/>
          </a:prstGeom>
          <a:noFill/>
          <a:extLst>
            <a:ext uri="{909E8E84-426E-40DD-AFC4-6F175D3DCCD1}">
              <a14:hiddenFill xmlns:a14="http://schemas.microsoft.com/office/drawing/2010/main">
                <a:solidFill>
                  <a:srgbClr val="FFFFFF"/>
                </a:solidFill>
              </a14:hiddenFill>
            </a:ext>
          </a:extLst>
        </p:spPr>
      </p:pic>
      <p:sp>
        <p:nvSpPr>
          <p:cNvPr id="7" name="CaixaDeTexto 6">
            <a:extLst>
              <a:ext uri="{FF2B5EF4-FFF2-40B4-BE49-F238E27FC236}">
                <a16:creationId xmlns:a16="http://schemas.microsoft.com/office/drawing/2014/main" id="{2723F710-D10D-3257-2BAA-96E4B98B96C9}"/>
              </a:ext>
            </a:extLst>
          </p:cNvPr>
          <p:cNvSpPr txBox="1"/>
          <p:nvPr/>
        </p:nvSpPr>
        <p:spPr>
          <a:xfrm>
            <a:off x="9689334" y="2223720"/>
            <a:ext cx="2303159" cy="2241896"/>
          </a:xfrm>
          <a:prstGeom prst="rect">
            <a:avLst/>
          </a:prstGeom>
          <a:noFill/>
        </p:spPr>
        <p:txBody>
          <a:bodyPr wrap="square">
            <a:spAutoFit/>
          </a:bodyPr>
          <a:lstStyle/>
          <a:p>
            <a:pPr marL="0" marR="0" lvl="0" indent="0" algn="l" defTabSz="914400" rtl="0" eaLnBrk="1" fontAlgn="auto" latinLnBrk="0" hangingPunct="1">
              <a:lnSpc>
                <a:spcPct val="130000"/>
              </a:lnSpc>
              <a:spcBef>
                <a:spcPts val="0"/>
              </a:spcBef>
              <a:spcAft>
                <a:spcPts val="1600"/>
              </a:spcAft>
              <a:buClrTx/>
              <a:buSzTx/>
              <a:buFontTx/>
              <a:buNone/>
              <a:tabLst/>
              <a:defRPr/>
            </a:pPr>
            <a:r>
              <a:rPr kumimoji="0" lang="pt-BR" sz="1400" b="0" i="1" u="none" strike="noStrike" kern="1200" cap="none" spc="0" normalizeH="0" baseline="0" noProof="0" dirty="0">
                <a:ln>
                  <a:noFill/>
                </a:ln>
                <a:solidFill>
                  <a:srgbClr val="F06478"/>
                </a:solidFill>
                <a:effectLst/>
                <a:uLnTx/>
                <a:uFillTx/>
                <a:latin typeface="Exo 2.0 Extra Bold"/>
                <a:ea typeface="+mn-ea"/>
                <a:cs typeface="+mn-cs"/>
              </a:rPr>
              <a:t>Podcasts:</a:t>
            </a:r>
          </a:p>
          <a:p>
            <a:pPr marL="0" marR="0" lvl="0" indent="0" algn="l" defTabSz="914400" rtl="0" eaLnBrk="1" fontAlgn="auto" latinLnBrk="0" hangingPunct="1">
              <a:lnSpc>
                <a:spcPct val="130000"/>
              </a:lnSpc>
              <a:spcBef>
                <a:spcPts val="0"/>
              </a:spcBef>
              <a:spcAft>
                <a:spcPts val="1600"/>
              </a:spcAft>
              <a:buClrTx/>
              <a:buSzTx/>
              <a:buFontTx/>
              <a:buNone/>
              <a:tabLst/>
              <a:defRPr/>
            </a:pPr>
            <a:r>
              <a:rPr kumimoji="0" lang="pt-BR" sz="1400" b="1" i="0" u="none" strike="noStrike" kern="1200" cap="none" spc="0" normalizeH="0" baseline="0" noProof="0" dirty="0">
                <a:ln>
                  <a:noFill/>
                </a:ln>
                <a:solidFill>
                  <a:srgbClr val="262626"/>
                </a:solidFill>
                <a:effectLst/>
                <a:uLnTx/>
                <a:uFillTx/>
                <a:latin typeface="Nunito"/>
                <a:ea typeface="+mn-ea"/>
                <a:cs typeface="+mn-cs"/>
              </a:rPr>
              <a:t>Os 7 melhores podcasts de vendas para você aprender enquanto se dedica a outras atividades </a:t>
            </a:r>
            <a:r>
              <a:rPr kumimoji="0" lang="pt-BR" sz="1400" i="0" u="none" strike="noStrike" kern="1200" cap="none" spc="0" normalizeH="0" baseline="0" noProof="0" dirty="0">
                <a:ln>
                  <a:noFill/>
                </a:ln>
                <a:solidFill>
                  <a:srgbClr val="262626"/>
                </a:solidFill>
                <a:effectLst/>
                <a:uLnTx/>
                <a:uFillTx/>
                <a:latin typeface="Nunito"/>
                <a:ea typeface="+mn-ea"/>
                <a:cs typeface="+mn-cs"/>
              </a:rPr>
              <a:t>– J. Paulillo (2019). Blog da Agendor. </a:t>
            </a:r>
            <a:endParaRPr kumimoji="0" lang="pt-BR" sz="1400" b="0" i="1" u="sng" strike="noStrike" kern="1200" cap="none" spc="0" normalizeH="0" baseline="0" noProof="0" dirty="0">
              <a:ln>
                <a:noFill/>
              </a:ln>
              <a:solidFill>
                <a:schemeClr val="tx1"/>
              </a:solidFill>
              <a:effectLst/>
              <a:uLnTx/>
              <a:uFillTx/>
              <a:latin typeface="Nunito"/>
              <a:ea typeface="+mn-ea"/>
              <a:cs typeface="+mn-cs"/>
            </a:endParaRPr>
          </a:p>
        </p:txBody>
      </p:sp>
      <p:pic>
        <p:nvPicPr>
          <p:cNvPr id="9" name="Imagem 8" descr="Mulher com celular ao ouvido&#10;&#10;Descrição gerada automaticamente com confiança média">
            <a:extLst>
              <a:ext uri="{FF2B5EF4-FFF2-40B4-BE49-F238E27FC236}">
                <a16:creationId xmlns:a16="http://schemas.microsoft.com/office/drawing/2014/main" id="{FEF8698E-246A-6B19-E82C-EBC4809F657F}"/>
              </a:ext>
            </a:extLst>
          </p:cNvPr>
          <p:cNvPicPr>
            <a:picLocks noChangeAspect="1"/>
          </p:cNvPicPr>
          <p:nvPr/>
        </p:nvPicPr>
        <p:blipFill rotWithShape="1">
          <a:blip r:embed="rId10"/>
          <a:srcRect l="11655" r="25437" b="2126"/>
          <a:stretch/>
        </p:blipFill>
        <p:spPr>
          <a:xfrm>
            <a:off x="7902605" y="2427583"/>
            <a:ext cx="1677186" cy="1738175"/>
          </a:xfrm>
          <a:prstGeom prst="rect">
            <a:avLst/>
          </a:prstGeom>
        </p:spPr>
      </p:pic>
      <p:pic>
        <p:nvPicPr>
          <p:cNvPr id="6" name="Imagem 5">
            <a:extLst>
              <a:ext uri="{FF2B5EF4-FFF2-40B4-BE49-F238E27FC236}">
                <a16:creationId xmlns:a16="http://schemas.microsoft.com/office/drawing/2014/main" id="{B99E6AFD-9DCB-8A04-9613-63D20695C051}"/>
              </a:ext>
            </a:extLst>
          </p:cNvPr>
          <p:cNvPicPr>
            <a:picLocks noChangeAspect="1"/>
          </p:cNvPicPr>
          <p:nvPr/>
        </p:nvPicPr>
        <p:blipFill>
          <a:blip r:embed="rId11"/>
          <a:srcRect/>
          <a:stretch/>
        </p:blipFill>
        <p:spPr>
          <a:xfrm>
            <a:off x="677872" y="4628643"/>
            <a:ext cx="1354217" cy="1354217"/>
          </a:xfrm>
          <a:prstGeom prst="rect">
            <a:avLst/>
          </a:prstGeom>
        </p:spPr>
      </p:pic>
      <p:pic>
        <p:nvPicPr>
          <p:cNvPr id="8" name="Imagem 7">
            <a:extLst>
              <a:ext uri="{FF2B5EF4-FFF2-40B4-BE49-F238E27FC236}">
                <a16:creationId xmlns:a16="http://schemas.microsoft.com/office/drawing/2014/main" id="{9E616F7C-9DDA-CE9A-C1E1-3B3019E20C7A}"/>
              </a:ext>
            </a:extLst>
          </p:cNvPr>
          <p:cNvPicPr>
            <a:picLocks noChangeAspect="1"/>
          </p:cNvPicPr>
          <p:nvPr/>
        </p:nvPicPr>
        <p:blipFill>
          <a:blip r:embed="rId12"/>
          <a:srcRect/>
          <a:stretch/>
        </p:blipFill>
        <p:spPr>
          <a:xfrm>
            <a:off x="4481003" y="4623832"/>
            <a:ext cx="1354217" cy="1354217"/>
          </a:xfrm>
          <a:prstGeom prst="rect">
            <a:avLst/>
          </a:prstGeom>
        </p:spPr>
      </p:pic>
      <p:pic>
        <p:nvPicPr>
          <p:cNvPr id="10" name="Imagem 9">
            <a:extLst>
              <a:ext uri="{FF2B5EF4-FFF2-40B4-BE49-F238E27FC236}">
                <a16:creationId xmlns:a16="http://schemas.microsoft.com/office/drawing/2014/main" id="{C38904EA-1211-09CD-CA1C-0CA9CFCF91B7}"/>
              </a:ext>
            </a:extLst>
          </p:cNvPr>
          <p:cNvPicPr>
            <a:picLocks noChangeAspect="1"/>
          </p:cNvPicPr>
          <p:nvPr/>
        </p:nvPicPr>
        <p:blipFill>
          <a:blip r:embed="rId13"/>
          <a:srcRect/>
          <a:stretch/>
        </p:blipFill>
        <p:spPr>
          <a:xfrm>
            <a:off x="8064568" y="4623832"/>
            <a:ext cx="1354217" cy="1354217"/>
          </a:xfrm>
          <a:prstGeom prst="rect">
            <a:avLst/>
          </a:prstGeom>
        </p:spPr>
      </p:pic>
    </p:spTree>
    <p:custDataLst>
      <p:tags r:id="rId1"/>
    </p:custDataLst>
    <p:extLst>
      <p:ext uri="{BB962C8B-B14F-4D97-AF65-F5344CB8AC3E}">
        <p14:creationId xmlns:p14="http://schemas.microsoft.com/office/powerpoint/2010/main" val="261430586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a:extLst>
              <a:ext uri="{FF2B5EF4-FFF2-40B4-BE49-F238E27FC236}">
                <a16:creationId xmlns:a16="http://schemas.microsoft.com/office/drawing/2014/main" id="{F341146F-A7E0-C799-B24D-2FC4ECB3928B}"/>
              </a:ext>
            </a:extLst>
          </p:cNvPr>
          <p:cNvPicPr>
            <a:picLocks noChangeAspect="1"/>
          </p:cNvPicPr>
          <p:nvPr/>
        </p:nvPicPr>
        <p:blipFill rotWithShape="1">
          <a:blip r:embed="rId4"/>
          <a:srcRect l="-10412" r="10414"/>
          <a:stretch/>
        </p:blipFill>
        <p:spPr>
          <a:xfrm>
            <a:off x="1919295" y="3703"/>
            <a:ext cx="10272705" cy="6850594"/>
          </a:xfrm>
          <a:prstGeom prst="rect">
            <a:avLst/>
          </a:prstGeom>
        </p:spPr>
      </p:pic>
      <p:sp>
        <p:nvSpPr>
          <p:cNvPr id="5" name="Gráfico 5">
            <a:extLst>
              <a:ext uri="{FF2B5EF4-FFF2-40B4-BE49-F238E27FC236}">
                <a16:creationId xmlns:a16="http://schemas.microsoft.com/office/drawing/2014/main" id="{946FA4AD-0EC7-44F5-B40E-F33485B3CB72}"/>
              </a:ext>
            </a:extLst>
          </p:cNvPr>
          <p:cNvSpPr/>
          <p:nvPr/>
        </p:nvSpPr>
        <p:spPr>
          <a:xfrm>
            <a:off x="-109943" y="0"/>
            <a:ext cx="8038065" cy="6858962"/>
          </a:xfrm>
          <a:custGeom>
            <a:avLst/>
            <a:gdLst>
              <a:gd name="connsiteX0" fmla="*/ 8283838 w 11478748"/>
              <a:gd name="connsiteY0" fmla="*/ 4302756 h 6913639"/>
              <a:gd name="connsiteX1" fmla="*/ 10757892 w 11478748"/>
              <a:gd name="connsiteY1" fmla="*/ 6912676 h 6913639"/>
              <a:gd name="connsiteX2" fmla="*/ -1406 w 11478748"/>
              <a:gd name="connsiteY2" fmla="*/ 6912676 h 6913639"/>
              <a:gd name="connsiteX3" fmla="*/ -1406 w 11478748"/>
              <a:gd name="connsiteY3" fmla="*/ -964 h 6913639"/>
              <a:gd name="connsiteX4" fmla="*/ 11477343 w 11478748"/>
              <a:gd name="connsiteY4" fmla="*/ -964 h 6913639"/>
              <a:gd name="connsiteX5" fmla="*/ 8283838 w 11478748"/>
              <a:gd name="connsiteY5" fmla="*/ 4302756 h 6913639"/>
              <a:gd name="connsiteX0" fmla="*/ 8285244 w 11478749"/>
              <a:gd name="connsiteY0" fmla="*/ 4303720 h 6913640"/>
              <a:gd name="connsiteX1" fmla="*/ 10759298 w 11478749"/>
              <a:gd name="connsiteY1" fmla="*/ 6913640 h 6913640"/>
              <a:gd name="connsiteX2" fmla="*/ 0 w 11478749"/>
              <a:gd name="connsiteY2" fmla="*/ 6913640 h 6913640"/>
              <a:gd name="connsiteX3" fmla="*/ 4969042 w 11478749"/>
              <a:gd name="connsiteY3" fmla="*/ 0 h 6913640"/>
              <a:gd name="connsiteX4" fmla="*/ 11478749 w 11478749"/>
              <a:gd name="connsiteY4" fmla="*/ 0 h 6913640"/>
              <a:gd name="connsiteX5" fmla="*/ 8285244 w 11478749"/>
              <a:gd name="connsiteY5" fmla="*/ 4303720 h 6913640"/>
              <a:gd name="connsiteX0" fmla="*/ 8285244 w 11478749"/>
              <a:gd name="connsiteY0" fmla="*/ 4303720 h 6913640"/>
              <a:gd name="connsiteX1" fmla="*/ 10759298 w 11478749"/>
              <a:gd name="connsiteY1" fmla="*/ 6913640 h 6913640"/>
              <a:gd name="connsiteX2" fmla="*/ 0 w 11478749"/>
              <a:gd name="connsiteY2" fmla="*/ 6913640 h 6913640"/>
              <a:gd name="connsiteX3" fmla="*/ 3477126 w 11478749"/>
              <a:gd name="connsiteY3" fmla="*/ 0 h 6913640"/>
              <a:gd name="connsiteX4" fmla="*/ 11478749 w 11478749"/>
              <a:gd name="connsiteY4" fmla="*/ 0 h 6913640"/>
              <a:gd name="connsiteX5" fmla="*/ 8285244 w 11478749"/>
              <a:gd name="connsiteY5" fmla="*/ 4303720 h 6913640"/>
              <a:gd name="connsiteX0" fmla="*/ 4820149 w 8013654"/>
              <a:gd name="connsiteY0" fmla="*/ 4303720 h 6913640"/>
              <a:gd name="connsiteX1" fmla="*/ 7294203 w 8013654"/>
              <a:gd name="connsiteY1" fmla="*/ 6913640 h 6913640"/>
              <a:gd name="connsiteX2" fmla="*/ 0 w 8013654"/>
              <a:gd name="connsiteY2" fmla="*/ 6913640 h 6913640"/>
              <a:gd name="connsiteX3" fmla="*/ 12031 w 8013654"/>
              <a:gd name="connsiteY3" fmla="*/ 0 h 6913640"/>
              <a:gd name="connsiteX4" fmla="*/ 8013654 w 8013654"/>
              <a:gd name="connsiteY4" fmla="*/ 0 h 6913640"/>
              <a:gd name="connsiteX5" fmla="*/ 4820149 w 8013654"/>
              <a:gd name="connsiteY5" fmla="*/ 4303720 h 6913640"/>
              <a:gd name="connsiteX0" fmla="*/ 4820149 w 8013654"/>
              <a:gd name="connsiteY0" fmla="*/ 4303720 h 6913640"/>
              <a:gd name="connsiteX1" fmla="*/ 7294203 w 8013654"/>
              <a:gd name="connsiteY1" fmla="*/ 6913640 h 6913640"/>
              <a:gd name="connsiteX2" fmla="*/ 0 w 8013654"/>
              <a:gd name="connsiteY2" fmla="*/ 6913640 h 6913640"/>
              <a:gd name="connsiteX3" fmla="*/ 204536 w 8013654"/>
              <a:gd name="connsiteY3" fmla="*/ 194040 h 6913640"/>
              <a:gd name="connsiteX4" fmla="*/ 8013654 w 8013654"/>
              <a:gd name="connsiteY4" fmla="*/ 0 h 6913640"/>
              <a:gd name="connsiteX5" fmla="*/ 4820149 w 8013654"/>
              <a:gd name="connsiteY5" fmla="*/ 4303720 h 6913640"/>
              <a:gd name="connsiteX0" fmla="*/ 4820149 w 8013654"/>
              <a:gd name="connsiteY0" fmla="*/ 4303720 h 6913640"/>
              <a:gd name="connsiteX1" fmla="*/ 7294203 w 8013654"/>
              <a:gd name="connsiteY1" fmla="*/ 6913640 h 6913640"/>
              <a:gd name="connsiteX2" fmla="*/ 0 w 8013654"/>
              <a:gd name="connsiteY2" fmla="*/ 6913640 h 6913640"/>
              <a:gd name="connsiteX3" fmla="*/ 12031 w 8013654"/>
              <a:gd name="connsiteY3" fmla="*/ 0 h 6913640"/>
              <a:gd name="connsiteX4" fmla="*/ 8013654 w 8013654"/>
              <a:gd name="connsiteY4" fmla="*/ 0 h 6913640"/>
              <a:gd name="connsiteX5" fmla="*/ 4820149 w 8013654"/>
              <a:gd name="connsiteY5" fmla="*/ 4303720 h 6913640"/>
              <a:gd name="connsiteX0" fmla="*/ 4844560 w 8038065"/>
              <a:gd name="connsiteY0" fmla="*/ 4303720 h 6913640"/>
              <a:gd name="connsiteX1" fmla="*/ 7318614 w 8038065"/>
              <a:gd name="connsiteY1" fmla="*/ 6913640 h 6913640"/>
              <a:gd name="connsiteX2" fmla="*/ 24411 w 8038065"/>
              <a:gd name="connsiteY2" fmla="*/ 6913640 h 6913640"/>
              <a:gd name="connsiteX3" fmla="*/ 347 w 8038065"/>
              <a:gd name="connsiteY3" fmla="*/ 0 h 6913640"/>
              <a:gd name="connsiteX4" fmla="*/ 8038065 w 8038065"/>
              <a:gd name="connsiteY4" fmla="*/ 0 h 6913640"/>
              <a:gd name="connsiteX5" fmla="*/ 4844560 w 8038065"/>
              <a:gd name="connsiteY5" fmla="*/ 4303720 h 6913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8065" h="6913640">
                <a:moveTo>
                  <a:pt x="4844560" y="4303720"/>
                </a:moveTo>
                <a:cubicBezTo>
                  <a:pt x="5516134" y="5306541"/>
                  <a:pt x="6353324" y="6189016"/>
                  <a:pt x="7318614" y="6913640"/>
                </a:cubicBezTo>
                <a:lnTo>
                  <a:pt x="24411" y="6913640"/>
                </a:lnTo>
                <a:cubicBezTo>
                  <a:pt x="28421" y="4609093"/>
                  <a:pt x="-3663" y="2304547"/>
                  <a:pt x="347" y="0"/>
                </a:cubicBezTo>
                <a:lnTo>
                  <a:pt x="8038065" y="0"/>
                </a:lnTo>
                <a:cubicBezTo>
                  <a:pt x="6751858" y="1256045"/>
                  <a:pt x="5673994" y="2708775"/>
                  <a:pt x="4844560" y="4303720"/>
                </a:cubicBezTo>
                <a:close/>
              </a:path>
            </a:pathLst>
          </a:custGeom>
          <a:solidFill>
            <a:srgbClr val="F06478"/>
          </a:solidFill>
          <a:ln w="129390" cap="flat">
            <a:noFill/>
            <a:prstDash val="solid"/>
            <a:miter/>
          </a:ln>
        </p:spPr>
        <p:txBody>
          <a:bodyPr rtlCol="0" anchor="ctr"/>
          <a:lstStyle/>
          <a:p>
            <a:endParaRPr lang="pt-BR" dirty="0"/>
          </a:p>
        </p:txBody>
      </p:sp>
      <p:pic>
        <p:nvPicPr>
          <p:cNvPr id="9" name="Gráfico 8" hidden="1">
            <a:extLst>
              <a:ext uri="{FF2B5EF4-FFF2-40B4-BE49-F238E27FC236}">
                <a16:creationId xmlns:a16="http://schemas.microsoft.com/office/drawing/2014/main" id="{1FB67FC6-D1EE-4C4E-AC96-0FD99D0AF86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67248" y="369000"/>
            <a:ext cx="11457505" cy="6120000"/>
          </a:xfrm>
          <a:prstGeom prst="rect">
            <a:avLst/>
          </a:prstGeom>
        </p:spPr>
      </p:pic>
      <p:pic>
        <p:nvPicPr>
          <p:cNvPr id="12" name="Gráfico 11">
            <a:extLst>
              <a:ext uri="{FF2B5EF4-FFF2-40B4-BE49-F238E27FC236}">
                <a16:creationId xmlns:a16="http://schemas.microsoft.com/office/drawing/2014/main" id="{8793580A-ABFD-42EA-8AEF-A2CCC452213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3877853" flipH="1">
            <a:off x="3513058" y="-515241"/>
            <a:ext cx="11198069" cy="8809148"/>
          </a:xfrm>
          <a:prstGeom prst="rect">
            <a:avLst/>
          </a:prstGeom>
        </p:spPr>
      </p:pic>
      <p:sp>
        <p:nvSpPr>
          <p:cNvPr id="8" name="CaixaDeTexto 7">
            <a:extLst>
              <a:ext uri="{FF2B5EF4-FFF2-40B4-BE49-F238E27FC236}">
                <a16:creationId xmlns:a16="http://schemas.microsoft.com/office/drawing/2014/main" id="{D6849553-3267-4704-9B97-6392A31E2DFF}"/>
              </a:ext>
            </a:extLst>
          </p:cNvPr>
          <p:cNvSpPr txBox="1"/>
          <p:nvPr/>
        </p:nvSpPr>
        <p:spPr>
          <a:xfrm>
            <a:off x="706126" y="2204621"/>
            <a:ext cx="4322787" cy="2123658"/>
          </a:xfrm>
          <a:prstGeom prst="rect">
            <a:avLst/>
          </a:prstGeom>
          <a:noFill/>
        </p:spPr>
        <p:txBody>
          <a:bodyPr wrap="square" rtlCol="0" anchor="b">
            <a:spAutoFit/>
          </a:bodyPr>
          <a:lstStyle/>
          <a:p>
            <a:r>
              <a:rPr lang="pt-BR" sz="4400" i="1" dirty="0">
                <a:solidFill>
                  <a:schemeClr val="bg1"/>
                </a:solidFill>
                <a:latin typeface="+mj-lt"/>
              </a:rPr>
              <a:t>Bons negócios e até a próxima!</a:t>
            </a:r>
            <a:endParaRPr lang="pt-BR" sz="4400" i="1" dirty="0">
              <a:solidFill>
                <a:schemeClr val="bg1"/>
              </a:solidFill>
            </a:endParaRPr>
          </a:p>
        </p:txBody>
      </p:sp>
      <p:sp>
        <p:nvSpPr>
          <p:cNvPr id="13" name="Gráfico 8">
            <a:extLst>
              <a:ext uri="{FF2B5EF4-FFF2-40B4-BE49-F238E27FC236}">
                <a16:creationId xmlns:a16="http://schemas.microsoft.com/office/drawing/2014/main" id="{B546FB5B-1B01-4D8A-8879-037CE0414A68}"/>
              </a:ext>
            </a:extLst>
          </p:cNvPr>
          <p:cNvSpPr/>
          <p:nvPr/>
        </p:nvSpPr>
        <p:spPr>
          <a:xfrm rot="19625001" flipH="1">
            <a:off x="-1100208" y="5279031"/>
            <a:ext cx="2203953" cy="2770751"/>
          </a:xfrm>
          <a:custGeom>
            <a:avLst/>
            <a:gdLst>
              <a:gd name="connsiteX0" fmla="*/ 256858 w 547817"/>
              <a:gd name="connsiteY0" fmla="*/ 688205 h 688701"/>
              <a:gd name="connsiteX1" fmla="*/ 368491 w 547817"/>
              <a:gd name="connsiteY1" fmla="*/ 385405 h 688701"/>
              <a:gd name="connsiteX2" fmla="*/ 402115 w 547817"/>
              <a:gd name="connsiteY2" fmla="*/ 309205 h 688701"/>
              <a:gd name="connsiteX3" fmla="*/ 402115 w 547817"/>
              <a:gd name="connsiteY3" fmla="*/ 309205 h 688701"/>
              <a:gd name="connsiteX4" fmla="*/ 533179 w 547817"/>
              <a:gd name="connsiteY4" fmla="*/ 68890 h 688701"/>
              <a:gd name="connsiteX5" fmla="*/ 541561 w 547817"/>
              <a:gd name="connsiteY5" fmla="*/ 14216 h 688701"/>
              <a:gd name="connsiteX6" fmla="*/ 427261 w 547817"/>
              <a:gd name="connsiteY6" fmla="*/ 18883 h 688701"/>
              <a:gd name="connsiteX7" fmla="*/ -1364 w 547817"/>
              <a:gd name="connsiteY7" fmla="*/ 356354 h 688701"/>
              <a:gd name="connsiteX8" fmla="*/ -1364 w 547817"/>
              <a:gd name="connsiteY8" fmla="*/ 356354 h 688701"/>
              <a:gd name="connsiteX9" fmla="*/ 256858 w 547817"/>
              <a:gd name="connsiteY9" fmla="*/ 688205 h 688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7817" h="688701">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noFill/>
          <a:ln w="38100" cap="flat">
            <a:solidFill>
              <a:schemeClr val="bg1"/>
            </a:solidFill>
            <a:prstDash val="solid"/>
            <a:miter/>
          </a:ln>
        </p:spPr>
        <p:txBody>
          <a:bodyPr rtlCol="0" anchor="ctr"/>
          <a:lstStyle/>
          <a:p>
            <a:endParaRPr lang="pt-BR" dirty="0"/>
          </a:p>
        </p:txBody>
      </p:sp>
      <p:sp>
        <p:nvSpPr>
          <p:cNvPr id="15" name="CaixaDeTexto 14">
            <a:extLst>
              <a:ext uri="{FF2B5EF4-FFF2-40B4-BE49-F238E27FC236}">
                <a16:creationId xmlns:a16="http://schemas.microsoft.com/office/drawing/2014/main" id="{06CF72D7-0989-4366-8F25-F13C1EF597EC}"/>
              </a:ext>
            </a:extLst>
          </p:cNvPr>
          <p:cNvSpPr txBox="1"/>
          <p:nvPr/>
        </p:nvSpPr>
        <p:spPr>
          <a:xfrm>
            <a:off x="367247" y="6181223"/>
            <a:ext cx="404480" cy="307777"/>
          </a:xfrm>
          <a:prstGeom prst="rect">
            <a:avLst/>
          </a:prstGeom>
          <a:noFill/>
        </p:spPr>
        <p:txBody>
          <a:bodyPr wrap="square" rtlCol="0">
            <a:spAutoFit/>
          </a:bodyPr>
          <a:lstStyle/>
          <a:p>
            <a:fld id="{29B1EA48-AE99-4102-B15A-1A3323D208F4}" type="slidenum">
              <a:rPr lang="pt-BR" sz="1400" smtClean="0">
                <a:solidFill>
                  <a:schemeClr val="bg1"/>
                </a:solidFill>
                <a:latin typeface="+mj-lt"/>
              </a:rPr>
              <a:pPr/>
              <a:t>54</a:t>
            </a:fld>
            <a:endParaRPr lang="pt-BR" sz="1400" dirty="0">
              <a:solidFill>
                <a:schemeClr val="bg1"/>
              </a:solidFill>
              <a:latin typeface="+mj-lt"/>
            </a:endParaRPr>
          </a:p>
        </p:txBody>
      </p:sp>
      <p:pic>
        <p:nvPicPr>
          <p:cNvPr id="10" name="Gráfico 9">
            <a:extLst>
              <a:ext uri="{FF2B5EF4-FFF2-40B4-BE49-F238E27FC236}">
                <a16:creationId xmlns:a16="http://schemas.microsoft.com/office/drawing/2014/main" id="{D3FC334A-FAE7-41A1-88B0-7CD9D4DA24E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19254781">
            <a:off x="-903254" y="-1641605"/>
            <a:ext cx="2549071" cy="3061902"/>
          </a:xfrm>
          <a:prstGeom prst="rect">
            <a:avLst/>
          </a:prstGeom>
        </p:spPr>
      </p:pic>
    </p:spTree>
    <p:custDataLst>
      <p:tags r:id="rId1"/>
    </p:custDataLst>
    <p:extLst>
      <p:ext uri="{BB962C8B-B14F-4D97-AF65-F5344CB8AC3E}">
        <p14:creationId xmlns:p14="http://schemas.microsoft.com/office/powerpoint/2010/main" val="417680086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983"/>
        <p:cNvGrpSpPr/>
        <p:nvPr/>
      </p:nvGrpSpPr>
      <p:grpSpPr>
        <a:xfrm>
          <a:off x="0" y="0"/>
          <a:ext cx="0" cy="0"/>
          <a:chOff x="0" y="0"/>
          <a:chExt cx="0" cy="0"/>
        </a:xfrm>
      </p:grpSpPr>
      <p:grpSp>
        <p:nvGrpSpPr>
          <p:cNvPr id="984" name="Google Shape;984;g175e544e504_0_47"/>
          <p:cNvGrpSpPr/>
          <p:nvPr/>
        </p:nvGrpSpPr>
        <p:grpSpPr>
          <a:xfrm>
            <a:off x="0" y="-6083"/>
            <a:ext cx="12192001" cy="6864000"/>
            <a:chOff x="0" y="-6083"/>
            <a:chExt cx="12192001" cy="6864000"/>
          </a:xfrm>
        </p:grpSpPr>
        <p:pic>
          <p:nvPicPr>
            <p:cNvPr id="985" name="Google Shape;985;g175e544e504_0_47" descr="Padrão do plano de fundo&#10;&#10;Descrição gerada automaticamente"/>
            <p:cNvPicPr preferRelativeResize="0"/>
            <p:nvPr/>
          </p:nvPicPr>
          <p:blipFill rotWithShape="1">
            <a:blip r:embed="rId4">
              <a:alphaModFix/>
            </a:blip>
            <a:srcRect/>
            <a:stretch/>
          </p:blipFill>
          <p:spPr>
            <a:xfrm>
              <a:off x="5099963" y="-6083"/>
              <a:ext cx="7092038" cy="6858000"/>
            </a:xfrm>
            <a:prstGeom prst="rect">
              <a:avLst/>
            </a:prstGeom>
            <a:noFill/>
            <a:ln>
              <a:noFill/>
            </a:ln>
          </p:spPr>
        </p:pic>
        <p:sp>
          <p:nvSpPr>
            <p:cNvPr id="986" name="Google Shape;986;g175e544e504_0_47"/>
            <p:cNvSpPr/>
            <p:nvPr/>
          </p:nvSpPr>
          <p:spPr>
            <a:xfrm>
              <a:off x="0" y="-6083"/>
              <a:ext cx="12192000" cy="6864000"/>
            </a:xfrm>
            <a:prstGeom prst="rect">
              <a:avLst/>
            </a:prstGeom>
            <a:gradFill>
              <a:gsLst>
                <a:gs pos="0">
                  <a:schemeClr val="lt1"/>
                </a:gs>
                <a:gs pos="50000">
                  <a:schemeClr val="lt1"/>
                </a:gs>
                <a:gs pos="100000">
                  <a:srgbClr val="DCDCDC">
                    <a:alpha val="0"/>
                  </a:srgbClr>
                </a:gs>
              </a:gsLst>
              <a:lin ang="2700006"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Nunito ExtraLight"/>
                <a:ea typeface="Nunito ExtraLight"/>
                <a:cs typeface="Nunito ExtraLight"/>
                <a:sym typeface="Nunito ExtraLight"/>
              </a:endParaRPr>
            </a:p>
          </p:txBody>
        </p:sp>
      </p:grpSp>
      <p:grpSp>
        <p:nvGrpSpPr>
          <p:cNvPr id="987" name="Google Shape;987;g175e544e504_0_47"/>
          <p:cNvGrpSpPr/>
          <p:nvPr/>
        </p:nvGrpSpPr>
        <p:grpSpPr>
          <a:xfrm>
            <a:off x="5091687" y="2895838"/>
            <a:ext cx="2009091" cy="1066586"/>
            <a:chOff x="4776821" y="2728911"/>
            <a:chExt cx="2642845" cy="1403033"/>
          </a:xfrm>
        </p:grpSpPr>
        <p:sp>
          <p:nvSpPr>
            <p:cNvPr id="988" name="Google Shape;988;g175e544e504_0_47"/>
            <p:cNvSpPr/>
            <p:nvPr/>
          </p:nvSpPr>
          <p:spPr>
            <a:xfrm>
              <a:off x="5798247" y="3219735"/>
              <a:ext cx="187833" cy="255746"/>
            </a:xfrm>
            <a:custGeom>
              <a:avLst/>
              <a:gdLst/>
              <a:ahLst/>
              <a:cxnLst/>
              <a:rect l="l" t="t" r="r" b="b"/>
              <a:pathLst>
                <a:path w="187833" h="255746" extrusionOk="0">
                  <a:moveTo>
                    <a:pt x="156401" y="156305"/>
                  </a:moveTo>
                  <a:lnTo>
                    <a:pt x="55626" y="156305"/>
                  </a:lnTo>
                  <a:lnTo>
                    <a:pt x="42005" y="255746"/>
                  </a:lnTo>
                  <a:lnTo>
                    <a:pt x="0" y="255746"/>
                  </a:lnTo>
                  <a:lnTo>
                    <a:pt x="34766" y="0"/>
                  </a:lnTo>
                  <a:lnTo>
                    <a:pt x="187833" y="0"/>
                  </a:lnTo>
                  <a:lnTo>
                    <a:pt x="182690" y="37243"/>
                  </a:lnTo>
                  <a:lnTo>
                    <a:pt x="71628" y="37243"/>
                  </a:lnTo>
                  <a:lnTo>
                    <a:pt x="60770" y="118682"/>
                  </a:lnTo>
                  <a:lnTo>
                    <a:pt x="161544" y="118682"/>
                  </a:lnTo>
                  <a:lnTo>
                    <a:pt x="156401" y="156305"/>
                  </a:lnTo>
                  <a:close/>
                </a:path>
              </a:pathLst>
            </a:custGeom>
            <a:solidFill>
              <a:srgbClr val="39B54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Nunito ExtraLight"/>
                <a:ea typeface="Nunito ExtraLight"/>
                <a:cs typeface="Nunito ExtraLight"/>
                <a:sym typeface="Nunito ExtraLight"/>
              </a:endParaRPr>
            </a:p>
          </p:txBody>
        </p:sp>
        <p:sp>
          <p:nvSpPr>
            <p:cNvPr id="989" name="Google Shape;989;g175e544e504_0_47"/>
            <p:cNvSpPr/>
            <p:nvPr/>
          </p:nvSpPr>
          <p:spPr>
            <a:xfrm>
              <a:off x="5986234" y="3305269"/>
              <a:ext cx="171963" cy="173257"/>
            </a:xfrm>
            <a:custGeom>
              <a:avLst/>
              <a:gdLst/>
              <a:ahLst/>
              <a:cxnLst/>
              <a:rect l="l" t="t" r="r" b="b"/>
              <a:pathLst>
                <a:path w="171963" h="173257" extrusionOk="0">
                  <a:moveTo>
                    <a:pt x="171682" y="-52"/>
                  </a:moveTo>
                  <a:lnTo>
                    <a:pt x="154822" y="121106"/>
                  </a:lnTo>
                  <a:cubicBezTo>
                    <a:pt x="152156" y="141871"/>
                    <a:pt x="153298" y="146824"/>
                    <a:pt x="169681" y="145395"/>
                  </a:cubicBezTo>
                  <a:lnTo>
                    <a:pt x="166633" y="170446"/>
                  </a:lnTo>
                  <a:cubicBezTo>
                    <a:pt x="144726" y="173970"/>
                    <a:pt x="113770" y="178828"/>
                    <a:pt x="119008" y="141871"/>
                  </a:cubicBezTo>
                  <a:cubicBezTo>
                    <a:pt x="103864" y="162292"/>
                    <a:pt x="79432" y="173684"/>
                    <a:pt x="54048" y="172160"/>
                  </a:cubicBezTo>
                  <a:cubicBezTo>
                    <a:pt x="6899" y="172160"/>
                    <a:pt x="-4340" y="140061"/>
                    <a:pt x="898" y="97865"/>
                  </a:cubicBezTo>
                  <a:lnTo>
                    <a:pt x="14233" y="-433"/>
                  </a:lnTo>
                  <a:lnTo>
                    <a:pt x="53381" y="-433"/>
                  </a:lnTo>
                  <a:lnTo>
                    <a:pt x="39665" y="97865"/>
                  </a:lnTo>
                  <a:cubicBezTo>
                    <a:pt x="35760" y="124916"/>
                    <a:pt x="47857" y="141490"/>
                    <a:pt x="70431" y="141490"/>
                  </a:cubicBezTo>
                  <a:cubicBezTo>
                    <a:pt x="95777" y="141280"/>
                    <a:pt x="116913" y="122040"/>
                    <a:pt x="119485" y="96817"/>
                  </a:cubicBezTo>
                  <a:lnTo>
                    <a:pt x="132915" y="-433"/>
                  </a:lnTo>
                  <a:close/>
                </a:path>
              </a:pathLst>
            </a:custGeom>
            <a:solidFill>
              <a:srgbClr val="39B54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Nunito ExtraLight"/>
                <a:ea typeface="Nunito ExtraLight"/>
                <a:cs typeface="Nunito ExtraLight"/>
                <a:sym typeface="Nunito ExtraLight"/>
              </a:endParaRPr>
            </a:p>
          </p:txBody>
        </p:sp>
        <p:sp>
          <p:nvSpPr>
            <p:cNvPr id="990" name="Google Shape;990;g175e544e504_0_47"/>
            <p:cNvSpPr/>
            <p:nvPr/>
          </p:nvSpPr>
          <p:spPr>
            <a:xfrm>
              <a:off x="6195345" y="3301610"/>
              <a:ext cx="182689" cy="175535"/>
            </a:xfrm>
            <a:custGeom>
              <a:avLst/>
              <a:gdLst/>
              <a:ahLst/>
              <a:cxnLst/>
              <a:rect l="l" t="t" r="r" b="b"/>
              <a:pathLst>
                <a:path w="182689" h="175535" extrusionOk="0">
                  <a:moveTo>
                    <a:pt x="2671" y="2845"/>
                  </a:moveTo>
                  <a:cubicBezTo>
                    <a:pt x="31246" y="-3822"/>
                    <a:pt x="56963" y="2845"/>
                    <a:pt x="53439" y="31420"/>
                  </a:cubicBezTo>
                  <a:cubicBezTo>
                    <a:pt x="67470" y="10789"/>
                    <a:pt x="91082" y="-1213"/>
                    <a:pt x="116018" y="-393"/>
                  </a:cubicBezTo>
                  <a:cubicBezTo>
                    <a:pt x="162500" y="-393"/>
                    <a:pt x="179550" y="29896"/>
                    <a:pt x="173168" y="72187"/>
                  </a:cubicBezTo>
                  <a:lnTo>
                    <a:pt x="164691" y="132766"/>
                  </a:lnTo>
                  <a:cubicBezTo>
                    <a:pt x="162881" y="145434"/>
                    <a:pt x="166025" y="150006"/>
                    <a:pt x="182408" y="148292"/>
                  </a:cubicBezTo>
                  <a:lnTo>
                    <a:pt x="178978" y="172581"/>
                  </a:lnTo>
                  <a:cubicBezTo>
                    <a:pt x="145355" y="179248"/>
                    <a:pt x="121828" y="174676"/>
                    <a:pt x="126782" y="134481"/>
                  </a:cubicBezTo>
                  <a:lnTo>
                    <a:pt x="134878" y="73901"/>
                  </a:lnTo>
                  <a:cubicBezTo>
                    <a:pt x="138497" y="47136"/>
                    <a:pt x="123162" y="30944"/>
                    <a:pt x="100302" y="30944"/>
                  </a:cubicBezTo>
                  <a:cubicBezTo>
                    <a:pt x="75051" y="30687"/>
                    <a:pt x="53810" y="49813"/>
                    <a:pt x="51439" y="74949"/>
                  </a:cubicBezTo>
                  <a:lnTo>
                    <a:pt x="37818" y="173533"/>
                  </a:lnTo>
                  <a:lnTo>
                    <a:pt x="-282" y="173533"/>
                  </a:lnTo>
                  <a:lnTo>
                    <a:pt x="15815" y="55518"/>
                  </a:lnTo>
                  <a:cubicBezTo>
                    <a:pt x="18673" y="33039"/>
                    <a:pt x="20959" y="25991"/>
                    <a:pt x="-91" y="27705"/>
                  </a:cubicBezTo>
                  <a:close/>
                </a:path>
              </a:pathLst>
            </a:custGeom>
            <a:solidFill>
              <a:srgbClr val="39B54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Nunito ExtraLight"/>
                <a:ea typeface="Nunito ExtraLight"/>
                <a:cs typeface="Nunito ExtraLight"/>
                <a:sym typeface="Nunito ExtraLight"/>
              </a:endParaRPr>
            </a:p>
          </p:txBody>
        </p:sp>
        <p:sp>
          <p:nvSpPr>
            <p:cNvPr id="991" name="Google Shape;991;g175e544e504_0_47"/>
            <p:cNvSpPr/>
            <p:nvPr/>
          </p:nvSpPr>
          <p:spPr>
            <a:xfrm>
              <a:off x="6405877" y="3218592"/>
              <a:ext cx="191518" cy="259748"/>
            </a:xfrm>
            <a:custGeom>
              <a:avLst/>
              <a:gdLst/>
              <a:ahLst/>
              <a:cxnLst/>
              <a:rect l="l" t="t" r="r" b="b"/>
              <a:pathLst>
                <a:path w="191518" h="259748" extrusionOk="0">
                  <a:moveTo>
                    <a:pt x="191236" y="-433"/>
                  </a:moveTo>
                  <a:lnTo>
                    <a:pt x="161233" y="215975"/>
                  </a:lnTo>
                  <a:cubicBezTo>
                    <a:pt x="159899" y="226262"/>
                    <a:pt x="165233" y="230834"/>
                    <a:pt x="177425" y="229787"/>
                  </a:cubicBezTo>
                  <a:lnTo>
                    <a:pt x="173806" y="255790"/>
                  </a:lnTo>
                  <a:cubicBezTo>
                    <a:pt x="148755" y="260362"/>
                    <a:pt x="124561" y="257599"/>
                    <a:pt x="128085" y="229405"/>
                  </a:cubicBezTo>
                  <a:lnTo>
                    <a:pt x="128943" y="222357"/>
                  </a:lnTo>
                  <a:cubicBezTo>
                    <a:pt x="116179" y="245341"/>
                    <a:pt x="91891" y="259514"/>
                    <a:pt x="65602" y="259314"/>
                  </a:cubicBezTo>
                  <a:cubicBezTo>
                    <a:pt x="14167" y="259314"/>
                    <a:pt x="-5836" y="218166"/>
                    <a:pt x="1022" y="169874"/>
                  </a:cubicBezTo>
                  <a:cubicBezTo>
                    <a:pt x="7023" y="123392"/>
                    <a:pt x="37979" y="80720"/>
                    <a:pt x="88366" y="80720"/>
                  </a:cubicBezTo>
                  <a:cubicBezTo>
                    <a:pt x="113703" y="80720"/>
                    <a:pt x="131610" y="90245"/>
                    <a:pt x="140277" y="106819"/>
                  </a:cubicBezTo>
                  <a:lnTo>
                    <a:pt x="155232" y="43"/>
                  </a:lnTo>
                  <a:close/>
                  <a:moveTo>
                    <a:pt x="36931" y="173303"/>
                  </a:moveTo>
                  <a:cubicBezTo>
                    <a:pt x="32740" y="205974"/>
                    <a:pt x="49409" y="221881"/>
                    <a:pt x="69507" y="222929"/>
                  </a:cubicBezTo>
                  <a:cubicBezTo>
                    <a:pt x="98939" y="224738"/>
                    <a:pt x="122466" y="200735"/>
                    <a:pt x="128657" y="171493"/>
                  </a:cubicBezTo>
                  <a:cubicBezTo>
                    <a:pt x="134848" y="142252"/>
                    <a:pt x="126657" y="112343"/>
                    <a:pt x="93224" y="112343"/>
                  </a:cubicBezTo>
                  <a:cubicBezTo>
                    <a:pt x="59791" y="112343"/>
                    <a:pt x="40265" y="143299"/>
                    <a:pt x="36931" y="173303"/>
                  </a:cubicBezTo>
                </a:path>
              </a:pathLst>
            </a:custGeom>
            <a:solidFill>
              <a:srgbClr val="39B54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Nunito ExtraLight"/>
                <a:ea typeface="Nunito ExtraLight"/>
                <a:cs typeface="Nunito ExtraLight"/>
                <a:sym typeface="Nunito ExtraLight"/>
              </a:endParaRPr>
            </a:p>
          </p:txBody>
        </p:sp>
        <p:sp>
          <p:nvSpPr>
            <p:cNvPr id="992" name="Google Shape;992;g175e544e504_0_47"/>
            <p:cNvSpPr/>
            <p:nvPr/>
          </p:nvSpPr>
          <p:spPr>
            <a:xfrm>
              <a:off x="6615747" y="3302100"/>
              <a:ext cx="177767" cy="175764"/>
            </a:xfrm>
            <a:custGeom>
              <a:avLst/>
              <a:gdLst/>
              <a:ahLst/>
              <a:cxnLst/>
              <a:rect l="l" t="t" r="r" b="b"/>
              <a:pathLst>
                <a:path w="177767" h="175764" extrusionOk="0">
                  <a:moveTo>
                    <a:pt x="162341" y="122180"/>
                  </a:moveTo>
                  <a:cubicBezTo>
                    <a:pt x="160722" y="137705"/>
                    <a:pt x="158245" y="147897"/>
                    <a:pt x="177486" y="145802"/>
                  </a:cubicBezTo>
                  <a:lnTo>
                    <a:pt x="173866" y="171805"/>
                  </a:lnTo>
                  <a:cubicBezTo>
                    <a:pt x="148815" y="176377"/>
                    <a:pt x="124622" y="173615"/>
                    <a:pt x="128146" y="145421"/>
                  </a:cubicBezTo>
                  <a:lnTo>
                    <a:pt x="129004" y="138372"/>
                  </a:lnTo>
                  <a:cubicBezTo>
                    <a:pt x="116202" y="161356"/>
                    <a:pt x="91875" y="175520"/>
                    <a:pt x="65567" y="175329"/>
                  </a:cubicBezTo>
                  <a:cubicBezTo>
                    <a:pt x="13465" y="175329"/>
                    <a:pt x="-5870" y="134181"/>
                    <a:pt x="1083" y="85889"/>
                  </a:cubicBezTo>
                  <a:cubicBezTo>
                    <a:pt x="9846" y="29502"/>
                    <a:pt x="51851" y="-1455"/>
                    <a:pt x="107572" y="-407"/>
                  </a:cubicBezTo>
                  <a:cubicBezTo>
                    <a:pt x="131509" y="-283"/>
                    <a:pt x="155121" y="5108"/>
                    <a:pt x="176724" y="15404"/>
                  </a:cubicBezTo>
                  <a:close/>
                  <a:moveTo>
                    <a:pt x="137290" y="37217"/>
                  </a:moveTo>
                  <a:cubicBezTo>
                    <a:pt x="126337" y="32416"/>
                    <a:pt x="114488" y="30006"/>
                    <a:pt x="102524" y="30168"/>
                  </a:cubicBezTo>
                  <a:cubicBezTo>
                    <a:pt x="70139" y="30168"/>
                    <a:pt x="45374" y="49218"/>
                    <a:pt x="39850" y="85509"/>
                  </a:cubicBezTo>
                  <a:cubicBezTo>
                    <a:pt x="35468" y="116465"/>
                    <a:pt x="42612" y="140753"/>
                    <a:pt x="73568" y="140753"/>
                  </a:cubicBezTo>
                  <a:cubicBezTo>
                    <a:pt x="102143" y="140753"/>
                    <a:pt x="125098" y="118655"/>
                    <a:pt x="130718" y="87318"/>
                  </a:cubicBezTo>
                  <a:close/>
                </a:path>
              </a:pathLst>
            </a:custGeom>
            <a:solidFill>
              <a:srgbClr val="39B54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Nunito ExtraLight"/>
                <a:ea typeface="Nunito ExtraLight"/>
                <a:cs typeface="Nunito ExtraLight"/>
                <a:sym typeface="Nunito ExtraLight"/>
              </a:endParaRPr>
            </a:p>
          </p:txBody>
        </p:sp>
        <p:sp>
          <p:nvSpPr>
            <p:cNvPr id="993" name="Google Shape;993;g175e544e504_0_47"/>
            <p:cNvSpPr/>
            <p:nvPr/>
          </p:nvSpPr>
          <p:spPr>
            <a:xfrm>
              <a:off x="6827456" y="3300697"/>
              <a:ext cx="175799" cy="256221"/>
            </a:xfrm>
            <a:custGeom>
              <a:avLst/>
              <a:gdLst/>
              <a:ahLst/>
              <a:cxnLst/>
              <a:rect l="l" t="t" r="r" b="b"/>
              <a:pathLst>
                <a:path w="175799" h="256221" extrusionOk="0">
                  <a:moveTo>
                    <a:pt x="69124" y="176732"/>
                  </a:moveTo>
                  <a:cubicBezTo>
                    <a:pt x="31338" y="174732"/>
                    <a:pt x="1344" y="144166"/>
                    <a:pt x="67" y="106342"/>
                  </a:cubicBezTo>
                  <a:cubicBezTo>
                    <a:pt x="-5267" y="36524"/>
                    <a:pt x="51502" y="-433"/>
                    <a:pt x="102556" y="-433"/>
                  </a:cubicBezTo>
                  <a:cubicBezTo>
                    <a:pt x="138847" y="-433"/>
                    <a:pt x="171422" y="20332"/>
                    <a:pt x="175518" y="60908"/>
                  </a:cubicBezTo>
                  <a:lnTo>
                    <a:pt x="141133" y="60908"/>
                  </a:lnTo>
                  <a:cubicBezTo>
                    <a:pt x="137894" y="41191"/>
                    <a:pt x="116939" y="33762"/>
                    <a:pt x="98937" y="33762"/>
                  </a:cubicBezTo>
                  <a:cubicBezTo>
                    <a:pt x="67981" y="33762"/>
                    <a:pt x="38358" y="56622"/>
                    <a:pt x="38834" y="99961"/>
                  </a:cubicBezTo>
                  <a:cubicBezTo>
                    <a:pt x="37405" y="122849"/>
                    <a:pt x="54808" y="142566"/>
                    <a:pt x="77696" y="143995"/>
                  </a:cubicBezTo>
                  <a:cubicBezTo>
                    <a:pt x="79563" y="144109"/>
                    <a:pt x="81449" y="144100"/>
                    <a:pt x="83316" y="143966"/>
                  </a:cubicBezTo>
                  <a:cubicBezTo>
                    <a:pt x="104595" y="144100"/>
                    <a:pt x="124073" y="132079"/>
                    <a:pt x="133513" y="113010"/>
                  </a:cubicBezTo>
                  <a:lnTo>
                    <a:pt x="171613" y="113010"/>
                  </a:lnTo>
                  <a:cubicBezTo>
                    <a:pt x="162383" y="146919"/>
                    <a:pt x="133389" y="171760"/>
                    <a:pt x="98460" y="175685"/>
                  </a:cubicBezTo>
                  <a:lnTo>
                    <a:pt x="91698" y="193306"/>
                  </a:lnTo>
                  <a:cubicBezTo>
                    <a:pt x="114367" y="195020"/>
                    <a:pt x="121035" y="213022"/>
                    <a:pt x="112653" y="232358"/>
                  </a:cubicBezTo>
                  <a:cubicBezTo>
                    <a:pt x="99032" y="260933"/>
                    <a:pt x="54265" y="260933"/>
                    <a:pt x="33309" y="245408"/>
                  </a:cubicBezTo>
                  <a:lnTo>
                    <a:pt x="38072" y="224643"/>
                  </a:lnTo>
                  <a:cubicBezTo>
                    <a:pt x="47597" y="234168"/>
                    <a:pt x="76839" y="239121"/>
                    <a:pt x="83221" y="224643"/>
                  </a:cubicBezTo>
                  <a:cubicBezTo>
                    <a:pt x="89602" y="210165"/>
                    <a:pt x="70552" y="201783"/>
                    <a:pt x="59313" y="202831"/>
                  </a:cubicBezTo>
                  <a:close/>
                </a:path>
              </a:pathLst>
            </a:custGeom>
            <a:solidFill>
              <a:srgbClr val="39B54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Nunito ExtraLight"/>
                <a:ea typeface="Nunito ExtraLight"/>
                <a:cs typeface="Nunito ExtraLight"/>
                <a:sym typeface="Nunito ExtraLight"/>
              </a:endParaRPr>
            </a:p>
          </p:txBody>
        </p:sp>
        <p:sp>
          <p:nvSpPr>
            <p:cNvPr id="994" name="Google Shape;994;g175e544e504_0_47"/>
            <p:cNvSpPr/>
            <p:nvPr/>
          </p:nvSpPr>
          <p:spPr>
            <a:xfrm>
              <a:off x="7026117" y="3223344"/>
              <a:ext cx="177830" cy="254519"/>
            </a:xfrm>
            <a:custGeom>
              <a:avLst/>
              <a:gdLst/>
              <a:ahLst/>
              <a:cxnLst/>
              <a:rect l="l" t="t" r="r" b="b"/>
              <a:pathLst>
                <a:path w="177830" h="254519" extrusionOk="0">
                  <a:moveTo>
                    <a:pt x="162309" y="200936"/>
                  </a:moveTo>
                  <a:cubicBezTo>
                    <a:pt x="160689" y="216461"/>
                    <a:pt x="158308" y="226653"/>
                    <a:pt x="177548" y="224558"/>
                  </a:cubicBezTo>
                  <a:lnTo>
                    <a:pt x="173834" y="250561"/>
                  </a:lnTo>
                  <a:cubicBezTo>
                    <a:pt x="148878" y="255133"/>
                    <a:pt x="124685" y="252371"/>
                    <a:pt x="128209" y="224176"/>
                  </a:cubicBezTo>
                  <a:lnTo>
                    <a:pt x="129067" y="217128"/>
                  </a:lnTo>
                  <a:cubicBezTo>
                    <a:pt x="116246" y="240093"/>
                    <a:pt x="91938" y="254257"/>
                    <a:pt x="65630" y="254085"/>
                  </a:cubicBezTo>
                  <a:cubicBezTo>
                    <a:pt x="13528" y="254085"/>
                    <a:pt x="-5808" y="212937"/>
                    <a:pt x="1050" y="164645"/>
                  </a:cubicBezTo>
                  <a:cubicBezTo>
                    <a:pt x="9813" y="108257"/>
                    <a:pt x="51914" y="77301"/>
                    <a:pt x="107635" y="78349"/>
                  </a:cubicBezTo>
                  <a:cubicBezTo>
                    <a:pt x="131572" y="78482"/>
                    <a:pt x="155174" y="83873"/>
                    <a:pt x="176786" y="94160"/>
                  </a:cubicBezTo>
                  <a:close/>
                  <a:moveTo>
                    <a:pt x="136877" y="115973"/>
                  </a:moveTo>
                  <a:cubicBezTo>
                    <a:pt x="125961" y="111172"/>
                    <a:pt x="114131" y="108762"/>
                    <a:pt x="102206" y="108924"/>
                  </a:cubicBezTo>
                  <a:cubicBezTo>
                    <a:pt x="69821" y="108924"/>
                    <a:pt x="45532" y="127974"/>
                    <a:pt x="39436" y="164264"/>
                  </a:cubicBezTo>
                  <a:cubicBezTo>
                    <a:pt x="35150" y="195221"/>
                    <a:pt x="42293" y="219509"/>
                    <a:pt x="73250" y="219509"/>
                  </a:cubicBezTo>
                  <a:cubicBezTo>
                    <a:pt x="101825" y="219509"/>
                    <a:pt x="124780" y="197316"/>
                    <a:pt x="130400" y="166074"/>
                  </a:cubicBezTo>
                  <a:close/>
                  <a:moveTo>
                    <a:pt x="52867" y="30248"/>
                  </a:moveTo>
                  <a:cubicBezTo>
                    <a:pt x="69440" y="2434"/>
                    <a:pt x="90967" y="-8805"/>
                    <a:pt x="116303" y="6340"/>
                  </a:cubicBezTo>
                  <a:cubicBezTo>
                    <a:pt x="128114" y="13674"/>
                    <a:pt x="140115" y="19008"/>
                    <a:pt x="150783" y="1673"/>
                  </a:cubicBezTo>
                  <a:lnTo>
                    <a:pt x="168690" y="11198"/>
                  </a:lnTo>
                  <a:cubicBezTo>
                    <a:pt x="154974" y="39011"/>
                    <a:pt x="132591" y="50250"/>
                    <a:pt x="108968" y="35772"/>
                  </a:cubicBezTo>
                  <a:cubicBezTo>
                    <a:pt x="96872" y="29105"/>
                    <a:pt x="82584" y="22437"/>
                    <a:pt x="70868" y="40058"/>
                  </a:cubicBezTo>
                  <a:cubicBezTo>
                    <a:pt x="65344" y="36915"/>
                    <a:pt x="59057" y="33391"/>
                    <a:pt x="52867" y="30533"/>
                  </a:cubicBezTo>
                </a:path>
              </a:pathLst>
            </a:custGeom>
            <a:solidFill>
              <a:srgbClr val="39B54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Nunito ExtraLight"/>
                <a:ea typeface="Nunito ExtraLight"/>
                <a:cs typeface="Nunito ExtraLight"/>
                <a:sym typeface="Nunito ExtraLight"/>
              </a:endParaRPr>
            </a:p>
          </p:txBody>
        </p:sp>
        <p:sp>
          <p:nvSpPr>
            <p:cNvPr id="995" name="Google Shape;995;g175e544e504_0_47"/>
            <p:cNvSpPr/>
            <p:nvPr/>
          </p:nvSpPr>
          <p:spPr>
            <a:xfrm>
              <a:off x="7237484" y="3301438"/>
              <a:ext cx="182182" cy="177207"/>
            </a:xfrm>
            <a:custGeom>
              <a:avLst/>
              <a:gdLst/>
              <a:ahLst/>
              <a:cxnLst/>
              <a:rect l="l" t="t" r="r" b="b"/>
              <a:pathLst>
                <a:path w="182182" h="177207" extrusionOk="0">
                  <a:moveTo>
                    <a:pt x="78386" y="176753"/>
                  </a:moveTo>
                  <a:cubicBezTo>
                    <a:pt x="40286" y="175610"/>
                    <a:pt x="3614" y="153132"/>
                    <a:pt x="90" y="105888"/>
                  </a:cubicBezTo>
                  <a:cubicBezTo>
                    <a:pt x="-5244" y="35784"/>
                    <a:pt x="47715" y="-1459"/>
                    <a:pt x="102960" y="-411"/>
                  </a:cubicBezTo>
                  <a:cubicBezTo>
                    <a:pt x="142108" y="636"/>
                    <a:pt x="178017" y="23115"/>
                    <a:pt x="181541" y="70359"/>
                  </a:cubicBezTo>
                  <a:cubicBezTo>
                    <a:pt x="186875" y="140082"/>
                    <a:pt x="131916" y="177801"/>
                    <a:pt x="78386" y="176753"/>
                  </a:cubicBezTo>
                  <a:moveTo>
                    <a:pt x="96673" y="33021"/>
                  </a:moveTo>
                  <a:cubicBezTo>
                    <a:pt x="67432" y="33021"/>
                    <a:pt x="39523" y="55881"/>
                    <a:pt x="38666" y="99696"/>
                  </a:cubicBezTo>
                  <a:cubicBezTo>
                    <a:pt x="37618" y="122928"/>
                    <a:pt x="55592" y="142606"/>
                    <a:pt x="78823" y="143654"/>
                  </a:cubicBezTo>
                  <a:cubicBezTo>
                    <a:pt x="80385" y="143730"/>
                    <a:pt x="81957" y="143711"/>
                    <a:pt x="83529" y="143607"/>
                  </a:cubicBezTo>
                  <a:cubicBezTo>
                    <a:pt x="112104" y="143607"/>
                    <a:pt x="142489" y="123128"/>
                    <a:pt x="141822" y="76932"/>
                  </a:cubicBezTo>
                  <a:cubicBezTo>
                    <a:pt x="141250" y="45594"/>
                    <a:pt x="120200" y="32926"/>
                    <a:pt x="96578" y="32926"/>
                  </a:cubicBezTo>
                </a:path>
              </a:pathLst>
            </a:custGeom>
            <a:solidFill>
              <a:srgbClr val="39B54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Nunito ExtraLight"/>
                <a:ea typeface="Nunito ExtraLight"/>
                <a:cs typeface="Nunito ExtraLight"/>
                <a:sym typeface="Nunito ExtraLight"/>
              </a:endParaRPr>
            </a:p>
          </p:txBody>
        </p:sp>
        <p:sp>
          <p:nvSpPr>
            <p:cNvPr id="996" name="Google Shape;996;g175e544e504_0_47"/>
            <p:cNvSpPr/>
            <p:nvPr/>
          </p:nvSpPr>
          <p:spPr>
            <a:xfrm>
              <a:off x="5108447" y="3599973"/>
              <a:ext cx="2279523" cy="531971"/>
            </a:xfrm>
            <a:custGeom>
              <a:avLst/>
              <a:gdLst/>
              <a:ahLst/>
              <a:cxnLst/>
              <a:rect l="l" t="t" r="r" b="b"/>
              <a:pathLst>
                <a:path w="2279523" h="531971" extrusionOk="0">
                  <a:moveTo>
                    <a:pt x="2264858" y="102056"/>
                  </a:moveTo>
                  <a:lnTo>
                    <a:pt x="2279241" y="805"/>
                  </a:lnTo>
                  <a:lnTo>
                    <a:pt x="2161798" y="805"/>
                  </a:lnTo>
                  <a:lnTo>
                    <a:pt x="2147606" y="102056"/>
                  </a:lnTo>
                  <a:close/>
                  <a:moveTo>
                    <a:pt x="2088741" y="523156"/>
                  </a:moveTo>
                  <a:lnTo>
                    <a:pt x="2205899" y="523156"/>
                  </a:lnTo>
                  <a:lnTo>
                    <a:pt x="2257524" y="154253"/>
                  </a:lnTo>
                  <a:lnTo>
                    <a:pt x="2140271" y="154253"/>
                  </a:lnTo>
                  <a:close/>
                  <a:moveTo>
                    <a:pt x="596174" y="102056"/>
                  </a:moveTo>
                  <a:lnTo>
                    <a:pt x="610366" y="805"/>
                  </a:lnTo>
                  <a:lnTo>
                    <a:pt x="493018" y="805"/>
                  </a:lnTo>
                  <a:lnTo>
                    <a:pt x="479016" y="102056"/>
                  </a:lnTo>
                  <a:close/>
                  <a:moveTo>
                    <a:pt x="419961" y="523156"/>
                  </a:moveTo>
                  <a:lnTo>
                    <a:pt x="537214" y="523156"/>
                  </a:lnTo>
                  <a:lnTo>
                    <a:pt x="588839" y="154253"/>
                  </a:lnTo>
                  <a:lnTo>
                    <a:pt x="471587" y="154253"/>
                  </a:lnTo>
                  <a:close/>
                  <a:moveTo>
                    <a:pt x="46391" y="137584"/>
                  </a:moveTo>
                  <a:cubicBezTo>
                    <a:pt x="36866" y="213784"/>
                    <a:pt x="63155" y="258743"/>
                    <a:pt x="135354" y="288079"/>
                  </a:cubicBezTo>
                  <a:lnTo>
                    <a:pt x="230604" y="326179"/>
                  </a:lnTo>
                  <a:cubicBezTo>
                    <a:pt x="260894" y="337229"/>
                    <a:pt x="267561" y="342848"/>
                    <a:pt x="263751" y="372852"/>
                  </a:cubicBezTo>
                  <a:cubicBezTo>
                    <a:pt x="257846" y="411523"/>
                    <a:pt x="242796" y="421811"/>
                    <a:pt x="176026" y="421811"/>
                  </a:cubicBezTo>
                  <a:lnTo>
                    <a:pt x="14101" y="421811"/>
                  </a:lnTo>
                  <a:lnTo>
                    <a:pt x="-282" y="523156"/>
                  </a:lnTo>
                  <a:lnTo>
                    <a:pt x="180693" y="523156"/>
                  </a:lnTo>
                  <a:cubicBezTo>
                    <a:pt x="321854" y="523156"/>
                    <a:pt x="369288" y="489914"/>
                    <a:pt x="383576" y="380281"/>
                  </a:cubicBezTo>
                  <a:cubicBezTo>
                    <a:pt x="392434" y="311416"/>
                    <a:pt x="380528" y="261981"/>
                    <a:pt x="293850" y="227881"/>
                  </a:cubicBezTo>
                  <a:lnTo>
                    <a:pt x="203648" y="193496"/>
                  </a:lnTo>
                  <a:cubicBezTo>
                    <a:pt x="168692" y="180447"/>
                    <a:pt x="162215" y="175208"/>
                    <a:pt x="166882" y="144633"/>
                  </a:cubicBezTo>
                  <a:cubicBezTo>
                    <a:pt x="172216" y="110533"/>
                    <a:pt x="184789" y="103199"/>
                    <a:pt x="210983" y="101294"/>
                  </a:cubicBezTo>
                  <a:lnTo>
                    <a:pt x="404721" y="101294"/>
                  </a:lnTo>
                  <a:lnTo>
                    <a:pt x="419104" y="43"/>
                  </a:lnTo>
                  <a:lnTo>
                    <a:pt x="246416" y="43"/>
                  </a:lnTo>
                  <a:cubicBezTo>
                    <a:pt x="128877" y="43"/>
                    <a:pt x="62202" y="21855"/>
                    <a:pt x="46391" y="136822"/>
                  </a:cubicBezTo>
                  <a:moveTo>
                    <a:pt x="1285593" y="153491"/>
                  </a:moveTo>
                  <a:lnTo>
                    <a:pt x="1262829" y="153491"/>
                  </a:lnTo>
                  <a:cubicBezTo>
                    <a:pt x="1219680" y="153491"/>
                    <a:pt x="1177104" y="174922"/>
                    <a:pt x="1122906" y="224643"/>
                  </a:cubicBezTo>
                  <a:lnTo>
                    <a:pt x="1122906" y="153491"/>
                  </a:lnTo>
                  <a:lnTo>
                    <a:pt x="1029656" y="153491"/>
                  </a:lnTo>
                  <a:lnTo>
                    <a:pt x="978031" y="522395"/>
                  </a:lnTo>
                  <a:lnTo>
                    <a:pt x="1096141" y="522395"/>
                  </a:lnTo>
                  <a:lnTo>
                    <a:pt x="1124716" y="310273"/>
                  </a:lnTo>
                  <a:cubicBezTo>
                    <a:pt x="1147548" y="286146"/>
                    <a:pt x="1178551" y="271401"/>
                    <a:pt x="1211679" y="268934"/>
                  </a:cubicBezTo>
                  <a:lnTo>
                    <a:pt x="1236921" y="268934"/>
                  </a:lnTo>
                  <a:lnTo>
                    <a:pt x="1237778" y="264934"/>
                  </a:lnTo>
                  <a:cubicBezTo>
                    <a:pt x="1247293" y="228529"/>
                    <a:pt x="1261876" y="193639"/>
                    <a:pt x="1281116" y="161301"/>
                  </a:cubicBezTo>
                  <a:close/>
                  <a:moveTo>
                    <a:pt x="1476093" y="303414"/>
                  </a:moveTo>
                  <a:cubicBezTo>
                    <a:pt x="1510479" y="300652"/>
                    <a:pt x="1526481" y="293889"/>
                    <a:pt x="1530481" y="261314"/>
                  </a:cubicBezTo>
                  <a:cubicBezTo>
                    <a:pt x="1532234" y="253703"/>
                    <a:pt x="1530862" y="245712"/>
                    <a:pt x="1526671" y="239121"/>
                  </a:cubicBezTo>
                  <a:cubicBezTo>
                    <a:pt x="1521242" y="233215"/>
                    <a:pt x="1508573" y="232072"/>
                    <a:pt x="1489905" y="232072"/>
                  </a:cubicBezTo>
                  <a:lnTo>
                    <a:pt x="1478856" y="232072"/>
                  </a:lnTo>
                  <a:cubicBezTo>
                    <a:pt x="1423706" y="232072"/>
                    <a:pt x="1409990" y="251122"/>
                    <a:pt x="1399226" y="310653"/>
                  </a:cubicBezTo>
                  <a:close/>
                  <a:moveTo>
                    <a:pt x="1626303" y="184352"/>
                  </a:moveTo>
                  <a:cubicBezTo>
                    <a:pt x="1644209" y="204926"/>
                    <a:pt x="1650210" y="233882"/>
                    <a:pt x="1644686" y="272839"/>
                  </a:cubicBezTo>
                  <a:cubicBezTo>
                    <a:pt x="1633161" y="351325"/>
                    <a:pt x="1578011" y="370851"/>
                    <a:pt x="1492953" y="376852"/>
                  </a:cubicBezTo>
                  <a:lnTo>
                    <a:pt x="1391797" y="384472"/>
                  </a:lnTo>
                  <a:cubicBezTo>
                    <a:pt x="1394559" y="427049"/>
                    <a:pt x="1416753" y="435050"/>
                    <a:pt x="1458472" y="435050"/>
                  </a:cubicBezTo>
                  <a:cubicBezTo>
                    <a:pt x="1494476" y="435050"/>
                    <a:pt x="1581249" y="430764"/>
                    <a:pt x="1595346" y="427145"/>
                  </a:cubicBezTo>
                  <a:lnTo>
                    <a:pt x="1601061" y="425716"/>
                  </a:lnTo>
                  <a:lnTo>
                    <a:pt x="1601728" y="431621"/>
                  </a:lnTo>
                  <a:cubicBezTo>
                    <a:pt x="1604700" y="453662"/>
                    <a:pt x="1609348" y="475436"/>
                    <a:pt x="1615634" y="496772"/>
                  </a:cubicBezTo>
                  <a:lnTo>
                    <a:pt x="1616968" y="501153"/>
                  </a:lnTo>
                  <a:lnTo>
                    <a:pt x="1612682" y="502963"/>
                  </a:lnTo>
                  <a:cubicBezTo>
                    <a:pt x="1566676" y="522013"/>
                    <a:pt x="1494096" y="531538"/>
                    <a:pt x="1446090" y="531538"/>
                  </a:cubicBezTo>
                  <a:cubicBezTo>
                    <a:pt x="1378081" y="531538"/>
                    <a:pt x="1331313" y="516108"/>
                    <a:pt x="1303215" y="483913"/>
                  </a:cubicBezTo>
                  <a:cubicBezTo>
                    <a:pt x="1275116" y="451719"/>
                    <a:pt x="1264638" y="401141"/>
                    <a:pt x="1273020" y="329608"/>
                  </a:cubicBezTo>
                  <a:cubicBezTo>
                    <a:pt x="1289975" y="190258"/>
                    <a:pt x="1343696" y="143204"/>
                    <a:pt x="1486190" y="143204"/>
                  </a:cubicBezTo>
                  <a:cubicBezTo>
                    <a:pt x="1556580" y="143204"/>
                    <a:pt x="1602490" y="156634"/>
                    <a:pt x="1626398" y="184257"/>
                  </a:cubicBezTo>
                  <a:moveTo>
                    <a:pt x="826298" y="143204"/>
                  </a:moveTo>
                  <a:cubicBezTo>
                    <a:pt x="759623" y="143204"/>
                    <a:pt x="713998" y="157110"/>
                    <a:pt x="682661" y="186828"/>
                  </a:cubicBezTo>
                  <a:cubicBezTo>
                    <a:pt x="651323" y="216546"/>
                    <a:pt x="633416" y="261124"/>
                    <a:pt x="623415" y="332466"/>
                  </a:cubicBezTo>
                  <a:cubicBezTo>
                    <a:pt x="613414" y="403808"/>
                    <a:pt x="621891" y="453243"/>
                    <a:pt x="649704" y="484866"/>
                  </a:cubicBezTo>
                  <a:cubicBezTo>
                    <a:pt x="677517" y="516489"/>
                    <a:pt x="721808" y="530681"/>
                    <a:pt x="788483" y="530681"/>
                  </a:cubicBezTo>
                  <a:cubicBezTo>
                    <a:pt x="830394" y="531205"/>
                    <a:pt x="872142" y="525395"/>
                    <a:pt x="912308" y="513441"/>
                  </a:cubicBezTo>
                  <a:lnTo>
                    <a:pt x="915356" y="512393"/>
                  </a:lnTo>
                  <a:lnTo>
                    <a:pt x="927548" y="425239"/>
                  </a:lnTo>
                  <a:lnTo>
                    <a:pt x="919738" y="426573"/>
                  </a:lnTo>
                  <a:cubicBezTo>
                    <a:pt x="882371" y="431306"/>
                    <a:pt x="844719" y="433469"/>
                    <a:pt x="807057" y="433050"/>
                  </a:cubicBezTo>
                  <a:cubicBezTo>
                    <a:pt x="776101" y="433050"/>
                    <a:pt x="760671" y="429240"/>
                    <a:pt x="752098" y="419524"/>
                  </a:cubicBezTo>
                  <a:cubicBezTo>
                    <a:pt x="741525" y="407523"/>
                    <a:pt x="739430" y="383996"/>
                    <a:pt x="745240" y="338467"/>
                  </a:cubicBezTo>
                  <a:cubicBezTo>
                    <a:pt x="755527" y="254075"/>
                    <a:pt x="781721" y="240454"/>
                    <a:pt x="840490" y="240454"/>
                  </a:cubicBezTo>
                  <a:cubicBezTo>
                    <a:pt x="864303" y="240454"/>
                    <a:pt x="953266" y="241979"/>
                    <a:pt x="953266" y="241979"/>
                  </a:cubicBezTo>
                  <a:lnTo>
                    <a:pt x="964791" y="159302"/>
                  </a:lnTo>
                  <a:cubicBezTo>
                    <a:pt x="964791" y="159302"/>
                    <a:pt x="914975" y="142823"/>
                    <a:pt x="825917" y="142823"/>
                  </a:cubicBezTo>
                  <a:moveTo>
                    <a:pt x="1887764" y="228548"/>
                  </a:moveTo>
                  <a:cubicBezTo>
                    <a:pt x="1822232" y="228548"/>
                    <a:pt x="1808325" y="236930"/>
                    <a:pt x="1795371" y="332466"/>
                  </a:cubicBezTo>
                  <a:cubicBezTo>
                    <a:pt x="1788704" y="381519"/>
                    <a:pt x="1786799" y="412095"/>
                    <a:pt x="1796514" y="423144"/>
                  </a:cubicBezTo>
                  <a:cubicBezTo>
                    <a:pt x="1802229" y="428354"/>
                    <a:pt x="1810049" y="430611"/>
                    <a:pt x="1817660" y="429240"/>
                  </a:cubicBezTo>
                  <a:cubicBezTo>
                    <a:pt x="1853474" y="428573"/>
                    <a:pt x="1881859" y="409714"/>
                    <a:pt x="1918530" y="377233"/>
                  </a:cubicBezTo>
                  <a:lnTo>
                    <a:pt x="1939294" y="228548"/>
                  </a:lnTo>
                  <a:close/>
                  <a:moveTo>
                    <a:pt x="2090456" y="-52"/>
                  </a:moveTo>
                  <a:lnTo>
                    <a:pt x="2016542" y="521537"/>
                  </a:lnTo>
                  <a:lnTo>
                    <a:pt x="1922625" y="521537"/>
                  </a:lnTo>
                  <a:lnTo>
                    <a:pt x="1922625" y="463244"/>
                  </a:lnTo>
                  <a:cubicBezTo>
                    <a:pt x="1876048" y="507726"/>
                    <a:pt x="1827375" y="529919"/>
                    <a:pt x="1778703" y="529919"/>
                  </a:cubicBezTo>
                  <a:cubicBezTo>
                    <a:pt x="1744222" y="529919"/>
                    <a:pt x="1718790" y="519918"/>
                    <a:pt x="1700883" y="499534"/>
                  </a:cubicBezTo>
                  <a:cubicBezTo>
                    <a:pt x="1673261" y="467911"/>
                    <a:pt x="1665069" y="412190"/>
                    <a:pt x="1676118" y="329132"/>
                  </a:cubicBezTo>
                  <a:cubicBezTo>
                    <a:pt x="1697740" y="173398"/>
                    <a:pt x="1755842" y="142061"/>
                    <a:pt x="1842615" y="142061"/>
                  </a:cubicBezTo>
                  <a:cubicBezTo>
                    <a:pt x="1878963" y="142290"/>
                    <a:pt x="1915243" y="145061"/>
                    <a:pt x="1951200" y="150348"/>
                  </a:cubicBezTo>
                  <a:lnTo>
                    <a:pt x="1972536" y="-433"/>
                  </a:lnTo>
                  <a:close/>
                </a:path>
              </a:pathLst>
            </a:custGeom>
            <a:solidFill>
              <a:srgbClr val="39B54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Nunito ExtraLight"/>
                <a:ea typeface="Nunito ExtraLight"/>
                <a:cs typeface="Nunito ExtraLight"/>
                <a:sym typeface="Nunito ExtraLight"/>
              </a:endParaRPr>
            </a:p>
          </p:txBody>
        </p:sp>
        <p:sp>
          <p:nvSpPr>
            <p:cNvPr id="997" name="Google Shape;997;g175e544e504_0_47"/>
            <p:cNvSpPr/>
            <p:nvPr/>
          </p:nvSpPr>
          <p:spPr>
            <a:xfrm>
              <a:off x="5618034" y="3065516"/>
              <a:ext cx="116858" cy="121834"/>
            </a:xfrm>
            <a:custGeom>
              <a:avLst/>
              <a:gdLst/>
              <a:ahLst/>
              <a:cxnLst/>
              <a:rect l="l" t="t" r="r" b="b"/>
              <a:pathLst>
                <a:path w="116858" h="121834" extrusionOk="0">
                  <a:moveTo>
                    <a:pt x="4" y="87492"/>
                  </a:moveTo>
                  <a:cubicBezTo>
                    <a:pt x="17435" y="75967"/>
                    <a:pt x="34770" y="64156"/>
                    <a:pt x="51058" y="51297"/>
                  </a:cubicBezTo>
                  <a:cubicBezTo>
                    <a:pt x="55249" y="47964"/>
                    <a:pt x="60012" y="44249"/>
                    <a:pt x="63631" y="41106"/>
                  </a:cubicBezTo>
                  <a:cubicBezTo>
                    <a:pt x="77014" y="29514"/>
                    <a:pt x="89739" y="17179"/>
                    <a:pt x="101731" y="4149"/>
                  </a:cubicBezTo>
                  <a:cubicBezTo>
                    <a:pt x="105350" y="243"/>
                    <a:pt x="108875" y="-1090"/>
                    <a:pt x="111256" y="-138"/>
                  </a:cubicBezTo>
                  <a:cubicBezTo>
                    <a:pt x="115352" y="1482"/>
                    <a:pt x="117828" y="8816"/>
                    <a:pt x="115923" y="22151"/>
                  </a:cubicBezTo>
                  <a:cubicBezTo>
                    <a:pt x="110056" y="58070"/>
                    <a:pt x="95759" y="92074"/>
                    <a:pt x="74204" y="121401"/>
                  </a:cubicBezTo>
                  <a:lnTo>
                    <a:pt x="74204" y="121401"/>
                  </a:lnTo>
                  <a:lnTo>
                    <a:pt x="74204" y="121401"/>
                  </a:lnTo>
                  <a:cubicBezTo>
                    <a:pt x="46800" y="117163"/>
                    <a:pt x="21064" y="105580"/>
                    <a:pt x="-282" y="87873"/>
                  </a:cubicBezTo>
                </a:path>
              </a:pathLst>
            </a:custGeom>
            <a:solidFill>
              <a:srgbClr val="00B6F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Nunito ExtraLight"/>
                <a:ea typeface="Nunito ExtraLight"/>
                <a:cs typeface="Nunito ExtraLight"/>
                <a:sym typeface="Nunito ExtraLight"/>
              </a:endParaRPr>
            </a:p>
          </p:txBody>
        </p:sp>
        <p:sp>
          <p:nvSpPr>
            <p:cNvPr id="998" name="Google Shape;998;g175e544e504_0_47"/>
            <p:cNvSpPr/>
            <p:nvPr/>
          </p:nvSpPr>
          <p:spPr>
            <a:xfrm>
              <a:off x="5724333" y="2928112"/>
              <a:ext cx="84937" cy="86549"/>
            </a:xfrm>
            <a:custGeom>
              <a:avLst/>
              <a:gdLst/>
              <a:ahLst/>
              <a:cxnLst/>
              <a:rect l="l" t="t" r="r" b="b"/>
              <a:pathLst>
                <a:path w="84937" h="86549" extrusionOk="0">
                  <a:moveTo>
                    <a:pt x="-282" y="61351"/>
                  </a:moveTo>
                  <a:cubicBezTo>
                    <a:pt x="12387" y="53255"/>
                    <a:pt x="24864" y="45064"/>
                    <a:pt x="36580" y="35920"/>
                  </a:cubicBezTo>
                  <a:cubicBezTo>
                    <a:pt x="39628" y="33634"/>
                    <a:pt x="43057" y="30967"/>
                    <a:pt x="46105" y="28776"/>
                  </a:cubicBezTo>
                  <a:lnTo>
                    <a:pt x="46105" y="28776"/>
                  </a:lnTo>
                  <a:cubicBezTo>
                    <a:pt x="55849" y="20632"/>
                    <a:pt x="65136" y="11955"/>
                    <a:pt x="73918" y="2773"/>
                  </a:cubicBezTo>
                  <a:cubicBezTo>
                    <a:pt x="76585" y="10"/>
                    <a:pt x="79062" y="-942"/>
                    <a:pt x="81062" y="-180"/>
                  </a:cubicBezTo>
                  <a:cubicBezTo>
                    <a:pt x="83062" y="582"/>
                    <a:pt x="85729" y="6297"/>
                    <a:pt x="84205" y="15822"/>
                  </a:cubicBezTo>
                  <a:cubicBezTo>
                    <a:pt x="79604" y="41359"/>
                    <a:pt x="69032" y="65447"/>
                    <a:pt x="53344" y="86117"/>
                  </a:cubicBezTo>
                  <a:lnTo>
                    <a:pt x="53344" y="86117"/>
                  </a:lnTo>
                  <a:cubicBezTo>
                    <a:pt x="33694" y="82792"/>
                    <a:pt x="15301" y="74229"/>
                    <a:pt x="99" y="61351"/>
                  </a:cubicBezTo>
                </a:path>
              </a:pathLst>
            </a:custGeom>
            <a:solidFill>
              <a:srgbClr val="FFC20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Nunito ExtraLight"/>
                <a:ea typeface="Nunito ExtraLight"/>
                <a:cs typeface="Nunito ExtraLight"/>
                <a:sym typeface="Nunito ExtraLight"/>
              </a:endParaRPr>
            </a:p>
          </p:txBody>
        </p:sp>
        <p:sp>
          <p:nvSpPr>
            <p:cNvPr id="999" name="Google Shape;999;g175e544e504_0_47"/>
            <p:cNvSpPr/>
            <p:nvPr/>
          </p:nvSpPr>
          <p:spPr>
            <a:xfrm>
              <a:off x="5416295" y="3250320"/>
              <a:ext cx="209143" cy="187441"/>
            </a:xfrm>
            <a:custGeom>
              <a:avLst/>
              <a:gdLst/>
              <a:ahLst/>
              <a:cxnLst/>
              <a:rect l="l" t="t" r="r" b="b"/>
              <a:pathLst>
                <a:path w="209143" h="187441" extrusionOk="0">
                  <a:moveTo>
                    <a:pt x="-282" y="114143"/>
                  </a:moveTo>
                  <a:cubicBezTo>
                    <a:pt x="30865" y="99855"/>
                    <a:pt x="62012" y="85568"/>
                    <a:pt x="91539" y="68327"/>
                  </a:cubicBezTo>
                  <a:cubicBezTo>
                    <a:pt x="99159" y="64041"/>
                    <a:pt x="107827" y="58802"/>
                    <a:pt x="114494" y="55087"/>
                  </a:cubicBezTo>
                  <a:lnTo>
                    <a:pt x="114494" y="55087"/>
                  </a:lnTo>
                  <a:cubicBezTo>
                    <a:pt x="139279" y="39752"/>
                    <a:pt x="163186" y="23055"/>
                    <a:pt x="186122" y="5081"/>
                  </a:cubicBezTo>
                  <a:cubicBezTo>
                    <a:pt x="192980" y="-348"/>
                    <a:pt x="198981" y="-1682"/>
                    <a:pt x="203077" y="700"/>
                  </a:cubicBezTo>
                  <a:cubicBezTo>
                    <a:pt x="209268" y="4224"/>
                    <a:pt x="211364" y="16702"/>
                    <a:pt x="204982" y="37752"/>
                  </a:cubicBezTo>
                  <a:cubicBezTo>
                    <a:pt x="185913" y="94121"/>
                    <a:pt x="153918" y="145232"/>
                    <a:pt x="111542" y="187009"/>
                  </a:cubicBezTo>
                  <a:lnTo>
                    <a:pt x="111542" y="187009"/>
                  </a:lnTo>
                  <a:cubicBezTo>
                    <a:pt x="68374" y="173245"/>
                    <a:pt x="29741" y="148070"/>
                    <a:pt x="-282" y="114143"/>
                  </a:cubicBezTo>
                </a:path>
              </a:pathLst>
            </a:custGeom>
            <a:solidFill>
              <a:srgbClr val="FFC20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Nunito ExtraLight"/>
                <a:ea typeface="Nunito ExtraLight"/>
                <a:cs typeface="Nunito ExtraLight"/>
                <a:sym typeface="Nunito ExtraLight"/>
              </a:endParaRPr>
            </a:p>
          </p:txBody>
        </p:sp>
        <p:sp>
          <p:nvSpPr>
            <p:cNvPr id="1000" name="Google Shape;1000;g175e544e504_0_47"/>
            <p:cNvSpPr/>
            <p:nvPr/>
          </p:nvSpPr>
          <p:spPr>
            <a:xfrm>
              <a:off x="5066537" y="3248735"/>
              <a:ext cx="352362" cy="228174"/>
            </a:xfrm>
            <a:custGeom>
              <a:avLst/>
              <a:gdLst/>
              <a:ahLst/>
              <a:cxnLst/>
              <a:rect l="l" t="t" r="r" b="b"/>
              <a:pathLst>
                <a:path w="352362" h="228174" extrusionOk="0">
                  <a:moveTo>
                    <a:pt x="-282" y="64484"/>
                  </a:moveTo>
                  <a:cubicBezTo>
                    <a:pt x="51630" y="59816"/>
                    <a:pt x="103731" y="54482"/>
                    <a:pt x="154499" y="45434"/>
                  </a:cubicBezTo>
                  <a:cubicBezTo>
                    <a:pt x="167549" y="43052"/>
                    <a:pt x="182503" y="40480"/>
                    <a:pt x="194123" y="38004"/>
                  </a:cubicBezTo>
                  <a:lnTo>
                    <a:pt x="194123" y="38004"/>
                  </a:lnTo>
                  <a:cubicBezTo>
                    <a:pt x="237329" y="28488"/>
                    <a:pt x="279972" y="16563"/>
                    <a:pt x="321854" y="2285"/>
                  </a:cubicBezTo>
                  <a:cubicBezTo>
                    <a:pt x="334331" y="-2096"/>
                    <a:pt x="343666" y="-1048"/>
                    <a:pt x="348429" y="4476"/>
                  </a:cubicBezTo>
                  <a:cubicBezTo>
                    <a:pt x="355763" y="12953"/>
                    <a:pt x="352715" y="32003"/>
                    <a:pt x="333188" y="59245"/>
                  </a:cubicBezTo>
                  <a:cubicBezTo>
                    <a:pt x="282611" y="129920"/>
                    <a:pt x="203077" y="190213"/>
                    <a:pt x="125924" y="227742"/>
                  </a:cubicBezTo>
                  <a:lnTo>
                    <a:pt x="125924" y="227170"/>
                  </a:lnTo>
                  <a:lnTo>
                    <a:pt x="125924" y="227647"/>
                  </a:lnTo>
                  <a:cubicBezTo>
                    <a:pt x="70070" y="185556"/>
                    <a:pt x="26493" y="129292"/>
                    <a:pt x="-282" y="64674"/>
                  </a:cubicBezTo>
                </a:path>
              </a:pathLst>
            </a:custGeom>
            <a:solidFill>
              <a:srgbClr val="39B54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Nunito ExtraLight"/>
                <a:ea typeface="Nunito ExtraLight"/>
                <a:cs typeface="Nunito ExtraLight"/>
                <a:sym typeface="Nunito ExtraLight"/>
              </a:endParaRPr>
            </a:p>
          </p:txBody>
        </p:sp>
        <p:sp>
          <p:nvSpPr>
            <p:cNvPr id="1001" name="Google Shape;1001;g175e544e504_0_47"/>
            <p:cNvSpPr/>
            <p:nvPr/>
          </p:nvSpPr>
          <p:spPr>
            <a:xfrm>
              <a:off x="4776821" y="2899504"/>
              <a:ext cx="505793" cy="317156"/>
            </a:xfrm>
            <a:custGeom>
              <a:avLst/>
              <a:gdLst/>
              <a:ahLst/>
              <a:cxnLst/>
              <a:rect l="l" t="t" r="r" b="b"/>
              <a:pathLst>
                <a:path w="505793" h="317156" extrusionOk="0">
                  <a:moveTo>
                    <a:pt x="472219" y="187591"/>
                  </a:moveTo>
                  <a:cubicBezTo>
                    <a:pt x="405535" y="170388"/>
                    <a:pt x="339870" y="149462"/>
                    <a:pt x="275528" y="124916"/>
                  </a:cubicBezTo>
                  <a:lnTo>
                    <a:pt x="275528" y="124916"/>
                  </a:lnTo>
                  <a:cubicBezTo>
                    <a:pt x="258193" y="118249"/>
                    <a:pt x="236571" y="108914"/>
                    <a:pt x="217521" y="100818"/>
                  </a:cubicBezTo>
                  <a:cubicBezTo>
                    <a:pt x="143607" y="69576"/>
                    <a:pt x="77027" y="37572"/>
                    <a:pt x="5590" y="-433"/>
                  </a:cubicBezTo>
                  <a:cubicBezTo>
                    <a:pt x="-14413" y="99484"/>
                    <a:pt x="20068" y="230263"/>
                    <a:pt x="58168" y="312559"/>
                  </a:cubicBezTo>
                  <a:cubicBezTo>
                    <a:pt x="183993" y="323989"/>
                    <a:pt x="323439" y="312559"/>
                    <a:pt x="437929" y="269982"/>
                  </a:cubicBezTo>
                  <a:cubicBezTo>
                    <a:pt x="486983" y="251694"/>
                    <a:pt x="507462" y="229977"/>
                    <a:pt x="505366" y="212832"/>
                  </a:cubicBezTo>
                  <a:cubicBezTo>
                    <a:pt x="503937" y="201783"/>
                    <a:pt x="492793" y="192448"/>
                    <a:pt x="472695" y="187400"/>
                  </a:cubicBezTo>
                </a:path>
              </a:pathLst>
            </a:custGeom>
            <a:solidFill>
              <a:srgbClr val="00B6F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Nunito ExtraLight"/>
                <a:ea typeface="Nunito ExtraLight"/>
                <a:cs typeface="Nunito ExtraLight"/>
                <a:sym typeface="Nunito ExtraLight"/>
              </a:endParaRPr>
            </a:p>
          </p:txBody>
        </p:sp>
        <p:sp>
          <p:nvSpPr>
            <p:cNvPr id="1002" name="Google Shape;1002;g175e544e504_0_47"/>
            <p:cNvSpPr/>
            <p:nvPr/>
          </p:nvSpPr>
          <p:spPr>
            <a:xfrm>
              <a:off x="5065489" y="2728911"/>
              <a:ext cx="271361" cy="261821"/>
            </a:xfrm>
            <a:custGeom>
              <a:avLst/>
              <a:gdLst/>
              <a:ahLst/>
              <a:cxnLst/>
              <a:rect l="l" t="t" r="r" b="b"/>
              <a:pathLst>
                <a:path w="271361" h="261821" extrusionOk="0">
                  <a:moveTo>
                    <a:pt x="259369" y="222262"/>
                  </a:moveTo>
                  <a:cubicBezTo>
                    <a:pt x="227166" y="194630"/>
                    <a:pt x="196571" y="165188"/>
                    <a:pt x="167739" y="134060"/>
                  </a:cubicBezTo>
                  <a:cubicBezTo>
                    <a:pt x="160024" y="125678"/>
                    <a:pt x="150594" y="114534"/>
                    <a:pt x="142212" y="104819"/>
                  </a:cubicBezTo>
                  <a:cubicBezTo>
                    <a:pt x="114123" y="71090"/>
                    <a:pt x="87767" y="35962"/>
                    <a:pt x="63250" y="-433"/>
                  </a:cubicBezTo>
                  <a:cubicBezTo>
                    <a:pt x="26293" y="52336"/>
                    <a:pt x="575" y="127774"/>
                    <a:pt x="-282" y="185686"/>
                  </a:cubicBezTo>
                  <a:cubicBezTo>
                    <a:pt x="65726" y="225500"/>
                    <a:pt x="145069" y="255504"/>
                    <a:pt x="218793" y="260933"/>
                  </a:cubicBezTo>
                  <a:cubicBezTo>
                    <a:pt x="250416" y="263314"/>
                    <a:pt x="267275" y="256075"/>
                    <a:pt x="270514" y="245693"/>
                  </a:cubicBezTo>
                  <a:cubicBezTo>
                    <a:pt x="272609" y="238835"/>
                    <a:pt x="268894" y="230453"/>
                    <a:pt x="259274" y="222262"/>
                  </a:cubicBezTo>
                </a:path>
              </a:pathLst>
            </a:custGeom>
            <a:solidFill>
              <a:srgbClr val="FFC20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Nunito ExtraLight"/>
                <a:ea typeface="Nunito ExtraLight"/>
                <a:cs typeface="Nunito ExtraLight"/>
                <a:sym typeface="Nunito ExtraLight"/>
              </a:endParaRPr>
            </a:p>
          </p:txBody>
        </p:sp>
        <p:sp>
          <p:nvSpPr>
            <p:cNvPr id="1003" name="Google Shape;1003;g175e544e504_0_47"/>
            <p:cNvSpPr/>
            <p:nvPr/>
          </p:nvSpPr>
          <p:spPr>
            <a:xfrm>
              <a:off x="5389625" y="3032146"/>
              <a:ext cx="234677" cy="132534"/>
            </a:xfrm>
            <a:custGeom>
              <a:avLst/>
              <a:gdLst/>
              <a:ahLst/>
              <a:cxnLst/>
              <a:rect l="l" t="t" r="r" b="b"/>
              <a:pathLst>
                <a:path w="234677" h="132534" extrusionOk="0">
                  <a:moveTo>
                    <a:pt x="-282" y="15039"/>
                  </a:moveTo>
                  <a:cubicBezTo>
                    <a:pt x="34103" y="16182"/>
                    <a:pt x="68584" y="17039"/>
                    <a:pt x="102588" y="15039"/>
                  </a:cubicBezTo>
                  <a:cubicBezTo>
                    <a:pt x="111351" y="15039"/>
                    <a:pt x="121638" y="14087"/>
                    <a:pt x="129163" y="13324"/>
                  </a:cubicBezTo>
                  <a:lnTo>
                    <a:pt x="129163" y="13324"/>
                  </a:lnTo>
                  <a:cubicBezTo>
                    <a:pt x="158186" y="10601"/>
                    <a:pt x="187027" y="6238"/>
                    <a:pt x="215554" y="275"/>
                  </a:cubicBezTo>
                  <a:cubicBezTo>
                    <a:pt x="224032" y="-1534"/>
                    <a:pt x="230128" y="275"/>
                    <a:pt x="232795" y="3990"/>
                  </a:cubicBezTo>
                  <a:cubicBezTo>
                    <a:pt x="236891" y="10086"/>
                    <a:pt x="233461" y="22373"/>
                    <a:pt x="218602" y="38661"/>
                  </a:cubicBezTo>
                  <a:cubicBezTo>
                    <a:pt x="177131" y="81228"/>
                    <a:pt x="126086" y="113261"/>
                    <a:pt x="69727" y="132101"/>
                  </a:cubicBezTo>
                  <a:cubicBezTo>
                    <a:pt x="69727" y="132101"/>
                    <a:pt x="69727" y="132101"/>
                    <a:pt x="69727" y="131625"/>
                  </a:cubicBezTo>
                  <a:cubicBezTo>
                    <a:pt x="69727" y="131149"/>
                    <a:pt x="69727" y="131625"/>
                    <a:pt x="69727" y="132101"/>
                  </a:cubicBezTo>
                  <a:cubicBezTo>
                    <a:pt x="36437" y="99888"/>
                    <a:pt x="12282" y="59435"/>
                    <a:pt x="-282" y="14849"/>
                  </a:cubicBezTo>
                </a:path>
              </a:pathLst>
            </a:custGeom>
            <a:solidFill>
              <a:srgbClr val="39B54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Nunito ExtraLight"/>
                <a:ea typeface="Nunito ExtraLight"/>
                <a:cs typeface="Nunito ExtraLight"/>
                <a:sym typeface="Nunito ExtraLight"/>
              </a:endParaRPr>
            </a:p>
          </p:txBody>
        </p:sp>
      </p:grpSp>
      <p:sp>
        <p:nvSpPr>
          <p:cNvPr id="30" name="Gráfico 3">
            <a:extLst>
              <a:ext uri="{FF2B5EF4-FFF2-40B4-BE49-F238E27FC236}">
                <a16:creationId xmlns:a16="http://schemas.microsoft.com/office/drawing/2014/main" id="{93D36801-8573-4DDC-AE89-E93C8257E4A2}"/>
              </a:ext>
            </a:extLst>
          </p:cNvPr>
          <p:cNvSpPr/>
          <p:nvPr/>
        </p:nvSpPr>
        <p:spPr>
          <a:xfrm rot="17691118">
            <a:off x="-5204055" y="-3843790"/>
            <a:ext cx="9121626" cy="7162245"/>
          </a:xfrm>
          <a:custGeom>
            <a:avLst/>
            <a:gdLst>
              <a:gd name="connsiteX0" fmla="*/ -1004 w 9121626"/>
              <a:gd name="connsiteY0" fmla="*/ 3692959 h 7162245"/>
              <a:gd name="connsiteX1" fmla="*/ 4011279 w 9121626"/>
              <a:gd name="connsiteY1" fmla="*/ 2277716 h 7162245"/>
              <a:gd name="connsiteX2" fmla="*/ 5025288 w 9121626"/>
              <a:gd name="connsiteY2" fmla="*/ 1849740 h 7162245"/>
              <a:gd name="connsiteX3" fmla="*/ 5025288 w 9121626"/>
              <a:gd name="connsiteY3" fmla="*/ 1849740 h 7162245"/>
              <a:gd name="connsiteX4" fmla="*/ 8213241 w 9121626"/>
              <a:gd name="connsiteY4" fmla="*/ 168227 h 7162245"/>
              <a:gd name="connsiteX5" fmla="*/ 8935444 w 9121626"/>
              <a:gd name="connsiteY5" fmla="*/ 67313 h 7162245"/>
              <a:gd name="connsiteX6" fmla="*/ 8852760 w 9121626"/>
              <a:gd name="connsiteY6" fmla="*/ 1574959 h 7162245"/>
              <a:gd name="connsiteX7" fmla="*/ 4328612 w 9121626"/>
              <a:gd name="connsiteY7" fmla="*/ 7161757 h 7162245"/>
              <a:gd name="connsiteX8" fmla="*/ 4328612 w 9121626"/>
              <a:gd name="connsiteY8" fmla="*/ 7161757 h 7162245"/>
              <a:gd name="connsiteX9" fmla="*/ 3856 w 9121626"/>
              <a:gd name="connsiteY9" fmla="*/ 3692959 h 7162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121626" h="7162245">
                <a:moveTo>
                  <a:pt x="-1004" y="3692959"/>
                </a:moveTo>
                <a:cubicBezTo>
                  <a:pt x="1354664" y="3263763"/>
                  <a:pt x="2710332" y="2817551"/>
                  <a:pt x="4011279" y="2277716"/>
                </a:cubicBezTo>
                <a:cubicBezTo>
                  <a:pt x="4346853" y="2137895"/>
                  <a:pt x="4728629" y="1983480"/>
                  <a:pt x="5025288" y="1849740"/>
                </a:cubicBezTo>
                <a:lnTo>
                  <a:pt x="5025288" y="1849740"/>
                </a:lnTo>
                <a:cubicBezTo>
                  <a:pt x="6118330" y="1347596"/>
                  <a:pt x="7182193" y="786363"/>
                  <a:pt x="8213241" y="168227"/>
                </a:cubicBezTo>
                <a:cubicBezTo>
                  <a:pt x="8520837" y="-19014"/>
                  <a:pt x="8776176" y="-46976"/>
                  <a:pt x="8935444" y="67313"/>
                </a:cubicBezTo>
                <a:cubicBezTo>
                  <a:pt x="9178613" y="242395"/>
                  <a:pt x="9212660" y="753047"/>
                  <a:pt x="8852760" y="1574959"/>
                </a:cubicBezTo>
                <a:cubicBezTo>
                  <a:pt x="7923869" y="3702681"/>
                  <a:pt x="6162113" y="5735575"/>
                  <a:pt x="4328612" y="7161757"/>
                </a:cubicBezTo>
                <a:lnTo>
                  <a:pt x="4328612" y="7161757"/>
                </a:lnTo>
                <a:cubicBezTo>
                  <a:pt x="2603338" y="6411828"/>
                  <a:pt x="1110278" y="5214218"/>
                  <a:pt x="3856" y="3692959"/>
                </a:cubicBezTo>
              </a:path>
            </a:pathLst>
          </a:custGeom>
          <a:gradFill flip="none" rotWithShape="1">
            <a:gsLst>
              <a:gs pos="50000">
                <a:srgbClr val="FFCD00"/>
              </a:gs>
              <a:gs pos="100000">
                <a:srgbClr val="FF6400"/>
              </a:gs>
            </a:gsLst>
            <a:lin ang="2700000" scaled="1"/>
            <a:tileRect/>
          </a:gradFill>
          <a:ln w="121539"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dirty="0">
              <a:ln>
                <a:noFill/>
              </a:ln>
              <a:solidFill>
                <a:srgbClr val="262626"/>
              </a:solidFill>
              <a:effectLst/>
              <a:uLnTx/>
              <a:uFillTx/>
              <a:latin typeface="Nunito"/>
              <a:ea typeface="+mn-ea"/>
              <a:cs typeface="+mn-cs"/>
            </a:endParaRPr>
          </a:p>
        </p:txBody>
      </p:sp>
      <p:pic>
        <p:nvPicPr>
          <p:cNvPr id="31" name="Gráfico 30">
            <a:extLst>
              <a:ext uri="{FF2B5EF4-FFF2-40B4-BE49-F238E27FC236}">
                <a16:creationId xmlns:a16="http://schemas.microsoft.com/office/drawing/2014/main" id="{E45856DD-BABD-4C28-9887-2020F3441D0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16913861">
            <a:off x="-5410880" y="-3844078"/>
            <a:ext cx="9118825" cy="7173476"/>
          </a:xfrm>
          <a:prstGeom prst="rect">
            <a:avLst/>
          </a:prstGeom>
        </p:spPr>
      </p:pic>
      <p:sp>
        <p:nvSpPr>
          <p:cNvPr id="32" name="Gráfico 3">
            <a:extLst>
              <a:ext uri="{FF2B5EF4-FFF2-40B4-BE49-F238E27FC236}">
                <a16:creationId xmlns:a16="http://schemas.microsoft.com/office/drawing/2014/main" id="{5A746D9B-E1F1-4D04-853B-F81118386D88}"/>
              </a:ext>
            </a:extLst>
          </p:cNvPr>
          <p:cNvSpPr/>
          <p:nvPr/>
        </p:nvSpPr>
        <p:spPr>
          <a:xfrm rot="9106725">
            <a:off x="7621924" y="5405929"/>
            <a:ext cx="9121626" cy="7162245"/>
          </a:xfrm>
          <a:custGeom>
            <a:avLst/>
            <a:gdLst>
              <a:gd name="connsiteX0" fmla="*/ -1004 w 9121626"/>
              <a:gd name="connsiteY0" fmla="*/ 3692959 h 7162245"/>
              <a:gd name="connsiteX1" fmla="*/ 4011279 w 9121626"/>
              <a:gd name="connsiteY1" fmla="*/ 2277716 h 7162245"/>
              <a:gd name="connsiteX2" fmla="*/ 5025288 w 9121626"/>
              <a:gd name="connsiteY2" fmla="*/ 1849740 h 7162245"/>
              <a:gd name="connsiteX3" fmla="*/ 5025288 w 9121626"/>
              <a:gd name="connsiteY3" fmla="*/ 1849740 h 7162245"/>
              <a:gd name="connsiteX4" fmla="*/ 8213241 w 9121626"/>
              <a:gd name="connsiteY4" fmla="*/ 168227 h 7162245"/>
              <a:gd name="connsiteX5" fmla="*/ 8935444 w 9121626"/>
              <a:gd name="connsiteY5" fmla="*/ 67313 h 7162245"/>
              <a:gd name="connsiteX6" fmla="*/ 8852760 w 9121626"/>
              <a:gd name="connsiteY6" fmla="*/ 1574959 h 7162245"/>
              <a:gd name="connsiteX7" fmla="*/ 4328612 w 9121626"/>
              <a:gd name="connsiteY7" fmla="*/ 7161757 h 7162245"/>
              <a:gd name="connsiteX8" fmla="*/ 4328612 w 9121626"/>
              <a:gd name="connsiteY8" fmla="*/ 7161757 h 7162245"/>
              <a:gd name="connsiteX9" fmla="*/ 3856 w 9121626"/>
              <a:gd name="connsiteY9" fmla="*/ 3692959 h 7162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121626" h="7162245">
                <a:moveTo>
                  <a:pt x="-1004" y="3692959"/>
                </a:moveTo>
                <a:cubicBezTo>
                  <a:pt x="1354664" y="3263763"/>
                  <a:pt x="2710332" y="2817551"/>
                  <a:pt x="4011279" y="2277716"/>
                </a:cubicBezTo>
                <a:cubicBezTo>
                  <a:pt x="4346853" y="2137895"/>
                  <a:pt x="4728629" y="1983480"/>
                  <a:pt x="5025288" y="1849740"/>
                </a:cubicBezTo>
                <a:lnTo>
                  <a:pt x="5025288" y="1849740"/>
                </a:lnTo>
                <a:cubicBezTo>
                  <a:pt x="6118330" y="1347596"/>
                  <a:pt x="7182193" y="786363"/>
                  <a:pt x="8213241" y="168227"/>
                </a:cubicBezTo>
                <a:cubicBezTo>
                  <a:pt x="8520837" y="-19014"/>
                  <a:pt x="8776176" y="-46976"/>
                  <a:pt x="8935444" y="67313"/>
                </a:cubicBezTo>
                <a:cubicBezTo>
                  <a:pt x="9178613" y="242395"/>
                  <a:pt x="9212660" y="753047"/>
                  <a:pt x="8852760" y="1574959"/>
                </a:cubicBezTo>
                <a:cubicBezTo>
                  <a:pt x="7923869" y="3702681"/>
                  <a:pt x="6162113" y="5735575"/>
                  <a:pt x="4328612" y="7161757"/>
                </a:cubicBezTo>
                <a:lnTo>
                  <a:pt x="4328612" y="7161757"/>
                </a:lnTo>
                <a:cubicBezTo>
                  <a:pt x="2603338" y="6411828"/>
                  <a:pt x="1110278" y="5214218"/>
                  <a:pt x="3856" y="3692959"/>
                </a:cubicBezTo>
              </a:path>
            </a:pathLst>
          </a:custGeom>
          <a:gradFill flip="none" rotWithShape="1">
            <a:gsLst>
              <a:gs pos="50000">
                <a:srgbClr val="46D7FF"/>
              </a:gs>
              <a:gs pos="100000">
                <a:srgbClr val="1E9B32"/>
              </a:gs>
            </a:gsLst>
            <a:lin ang="2700000" scaled="1"/>
            <a:tileRect/>
          </a:gradFill>
          <a:ln w="121539"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dirty="0">
              <a:ln>
                <a:noFill/>
              </a:ln>
              <a:solidFill>
                <a:srgbClr val="262626"/>
              </a:solidFill>
              <a:effectLst/>
              <a:uLnTx/>
              <a:uFillTx/>
              <a:latin typeface="Nunito"/>
              <a:ea typeface="+mn-ea"/>
              <a:cs typeface="+mn-cs"/>
            </a:endParaRPr>
          </a:p>
        </p:txBody>
      </p:sp>
      <p:pic>
        <p:nvPicPr>
          <p:cNvPr id="33" name="Gráfico 32">
            <a:extLst>
              <a:ext uri="{FF2B5EF4-FFF2-40B4-BE49-F238E27FC236}">
                <a16:creationId xmlns:a16="http://schemas.microsoft.com/office/drawing/2014/main" id="{CFF2DC05-F157-4B85-9EA8-E07D09A1360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8329468">
            <a:off x="7310048" y="5620725"/>
            <a:ext cx="9118825" cy="7173476"/>
          </a:xfrm>
          <a:prstGeom prst="rect">
            <a:avLst/>
          </a:prstGeom>
        </p:spPr>
      </p:pic>
    </p:spTree>
    <p:custDataLst>
      <p:tags r:id="rId1"/>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m 6">
            <a:extLst>
              <a:ext uri="{FF2B5EF4-FFF2-40B4-BE49-F238E27FC236}">
                <a16:creationId xmlns:a16="http://schemas.microsoft.com/office/drawing/2014/main" id="{A0A289E7-A1FE-6969-C4C8-C3177A40C5D3}"/>
              </a:ext>
            </a:extLst>
          </p:cNvPr>
          <p:cNvPicPr>
            <a:picLocks noChangeAspect="1"/>
          </p:cNvPicPr>
          <p:nvPr/>
        </p:nvPicPr>
        <p:blipFill rotWithShape="1">
          <a:blip r:embed="rId4"/>
          <a:srcRect l="706" t="11976" r="38700" b="6760"/>
          <a:stretch/>
        </p:blipFill>
        <p:spPr>
          <a:xfrm>
            <a:off x="4525536" y="0"/>
            <a:ext cx="7666463" cy="6858000"/>
          </a:xfrm>
          <a:prstGeom prst="rect">
            <a:avLst/>
          </a:prstGeom>
        </p:spPr>
      </p:pic>
      <p:sp>
        <p:nvSpPr>
          <p:cNvPr id="15" name="Google Shape;453;g175e544e504_0_187">
            <a:extLst>
              <a:ext uri="{FF2B5EF4-FFF2-40B4-BE49-F238E27FC236}">
                <a16:creationId xmlns:a16="http://schemas.microsoft.com/office/drawing/2014/main" id="{589CB781-3D3F-41A6-86E1-30EE919DC0BC}"/>
              </a:ext>
            </a:extLst>
          </p:cNvPr>
          <p:cNvSpPr/>
          <p:nvPr/>
        </p:nvSpPr>
        <p:spPr>
          <a:xfrm>
            <a:off x="1" y="-1"/>
            <a:ext cx="7746458" cy="6913500"/>
          </a:xfrm>
          <a:prstGeom prst="rect">
            <a:avLst/>
          </a:prstGeom>
          <a:gradFill>
            <a:gsLst>
              <a:gs pos="0">
                <a:schemeClr val="accent4">
                  <a:alpha val="25000"/>
                </a:schemeClr>
              </a:gs>
              <a:gs pos="50000">
                <a:schemeClr val="lt1"/>
              </a:gs>
              <a:gs pos="100000">
                <a:srgbClr val="1E9B32">
                  <a:alpha val="0"/>
                </a:srgbClr>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Nunito ExtraLight"/>
              <a:ea typeface="Nunito ExtraLight"/>
              <a:cs typeface="Nunito ExtraLight"/>
              <a:sym typeface="Nunito ExtraLight"/>
            </a:endParaRPr>
          </a:p>
        </p:txBody>
      </p:sp>
      <p:grpSp>
        <p:nvGrpSpPr>
          <p:cNvPr id="5" name="Agrupar 4">
            <a:extLst>
              <a:ext uri="{FF2B5EF4-FFF2-40B4-BE49-F238E27FC236}">
                <a16:creationId xmlns:a16="http://schemas.microsoft.com/office/drawing/2014/main" id="{742FE5A2-EE3B-4F88-A3DD-B27AF5EA1B6D}"/>
              </a:ext>
            </a:extLst>
          </p:cNvPr>
          <p:cNvGrpSpPr/>
          <p:nvPr/>
        </p:nvGrpSpPr>
        <p:grpSpPr>
          <a:xfrm flipH="1">
            <a:off x="-1990914" y="-1315818"/>
            <a:ext cx="9683932" cy="8744205"/>
            <a:chOff x="5635839" y="-1454109"/>
            <a:chExt cx="9683932" cy="8744205"/>
          </a:xfrm>
        </p:grpSpPr>
        <p:sp>
          <p:nvSpPr>
            <p:cNvPr id="17" name="Gráfico 3">
              <a:extLst>
                <a:ext uri="{FF2B5EF4-FFF2-40B4-BE49-F238E27FC236}">
                  <a16:creationId xmlns:a16="http://schemas.microsoft.com/office/drawing/2014/main" id="{312FEFA6-F1EF-4F56-97C5-0A160AC21A69}"/>
                </a:ext>
              </a:extLst>
            </p:cNvPr>
            <p:cNvSpPr/>
            <p:nvPr/>
          </p:nvSpPr>
          <p:spPr>
            <a:xfrm rot="1473581" flipH="1">
              <a:off x="5635839" y="127851"/>
              <a:ext cx="9121626" cy="7162245"/>
            </a:xfrm>
            <a:custGeom>
              <a:avLst/>
              <a:gdLst>
                <a:gd name="connsiteX0" fmla="*/ -1004 w 9121626"/>
                <a:gd name="connsiteY0" fmla="*/ 3692959 h 7162245"/>
                <a:gd name="connsiteX1" fmla="*/ 4011279 w 9121626"/>
                <a:gd name="connsiteY1" fmla="*/ 2277716 h 7162245"/>
                <a:gd name="connsiteX2" fmla="*/ 5025288 w 9121626"/>
                <a:gd name="connsiteY2" fmla="*/ 1849740 h 7162245"/>
                <a:gd name="connsiteX3" fmla="*/ 5025288 w 9121626"/>
                <a:gd name="connsiteY3" fmla="*/ 1849740 h 7162245"/>
                <a:gd name="connsiteX4" fmla="*/ 8213241 w 9121626"/>
                <a:gd name="connsiteY4" fmla="*/ 168227 h 7162245"/>
                <a:gd name="connsiteX5" fmla="*/ 8935444 w 9121626"/>
                <a:gd name="connsiteY5" fmla="*/ 67313 h 7162245"/>
                <a:gd name="connsiteX6" fmla="*/ 8852760 w 9121626"/>
                <a:gd name="connsiteY6" fmla="*/ 1574959 h 7162245"/>
                <a:gd name="connsiteX7" fmla="*/ 4328612 w 9121626"/>
                <a:gd name="connsiteY7" fmla="*/ 7161757 h 7162245"/>
                <a:gd name="connsiteX8" fmla="*/ 4328612 w 9121626"/>
                <a:gd name="connsiteY8" fmla="*/ 7161757 h 7162245"/>
                <a:gd name="connsiteX9" fmla="*/ 3856 w 9121626"/>
                <a:gd name="connsiteY9" fmla="*/ 3692959 h 7162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121626" h="7162245">
                  <a:moveTo>
                    <a:pt x="-1004" y="3692959"/>
                  </a:moveTo>
                  <a:cubicBezTo>
                    <a:pt x="1354664" y="3263763"/>
                    <a:pt x="2710332" y="2817551"/>
                    <a:pt x="4011279" y="2277716"/>
                  </a:cubicBezTo>
                  <a:cubicBezTo>
                    <a:pt x="4346853" y="2137895"/>
                    <a:pt x="4728629" y="1983480"/>
                    <a:pt x="5025288" y="1849740"/>
                  </a:cubicBezTo>
                  <a:lnTo>
                    <a:pt x="5025288" y="1849740"/>
                  </a:lnTo>
                  <a:cubicBezTo>
                    <a:pt x="6118330" y="1347596"/>
                    <a:pt x="7182193" y="786363"/>
                    <a:pt x="8213241" y="168227"/>
                  </a:cubicBezTo>
                  <a:cubicBezTo>
                    <a:pt x="8520837" y="-19014"/>
                    <a:pt x="8776176" y="-46976"/>
                    <a:pt x="8935444" y="67313"/>
                  </a:cubicBezTo>
                  <a:cubicBezTo>
                    <a:pt x="9178613" y="242395"/>
                    <a:pt x="9212660" y="753047"/>
                    <a:pt x="8852760" y="1574959"/>
                  </a:cubicBezTo>
                  <a:cubicBezTo>
                    <a:pt x="7923869" y="3702681"/>
                    <a:pt x="6162113" y="5735575"/>
                    <a:pt x="4328612" y="7161757"/>
                  </a:cubicBezTo>
                  <a:lnTo>
                    <a:pt x="4328612" y="7161757"/>
                  </a:lnTo>
                  <a:cubicBezTo>
                    <a:pt x="2603338" y="6411828"/>
                    <a:pt x="1110278" y="5214218"/>
                    <a:pt x="3856" y="3692959"/>
                  </a:cubicBezTo>
                </a:path>
              </a:pathLst>
            </a:custGeom>
            <a:gradFill flip="none" rotWithShape="1">
              <a:gsLst>
                <a:gs pos="50000">
                  <a:schemeClr val="bg2"/>
                </a:gs>
                <a:gs pos="100000">
                  <a:schemeClr val="accent1"/>
                </a:gs>
              </a:gsLst>
              <a:lin ang="2700000" scaled="1"/>
              <a:tileRect/>
            </a:gradFill>
            <a:ln w="12153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dirty="0">
                <a:ln>
                  <a:noFill/>
                </a:ln>
                <a:solidFill>
                  <a:srgbClr val="262626"/>
                </a:solidFill>
                <a:effectLst/>
                <a:uLnTx/>
                <a:uFillTx/>
                <a:latin typeface="Nunito"/>
                <a:ea typeface="+mn-ea"/>
                <a:cs typeface="+mn-cs"/>
              </a:endParaRPr>
            </a:p>
          </p:txBody>
        </p:sp>
        <p:pic>
          <p:nvPicPr>
            <p:cNvPr id="18" name="Gráfico 17">
              <a:extLst>
                <a:ext uri="{FF2B5EF4-FFF2-40B4-BE49-F238E27FC236}">
                  <a16:creationId xmlns:a16="http://schemas.microsoft.com/office/drawing/2014/main" id="{4D5070BD-131A-4C7F-A205-4233BF339C0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2250838" flipH="1">
              <a:off x="6200946" y="-157739"/>
              <a:ext cx="9118825" cy="7173476"/>
            </a:xfrm>
            <a:prstGeom prst="rect">
              <a:avLst/>
            </a:prstGeom>
          </p:spPr>
        </p:pic>
        <p:pic>
          <p:nvPicPr>
            <p:cNvPr id="11" name="Gráfico 10">
              <a:extLst>
                <a:ext uri="{FF2B5EF4-FFF2-40B4-BE49-F238E27FC236}">
                  <a16:creationId xmlns:a16="http://schemas.microsoft.com/office/drawing/2014/main" id="{1EDEB447-2225-4C86-99FB-45849C8231E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1480000">
              <a:off x="7181241" y="-1454109"/>
              <a:ext cx="7053220" cy="8472211"/>
            </a:xfrm>
            <a:prstGeom prst="rect">
              <a:avLst/>
            </a:prstGeom>
          </p:spPr>
        </p:pic>
      </p:grpSp>
      <p:sp>
        <p:nvSpPr>
          <p:cNvPr id="21" name="Retângulo: Cantos Arredondados 20">
            <a:extLst>
              <a:ext uri="{FF2B5EF4-FFF2-40B4-BE49-F238E27FC236}">
                <a16:creationId xmlns:a16="http://schemas.microsoft.com/office/drawing/2014/main" id="{62DA1E9E-0EB4-49A9-81D3-7E2C3DA3785A}"/>
              </a:ext>
            </a:extLst>
          </p:cNvPr>
          <p:cNvSpPr/>
          <p:nvPr/>
        </p:nvSpPr>
        <p:spPr>
          <a:xfrm>
            <a:off x="367247" y="368999"/>
            <a:ext cx="6835658" cy="4670834"/>
          </a:xfrm>
          <a:prstGeom prst="roundRect">
            <a:avLst>
              <a:gd name="adj" fmla="val 2395"/>
            </a:avLst>
          </a:prstGeom>
          <a:solidFill>
            <a:schemeClr val="bg1"/>
          </a:solidFill>
          <a:ln>
            <a:noFill/>
          </a:ln>
          <a:effectLst>
            <a:outerShdw blurRad="508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pic>
        <p:nvPicPr>
          <p:cNvPr id="4" name="Gráfico 3" hidden="1">
            <a:extLst>
              <a:ext uri="{FF2B5EF4-FFF2-40B4-BE49-F238E27FC236}">
                <a16:creationId xmlns:a16="http://schemas.microsoft.com/office/drawing/2014/main" id="{91EA2197-5EFB-4A2D-92EA-078963411FC8}"/>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67248" y="369000"/>
            <a:ext cx="11457505" cy="6120000"/>
          </a:xfrm>
          <a:prstGeom prst="rect">
            <a:avLst/>
          </a:prstGeom>
        </p:spPr>
      </p:pic>
      <p:sp>
        <p:nvSpPr>
          <p:cNvPr id="2" name="CaixaDeTexto 1">
            <a:extLst>
              <a:ext uri="{FF2B5EF4-FFF2-40B4-BE49-F238E27FC236}">
                <a16:creationId xmlns:a16="http://schemas.microsoft.com/office/drawing/2014/main" id="{0076D5AD-C2CA-4578-8932-990FBF26FEE8}"/>
              </a:ext>
            </a:extLst>
          </p:cNvPr>
          <p:cNvSpPr txBox="1"/>
          <p:nvPr/>
        </p:nvSpPr>
        <p:spPr>
          <a:xfrm>
            <a:off x="650273" y="640897"/>
            <a:ext cx="6679110" cy="4001095"/>
          </a:xfrm>
          <a:prstGeom prst="rect">
            <a:avLst/>
          </a:prstGeom>
          <a:noFill/>
        </p:spPr>
        <p:txBody>
          <a:bodyPr wrap="square" rtlCol="0" anchor="ctr">
            <a:spAutoFit/>
          </a:bodyPr>
          <a:lstStyle/>
          <a:p>
            <a:pPr marL="0" marR="0" lvl="0" indent="0" algn="l" defTabSz="914400" rtl="0" eaLnBrk="1" fontAlgn="auto" latinLnBrk="0" hangingPunct="1">
              <a:lnSpc>
                <a:spcPct val="130000"/>
              </a:lnSpc>
              <a:spcBef>
                <a:spcPts val="1400"/>
              </a:spcBef>
              <a:spcAft>
                <a:spcPts val="0"/>
              </a:spcAft>
              <a:buClrTx/>
              <a:buSzTx/>
              <a:buFontTx/>
              <a:buNone/>
              <a:tabLst/>
              <a:defRPr/>
            </a:pPr>
            <a:r>
              <a:rPr kumimoji="0" lang="pt-BR" sz="2400" b="1" i="1" u="none" strike="noStrike" kern="1200" cap="none" spc="0" normalizeH="0" baseline="0" noProof="0" dirty="0">
                <a:ln>
                  <a:noFill/>
                </a:ln>
                <a:solidFill>
                  <a:srgbClr val="F06478"/>
                </a:solidFill>
                <a:effectLst/>
                <a:uLnTx/>
                <a:uFillTx/>
                <a:latin typeface="Exo 2.0 Extra Bold"/>
                <a:ea typeface="+mn-ea"/>
                <a:cs typeface="+mn-cs"/>
              </a:rPr>
              <a:t>Diagnóstico Inicial: </a:t>
            </a:r>
            <a:r>
              <a:rPr kumimoji="0" lang="pt-BR" sz="2400" b="1" i="1" u="none" strike="noStrike" kern="1200" cap="none" spc="0" normalizeH="0" baseline="0" noProof="0" dirty="0">
                <a:ln>
                  <a:noFill/>
                </a:ln>
                <a:solidFill>
                  <a:srgbClr val="F06478"/>
                </a:solidFill>
                <a:effectLst/>
                <a:uLnTx/>
                <a:uFillTx/>
                <a:latin typeface="Exo 2.0 Semi Bold" panose="00000700000000000000" pitchFamily="50" charset="0"/>
                <a:ea typeface="+mn-ea"/>
                <a:cs typeface="+mn-cs"/>
              </a:rPr>
              <a:t>Vendas</a:t>
            </a:r>
            <a:endParaRPr kumimoji="0" lang="pt-BR" sz="2400" b="0" i="1" u="none" strike="noStrike" kern="1200" cap="none" spc="0" normalizeH="0" baseline="0" noProof="0" dirty="0">
              <a:ln>
                <a:noFill/>
              </a:ln>
              <a:solidFill>
                <a:srgbClr val="F06478"/>
              </a:solidFill>
              <a:effectLst/>
              <a:uLnTx/>
              <a:uFillTx/>
              <a:latin typeface="Exo 2.0 Semi Bold" panose="00000700000000000000" pitchFamily="50" charset="0"/>
              <a:ea typeface="+mn-ea"/>
              <a:cs typeface="+mn-cs"/>
            </a:endParaRPr>
          </a:p>
          <a:p>
            <a:pPr marL="360000" marR="0" lvl="0" algn="l" defTabSz="914400" rtl="0" eaLnBrk="1" fontAlgn="auto" latinLnBrk="0" hangingPunct="1">
              <a:lnSpc>
                <a:spcPct val="130000"/>
              </a:lnSpc>
              <a:spcBef>
                <a:spcPts val="1600"/>
              </a:spcBef>
              <a:spcAft>
                <a:spcPts val="1600"/>
              </a:spcAft>
              <a:buClrTx/>
              <a:buSzTx/>
              <a:tabLst/>
              <a:defRPr/>
            </a:pPr>
            <a:r>
              <a:rPr kumimoji="0" lang="pt-BR" sz="1600" b="0" i="0" u="none" strike="noStrike" kern="1200" cap="none" spc="0" normalizeH="0" baseline="0" noProof="0" dirty="0">
                <a:ln>
                  <a:noFill/>
                </a:ln>
                <a:solidFill>
                  <a:srgbClr val="262626"/>
                </a:solidFill>
                <a:effectLst/>
                <a:uLnTx/>
                <a:uFillTx/>
                <a:latin typeface="Nunito"/>
                <a:ea typeface="+mn-ea"/>
                <a:cs typeface="+mn-cs"/>
              </a:rPr>
              <a:t>O que é vender?</a:t>
            </a:r>
          </a:p>
          <a:p>
            <a:pPr marL="360000" marR="0" lvl="0" algn="l" defTabSz="914400" rtl="0" eaLnBrk="1" fontAlgn="auto" latinLnBrk="0" hangingPunct="1">
              <a:lnSpc>
                <a:spcPct val="130000"/>
              </a:lnSpc>
              <a:spcBef>
                <a:spcPts val="1600"/>
              </a:spcBef>
              <a:spcAft>
                <a:spcPts val="1600"/>
              </a:spcAft>
              <a:buClrTx/>
              <a:buSzTx/>
              <a:tabLst/>
              <a:defRPr/>
            </a:pPr>
            <a:r>
              <a:rPr kumimoji="0" lang="pt-BR" sz="1600" b="0" i="0" u="none" strike="noStrike" kern="1200" cap="none" spc="0" normalizeH="0" baseline="0" noProof="0" dirty="0">
                <a:ln>
                  <a:noFill/>
                </a:ln>
                <a:solidFill>
                  <a:srgbClr val="262626"/>
                </a:solidFill>
                <a:effectLst/>
                <a:uLnTx/>
                <a:uFillTx/>
                <a:latin typeface="Nunito"/>
                <a:ea typeface="+mn-ea"/>
                <a:cs typeface="+mn-cs"/>
              </a:rPr>
              <a:t>Você tem claro para quem vende?</a:t>
            </a:r>
          </a:p>
          <a:p>
            <a:pPr marL="360000" marR="0" lvl="0" algn="l" defTabSz="914400" rtl="0" eaLnBrk="1" fontAlgn="auto" latinLnBrk="0" hangingPunct="1">
              <a:lnSpc>
                <a:spcPct val="130000"/>
              </a:lnSpc>
              <a:spcBef>
                <a:spcPts val="1600"/>
              </a:spcBef>
              <a:spcAft>
                <a:spcPts val="1600"/>
              </a:spcAft>
              <a:buClrTx/>
              <a:buSzTx/>
              <a:tabLst/>
              <a:defRPr/>
            </a:pPr>
            <a:r>
              <a:rPr kumimoji="0" lang="pt-BR" sz="1600" b="0" i="0" u="none" strike="noStrike" kern="1200" cap="none" spc="0" normalizeH="0" baseline="0" noProof="0" dirty="0">
                <a:ln>
                  <a:noFill/>
                </a:ln>
                <a:solidFill>
                  <a:srgbClr val="262626"/>
                </a:solidFill>
                <a:effectLst/>
                <a:uLnTx/>
                <a:uFillTx/>
                <a:latin typeface="Nunito"/>
                <a:ea typeface="+mn-ea"/>
                <a:cs typeface="+mn-cs"/>
              </a:rPr>
              <a:t>Quem é seu cliente ideal, seu público-alvo ?</a:t>
            </a:r>
          </a:p>
          <a:p>
            <a:pPr marL="360000" marR="0" lvl="0" algn="l" defTabSz="914400" rtl="0" eaLnBrk="1" fontAlgn="auto" latinLnBrk="0" hangingPunct="1">
              <a:lnSpc>
                <a:spcPct val="130000"/>
              </a:lnSpc>
              <a:spcBef>
                <a:spcPts val="1600"/>
              </a:spcBef>
              <a:spcAft>
                <a:spcPts val="1600"/>
              </a:spcAft>
              <a:buClrTx/>
              <a:buSzTx/>
              <a:tabLst/>
              <a:defRPr/>
            </a:pPr>
            <a:r>
              <a:rPr kumimoji="0" lang="pt-BR" sz="1600" b="0" i="0" u="none" strike="noStrike" kern="1200" cap="none" spc="0" normalizeH="0" baseline="0" noProof="0" dirty="0">
                <a:ln>
                  <a:noFill/>
                </a:ln>
                <a:solidFill>
                  <a:srgbClr val="262626"/>
                </a:solidFill>
                <a:effectLst/>
                <a:uLnTx/>
                <a:uFillTx/>
                <a:latin typeface="Nunito"/>
                <a:ea typeface="+mn-ea"/>
                <a:cs typeface="+mn-cs"/>
              </a:rPr>
              <a:t>Onde você procura produtos ou serviços que necessita?</a:t>
            </a:r>
          </a:p>
          <a:p>
            <a:pPr marL="360000" marR="0" lvl="0" algn="l" defTabSz="914400" rtl="0" eaLnBrk="1" fontAlgn="auto" latinLnBrk="0" hangingPunct="1">
              <a:lnSpc>
                <a:spcPct val="130000"/>
              </a:lnSpc>
              <a:spcBef>
                <a:spcPts val="1600"/>
              </a:spcBef>
              <a:spcAft>
                <a:spcPts val="1600"/>
              </a:spcAft>
              <a:buClrTx/>
              <a:buSzTx/>
              <a:tabLst/>
              <a:defRPr/>
            </a:pPr>
            <a:r>
              <a:rPr kumimoji="0" lang="pt-BR" sz="1600" b="0" i="0" u="none" strike="noStrike" kern="1200" cap="none" spc="0" normalizeH="0" baseline="0" noProof="0" dirty="0">
                <a:ln>
                  <a:noFill/>
                </a:ln>
                <a:solidFill>
                  <a:srgbClr val="262626"/>
                </a:solidFill>
                <a:effectLst/>
                <a:uLnTx/>
                <a:uFillTx/>
                <a:latin typeface="Nunito"/>
                <a:ea typeface="+mn-ea"/>
                <a:cs typeface="+mn-cs"/>
              </a:rPr>
              <a:t>Você se considera uma vendedora?</a:t>
            </a:r>
          </a:p>
        </p:txBody>
      </p:sp>
      <p:sp>
        <p:nvSpPr>
          <p:cNvPr id="19" name="Gráfico 8">
            <a:extLst>
              <a:ext uri="{FF2B5EF4-FFF2-40B4-BE49-F238E27FC236}">
                <a16:creationId xmlns:a16="http://schemas.microsoft.com/office/drawing/2014/main" id="{1F9A7392-FCFE-441B-8CBA-AD7AEEC846F1}"/>
              </a:ext>
            </a:extLst>
          </p:cNvPr>
          <p:cNvSpPr/>
          <p:nvPr/>
        </p:nvSpPr>
        <p:spPr>
          <a:xfrm rot="3002956">
            <a:off x="10571218" y="4544204"/>
            <a:ext cx="4774013" cy="6001761"/>
          </a:xfrm>
          <a:custGeom>
            <a:avLst/>
            <a:gdLst>
              <a:gd name="connsiteX0" fmla="*/ 256858 w 547817"/>
              <a:gd name="connsiteY0" fmla="*/ 688205 h 688701"/>
              <a:gd name="connsiteX1" fmla="*/ 368491 w 547817"/>
              <a:gd name="connsiteY1" fmla="*/ 385405 h 688701"/>
              <a:gd name="connsiteX2" fmla="*/ 402115 w 547817"/>
              <a:gd name="connsiteY2" fmla="*/ 309205 h 688701"/>
              <a:gd name="connsiteX3" fmla="*/ 402115 w 547817"/>
              <a:gd name="connsiteY3" fmla="*/ 309205 h 688701"/>
              <a:gd name="connsiteX4" fmla="*/ 533179 w 547817"/>
              <a:gd name="connsiteY4" fmla="*/ 68890 h 688701"/>
              <a:gd name="connsiteX5" fmla="*/ 541561 w 547817"/>
              <a:gd name="connsiteY5" fmla="*/ 14216 h 688701"/>
              <a:gd name="connsiteX6" fmla="*/ 427261 w 547817"/>
              <a:gd name="connsiteY6" fmla="*/ 18883 h 688701"/>
              <a:gd name="connsiteX7" fmla="*/ -1364 w 547817"/>
              <a:gd name="connsiteY7" fmla="*/ 356354 h 688701"/>
              <a:gd name="connsiteX8" fmla="*/ -1364 w 547817"/>
              <a:gd name="connsiteY8" fmla="*/ 356354 h 688701"/>
              <a:gd name="connsiteX9" fmla="*/ 256858 w 547817"/>
              <a:gd name="connsiteY9" fmla="*/ 688205 h 688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7817" h="688701">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solidFill>
            <a:schemeClr val="tx2"/>
          </a:solidFill>
          <a:ln w="381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dirty="0">
              <a:ln>
                <a:noFill/>
              </a:ln>
              <a:solidFill>
                <a:srgbClr val="262626"/>
              </a:solidFill>
              <a:effectLst/>
              <a:uLnTx/>
              <a:uFillTx/>
              <a:latin typeface="Nunito"/>
              <a:ea typeface="+mn-ea"/>
              <a:cs typeface="+mn-cs"/>
            </a:endParaRPr>
          </a:p>
        </p:txBody>
      </p:sp>
      <p:sp>
        <p:nvSpPr>
          <p:cNvPr id="20" name="CaixaDeTexto 19">
            <a:extLst>
              <a:ext uri="{FF2B5EF4-FFF2-40B4-BE49-F238E27FC236}">
                <a16:creationId xmlns:a16="http://schemas.microsoft.com/office/drawing/2014/main" id="{D5BCCD02-5EB5-416C-9C37-8AAD2412ABD4}"/>
              </a:ext>
            </a:extLst>
          </p:cNvPr>
          <p:cNvSpPr txBox="1"/>
          <p:nvPr/>
        </p:nvSpPr>
        <p:spPr>
          <a:xfrm>
            <a:off x="11430000" y="6181223"/>
            <a:ext cx="394752" cy="30777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B1EA48-AE99-4102-B15A-1A3323D208F4}" type="slidenum">
              <a:rPr kumimoji="0" lang="pt-BR" sz="1400" b="0" i="0" u="none" strike="noStrike" kern="1200" cap="none" spc="0" normalizeH="0" baseline="0" noProof="0" smtClean="0">
                <a:ln>
                  <a:noFill/>
                </a:ln>
                <a:solidFill>
                  <a:srgbClr val="FFFFFF"/>
                </a:solidFill>
                <a:effectLst/>
                <a:uLnTx/>
                <a:uFillTx/>
                <a:latin typeface="Exo 2.0 Extra Bol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pt-BR" sz="1400" b="0" i="0" u="none" strike="noStrike" kern="1200" cap="none" spc="0" normalizeH="0" baseline="0" noProof="0" dirty="0">
              <a:ln>
                <a:noFill/>
              </a:ln>
              <a:solidFill>
                <a:srgbClr val="FFFFFF"/>
              </a:solidFill>
              <a:effectLst/>
              <a:uLnTx/>
              <a:uFillTx/>
              <a:latin typeface="Exo 2.0 Extra Bold"/>
              <a:ea typeface="+mn-ea"/>
              <a:cs typeface="+mn-cs"/>
            </a:endParaRPr>
          </a:p>
        </p:txBody>
      </p:sp>
      <p:cxnSp>
        <p:nvCxnSpPr>
          <p:cNvPr id="22" name="Conector reto 21">
            <a:extLst>
              <a:ext uri="{FF2B5EF4-FFF2-40B4-BE49-F238E27FC236}">
                <a16:creationId xmlns:a16="http://schemas.microsoft.com/office/drawing/2014/main" id="{DCDB6E09-4D77-4A3C-8718-E13363F76DB6}"/>
              </a:ext>
            </a:extLst>
          </p:cNvPr>
          <p:cNvCxnSpPr>
            <a:cxnSpLocks/>
          </p:cNvCxnSpPr>
          <p:nvPr/>
        </p:nvCxnSpPr>
        <p:spPr>
          <a:xfrm>
            <a:off x="650273" y="1941147"/>
            <a:ext cx="6048000" cy="0"/>
          </a:xfrm>
          <a:prstGeom prst="line">
            <a:avLst/>
          </a:prstGeom>
          <a:ln w="127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3" name="Conector reto 22">
            <a:extLst>
              <a:ext uri="{FF2B5EF4-FFF2-40B4-BE49-F238E27FC236}">
                <a16:creationId xmlns:a16="http://schemas.microsoft.com/office/drawing/2014/main" id="{CF37DE55-3AE3-44A8-BA5E-D7115087A8F6}"/>
              </a:ext>
            </a:extLst>
          </p:cNvPr>
          <p:cNvCxnSpPr>
            <a:cxnSpLocks/>
          </p:cNvCxnSpPr>
          <p:nvPr/>
        </p:nvCxnSpPr>
        <p:spPr>
          <a:xfrm>
            <a:off x="650273" y="2641444"/>
            <a:ext cx="6048000" cy="0"/>
          </a:xfrm>
          <a:prstGeom prst="line">
            <a:avLst/>
          </a:prstGeom>
          <a:ln w="127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5" name="Conector reto 24">
            <a:extLst>
              <a:ext uri="{FF2B5EF4-FFF2-40B4-BE49-F238E27FC236}">
                <a16:creationId xmlns:a16="http://schemas.microsoft.com/office/drawing/2014/main" id="{C416E4BD-968D-44E6-82D4-1447DDEA5989}"/>
              </a:ext>
            </a:extLst>
          </p:cNvPr>
          <p:cNvCxnSpPr>
            <a:cxnSpLocks/>
          </p:cNvCxnSpPr>
          <p:nvPr/>
        </p:nvCxnSpPr>
        <p:spPr>
          <a:xfrm>
            <a:off x="650273" y="3429000"/>
            <a:ext cx="6048000" cy="0"/>
          </a:xfrm>
          <a:prstGeom prst="line">
            <a:avLst/>
          </a:prstGeom>
          <a:ln w="127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6" name="Conector reto 25">
            <a:extLst>
              <a:ext uri="{FF2B5EF4-FFF2-40B4-BE49-F238E27FC236}">
                <a16:creationId xmlns:a16="http://schemas.microsoft.com/office/drawing/2014/main" id="{C1A0C444-3987-4CA9-8F59-BF0562AD0A57}"/>
              </a:ext>
            </a:extLst>
          </p:cNvPr>
          <p:cNvCxnSpPr>
            <a:cxnSpLocks/>
          </p:cNvCxnSpPr>
          <p:nvPr/>
        </p:nvCxnSpPr>
        <p:spPr>
          <a:xfrm>
            <a:off x="650273" y="4138914"/>
            <a:ext cx="6048000" cy="0"/>
          </a:xfrm>
          <a:prstGeom prst="line">
            <a:avLst/>
          </a:prstGeom>
          <a:ln w="127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27" name="Gráfico 6">
            <a:extLst>
              <a:ext uri="{FF2B5EF4-FFF2-40B4-BE49-F238E27FC236}">
                <a16:creationId xmlns:a16="http://schemas.microsoft.com/office/drawing/2014/main" id="{B2D8AA4D-24E4-47F7-9093-B2DEE14CDE4E}"/>
              </a:ext>
            </a:extLst>
          </p:cNvPr>
          <p:cNvSpPr/>
          <p:nvPr/>
        </p:nvSpPr>
        <p:spPr>
          <a:xfrm>
            <a:off x="686381" y="1501881"/>
            <a:ext cx="206476" cy="162124"/>
          </a:xfrm>
          <a:custGeom>
            <a:avLst/>
            <a:gdLst>
              <a:gd name="connsiteX0" fmla="*/ -1004 w 6038099"/>
              <a:gd name="connsiteY0" fmla="*/ 2444405 h 4741078"/>
              <a:gd name="connsiteX1" fmla="*/ 2654944 w 6038099"/>
              <a:gd name="connsiteY1" fmla="*/ 1507579 h 4741078"/>
              <a:gd name="connsiteX2" fmla="*/ 3326171 w 6038099"/>
              <a:gd name="connsiteY2" fmla="*/ 1224278 h 4741078"/>
              <a:gd name="connsiteX3" fmla="*/ 3326171 w 6038099"/>
              <a:gd name="connsiteY3" fmla="*/ 1224278 h 4741078"/>
              <a:gd name="connsiteX4" fmla="*/ 5436450 w 6038099"/>
              <a:gd name="connsiteY4" fmla="*/ 111193 h 4741078"/>
              <a:gd name="connsiteX5" fmla="*/ 5914516 w 6038099"/>
              <a:gd name="connsiteY5" fmla="*/ 44393 h 4741078"/>
              <a:gd name="connsiteX6" fmla="*/ 5859783 w 6038099"/>
              <a:gd name="connsiteY6" fmla="*/ 1042385 h 4741078"/>
              <a:gd name="connsiteX7" fmla="*/ 2865004 w 6038099"/>
              <a:gd name="connsiteY7" fmla="*/ 4740590 h 4741078"/>
              <a:gd name="connsiteX8" fmla="*/ 2865004 w 6038099"/>
              <a:gd name="connsiteY8" fmla="*/ 4740590 h 4741078"/>
              <a:gd name="connsiteX9" fmla="*/ 2213 w 6038099"/>
              <a:gd name="connsiteY9" fmla="*/ 2444405 h 4741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38099" h="4741078">
                <a:moveTo>
                  <a:pt x="-1004" y="2444405"/>
                </a:moveTo>
                <a:cubicBezTo>
                  <a:pt x="896386" y="2160297"/>
                  <a:pt x="1793776" y="1864924"/>
                  <a:pt x="2654944" y="1507579"/>
                </a:cubicBezTo>
                <a:cubicBezTo>
                  <a:pt x="2877078" y="1415023"/>
                  <a:pt x="3129797" y="1312808"/>
                  <a:pt x="3326171" y="1224278"/>
                </a:cubicBezTo>
                <a:lnTo>
                  <a:pt x="3326171" y="1224278"/>
                </a:lnTo>
                <a:cubicBezTo>
                  <a:pt x="4049715" y="891882"/>
                  <a:pt x="4753944" y="520371"/>
                  <a:pt x="5436450" y="111193"/>
                </a:cubicBezTo>
                <a:cubicBezTo>
                  <a:pt x="5640065" y="-12752"/>
                  <a:pt x="5809088" y="-31261"/>
                  <a:pt x="5914516" y="44393"/>
                </a:cubicBezTo>
                <a:cubicBezTo>
                  <a:pt x="6075483" y="160289"/>
                  <a:pt x="6098020" y="498318"/>
                  <a:pt x="5859783" y="1042385"/>
                </a:cubicBezTo>
                <a:cubicBezTo>
                  <a:pt x="5244900" y="2450840"/>
                  <a:pt x="4078698" y="3796523"/>
                  <a:pt x="2865004" y="4740590"/>
                </a:cubicBezTo>
                <a:lnTo>
                  <a:pt x="2865004" y="4740590"/>
                </a:lnTo>
                <a:cubicBezTo>
                  <a:pt x="1722951" y="4244172"/>
                  <a:pt x="734614" y="3451409"/>
                  <a:pt x="2213" y="2444405"/>
                </a:cubicBezTo>
              </a:path>
            </a:pathLst>
          </a:custGeom>
          <a:solidFill>
            <a:schemeClr val="bg2"/>
          </a:solidFill>
          <a:ln w="80391" cap="flat">
            <a:noFill/>
            <a:prstDash val="solid"/>
            <a:miter/>
          </a:ln>
        </p:spPr>
        <p:txBody>
          <a:bodyPr rtlCol="0" anchor="ctr"/>
          <a:lstStyle/>
          <a:p>
            <a:endParaRPr lang="pt-BR" dirty="0"/>
          </a:p>
        </p:txBody>
      </p:sp>
      <p:sp>
        <p:nvSpPr>
          <p:cNvPr id="28" name="Gráfico 6">
            <a:extLst>
              <a:ext uri="{FF2B5EF4-FFF2-40B4-BE49-F238E27FC236}">
                <a16:creationId xmlns:a16="http://schemas.microsoft.com/office/drawing/2014/main" id="{D1AE2F66-2AD9-4DD0-BDDB-4D89E7F87A5D}"/>
              </a:ext>
            </a:extLst>
          </p:cNvPr>
          <p:cNvSpPr/>
          <p:nvPr/>
        </p:nvSpPr>
        <p:spPr>
          <a:xfrm>
            <a:off x="689191" y="2223840"/>
            <a:ext cx="206476" cy="162124"/>
          </a:xfrm>
          <a:custGeom>
            <a:avLst/>
            <a:gdLst>
              <a:gd name="connsiteX0" fmla="*/ -1004 w 6038099"/>
              <a:gd name="connsiteY0" fmla="*/ 2444405 h 4741078"/>
              <a:gd name="connsiteX1" fmla="*/ 2654944 w 6038099"/>
              <a:gd name="connsiteY1" fmla="*/ 1507579 h 4741078"/>
              <a:gd name="connsiteX2" fmla="*/ 3326171 w 6038099"/>
              <a:gd name="connsiteY2" fmla="*/ 1224278 h 4741078"/>
              <a:gd name="connsiteX3" fmla="*/ 3326171 w 6038099"/>
              <a:gd name="connsiteY3" fmla="*/ 1224278 h 4741078"/>
              <a:gd name="connsiteX4" fmla="*/ 5436450 w 6038099"/>
              <a:gd name="connsiteY4" fmla="*/ 111193 h 4741078"/>
              <a:gd name="connsiteX5" fmla="*/ 5914516 w 6038099"/>
              <a:gd name="connsiteY5" fmla="*/ 44393 h 4741078"/>
              <a:gd name="connsiteX6" fmla="*/ 5859783 w 6038099"/>
              <a:gd name="connsiteY6" fmla="*/ 1042385 h 4741078"/>
              <a:gd name="connsiteX7" fmla="*/ 2865004 w 6038099"/>
              <a:gd name="connsiteY7" fmla="*/ 4740590 h 4741078"/>
              <a:gd name="connsiteX8" fmla="*/ 2865004 w 6038099"/>
              <a:gd name="connsiteY8" fmla="*/ 4740590 h 4741078"/>
              <a:gd name="connsiteX9" fmla="*/ 2213 w 6038099"/>
              <a:gd name="connsiteY9" fmla="*/ 2444405 h 4741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38099" h="4741078">
                <a:moveTo>
                  <a:pt x="-1004" y="2444405"/>
                </a:moveTo>
                <a:cubicBezTo>
                  <a:pt x="896386" y="2160297"/>
                  <a:pt x="1793776" y="1864924"/>
                  <a:pt x="2654944" y="1507579"/>
                </a:cubicBezTo>
                <a:cubicBezTo>
                  <a:pt x="2877078" y="1415023"/>
                  <a:pt x="3129797" y="1312808"/>
                  <a:pt x="3326171" y="1224278"/>
                </a:cubicBezTo>
                <a:lnTo>
                  <a:pt x="3326171" y="1224278"/>
                </a:lnTo>
                <a:cubicBezTo>
                  <a:pt x="4049715" y="891882"/>
                  <a:pt x="4753944" y="520371"/>
                  <a:pt x="5436450" y="111193"/>
                </a:cubicBezTo>
                <a:cubicBezTo>
                  <a:pt x="5640065" y="-12752"/>
                  <a:pt x="5809088" y="-31261"/>
                  <a:pt x="5914516" y="44393"/>
                </a:cubicBezTo>
                <a:cubicBezTo>
                  <a:pt x="6075483" y="160289"/>
                  <a:pt x="6098020" y="498318"/>
                  <a:pt x="5859783" y="1042385"/>
                </a:cubicBezTo>
                <a:cubicBezTo>
                  <a:pt x="5244900" y="2450840"/>
                  <a:pt x="4078698" y="3796523"/>
                  <a:pt x="2865004" y="4740590"/>
                </a:cubicBezTo>
                <a:lnTo>
                  <a:pt x="2865004" y="4740590"/>
                </a:lnTo>
                <a:cubicBezTo>
                  <a:pt x="1722951" y="4244172"/>
                  <a:pt x="734614" y="3451409"/>
                  <a:pt x="2213" y="2444405"/>
                </a:cubicBezTo>
              </a:path>
            </a:pathLst>
          </a:custGeom>
          <a:solidFill>
            <a:schemeClr val="bg2"/>
          </a:solidFill>
          <a:ln w="80391" cap="flat">
            <a:noFill/>
            <a:prstDash val="solid"/>
            <a:miter/>
          </a:ln>
        </p:spPr>
        <p:txBody>
          <a:bodyPr rtlCol="0" anchor="ctr"/>
          <a:lstStyle/>
          <a:p>
            <a:endParaRPr lang="pt-BR" dirty="0"/>
          </a:p>
        </p:txBody>
      </p:sp>
      <p:sp>
        <p:nvSpPr>
          <p:cNvPr id="29" name="Gráfico 6">
            <a:extLst>
              <a:ext uri="{FF2B5EF4-FFF2-40B4-BE49-F238E27FC236}">
                <a16:creationId xmlns:a16="http://schemas.microsoft.com/office/drawing/2014/main" id="{961EC7BC-87DE-49BF-93E6-BCE47E4E5AD3}"/>
              </a:ext>
            </a:extLst>
          </p:cNvPr>
          <p:cNvSpPr/>
          <p:nvPr/>
        </p:nvSpPr>
        <p:spPr>
          <a:xfrm>
            <a:off x="686381" y="2862771"/>
            <a:ext cx="206476" cy="162124"/>
          </a:xfrm>
          <a:custGeom>
            <a:avLst/>
            <a:gdLst>
              <a:gd name="connsiteX0" fmla="*/ -1004 w 6038099"/>
              <a:gd name="connsiteY0" fmla="*/ 2444405 h 4741078"/>
              <a:gd name="connsiteX1" fmla="*/ 2654944 w 6038099"/>
              <a:gd name="connsiteY1" fmla="*/ 1507579 h 4741078"/>
              <a:gd name="connsiteX2" fmla="*/ 3326171 w 6038099"/>
              <a:gd name="connsiteY2" fmla="*/ 1224278 h 4741078"/>
              <a:gd name="connsiteX3" fmla="*/ 3326171 w 6038099"/>
              <a:gd name="connsiteY3" fmla="*/ 1224278 h 4741078"/>
              <a:gd name="connsiteX4" fmla="*/ 5436450 w 6038099"/>
              <a:gd name="connsiteY4" fmla="*/ 111193 h 4741078"/>
              <a:gd name="connsiteX5" fmla="*/ 5914516 w 6038099"/>
              <a:gd name="connsiteY5" fmla="*/ 44393 h 4741078"/>
              <a:gd name="connsiteX6" fmla="*/ 5859783 w 6038099"/>
              <a:gd name="connsiteY6" fmla="*/ 1042385 h 4741078"/>
              <a:gd name="connsiteX7" fmla="*/ 2865004 w 6038099"/>
              <a:gd name="connsiteY7" fmla="*/ 4740590 h 4741078"/>
              <a:gd name="connsiteX8" fmla="*/ 2865004 w 6038099"/>
              <a:gd name="connsiteY8" fmla="*/ 4740590 h 4741078"/>
              <a:gd name="connsiteX9" fmla="*/ 2213 w 6038099"/>
              <a:gd name="connsiteY9" fmla="*/ 2444405 h 4741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38099" h="4741078">
                <a:moveTo>
                  <a:pt x="-1004" y="2444405"/>
                </a:moveTo>
                <a:cubicBezTo>
                  <a:pt x="896386" y="2160297"/>
                  <a:pt x="1793776" y="1864924"/>
                  <a:pt x="2654944" y="1507579"/>
                </a:cubicBezTo>
                <a:cubicBezTo>
                  <a:pt x="2877078" y="1415023"/>
                  <a:pt x="3129797" y="1312808"/>
                  <a:pt x="3326171" y="1224278"/>
                </a:cubicBezTo>
                <a:lnTo>
                  <a:pt x="3326171" y="1224278"/>
                </a:lnTo>
                <a:cubicBezTo>
                  <a:pt x="4049715" y="891882"/>
                  <a:pt x="4753944" y="520371"/>
                  <a:pt x="5436450" y="111193"/>
                </a:cubicBezTo>
                <a:cubicBezTo>
                  <a:pt x="5640065" y="-12752"/>
                  <a:pt x="5809088" y="-31261"/>
                  <a:pt x="5914516" y="44393"/>
                </a:cubicBezTo>
                <a:cubicBezTo>
                  <a:pt x="6075483" y="160289"/>
                  <a:pt x="6098020" y="498318"/>
                  <a:pt x="5859783" y="1042385"/>
                </a:cubicBezTo>
                <a:cubicBezTo>
                  <a:pt x="5244900" y="2450840"/>
                  <a:pt x="4078698" y="3796523"/>
                  <a:pt x="2865004" y="4740590"/>
                </a:cubicBezTo>
                <a:lnTo>
                  <a:pt x="2865004" y="4740590"/>
                </a:lnTo>
                <a:cubicBezTo>
                  <a:pt x="1722951" y="4244172"/>
                  <a:pt x="734614" y="3451409"/>
                  <a:pt x="2213" y="2444405"/>
                </a:cubicBezTo>
              </a:path>
            </a:pathLst>
          </a:custGeom>
          <a:solidFill>
            <a:schemeClr val="bg2"/>
          </a:solidFill>
          <a:ln w="80391" cap="flat">
            <a:noFill/>
            <a:prstDash val="solid"/>
            <a:miter/>
          </a:ln>
        </p:spPr>
        <p:txBody>
          <a:bodyPr rtlCol="0" anchor="ctr"/>
          <a:lstStyle/>
          <a:p>
            <a:endParaRPr lang="pt-BR" dirty="0"/>
          </a:p>
        </p:txBody>
      </p:sp>
      <p:sp>
        <p:nvSpPr>
          <p:cNvPr id="30" name="Gráfico 6">
            <a:extLst>
              <a:ext uri="{FF2B5EF4-FFF2-40B4-BE49-F238E27FC236}">
                <a16:creationId xmlns:a16="http://schemas.microsoft.com/office/drawing/2014/main" id="{4CAAA740-51CF-414E-8F0D-E499D97D6C43}"/>
              </a:ext>
            </a:extLst>
          </p:cNvPr>
          <p:cNvSpPr/>
          <p:nvPr/>
        </p:nvSpPr>
        <p:spPr>
          <a:xfrm>
            <a:off x="686381" y="3626497"/>
            <a:ext cx="206476" cy="162124"/>
          </a:xfrm>
          <a:custGeom>
            <a:avLst/>
            <a:gdLst>
              <a:gd name="connsiteX0" fmla="*/ -1004 w 6038099"/>
              <a:gd name="connsiteY0" fmla="*/ 2444405 h 4741078"/>
              <a:gd name="connsiteX1" fmla="*/ 2654944 w 6038099"/>
              <a:gd name="connsiteY1" fmla="*/ 1507579 h 4741078"/>
              <a:gd name="connsiteX2" fmla="*/ 3326171 w 6038099"/>
              <a:gd name="connsiteY2" fmla="*/ 1224278 h 4741078"/>
              <a:gd name="connsiteX3" fmla="*/ 3326171 w 6038099"/>
              <a:gd name="connsiteY3" fmla="*/ 1224278 h 4741078"/>
              <a:gd name="connsiteX4" fmla="*/ 5436450 w 6038099"/>
              <a:gd name="connsiteY4" fmla="*/ 111193 h 4741078"/>
              <a:gd name="connsiteX5" fmla="*/ 5914516 w 6038099"/>
              <a:gd name="connsiteY5" fmla="*/ 44393 h 4741078"/>
              <a:gd name="connsiteX6" fmla="*/ 5859783 w 6038099"/>
              <a:gd name="connsiteY6" fmla="*/ 1042385 h 4741078"/>
              <a:gd name="connsiteX7" fmla="*/ 2865004 w 6038099"/>
              <a:gd name="connsiteY7" fmla="*/ 4740590 h 4741078"/>
              <a:gd name="connsiteX8" fmla="*/ 2865004 w 6038099"/>
              <a:gd name="connsiteY8" fmla="*/ 4740590 h 4741078"/>
              <a:gd name="connsiteX9" fmla="*/ 2213 w 6038099"/>
              <a:gd name="connsiteY9" fmla="*/ 2444405 h 4741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38099" h="4741078">
                <a:moveTo>
                  <a:pt x="-1004" y="2444405"/>
                </a:moveTo>
                <a:cubicBezTo>
                  <a:pt x="896386" y="2160297"/>
                  <a:pt x="1793776" y="1864924"/>
                  <a:pt x="2654944" y="1507579"/>
                </a:cubicBezTo>
                <a:cubicBezTo>
                  <a:pt x="2877078" y="1415023"/>
                  <a:pt x="3129797" y="1312808"/>
                  <a:pt x="3326171" y="1224278"/>
                </a:cubicBezTo>
                <a:lnTo>
                  <a:pt x="3326171" y="1224278"/>
                </a:lnTo>
                <a:cubicBezTo>
                  <a:pt x="4049715" y="891882"/>
                  <a:pt x="4753944" y="520371"/>
                  <a:pt x="5436450" y="111193"/>
                </a:cubicBezTo>
                <a:cubicBezTo>
                  <a:pt x="5640065" y="-12752"/>
                  <a:pt x="5809088" y="-31261"/>
                  <a:pt x="5914516" y="44393"/>
                </a:cubicBezTo>
                <a:cubicBezTo>
                  <a:pt x="6075483" y="160289"/>
                  <a:pt x="6098020" y="498318"/>
                  <a:pt x="5859783" y="1042385"/>
                </a:cubicBezTo>
                <a:cubicBezTo>
                  <a:pt x="5244900" y="2450840"/>
                  <a:pt x="4078698" y="3796523"/>
                  <a:pt x="2865004" y="4740590"/>
                </a:cubicBezTo>
                <a:lnTo>
                  <a:pt x="2865004" y="4740590"/>
                </a:lnTo>
                <a:cubicBezTo>
                  <a:pt x="1722951" y="4244172"/>
                  <a:pt x="734614" y="3451409"/>
                  <a:pt x="2213" y="2444405"/>
                </a:cubicBezTo>
              </a:path>
            </a:pathLst>
          </a:custGeom>
          <a:solidFill>
            <a:schemeClr val="bg2"/>
          </a:solidFill>
          <a:ln w="80391" cap="flat">
            <a:noFill/>
            <a:prstDash val="solid"/>
            <a:miter/>
          </a:ln>
        </p:spPr>
        <p:txBody>
          <a:bodyPr rtlCol="0" anchor="ctr"/>
          <a:lstStyle/>
          <a:p>
            <a:endParaRPr lang="pt-BR" dirty="0"/>
          </a:p>
        </p:txBody>
      </p:sp>
      <p:sp>
        <p:nvSpPr>
          <p:cNvPr id="31" name="Gráfico 6">
            <a:extLst>
              <a:ext uri="{FF2B5EF4-FFF2-40B4-BE49-F238E27FC236}">
                <a16:creationId xmlns:a16="http://schemas.microsoft.com/office/drawing/2014/main" id="{75C4C59D-9E57-45D2-831B-A7C2B18EDEF8}"/>
              </a:ext>
            </a:extLst>
          </p:cNvPr>
          <p:cNvSpPr/>
          <p:nvPr/>
        </p:nvSpPr>
        <p:spPr>
          <a:xfrm>
            <a:off x="686381" y="4371610"/>
            <a:ext cx="206476" cy="162124"/>
          </a:xfrm>
          <a:custGeom>
            <a:avLst/>
            <a:gdLst>
              <a:gd name="connsiteX0" fmla="*/ -1004 w 6038099"/>
              <a:gd name="connsiteY0" fmla="*/ 2444405 h 4741078"/>
              <a:gd name="connsiteX1" fmla="*/ 2654944 w 6038099"/>
              <a:gd name="connsiteY1" fmla="*/ 1507579 h 4741078"/>
              <a:gd name="connsiteX2" fmla="*/ 3326171 w 6038099"/>
              <a:gd name="connsiteY2" fmla="*/ 1224278 h 4741078"/>
              <a:gd name="connsiteX3" fmla="*/ 3326171 w 6038099"/>
              <a:gd name="connsiteY3" fmla="*/ 1224278 h 4741078"/>
              <a:gd name="connsiteX4" fmla="*/ 5436450 w 6038099"/>
              <a:gd name="connsiteY4" fmla="*/ 111193 h 4741078"/>
              <a:gd name="connsiteX5" fmla="*/ 5914516 w 6038099"/>
              <a:gd name="connsiteY5" fmla="*/ 44393 h 4741078"/>
              <a:gd name="connsiteX6" fmla="*/ 5859783 w 6038099"/>
              <a:gd name="connsiteY6" fmla="*/ 1042385 h 4741078"/>
              <a:gd name="connsiteX7" fmla="*/ 2865004 w 6038099"/>
              <a:gd name="connsiteY7" fmla="*/ 4740590 h 4741078"/>
              <a:gd name="connsiteX8" fmla="*/ 2865004 w 6038099"/>
              <a:gd name="connsiteY8" fmla="*/ 4740590 h 4741078"/>
              <a:gd name="connsiteX9" fmla="*/ 2213 w 6038099"/>
              <a:gd name="connsiteY9" fmla="*/ 2444405 h 4741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38099" h="4741078">
                <a:moveTo>
                  <a:pt x="-1004" y="2444405"/>
                </a:moveTo>
                <a:cubicBezTo>
                  <a:pt x="896386" y="2160297"/>
                  <a:pt x="1793776" y="1864924"/>
                  <a:pt x="2654944" y="1507579"/>
                </a:cubicBezTo>
                <a:cubicBezTo>
                  <a:pt x="2877078" y="1415023"/>
                  <a:pt x="3129797" y="1312808"/>
                  <a:pt x="3326171" y="1224278"/>
                </a:cubicBezTo>
                <a:lnTo>
                  <a:pt x="3326171" y="1224278"/>
                </a:lnTo>
                <a:cubicBezTo>
                  <a:pt x="4049715" y="891882"/>
                  <a:pt x="4753944" y="520371"/>
                  <a:pt x="5436450" y="111193"/>
                </a:cubicBezTo>
                <a:cubicBezTo>
                  <a:pt x="5640065" y="-12752"/>
                  <a:pt x="5809088" y="-31261"/>
                  <a:pt x="5914516" y="44393"/>
                </a:cubicBezTo>
                <a:cubicBezTo>
                  <a:pt x="6075483" y="160289"/>
                  <a:pt x="6098020" y="498318"/>
                  <a:pt x="5859783" y="1042385"/>
                </a:cubicBezTo>
                <a:cubicBezTo>
                  <a:pt x="5244900" y="2450840"/>
                  <a:pt x="4078698" y="3796523"/>
                  <a:pt x="2865004" y="4740590"/>
                </a:cubicBezTo>
                <a:lnTo>
                  <a:pt x="2865004" y="4740590"/>
                </a:lnTo>
                <a:cubicBezTo>
                  <a:pt x="1722951" y="4244172"/>
                  <a:pt x="734614" y="3451409"/>
                  <a:pt x="2213" y="2444405"/>
                </a:cubicBezTo>
              </a:path>
            </a:pathLst>
          </a:custGeom>
          <a:solidFill>
            <a:schemeClr val="bg2"/>
          </a:solidFill>
          <a:ln w="80391" cap="flat">
            <a:noFill/>
            <a:prstDash val="solid"/>
            <a:miter/>
          </a:ln>
        </p:spPr>
        <p:txBody>
          <a:bodyPr rtlCol="0" anchor="ctr"/>
          <a:lstStyle/>
          <a:p>
            <a:endParaRPr lang="pt-BR" dirty="0"/>
          </a:p>
        </p:txBody>
      </p:sp>
    </p:spTree>
    <p:custDataLst>
      <p:tags r:id="rId1"/>
    </p:custDataLst>
    <p:extLst>
      <p:ext uri="{BB962C8B-B14F-4D97-AF65-F5344CB8AC3E}">
        <p14:creationId xmlns:p14="http://schemas.microsoft.com/office/powerpoint/2010/main" val="2366989699"/>
      </p:ext>
    </p:extLst>
  </p:cSld>
  <p:clrMapOvr>
    <a:masterClrMapping/>
  </p:clrMapOvr>
  <p:transition spd="slow">
    <p:wipe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a:extLst>
              <a:ext uri="{FF2B5EF4-FFF2-40B4-BE49-F238E27FC236}">
                <a16:creationId xmlns:a16="http://schemas.microsoft.com/office/drawing/2014/main" id="{ACB3F3B9-B9FC-445B-BC0A-D3306C5AE237}"/>
              </a:ext>
            </a:extLst>
          </p:cNvPr>
          <p:cNvPicPr>
            <a:picLocks noChangeAspect="1"/>
          </p:cNvPicPr>
          <p:nvPr/>
        </p:nvPicPr>
        <p:blipFill rotWithShape="1">
          <a:blip r:embed="rId4"/>
          <a:srcRect l="19152" r="19152"/>
          <a:stretch/>
        </p:blipFill>
        <p:spPr>
          <a:xfrm flipH="1">
            <a:off x="4669912" y="1"/>
            <a:ext cx="7522087" cy="6858000"/>
          </a:xfrm>
          <a:prstGeom prst="rect">
            <a:avLst/>
          </a:prstGeom>
        </p:spPr>
      </p:pic>
      <p:sp>
        <p:nvSpPr>
          <p:cNvPr id="21" name="Retângulo 20">
            <a:extLst>
              <a:ext uri="{FF2B5EF4-FFF2-40B4-BE49-F238E27FC236}">
                <a16:creationId xmlns:a16="http://schemas.microsoft.com/office/drawing/2014/main" id="{D3971361-FD04-48DB-AF95-7760AA89FBF8}"/>
              </a:ext>
            </a:extLst>
          </p:cNvPr>
          <p:cNvSpPr/>
          <p:nvPr/>
        </p:nvSpPr>
        <p:spPr>
          <a:xfrm>
            <a:off x="1" y="-1"/>
            <a:ext cx="9801726" cy="6858001"/>
          </a:xfrm>
          <a:prstGeom prst="rect">
            <a:avLst/>
          </a:prstGeom>
          <a:gradFill flip="none" rotWithShape="1">
            <a:gsLst>
              <a:gs pos="52000">
                <a:schemeClr val="tx2"/>
              </a:gs>
              <a:gs pos="77000">
                <a:schemeClr val="tx2">
                  <a:alpha val="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pic>
        <p:nvPicPr>
          <p:cNvPr id="2" name="Gráfico 1" hidden="1">
            <a:extLst>
              <a:ext uri="{FF2B5EF4-FFF2-40B4-BE49-F238E27FC236}">
                <a16:creationId xmlns:a16="http://schemas.microsoft.com/office/drawing/2014/main" id="{CFCA2B43-FADD-4264-9729-D1A3450298E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67248" y="369000"/>
            <a:ext cx="11457505" cy="6120000"/>
          </a:xfrm>
          <a:prstGeom prst="rect">
            <a:avLst/>
          </a:prstGeom>
        </p:spPr>
      </p:pic>
      <p:pic>
        <p:nvPicPr>
          <p:cNvPr id="24" name="Gráfico 23">
            <a:extLst>
              <a:ext uri="{FF2B5EF4-FFF2-40B4-BE49-F238E27FC236}">
                <a16:creationId xmlns:a16="http://schemas.microsoft.com/office/drawing/2014/main" id="{C9A4715A-8604-418F-940B-F8487A709F3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5400000" flipH="1">
            <a:off x="4426759" y="-2743836"/>
            <a:ext cx="12827102" cy="10090654"/>
          </a:xfrm>
          <a:prstGeom prst="rect">
            <a:avLst/>
          </a:prstGeom>
        </p:spPr>
      </p:pic>
      <p:grpSp>
        <p:nvGrpSpPr>
          <p:cNvPr id="3" name="Agrupar 2">
            <a:extLst>
              <a:ext uri="{FF2B5EF4-FFF2-40B4-BE49-F238E27FC236}">
                <a16:creationId xmlns:a16="http://schemas.microsoft.com/office/drawing/2014/main" id="{0CE0D2C9-0FC5-F677-560E-C3180FFBE44A}"/>
              </a:ext>
            </a:extLst>
          </p:cNvPr>
          <p:cNvGrpSpPr/>
          <p:nvPr/>
        </p:nvGrpSpPr>
        <p:grpSpPr>
          <a:xfrm rot="11622232">
            <a:off x="4701275" y="3776215"/>
            <a:ext cx="901908" cy="855653"/>
            <a:chOff x="215468" y="690575"/>
            <a:chExt cx="901908" cy="855653"/>
          </a:xfrm>
          <a:solidFill>
            <a:schemeClr val="tx1"/>
          </a:solidFill>
        </p:grpSpPr>
        <p:pic>
          <p:nvPicPr>
            <p:cNvPr id="6" name="Gráfico 5">
              <a:extLst>
                <a:ext uri="{FF2B5EF4-FFF2-40B4-BE49-F238E27FC236}">
                  <a16:creationId xmlns:a16="http://schemas.microsoft.com/office/drawing/2014/main" id="{B9CCE677-784E-814D-CFC7-1BF92B25520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5591532" flipH="1">
              <a:off x="131992" y="774051"/>
              <a:ext cx="782592" cy="615639"/>
            </a:xfrm>
            <a:prstGeom prst="rect">
              <a:avLst/>
            </a:prstGeom>
          </p:spPr>
        </p:pic>
        <p:pic>
          <p:nvPicPr>
            <p:cNvPr id="7" name="Gráfico 6">
              <a:extLst>
                <a:ext uri="{FF2B5EF4-FFF2-40B4-BE49-F238E27FC236}">
                  <a16:creationId xmlns:a16="http://schemas.microsoft.com/office/drawing/2014/main" id="{2311B06A-DC96-30DA-E0CB-6AA38B1AE97F}"/>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rot="5591532" flipH="1">
              <a:off x="418261" y="847112"/>
              <a:ext cx="782592" cy="615639"/>
            </a:xfrm>
            <a:prstGeom prst="rect">
              <a:avLst/>
            </a:prstGeom>
          </p:spPr>
        </p:pic>
      </p:grpSp>
      <p:grpSp>
        <p:nvGrpSpPr>
          <p:cNvPr id="4" name="Agrupar 3">
            <a:extLst>
              <a:ext uri="{FF2B5EF4-FFF2-40B4-BE49-F238E27FC236}">
                <a16:creationId xmlns:a16="http://schemas.microsoft.com/office/drawing/2014/main" id="{041CC9FB-E7DD-4DAB-8AB1-C17F9F9BE699}"/>
              </a:ext>
            </a:extLst>
          </p:cNvPr>
          <p:cNvGrpSpPr/>
          <p:nvPr/>
        </p:nvGrpSpPr>
        <p:grpSpPr>
          <a:xfrm rot="1165804">
            <a:off x="116637" y="991036"/>
            <a:ext cx="901908" cy="855653"/>
            <a:chOff x="215468" y="690575"/>
            <a:chExt cx="901908" cy="855653"/>
          </a:xfrm>
          <a:solidFill>
            <a:schemeClr val="tx1"/>
          </a:solidFill>
        </p:grpSpPr>
        <p:pic>
          <p:nvPicPr>
            <p:cNvPr id="9" name="Gráfico 8">
              <a:extLst>
                <a:ext uri="{FF2B5EF4-FFF2-40B4-BE49-F238E27FC236}">
                  <a16:creationId xmlns:a16="http://schemas.microsoft.com/office/drawing/2014/main" id="{9EBAA511-ECD3-487C-B064-68D1DBED9AAD}"/>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5591532" flipH="1">
              <a:off x="131992" y="774051"/>
              <a:ext cx="782592" cy="615639"/>
            </a:xfrm>
            <a:prstGeom prst="rect">
              <a:avLst/>
            </a:prstGeom>
          </p:spPr>
        </p:pic>
        <p:pic>
          <p:nvPicPr>
            <p:cNvPr id="10" name="Gráfico 9">
              <a:extLst>
                <a:ext uri="{FF2B5EF4-FFF2-40B4-BE49-F238E27FC236}">
                  <a16:creationId xmlns:a16="http://schemas.microsoft.com/office/drawing/2014/main" id="{A047529D-FF19-4A7D-9480-7862DF31D610}"/>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rot="5591532" flipH="1">
              <a:off x="418261" y="847112"/>
              <a:ext cx="782592" cy="615639"/>
            </a:xfrm>
            <a:prstGeom prst="rect">
              <a:avLst/>
            </a:prstGeom>
          </p:spPr>
        </p:pic>
      </p:grpSp>
      <p:sp>
        <p:nvSpPr>
          <p:cNvPr id="23" name="CaixaDeTexto 22">
            <a:extLst>
              <a:ext uri="{FF2B5EF4-FFF2-40B4-BE49-F238E27FC236}">
                <a16:creationId xmlns:a16="http://schemas.microsoft.com/office/drawing/2014/main" id="{13821F4A-36ED-4652-B62A-4F8F14C98F62}"/>
              </a:ext>
            </a:extLst>
          </p:cNvPr>
          <p:cNvSpPr txBox="1"/>
          <p:nvPr/>
        </p:nvSpPr>
        <p:spPr>
          <a:xfrm>
            <a:off x="657727" y="1719833"/>
            <a:ext cx="4632018" cy="3465051"/>
          </a:xfrm>
          <a:prstGeom prst="rect">
            <a:avLst/>
          </a:prstGeom>
          <a:noFill/>
        </p:spPr>
        <p:txBody>
          <a:bodyPr wrap="square" rtlCol="0" anchor="ctr">
            <a:spAutoFit/>
          </a:bodyPr>
          <a:lstStyle/>
          <a:p>
            <a:r>
              <a:rPr lang="pt-BR" sz="3600" i="1" dirty="0">
                <a:solidFill>
                  <a:schemeClr val="bg1"/>
                </a:solidFill>
                <a:latin typeface="+mj-lt"/>
              </a:rPr>
              <a:t>Você não conquista novos resultados fazendo sempre a mesma coisa.</a:t>
            </a:r>
            <a:endParaRPr lang="pt-BR" sz="3600" i="1" spc="-100" dirty="0">
              <a:solidFill>
                <a:schemeClr val="bg1"/>
              </a:solidFill>
              <a:latin typeface="+mj-lt"/>
            </a:endParaRPr>
          </a:p>
          <a:p>
            <a:pPr>
              <a:lnSpc>
                <a:spcPct val="130000"/>
              </a:lnSpc>
            </a:pPr>
            <a:endParaRPr lang="pt-BR" sz="2400" i="1" dirty="0">
              <a:solidFill>
                <a:schemeClr val="bg2"/>
              </a:solidFill>
              <a:latin typeface="+mj-lt"/>
            </a:endParaRPr>
          </a:p>
          <a:p>
            <a:pPr>
              <a:lnSpc>
                <a:spcPct val="130000"/>
              </a:lnSpc>
            </a:pPr>
            <a:r>
              <a:rPr lang="pt-BR" sz="1800" b="1" i="1" dirty="0">
                <a:solidFill>
                  <a:schemeClr val="bg1"/>
                </a:solidFill>
                <a:latin typeface="Exo 2.0" panose="00000500000000000000" pitchFamily="50" charset="0"/>
              </a:rPr>
              <a:t>Camila Farani </a:t>
            </a:r>
            <a:r>
              <a:rPr lang="pt-BR" sz="1800" i="1" dirty="0">
                <a:solidFill>
                  <a:schemeClr val="bg1"/>
                </a:solidFill>
                <a:latin typeface="Exo 2.0" panose="00000500000000000000" pitchFamily="50" charset="0"/>
              </a:rPr>
              <a:t>– Investidora, Empreendedora e Apresentadora.</a:t>
            </a:r>
          </a:p>
        </p:txBody>
      </p:sp>
      <p:sp>
        <p:nvSpPr>
          <p:cNvPr id="25" name="Gráfico 8">
            <a:extLst>
              <a:ext uri="{FF2B5EF4-FFF2-40B4-BE49-F238E27FC236}">
                <a16:creationId xmlns:a16="http://schemas.microsoft.com/office/drawing/2014/main" id="{7B559F09-8D5B-4FA5-890A-31F948CFD0D9}"/>
              </a:ext>
            </a:extLst>
          </p:cNvPr>
          <p:cNvSpPr/>
          <p:nvPr/>
        </p:nvSpPr>
        <p:spPr>
          <a:xfrm rot="18597044" flipH="1">
            <a:off x="-3188240" y="4700615"/>
            <a:ext cx="4774013" cy="6001761"/>
          </a:xfrm>
          <a:custGeom>
            <a:avLst/>
            <a:gdLst>
              <a:gd name="connsiteX0" fmla="*/ 256858 w 547817"/>
              <a:gd name="connsiteY0" fmla="*/ 688205 h 688701"/>
              <a:gd name="connsiteX1" fmla="*/ 368491 w 547817"/>
              <a:gd name="connsiteY1" fmla="*/ 385405 h 688701"/>
              <a:gd name="connsiteX2" fmla="*/ 402115 w 547817"/>
              <a:gd name="connsiteY2" fmla="*/ 309205 h 688701"/>
              <a:gd name="connsiteX3" fmla="*/ 402115 w 547817"/>
              <a:gd name="connsiteY3" fmla="*/ 309205 h 688701"/>
              <a:gd name="connsiteX4" fmla="*/ 533179 w 547817"/>
              <a:gd name="connsiteY4" fmla="*/ 68890 h 688701"/>
              <a:gd name="connsiteX5" fmla="*/ 541561 w 547817"/>
              <a:gd name="connsiteY5" fmla="*/ 14216 h 688701"/>
              <a:gd name="connsiteX6" fmla="*/ 427261 w 547817"/>
              <a:gd name="connsiteY6" fmla="*/ 18883 h 688701"/>
              <a:gd name="connsiteX7" fmla="*/ -1364 w 547817"/>
              <a:gd name="connsiteY7" fmla="*/ 356354 h 688701"/>
              <a:gd name="connsiteX8" fmla="*/ -1364 w 547817"/>
              <a:gd name="connsiteY8" fmla="*/ 356354 h 688701"/>
              <a:gd name="connsiteX9" fmla="*/ 256858 w 547817"/>
              <a:gd name="connsiteY9" fmla="*/ 688205 h 688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7817" h="688701">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noFill/>
          <a:ln w="38100" cap="flat">
            <a:solidFill>
              <a:schemeClr val="bg1"/>
            </a:solidFill>
            <a:prstDash val="solid"/>
            <a:miter/>
          </a:ln>
        </p:spPr>
        <p:txBody>
          <a:bodyPr rtlCol="0" anchor="ctr"/>
          <a:lstStyle/>
          <a:p>
            <a:endParaRPr lang="pt-BR" dirty="0"/>
          </a:p>
        </p:txBody>
      </p:sp>
      <p:sp>
        <p:nvSpPr>
          <p:cNvPr id="26" name="CaixaDeTexto 25">
            <a:extLst>
              <a:ext uri="{FF2B5EF4-FFF2-40B4-BE49-F238E27FC236}">
                <a16:creationId xmlns:a16="http://schemas.microsoft.com/office/drawing/2014/main" id="{7C714550-FCFE-4215-83DB-2647CBE912E0}"/>
              </a:ext>
            </a:extLst>
          </p:cNvPr>
          <p:cNvSpPr txBox="1"/>
          <p:nvPr/>
        </p:nvSpPr>
        <p:spPr>
          <a:xfrm>
            <a:off x="335792" y="6181223"/>
            <a:ext cx="394752" cy="307777"/>
          </a:xfrm>
          <a:prstGeom prst="rect">
            <a:avLst/>
          </a:prstGeom>
          <a:noFill/>
        </p:spPr>
        <p:txBody>
          <a:bodyPr wrap="square" rtlCol="0">
            <a:spAutoFit/>
          </a:bodyPr>
          <a:lstStyle/>
          <a:p>
            <a:fld id="{29B1EA48-AE99-4102-B15A-1A3323D208F4}" type="slidenum">
              <a:rPr lang="pt-BR" sz="1400" smtClean="0">
                <a:solidFill>
                  <a:schemeClr val="bg2"/>
                </a:solidFill>
                <a:latin typeface="+mj-lt"/>
              </a:rPr>
              <a:pPr/>
              <a:t>7</a:t>
            </a:fld>
            <a:endParaRPr lang="pt-BR" sz="1400" dirty="0">
              <a:solidFill>
                <a:schemeClr val="bg2"/>
              </a:solidFill>
              <a:latin typeface="+mj-lt"/>
            </a:endParaRPr>
          </a:p>
        </p:txBody>
      </p:sp>
    </p:spTree>
    <p:custDataLst>
      <p:tags r:id="rId1"/>
    </p:custDataLst>
    <p:extLst>
      <p:ext uri="{BB962C8B-B14F-4D97-AF65-F5344CB8AC3E}">
        <p14:creationId xmlns:p14="http://schemas.microsoft.com/office/powerpoint/2010/main" val="1882101459"/>
      </p:ext>
    </p:extLst>
  </p:cSld>
  <p:clrMapOvr>
    <a:masterClrMapping/>
  </p:clrMapOvr>
  <p:transition spd="slow">
    <p:wipe dir="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m 10">
            <a:extLst>
              <a:ext uri="{FF2B5EF4-FFF2-40B4-BE49-F238E27FC236}">
                <a16:creationId xmlns:a16="http://schemas.microsoft.com/office/drawing/2014/main" id="{02B57AD0-013D-AB03-57FC-161864E28B2E}"/>
              </a:ext>
            </a:extLst>
          </p:cNvPr>
          <p:cNvPicPr>
            <a:picLocks noChangeAspect="1"/>
          </p:cNvPicPr>
          <p:nvPr/>
        </p:nvPicPr>
        <p:blipFill rotWithShape="1">
          <a:blip r:embed="rId3"/>
          <a:srcRect l="14717" r="6537"/>
          <a:stretch/>
        </p:blipFill>
        <p:spPr>
          <a:xfrm flipH="1">
            <a:off x="-1" y="-2"/>
            <a:ext cx="9601937" cy="6858002"/>
          </a:xfrm>
          <a:prstGeom prst="rect">
            <a:avLst/>
          </a:prstGeom>
        </p:spPr>
      </p:pic>
      <p:sp>
        <p:nvSpPr>
          <p:cNvPr id="9" name="Retângulo 8">
            <a:extLst>
              <a:ext uri="{FF2B5EF4-FFF2-40B4-BE49-F238E27FC236}">
                <a16:creationId xmlns:a16="http://schemas.microsoft.com/office/drawing/2014/main" id="{0026E656-16C2-43E8-A8D7-BDF1910078ED}"/>
              </a:ext>
            </a:extLst>
          </p:cNvPr>
          <p:cNvSpPr/>
          <p:nvPr/>
        </p:nvSpPr>
        <p:spPr>
          <a:xfrm flipH="1">
            <a:off x="3505199" y="-1"/>
            <a:ext cx="8686796" cy="6913639"/>
          </a:xfrm>
          <a:prstGeom prst="rect">
            <a:avLst/>
          </a:prstGeom>
          <a:gradFill flip="none" rotWithShape="1">
            <a:gsLst>
              <a:gs pos="38000">
                <a:schemeClr val="accent4"/>
              </a:gs>
              <a:gs pos="100000">
                <a:schemeClr val="accent3">
                  <a:alpha val="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srgbClr val="FFFFFF"/>
              </a:solidFill>
              <a:effectLst/>
              <a:uLnTx/>
              <a:uFillTx/>
              <a:latin typeface="Nunito"/>
              <a:ea typeface="+mn-ea"/>
              <a:cs typeface="+mn-cs"/>
            </a:endParaRPr>
          </a:p>
        </p:txBody>
      </p:sp>
      <p:grpSp>
        <p:nvGrpSpPr>
          <p:cNvPr id="5" name="Agrupar 4">
            <a:extLst>
              <a:ext uri="{FF2B5EF4-FFF2-40B4-BE49-F238E27FC236}">
                <a16:creationId xmlns:a16="http://schemas.microsoft.com/office/drawing/2014/main" id="{2C2E563F-51CA-4E03-8F02-3A880C9748EF}"/>
              </a:ext>
            </a:extLst>
          </p:cNvPr>
          <p:cNvGrpSpPr/>
          <p:nvPr/>
        </p:nvGrpSpPr>
        <p:grpSpPr>
          <a:xfrm rot="1025841" flipH="1">
            <a:off x="2753866" y="-1641056"/>
            <a:ext cx="8796626" cy="9271590"/>
            <a:chOff x="6456258" y="-1417017"/>
            <a:chExt cx="8796626" cy="9271590"/>
          </a:xfrm>
        </p:grpSpPr>
        <p:sp>
          <p:nvSpPr>
            <p:cNvPr id="17" name="Gráfico 3">
              <a:extLst>
                <a:ext uri="{FF2B5EF4-FFF2-40B4-BE49-F238E27FC236}">
                  <a16:creationId xmlns:a16="http://schemas.microsoft.com/office/drawing/2014/main" id="{312FEFA6-F1EF-4F56-97C5-0A160AC21A69}"/>
                </a:ext>
              </a:extLst>
            </p:cNvPr>
            <p:cNvSpPr/>
            <p:nvPr/>
          </p:nvSpPr>
          <p:spPr>
            <a:xfrm rot="5067503" flipH="1">
              <a:off x="5476568" y="-287363"/>
              <a:ext cx="9121626" cy="7162245"/>
            </a:xfrm>
            <a:custGeom>
              <a:avLst/>
              <a:gdLst>
                <a:gd name="connsiteX0" fmla="*/ -1004 w 9121626"/>
                <a:gd name="connsiteY0" fmla="*/ 3692959 h 7162245"/>
                <a:gd name="connsiteX1" fmla="*/ 4011279 w 9121626"/>
                <a:gd name="connsiteY1" fmla="*/ 2277716 h 7162245"/>
                <a:gd name="connsiteX2" fmla="*/ 5025288 w 9121626"/>
                <a:gd name="connsiteY2" fmla="*/ 1849740 h 7162245"/>
                <a:gd name="connsiteX3" fmla="*/ 5025288 w 9121626"/>
                <a:gd name="connsiteY3" fmla="*/ 1849740 h 7162245"/>
                <a:gd name="connsiteX4" fmla="*/ 8213241 w 9121626"/>
                <a:gd name="connsiteY4" fmla="*/ 168227 h 7162245"/>
                <a:gd name="connsiteX5" fmla="*/ 8935444 w 9121626"/>
                <a:gd name="connsiteY5" fmla="*/ 67313 h 7162245"/>
                <a:gd name="connsiteX6" fmla="*/ 8852760 w 9121626"/>
                <a:gd name="connsiteY6" fmla="*/ 1574959 h 7162245"/>
                <a:gd name="connsiteX7" fmla="*/ 4328612 w 9121626"/>
                <a:gd name="connsiteY7" fmla="*/ 7161757 h 7162245"/>
                <a:gd name="connsiteX8" fmla="*/ 4328612 w 9121626"/>
                <a:gd name="connsiteY8" fmla="*/ 7161757 h 7162245"/>
                <a:gd name="connsiteX9" fmla="*/ 3856 w 9121626"/>
                <a:gd name="connsiteY9" fmla="*/ 3692959 h 7162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121626" h="7162245">
                  <a:moveTo>
                    <a:pt x="-1004" y="3692959"/>
                  </a:moveTo>
                  <a:cubicBezTo>
                    <a:pt x="1354664" y="3263763"/>
                    <a:pt x="2710332" y="2817551"/>
                    <a:pt x="4011279" y="2277716"/>
                  </a:cubicBezTo>
                  <a:cubicBezTo>
                    <a:pt x="4346853" y="2137895"/>
                    <a:pt x="4728629" y="1983480"/>
                    <a:pt x="5025288" y="1849740"/>
                  </a:cubicBezTo>
                  <a:lnTo>
                    <a:pt x="5025288" y="1849740"/>
                  </a:lnTo>
                  <a:cubicBezTo>
                    <a:pt x="6118330" y="1347596"/>
                    <a:pt x="7182193" y="786363"/>
                    <a:pt x="8213241" y="168227"/>
                  </a:cubicBezTo>
                  <a:cubicBezTo>
                    <a:pt x="8520837" y="-19014"/>
                    <a:pt x="8776176" y="-46976"/>
                    <a:pt x="8935444" y="67313"/>
                  </a:cubicBezTo>
                  <a:cubicBezTo>
                    <a:pt x="9178613" y="242395"/>
                    <a:pt x="9212660" y="753047"/>
                    <a:pt x="8852760" y="1574959"/>
                  </a:cubicBezTo>
                  <a:cubicBezTo>
                    <a:pt x="7923869" y="3702681"/>
                    <a:pt x="6162113" y="5735575"/>
                    <a:pt x="4328612" y="7161757"/>
                  </a:cubicBezTo>
                  <a:lnTo>
                    <a:pt x="4328612" y="7161757"/>
                  </a:lnTo>
                  <a:cubicBezTo>
                    <a:pt x="2603338" y="6411828"/>
                    <a:pt x="1110278" y="5214218"/>
                    <a:pt x="3856" y="3692959"/>
                  </a:cubicBezTo>
                </a:path>
              </a:pathLst>
            </a:custGeom>
            <a:gradFill flip="none" rotWithShape="1">
              <a:gsLst>
                <a:gs pos="50000">
                  <a:schemeClr val="bg2"/>
                </a:gs>
                <a:gs pos="100000">
                  <a:schemeClr val="accent1"/>
                </a:gs>
              </a:gsLst>
              <a:lin ang="2700000" scaled="1"/>
              <a:tileRect/>
            </a:gradFill>
            <a:ln w="12153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srgbClr val="262626"/>
                </a:solidFill>
                <a:effectLst/>
                <a:uLnTx/>
                <a:uFillTx/>
                <a:latin typeface="Nunito"/>
                <a:ea typeface="+mn-ea"/>
                <a:cs typeface="+mn-cs"/>
              </a:endParaRPr>
            </a:p>
          </p:txBody>
        </p:sp>
        <p:pic>
          <p:nvPicPr>
            <p:cNvPr id="18" name="Gráfico 17">
              <a:extLst>
                <a:ext uri="{FF2B5EF4-FFF2-40B4-BE49-F238E27FC236}">
                  <a16:creationId xmlns:a16="http://schemas.microsoft.com/office/drawing/2014/main" id="{4D5070BD-131A-4C7F-A205-4233BF339C0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6425841" flipH="1">
              <a:off x="5590036" y="-444342"/>
              <a:ext cx="9118825" cy="7173476"/>
            </a:xfrm>
            <a:prstGeom prst="rect">
              <a:avLst/>
            </a:prstGeom>
          </p:spPr>
        </p:pic>
        <p:pic>
          <p:nvPicPr>
            <p:cNvPr id="19" name="Gráfico 18">
              <a:extLst>
                <a:ext uri="{FF2B5EF4-FFF2-40B4-BE49-F238E27FC236}">
                  <a16:creationId xmlns:a16="http://schemas.microsoft.com/office/drawing/2014/main" id="{F3F52E32-036A-4190-BB9B-B73524AB862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3492002">
              <a:off x="7563922" y="-883418"/>
              <a:ext cx="6986207" cy="8391716"/>
            </a:xfrm>
            <a:prstGeom prst="rect">
              <a:avLst/>
            </a:prstGeom>
          </p:spPr>
        </p:pic>
      </p:grpSp>
      <p:sp>
        <p:nvSpPr>
          <p:cNvPr id="14" name="Retângulo: Cantos Arredondados 13">
            <a:extLst>
              <a:ext uri="{FF2B5EF4-FFF2-40B4-BE49-F238E27FC236}">
                <a16:creationId xmlns:a16="http://schemas.microsoft.com/office/drawing/2014/main" id="{2E0579E7-18AC-48A5-847F-994AADF09206}"/>
              </a:ext>
            </a:extLst>
          </p:cNvPr>
          <p:cNvSpPr/>
          <p:nvPr/>
        </p:nvSpPr>
        <p:spPr>
          <a:xfrm>
            <a:off x="6103212" y="858678"/>
            <a:ext cx="5688000" cy="3888000"/>
          </a:xfrm>
          <a:prstGeom prst="roundRect">
            <a:avLst>
              <a:gd name="adj" fmla="val 2395"/>
            </a:avLst>
          </a:prstGeom>
          <a:solidFill>
            <a:schemeClr val="bg1"/>
          </a:solidFill>
          <a:ln>
            <a:noFill/>
          </a:ln>
          <a:effectLst>
            <a:outerShdw blurRad="508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srgbClr val="FFFFFF"/>
              </a:solidFill>
              <a:effectLst/>
              <a:uLnTx/>
              <a:uFillTx/>
              <a:latin typeface="Nunito"/>
              <a:ea typeface="+mn-ea"/>
              <a:cs typeface="+mn-cs"/>
            </a:endParaRPr>
          </a:p>
        </p:txBody>
      </p:sp>
      <p:pic>
        <p:nvPicPr>
          <p:cNvPr id="4" name="Gráfico 3" hidden="1">
            <a:extLst>
              <a:ext uri="{FF2B5EF4-FFF2-40B4-BE49-F238E27FC236}">
                <a16:creationId xmlns:a16="http://schemas.microsoft.com/office/drawing/2014/main" id="{91EA2197-5EFB-4A2D-92EA-078963411FC8}"/>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67248" y="369000"/>
            <a:ext cx="11457505" cy="6120000"/>
          </a:xfrm>
          <a:prstGeom prst="rect">
            <a:avLst/>
          </a:prstGeom>
        </p:spPr>
      </p:pic>
      <p:sp>
        <p:nvSpPr>
          <p:cNvPr id="2" name="CaixaDeTexto 1">
            <a:extLst>
              <a:ext uri="{FF2B5EF4-FFF2-40B4-BE49-F238E27FC236}">
                <a16:creationId xmlns:a16="http://schemas.microsoft.com/office/drawing/2014/main" id="{0076D5AD-C2CA-4578-8932-990FBF26FEE8}"/>
              </a:ext>
            </a:extLst>
          </p:cNvPr>
          <p:cNvSpPr txBox="1"/>
          <p:nvPr/>
        </p:nvSpPr>
        <p:spPr>
          <a:xfrm>
            <a:off x="6411500" y="1080601"/>
            <a:ext cx="5265837" cy="3406253"/>
          </a:xfrm>
          <a:prstGeom prst="rect">
            <a:avLst/>
          </a:prstGeom>
          <a:noFill/>
        </p:spPr>
        <p:txBody>
          <a:bodyPr wrap="square" rtlCol="0" anchor="t">
            <a:spAutoFit/>
          </a:bodyPr>
          <a:lstStyle/>
          <a:p>
            <a:pPr marL="0" marR="0" lvl="0" indent="0" algn="l" defTabSz="914400" rtl="0" eaLnBrk="1" fontAlgn="auto" latinLnBrk="0" hangingPunct="1">
              <a:lnSpc>
                <a:spcPct val="130000"/>
              </a:lnSpc>
              <a:spcBef>
                <a:spcPts val="1400"/>
              </a:spcBef>
              <a:spcAft>
                <a:spcPts val="0"/>
              </a:spcAft>
              <a:buClrTx/>
              <a:buSzTx/>
              <a:buFontTx/>
              <a:buNone/>
              <a:tabLst/>
              <a:defRPr/>
            </a:pPr>
            <a:r>
              <a:rPr kumimoji="0" lang="pt-BR" sz="2400" b="0" i="1" u="none" strike="noStrike" kern="1200" cap="none" spc="0" normalizeH="0" baseline="0" noProof="0" dirty="0">
                <a:ln>
                  <a:noFill/>
                </a:ln>
                <a:solidFill>
                  <a:srgbClr val="F06478"/>
                </a:solidFill>
                <a:effectLst/>
                <a:uLnTx/>
                <a:uFillTx/>
                <a:latin typeface="Exo 2.0 Extra Bold"/>
                <a:ea typeface="+mn-ea"/>
                <a:cs typeface="+mn-cs"/>
              </a:rPr>
              <a:t>Mas afinal, o que é </a:t>
            </a:r>
            <a:r>
              <a:rPr lang="pt-BR" sz="2400" i="1" kern="1200" dirty="0">
                <a:solidFill>
                  <a:srgbClr val="F06478"/>
                </a:solidFill>
                <a:latin typeface="Exo 2.0 Extra Bold"/>
                <a:ea typeface="+mn-ea"/>
                <a:cs typeface="+mn-cs"/>
              </a:rPr>
              <a:t>vender</a:t>
            </a:r>
            <a:r>
              <a:rPr kumimoji="0" lang="pt-BR" sz="2400" b="0" i="1" u="none" strike="noStrike" kern="1200" cap="none" spc="0" normalizeH="0" baseline="0" noProof="0" dirty="0">
                <a:ln>
                  <a:noFill/>
                </a:ln>
                <a:solidFill>
                  <a:srgbClr val="F06478"/>
                </a:solidFill>
                <a:effectLst/>
                <a:uLnTx/>
                <a:uFillTx/>
                <a:latin typeface="Exo 2.0 Extra Bold"/>
                <a:ea typeface="+mn-ea"/>
                <a:cs typeface="+mn-cs"/>
              </a:rPr>
              <a:t>?</a:t>
            </a:r>
          </a:p>
          <a:p>
            <a:pPr marL="0" marR="0" lvl="0" indent="0" algn="l" defTabSz="914400" rtl="0" eaLnBrk="1" fontAlgn="auto" latinLnBrk="0" hangingPunct="1">
              <a:lnSpc>
                <a:spcPct val="130000"/>
              </a:lnSpc>
              <a:spcBef>
                <a:spcPts val="1600"/>
              </a:spcBef>
              <a:spcAft>
                <a:spcPts val="0"/>
              </a:spcAft>
              <a:buClrTx/>
              <a:buSzTx/>
              <a:buFontTx/>
              <a:buNone/>
              <a:tabLst/>
              <a:defRPr/>
            </a:pPr>
            <a:r>
              <a:rPr kumimoji="0" lang="pt-BR" sz="1600" b="0" i="0" u="none" strike="noStrike" kern="1200" cap="none" spc="0" normalizeH="0" baseline="0" noProof="0" dirty="0">
                <a:ln>
                  <a:noFill/>
                </a:ln>
                <a:solidFill>
                  <a:srgbClr val="262626"/>
                </a:solidFill>
                <a:effectLst/>
                <a:uLnTx/>
                <a:uFillTx/>
                <a:latin typeface="Nunito"/>
                <a:ea typeface="+mn-ea"/>
                <a:cs typeface="+mn-cs"/>
              </a:rPr>
              <a:t>É a habilidade de convencer alguém. </a:t>
            </a:r>
          </a:p>
          <a:p>
            <a:pPr marL="0" marR="0" lvl="0" indent="0" algn="l" defTabSz="914400" rtl="0" eaLnBrk="1" fontAlgn="auto" latinLnBrk="0" hangingPunct="1">
              <a:lnSpc>
                <a:spcPct val="130000"/>
              </a:lnSpc>
              <a:spcBef>
                <a:spcPts val="1600"/>
              </a:spcBef>
              <a:spcAft>
                <a:spcPts val="0"/>
              </a:spcAft>
              <a:buClrTx/>
              <a:buSzTx/>
              <a:buFontTx/>
              <a:buNone/>
              <a:tabLst/>
              <a:defRPr/>
            </a:pPr>
            <a:r>
              <a:rPr kumimoji="0" lang="pt-BR" sz="1600" b="0" i="0" u="none" strike="noStrike" kern="1200" cap="none" spc="0" normalizeH="0" baseline="0" noProof="0" dirty="0">
                <a:ln>
                  <a:noFill/>
                </a:ln>
                <a:solidFill>
                  <a:srgbClr val="262626"/>
                </a:solidFill>
                <a:effectLst/>
                <a:uLnTx/>
                <a:uFillTx/>
                <a:latin typeface="Nunito"/>
                <a:ea typeface="+mn-ea"/>
                <a:cs typeface="+mn-cs"/>
              </a:rPr>
              <a:t>Antigamente, realizávamos trocas de produtos ou serviços. Somente mais tarde a moeda entrou nas negociações. </a:t>
            </a:r>
          </a:p>
          <a:p>
            <a:pPr marL="0" marR="0" lvl="0" indent="0" algn="l" defTabSz="914400" rtl="0" eaLnBrk="1" fontAlgn="auto" latinLnBrk="0" hangingPunct="1">
              <a:lnSpc>
                <a:spcPct val="130000"/>
              </a:lnSpc>
              <a:spcBef>
                <a:spcPts val="1600"/>
              </a:spcBef>
              <a:spcAft>
                <a:spcPts val="0"/>
              </a:spcAft>
              <a:buClrTx/>
              <a:buSzTx/>
              <a:buFontTx/>
              <a:buNone/>
              <a:tabLst/>
              <a:defRPr/>
            </a:pPr>
            <a:r>
              <a:rPr kumimoji="0" lang="pt-BR" sz="1600" b="0" i="0" u="none" strike="noStrike" kern="1200" cap="none" spc="0" normalizeH="0" baseline="0" noProof="0" dirty="0">
                <a:ln>
                  <a:noFill/>
                </a:ln>
                <a:solidFill>
                  <a:srgbClr val="262626"/>
                </a:solidFill>
                <a:effectLst/>
                <a:uLnTx/>
                <a:uFillTx/>
                <a:latin typeface="Nunito"/>
                <a:ea typeface="+mn-ea"/>
                <a:cs typeface="+mn-cs"/>
              </a:rPr>
              <a:t>Hoje vender está diretamente ligada a troca de seu tempo de dedicação por dinheiro. E ela ocorre transferindo bens, produtos ou serviços à outra pessoa.</a:t>
            </a:r>
            <a:endParaRPr lang="pt-BR" sz="1600" i="1" kern="1200" dirty="0">
              <a:solidFill>
                <a:srgbClr val="F06478"/>
              </a:solidFill>
              <a:latin typeface="Exo 2.0 Extra Bold"/>
              <a:ea typeface="+mn-ea"/>
              <a:cs typeface="+mn-cs"/>
            </a:endParaRPr>
          </a:p>
        </p:txBody>
      </p:sp>
      <p:sp>
        <p:nvSpPr>
          <p:cNvPr id="21" name="CaixaDeTexto 20">
            <a:extLst>
              <a:ext uri="{FF2B5EF4-FFF2-40B4-BE49-F238E27FC236}">
                <a16:creationId xmlns:a16="http://schemas.microsoft.com/office/drawing/2014/main" id="{0F628682-3C15-4E47-B3D1-59D95717424D}"/>
              </a:ext>
            </a:extLst>
          </p:cNvPr>
          <p:cNvSpPr txBox="1"/>
          <p:nvPr/>
        </p:nvSpPr>
        <p:spPr>
          <a:xfrm>
            <a:off x="11430000" y="6181223"/>
            <a:ext cx="394752" cy="30777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B1EA48-AE99-4102-B15A-1A3323D208F4}" type="slidenum">
              <a:rPr kumimoji="0" lang="pt-BR" sz="1400" b="0" i="0" u="none" strike="noStrike" kern="1200" cap="none" spc="0" normalizeH="0" baseline="0" noProof="0" smtClean="0">
                <a:ln>
                  <a:noFill/>
                </a:ln>
                <a:solidFill>
                  <a:srgbClr val="FFFFFF"/>
                </a:solidFill>
                <a:effectLst/>
                <a:uLnTx/>
                <a:uFillTx/>
                <a:latin typeface="Exo 2.0 Extra Bol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pt-BR" sz="1400" b="0" i="0" u="none" strike="noStrike" kern="1200" cap="none" spc="0" normalizeH="0" baseline="0" noProof="0" dirty="0">
              <a:ln>
                <a:noFill/>
              </a:ln>
              <a:solidFill>
                <a:srgbClr val="FFFFFF"/>
              </a:solidFill>
              <a:effectLst/>
              <a:uLnTx/>
              <a:uFillTx/>
              <a:latin typeface="Exo 2.0 Extra Bold"/>
              <a:ea typeface="+mn-ea"/>
              <a:cs typeface="+mn-cs"/>
            </a:endParaRPr>
          </a:p>
        </p:txBody>
      </p:sp>
    </p:spTree>
    <p:extLst>
      <p:ext uri="{BB962C8B-B14F-4D97-AF65-F5344CB8AC3E}">
        <p14:creationId xmlns:p14="http://schemas.microsoft.com/office/powerpoint/2010/main" val="2272208718"/>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a:extLst>
              <a:ext uri="{FF2B5EF4-FFF2-40B4-BE49-F238E27FC236}">
                <a16:creationId xmlns:a16="http://schemas.microsoft.com/office/drawing/2014/main" id="{6F683663-B4F9-6809-A497-E7E594A13BE0}"/>
              </a:ext>
            </a:extLst>
          </p:cNvPr>
          <p:cNvPicPr>
            <a:picLocks noChangeAspect="1"/>
          </p:cNvPicPr>
          <p:nvPr/>
        </p:nvPicPr>
        <p:blipFill rotWithShape="1">
          <a:blip r:embed="rId3"/>
          <a:srcRect r="36564"/>
          <a:stretch/>
        </p:blipFill>
        <p:spPr>
          <a:xfrm>
            <a:off x="5613349" y="4"/>
            <a:ext cx="6578652" cy="6913638"/>
          </a:xfrm>
          <a:prstGeom prst="rect">
            <a:avLst/>
          </a:prstGeom>
        </p:spPr>
      </p:pic>
      <p:sp>
        <p:nvSpPr>
          <p:cNvPr id="9" name="Retângulo 8">
            <a:extLst>
              <a:ext uri="{FF2B5EF4-FFF2-40B4-BE49-F238E27FC236}">
                <a16:creationId xmlns:a16="http://schemas.microsoft.com/office/drawing/2014/main" id="{0026E656-16C2-43E8-A8D7-BDF1910078ED}"/>
              </a:ext>
            </a:extLst>
          </p:cNvPr>
          <p:cNvSpPr/>
          <p:nvPr/>
        </p:nvSpPr>
        <p:spPr>
          <a:xfrm rot="10800000" flipH="1">
            <a:off x="6063717" y="3"/>
            <a:ext cx="3167806" cy="6913639"/>
          </a:xfrm>
          <a:prstGeom prst="rect">
            <a:avLst/>
          </a:prstGeom>
          <a:gradFill flip="none" rotWithShape="1">
            <a:gsLst>
              <a:gs pos="0">
                <a:schemeClr val="accent6">
                  <a:alpha val="60000"/>
                </a:schemeClr>
              </a:gs>
              <a:gs pos="100000">
                <a:schemeClr val="accent3">
                  <a:alpha val="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srgbClr val="FFFFFF"/>
              </a:solidFill>
              <a:effectLst/>
              <a:uLnTx/>
              <a:uFillTx/>
              <a:latin typeface="Nunito"/>
              <a:ea typeface="+mn-ea"/>
              <a:cs typeface="+mn-cs"/>
            </a:endParaRPr>
          </a:p>
        </p:txBody>
      </p:sp>
      <p:sp>
        <p:nvSpPr>
          <p:cNvPr id="8" name="Gráfico 5">
            <a:extLst>
              <a:ext uri="{FF2B5EF4-FFF2-40B4-BE49-F238E27FC236}">
                <a16:creationId xmlns:a16="http://schemas.microsoft.com/office/drawing/2014/main" id="{447BB492-EC3E-4C24-A87A-35D15198D878}"/>
              </a:ext>
            </a:extLst>
          </p:cNvPr>
          <p:cNvSpPr/>
          <p:nvPr/>
        </p:nvSpPr>
        <p:spPr>
          <a:xfrm rot="10800000" flipH="1" flipV="1">
            <a:off x="-37829" y="-55640"/>
            <a:ext cx="9743303" cy="6969282"/>
          </a:xfrm>
          <a:custGeom>
            <a:avLst/>
            <a:gdLst>
              <a:gd name="connsiteX0" fmla="*/ 8283838 w 11478748"/>
              <a:gd name="connsiteY0" fmla="*/ 4302756 h 6913639"/>
              <a:gd name="connsiteX1" fmla="*/ 10757892 w 11478748"/>
              <a:gd name="connsiteY1" fmla="*/ 6912676 h 6913639"/>
              <a:gd name="connsiteX2" fmla="*/ -1406 w 11478748"/>
              <a:gd name="connsiteY2" fmla="*/ 6912676 h 6913639"/>
              <a:gd name="connsiteX3" fmla="*/ -1406 w 11478748"/>
              <a:gd name="connsiteY3" fmla="*/ -964 h 6913639"/>
              <a:gd name="connsiteX4" fmla="*/ 11477343 w 11478748"/>
              <a:gd name="connsiteY4" fmla="*/ -964 h 6913639"/>
              <a:gd name="connsiteX5" fmla="*/ 8283838 w 11478748"/>
              <a:gd name="connsiteY5" fmla="*/ 4302756 h 6913639"/>
              <a:gd name="connsiteX0" fmla="*/ 8285244 w 11478749"/>
              <a:gd name="connsiteY0" fmla="*/ 4303720 h 6913640"/>
              <a:gd name="connsiteX1" fmla="*/ 10759298 w 11478749"/>
              <a:gd name="connsiteY1" fmla="*/ 6913640 h 6913640"/>
              <a:gd name="connsiteX2" fmla="*/ 0 w 11478749"/>
              <a:gd name="connsiteY2" fmla="*/ 6913640 h 6913640"/>
              <a:gd name="connsiteX3" fmla="*/ 4969042 w 11478749"/>
              <a:gd name="connsiteY3" fmla="*/ 0 h 6913640"/>
              <a:gd name="connsiteX4" fmla="*/ 11478749 w 11478749"/>
              <a:gd name="connsiteY4" fmla="*/ 0 h 6913640"/>
              <a:gd name="connsiteX5" fmla="*/ 8285244 w 11478749"/>
              <a:gd name="connsiteY5" fmla="*/ 4303720 h 6913640"/>
              <a:gd name="connsiteX0" fmla="*/ 8285244 w 11478749"/>
              <a:gd name="connsiteY0" fmla="*/ 4303720 h 6913640"/>
              <a:gd name="connsiteX1" fmla="*/ 10759298 w 11478749"/>
              <a:gd name="connsiteY1" fmla="*/ 6913640 h 6913640"/>
              <a:gd name="connsiteX2" fmla="*/ 0 w 11478749"/>
              <a:gd name="connsiteY2" fmla="*/ 6913640 h 6913640"/>
              <a:gd name="connsiteX3" fmla="*/ 3477126 w 11478749"/>
              <a:gd name="connsiteY3" fmla="*/ 0 h 6913640"/>
              <a:gd name="connsiteX4" fmla="*/ 11478749 w 11478749"/>
              <a:gd name="connsiteY4" fmla="*/ 0 h 6913640"/>
              <a:gd name="connsiteX5" fmla="*/ 8285244 w 11478749"/>
              <a:gd name="connsiteY5" fmla="*/ 4303720 h 6913640"/>
              <a:gd name="connsiteX0" fmla="*/ 4820149 w 8013654"/>
              <a:gd name="connsiteY0" fmla="*/ 4303720 h 6913640"/>
              <a:gd name="connsiteX1" fmla="*/ 7294203 w 8013654"/>
              <a:gd name="connsiteY1" fmla="*/ 6913640 h 6913640"/>
              <a:gd name="connsiteX2" fmla="*/ 0 w 8013654"/>
              <a:gd name="connsiteY2" fmla="*/ 6913640 h 6913640"/>
              <a:gd name="connsiteX3" fmla="*/ 12031 w 8013654"/>
              <a:gd name="connsiteY3" fmla="*/ 0 h 6913640"/>
              <a:gd name="connsiteX4" fmla="*/ 8013654 w 8013654"/>
              <a:gd name="connsiteY4" fmla="*/ 0 h 6913640"/>
              <a:gd name="connsiteX5" fmla="*/ 4820149 w 8013654"/>
              <a:gd name="connsiteY5" fmla="*/ 4303720 h 6913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13654" h="6913640">
                <a:moveTo>
                  <a:pt x="4820149" y="4303720"/>
                </a:moveTo>
                <a:cubicBezTo>
                  <a:pt x="5491723" y="5306541"/>
                  <a:pt x="6328913" y="6189016"/>
                  <a:pt x="7294203" y="6913640"/>
                </a:cubicBezTo>
                <a:lnTo>
                  <a:pt x="0" y="6913640"/>
                </a:lnTo>
                <a:cubicBezTo>
                  <a:pt x="4010" y="4609093"/>
                  <a:pt x="8021" y="2304547"/>
                  <a:pt x="12031" y="0"/>
                </a:cubicBezTo>
                <a:lnTo>
                  <a:pt x="8013654" y="0"/>
                </a:lnTo>
                <a:cubicBezTo>
                  <a:pt x="6727447" y="1256045"/>
                  <a:pt x="5649583" y="2708775"/>
                  <a:pt x="4820149" y="4303720"/>
                </a:cubicBezTo>
                <a:close/>
              </a:path>
            </a:pathLst>
          </a:custGeom>
          <a:gradFill>
            <a:gsLst>
              <a:gs pos="0">
                <a:schemeClr val="bg1"/>
              </a:gs>
              <a:gs pos="100000">
                <a:schemeClr val="bg1">
                  <a:lumMod val="95000"/>
                </a:schemeClr>
              </a:gs>
            </a:gsLst>
            <a:path path="circle">
              <a:fillToRect t="100000" r="100000"/>
            </a:path>
          </a:gradFill>
          <a:ln w="129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dirty="0">
              <a:ln>
                <a:noFill/>
              </a:ln>
              <a:solidFill>
                <a:srgbClr val="262626"/>
              </a:solidFill>
              <a:effectLst/>
              <a:uLnTx/>
              <a:uFillTx/>
              <a:latin typeface="Nunito"/>
              <a:ea typeface="+mn-ea"/>
              <a:cs typeface="+mn-cs"/>
            </a:endParaRPr>
          </a:p>
        </p:txBody>
      </p:sp>
      <p:pic>
        <p:nvPicPr>
          <p:cNvPr id="4" name="Gráfico 3" hidden="1">
            <a:extLst>
              <a:ext uri="{FF2B5EF4-FFF2-40B4-BE49-F238E27FC236}">
                <a16:creationId xmlns:a16="http://schemas.microsoft.com/office/drawing/2014/main" id="{91EA2197-5EFB-4A2D-92EA-078963411FC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67248" y="369000"/>
            <a:ext cx="11457505" cy="6120000"/>
          </a:xfrm>
          <a:prstGeom prst="rect">
            <a:avLst/>
          </a:prstGeom>
        </p:spPr>
      </p:pic>
      <p:sp>
        <p:nvSpPr>
          <p:cNvPr id="2" name="CaixaDeTexto 1">
            <a:extLst>
              <a:ext uri="{FF2B5EF4-FFF2-40B4-BE49-F238E27FC236}">
                <a16:creationId xmlns:a16="http://schemas.microsoft.com/office/drawing/2014/main" id="{0076D5AD-C2CA-4578-8932-990FBF26FEE8}"/>
              </a:ext>
            </a:extLst>
          </p:cNvPr>
          <p:cNvSpPr txBox="1"/>
          <p:nvPr/>
        </p:nvSpPr>
        <p:spPr>
          <a:xfrm>
            <a:off x="1108094" y="1501729"/>
            <a:ext cx="4582179" cy="3742050"/>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1400"/>
              </a:spcBef>
              <a:spcAft>
                <a:spcPts val="0"/>
              </a:spcAft>
              <a:buClrTx/>
              <a:buSzTx/>
              <a:buFontTx/>
              <a:buNone/>
              <a:tabLst/>
              <a:defRPr/>
            </a:pPr>
            <a:r>
              <a:rPr kumimoji="0" lang="pt-BR" sz="2800" b="0" i="1" u="none" strike="noStrike" kern="1200" cap="none" spc="0" normalizeH="0" baseline="0" noProof="0" dirty="0">
                <a:ln>
                  <a:noFill/>
                </a:ln>
                <a:solidFill>
                  <a:srgbClr val="F06478"/>
                </a:solidFill>
                <a:effectLst/>
                <a:uLnTx/>
                <a:uFillTx/>
                <a:latin typeface="Exo 2.0 Extra Bold"/>
                <a:ea typeface="+mn-ea"/>
                <a:cs typeface="+mn-cs"/>
              </a:rPr>
              <a:t>“Mas eu não faço ideia</a:t>
            </a:r>
            <a:br>
              <a:rPr kumimoji="0" lang="pt-BR" sz="2800" b="0" i="1" u="none" strike="noStrike" kern="1200" cap="none" spc="0" normalizeH="0" baseline="0" noProof="0" dirty="0">
                <a:ln>
                  <a:noFill/>
                </a:ln>
                <a:solidFill>
                  <a:srgbClr val="F06478"/>
                </a:solidFill>
                <a:effectLst/>
                <a:uLnTx/>
                <a:uFillTx/>
                <a:latin typeface="Exo 2.0 Extra Bold"/>
                <a:ea typeface="+mn-ea"/>
                <a:cs typeface="+mn-cs"/>
              </a:rPr>
            </a:br>
            <a:r>
              <a:rPr kumimoji="0" lang="pt-BR" sz="2800" b="0" i="1" u="none" strike="noStrike" kern="1200" cap="none" spc="0" normalizeH="0" baseline="0" noProof="0" dirty="0">
                <a:ln>
                  <a:noFill/>
                </a:ln>
                <a:solidFill>
                  <a:srgbClr val="F06478"/>
                </a:solidFill>
                <a:effectLst/>
                <a:uLnTx/>
                <a:uFillTx/>
                <a:latin typeface="Exo 2.0 Extra Bold"/>
                <a:ea typeface="+mn-ea"/>
                <a:cs typeface="+mn-cs"/>
              </a:rPr>
              <a:t>por onde começar?!”</a:t>
            </a:r>
          </a:p>
          <a:p>
            <a:pPr marL="0" marR="0" lvl="0" indent="0" algn="l" rtl="0">
              <a:lnSpc>
                <a:spcPct val="130000"/>
              </a:lnSpc>
              <a:spcBef>
                <a:spcPts val="1600"/>
              </a:spcBef>
              <a:spcAft>
                <a:spcPts val="0"/>
              </a:spcAft>
              <a:buClr>
                <a:srgbClr val="000000"/>
              </a:buClr>
              <a:buSzPts val="358"/>
              <a:buFont typeface="Arial"/>
              <a:buNone/>
            </a:pPr>
            <a:br>
              <a:rPr lang="pt-BR" sz="2000" dirty="0">
                <a:solidFill>
                  <a:srgbClr val="595959"/>
                </a:solidFill>
                <a:latin typeface="Nunito"/>
              </a:rPr>
            </a:br>
            <a:r>
              <a:rPr lang="pt-BR" sz="2000" dirty="0">
                <a:solidFill>
                  <a:srgbClr val="595959"/>
                </a:solidFill>
                <a:latin typeface="Nunito"/>
              </a:rPr>
              <a:t>Você precisa desenvolver um </a:t>
            </a:r>
            <a:r>
              <a:rPr lang="pt-BR" sz="2000" b="1" dirty="0">
                <a:solidFill>
                  <a:schemeClr val="tx2"/>
                </a:solidFill>
                <a:latin typeface="Nunito"/>
              </a:rPr>
              <a:t>Processo de Vendas</a:t>
            </a:r>
            <a:r>
              <a:rPr lang="pt-BR" sz="2000" dirty="0">
                <a:solidFill>
                  <a:schemeClr val="tx2"/>
                </a:solidFill>
                <a:latin typeface="Nunito"/>
              </a:rPr>
              <a:t>.</a:t>
            </a:r>
            <a:r>
              <a:rPr lang="pt-BR" sz="2000" dirty="0">
                <a:solidFill>
                  <a:schemeClr val="tx2"/>
                </a:solidFill>
                <a:latin typeface="Nunito"/>
                <a:sym typeface="Nunito"/>
              </a:rPr>
              <a:t> </a:t>
            </a:r>
          </a:p>
          <a:p>
            <a:pPr marL="0" marR="0" lvl="0" indent="0" algn="l" rtl="0">
              <a:lnSpc>
                <a:spcPct val="130000"/>
              </a:lnSpc>
              <a:spcBef>
                <a:spcPts val="1600"/>
              </a:spcBef>
              <a:spcAft>
                <a:spcPts val="0"/>
              </a:spcAft>
              <a:buClr>
                <a:srgbClr val="000000"/>
              </a:buClr>
              <a:buSzPts val="358"/>
              <a:buFont typeface="Arial"/>
              <a:buNone/>
            </a:pPr>
            <a:r>
              <a:rPr lang="pt-BR" sz="2000" spc="-70" dirty="0">
                <a:solidFill>
                  <a:srgbClr val="595959"/>
                </a:solidFill>
                <a:latin typeface="Nunito"/>
                <a:sym typeface="Nunito"/>
              </a:rPr>
              <a:t>O processo de vendas é uma descrição das fases e tarefas que você precisa fazer para conquistar seu cliente.</a:t>
            </a:r>
          </a:p>
        </p:txBody>
      </p:sp>
      <p:sp>
        <p:nvSpPr>
          <p:cNvPr id="10" name="Gráfico 8">
            <a:extLst>
              <a:ext uri="{FF2B5EF4-FFF2-40B4-BE49-F238E27FC236}">
                <a16:creationId xmlns:a16="http://schemas.microsoft.com/office/drawing/2014/main" id="{B9D1B25D-0F14-4D69-91F3-5FA1465004C4}"/>
              </a:ext>
            </a:extLst>
          </p:cNvPr>
          <p:cNvSpPr/>
          <p:nvPr/>
        </p:nvSpPr>
        <p:spPr>
          <a:xfrm rot="19489790">
            <a:off x="5884717" y="-2129176"/>
            <a:ext cx="9157127" cy="11512097"/>
          </a:xfrm>
          <a:custGeom>
            <a:avLst/>
            <a:gdLst>
              <a:gd name="connsiteX0" fmla="*/ 256858 w 547817"/>
              <a:gd name="connsiteY0" fmla="*/ 688205 h 688701"/>
              <a:gd name="connsiteX1" fmla="*/ 368491 w 547817"/>
              <a:gd name="connsiteY1" fmla="*/ 385405 h 688701"/>
              <a:gd name="connsiteX2" fmla="*/ 402115 w 547817"/>
              <a:gd name="connsiteY2" fmla="*/ 309205 h 688701"/>
              <a:gd name="connsiteX3" fmla="*/ 402115 w 547817"/>
              <a:gd name="connsiteY3" fmla="*/ 309205 h 688701"/>
              <a:gd name="connsiteX4" fmla="*/ 533179 w 547817"/>
              <a:gd name="connsiteY4" fmla="*/ 68890 h 688701"/>
              <a:gd name="connsiteX5" fmla="*/ 541561 w 547817"/>
              <a:gd name="connsiteY5" fmla="*/ 14216 h 688701"/>
              <a:gd name="connsiteX6" fmla="*/ 427261 w 547817"/>
              <a:gd name="connsiteY6" fmla="*/ 18883 h 688701"/>
              <a:gd name="connsiteX7" fmla="*/ -1364 w 547817"/>
              <a:gd name="connsiteY7" fmla="*/ 356354 h 688701"/>
              <a:gd name="connsiteX8" fmla="*/ -1364 w 547817"/>
              <a:gd name="connsiteY8" fmla="*/ 356354 h 688701"/>
              <a:gd name="connsiteX9" fmla="*/ 256858 w 547817"/>
              <a:gd name="connsiteY9" fmla="*/ 688205 h 688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7817" h="688701">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noFill/>
          <a:ln w="19050" cap="flat">
            <a:solidFill>
              <a:schemeClr val="bg2"/>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srgbClr val="262626"/>
              </a:solidFill>
              <a:effectLst/>
              <a:uLnTx/>
              <a:uFillTx/>
              <a:latin typeface="Nunito"/>
              <a:ea typeface="+mn-ea"/>
              <a:cs typeface="+mn-cs"/>
            </a:endParaRPr>
          </a:p>
        </p:txBody>
      </p:sp>
      <p:pic>
        <p:nvPicPr>
          <p:cNvPr id="32" name="Gráfico 31">
            <a:extLst>
              <a:ext uri="{FF2B5EF4-FFF2-40B4-BE49-F238E27FC236}">
                <a16:creationId xmlns:a16="http://schemas.microsoft.com/office/drawing/2014/main" id="{215A21C1-CDAB-4E63-B7E2-058EAF3CE8A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15181081">
            <a:off x="-1268879" y="-2225021"/>
            <a:ext cx="2537757" cy="3048312"/>
          </a:xfrm>
          <a:prstGeom prst="rect">
            <a:avLst/>
          </a:prstGeom>
        </p:spPr>
      </p:pic>
      <p:sp>
        <p:nvSpPr>
          <p:cNvPr id="14" name="Google Shape;968;g17930d8f3b4_0_26">
            <a:extLst>
              <a:ext uri="{FF2B5EF4-FFF2-40B4-BE49-F238E27FC236}">
                <a16:creationId xmlns:a16="http://schemas.microsoft.com/office/drawing/2014/main" id="{9C9BDC22-9B93-442A-AA8F-5A0983B95995}"/>
              </a:ext>
            </a:extLst>
          </p:cNvPr>
          <p:cNvSpPr/>
          <p:nvPr/>
        </p:nvSpPr>
        <p:spPr>
          <a:xfrm rot="18596922" flipH="1">
            <a:off x="-3187913" y="4700498"/>
            <a:ext cx="4773446" cy="6001049"/>
          </a:xfrm>
          <a:custGeom>
            <a:avLst/>
            <a:gdLst/>
            <a:ahLst/>
            <a:cxnLst/>
            <a:rect l="l" t="t" r="r" b="b"/>
            <a:pathLst>
              <a:path w="547817" h="688701" extrusionOk="0">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solidFill>
            <a:schemeClr val="accent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62626"/>
              </a:solidFill>
              <a:effectLst/>
              <a:uLnTx/>
              <a:uFillTx/>
              <a:latin typeface="Nunito ExtraLight"/>
              <a:ea typeface="Nunito ExtraLight"/>
              <a:cs typeface="Nunito ExtraLight"/>
              <a:sym typeface="Nunito ExtraLight"/>
            </a:endParaRPr>
          </a:p>
        </p:txBody>
      </p:sp>
      <p:sp>
        <p:nvSpPr>
          <p:cNvPr id="15" name="CaixaDeTexto 14">
            <a:extLst>
              <a:ext uri="{FF2B5EF4-FFF2-40B4-BE49-F238E27FC236}">
                <a16:creationId xmlns:a16="http://schemas.microsoft.com/office/drawing/2014/main" id="{A3BAD880-C5EF-46FF-BDFE-B163889045B6}"/>
              </a:ext>
            </a:extLst>
          </p:cNvPr>
          <p:cNvSpPr txBox="1"/>
          <p:nvPr/>
        </p:nvSpPr>
        <p:spPr>
          <a:xfrm>
            <a:off x="364528" y="6203543"/>
            <a:ext cx="446261"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9B1EA48-AE99-4102-B15A-1A3323D208F4}" type="slidenum">
              <a:rPr kumimoji="0" lang="pt-BR" sz="1400" b="0" i="0" u="none" strike="noStrike" kern="1200" cap="none" spc="0" normalizeH="0" baseline="0" noProof="0" smtClean="0">
                <a:ln>
                  <a:noFill/>
                </a:ln>
                <a:solidFill>
                  <a:srgbClr val="FFFFFF"/>
                </a:solidFill>
                <a:effectLst/>
                <a:uLnTx/>
                <a:uFillTx/>
                <a:latin typeface="Exo 2.0 Extra Bold"/>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pt-BR" sz="1400" b="0" i="0" u="none" strike="noStrike" kern="1200" cap="none" spc="0" normalizeH="0" baseline="0" noProof="0" dirty="0">
              <a:ln>
                <a:noFill/>
              </a:ln>
              <a:solidFill>
                <a:srgbClr val="FFFFFF"/>
              </a:solidFill>
              <a:effectLst/>
              <a:uLnTx/>
              <a:uFillTx/>
              <a:latin typeface="Exo 2.0 Extra Bold"/>
              <a:ea typeface="+mn-ea"/>
              <a:cs typeface="+mn-cs"/>
            </a:endParaRPr>
          </a:p>
        </p:txBody>
      </p:sp>
    </p:spTree>
    <p:extLst>
      <p:ext uri="{BB962C8B-B14F-4D97-AF65-F5344CB8AC3E}">
        <p14:creationId xmlns:p14="http://schemas.microsoft.com/office/powerpoint/2010/main" val="3926889638"/>
      </p:ext>
    </p:extLst>
  </p:cSld>
  <p:clrMapOvr>
    <a:masterClrMapping/>
  </p:clrMapOvr>
  <p:transition spd="slow">
    <p:push/>
  </p:transition>
</p:sld>
</file>

<file path=ppt/tags/tag1.xml><?xml version="1.0" encoding="utf-8"?>
<p:tagLst xmlns:a="http://schemas.openxmlformats.org/drawingml/2006/main" xmlns:r="http://schemas.openxmlformats.org/officeDocument/2006/relationships" xmlns:p="http://schemas.openxmlformats.org/presentationml/2006/main">
  <p:tag name="ISPRING-SUITE_ISPRING_PLAYERS_CUSTOMIZATION_2" val="{&quot;universal&quot;:{&quot;skinSettings&quot;:{&quot;borderRadius&quot;:10,&quot;colors&quot;:{&quot;asideBackground&quot;:{&quot;color&quot;:&quot;#EFF1F2&quot;,&quot;opacity&quot;:1,&quot;type&quot;:&quot;SOLID&quot;},&quot;asideElementBackgroundActive&quot;:{&quot;color&quot;:&quot;#D5D9DB&quot;,&quot;opacity&quot;:1,&quot;type&quot;:&quot;SOLID&quot;},&quot;asideElementBackgroundHover&quot;:{&quot;color&quot;:&quot;#DDE2E5&quot;,&quot;opacity&quot;:1,&quot;type&quot;:&quot;SOLID&quot;},&quot;asideElementText&quot;:{&quot;color&quot;:&quot;#34383D&quot;,&quot;opacity&quot;:1,&quot;type&quot;:&quot;SOLID&quot;},&quot;asideElementTextActive&quot;:{&quot;color&quot;:&quot;#42484E&quot;,&quot;opacity&quot;:1,&quot;type&quot;:&quot;SOLID&quot;},&quot;asideElementTextHover&quot;:{&quot;color&quot;:&quot;#42484E&quot;,&quot;opacity&quot;:1,&quot;type&quot;:&quot;SOLID&quot;},&quot;asideLogoBackground&quot;:{&quot;color&quot;:&quot;#EFF1F2&quot;,&quot;opacity&quot;:1,&quot;type&quot;:&quot;SOLID&quot;},&quot;pageBackground&quot;:{&quot;color&quot;:&quot;#DCDEE0&quot;,&quot;opacity&quot;:1,&quot;type&quot;:&quot;SOLID&quot;},&quot;playerBackground&quot;:{&quot;color&quot;:&quot;#FFFFFF&quot;,&quot;opacity&quot;:1,&quot;type&quot;:&quot;SOLID&quot;},&quot;playerText&quot;:{&quot;color&quot;:&quot;#616870&quot;,&quot;opacity&quot;:1,&quot;type&quot;:&quot;SOLID&quot;},&quot;primaryButtonBackground&quot;:{&quot;color&quot;:&quot;#5F8BD9&quot;,&quot;opacity&quot;:1,&quot;type&quot;:&quot;SOLID&quot;},&quot;primaryButtonBackgroundHover&quot;:{&quot;color&quot;:&quot;#5077BB&quot;,&quot;opacity&quot;:1,&quot;type&quot;:&quot;SOLID&quot;},&quot;primaryButtonBorder&quot;:{&quot;color&quot;:&quot;#5F8BD9&quot;,&quot;opacity&quot;:1,&quot;type&quot;:&quot;SOLID&quot;},&quot;primaryButtonBorderHover&quot;:{&quot;color&quot;:&quot;#5077BB&quot;,&quot;opacity&quot;:1,&quot;type&quot;:&quot;SOLID&quot;},&quot;primaryButtonText&quot;:{&quot;color&quot;:&quot;#FFFFFF&quot;,&quot;opacity&quot;:1,&quot;type&quot;:&quot;SOLID&quot;},&quot;primaryButtonTextHover&quot;:{&quot;color&quot;:&quot;#FFFFFF&quot;,&quot;opacity&quot;:1,&quot;type&quot;:&quot;SOLID&quot;},&quot;secondaryButtonBackground&quot;:{&quot;color&quot;:&quot;#F1F2F4&quot;,&quot;opacity&quot;:1,&quot;type&quot;:&quot;SOLID&quot;},&quot;secondaryButtonBackgroundHover&quot;:{&quot;color&quot;:&quot;#E5E5E5&quot;,&quot;opacity&quot;:1,&quot;type&quot;:&quot;SOLID&quot;},&quot;secondaryButtonBorder&quot;:{&quot;color&quot;:&quot;#F1F2F4&quot;,&quot;opacity&quot;:1,&quot;type&quot;:&quot;SOLID&quot;},&quot;secondaryButtonBorderHover&quot;:{&quot;color&quot;:&quot;#E5E5E5&quot;,&quot;opacity&quot;:1,&quot;type&quot;:&quot;SOLID&quot;},&quot;secondaryButtonText&quot;:{&quot;color&quot;:&quot;#616870&quot;,&quot;opacity&quot;:1,&quot;type&quot;:&quot;SOLID&quot;},&quot;secondaryButtonTextHover&quot;:{&quot;color&quot;:&quot;#616870&quot;,&quot;opacity&quot;:1,&quot;type&quot;:&quot;SOLID&quot;}},&quot;controlPanel&quot;:{&quot;navigationMode&quot;:&quot;bySlides&quot;,&quot;progressBar&quot;:{&quot;enabled&quot;:true,&quot;mode&quot;:&quot;presentationTimeline&quot;,&quot;showLabels&quot;:true,&quot;visible&quot;:false},&quot;showCCButton&quot;:false,&quot;showNextButton&quot;:true,&quot;showOutline&quot;:false,&quot;showPlayPause&quot;:false,&quot;showPlaybackRateButton&quot;:false,&quot;showPrevButton&quot;:true,&quot;showRewind&quot;:false,&quot;showSlideNumbers&quot;:true,&quot;showSlideOnlyButton&quot;:false,&quot;showVolumeControl&quot;:false,&quot;visible&quot;:true},&quot;fontFamily&quot;:&quot;Arial&quot;,&quot;miniskinCustomizationEnabled&quot;:true,&quot;outlinePanel&quot;:{&quot;highlightViewedEntries&quot;:false,&quot;multilevel&quot;:true,&quot;numberEntries&quot;:true,&quot;search&quot;:true,&quot;thumbnails&quot;:true},&quot;sidePanel&quot;:{&quot;showAtLeft&quot;:false,&quot;showLogo&quot;:false,&quot;showNotes&quot;:false,&quot;showOutline&quot;:false,&quot;showPresenterInfo&quot;:false,&quot;showPresenterVideo&quot;:false,&quot;visible&quot;:false},&quot;titlePanel&quot;:{&quot;buttons&quot;:[&quot;attachments&quot;],&quot;buttonsAtLeft&quot;:false,&quot;courseTitleVisible&quot;:true,&quot;showLogo&quot;:false,&quot;visible&quot;:false},&quot;version&quot;:&quot;1.0&quot;},&quot;skinMessages&quot;:{&quot;PB_ACCESSIBLE_ARIA_LABEL_BACK_TO_BEGIN&quot;:&quot;Vá para o início do slide&quot;,&quot;PB_ACCESSIBLE_ARIA_LABEL_BOTTOM_PANEL&quot;:&quot;Barra Inferior&quot;,&quot;PB_ACCESSIBLE_ARIA_LABEL_NAVIGATION_BUTTONS&quot;:&quot;Botões de navegação&quot;,&quot;PB_ACCESSIBLE_ARIA_LABEL_SETTINGS&quot;:&quot;Configurações de Acessibilidade&quot;,&quot;PB_ACCESSIBLE_ARIA_LABEL_SLIDE&quot;:&quot;Slide&quot;,&quot;PB_ACCESSIBLE_ARIA_LABEL_TOP_PANEL&quot;:&quot;Barra Superior&quot;,&quot;PB_ACCESSIBLE_AUDIO_NARRATION_LABEL&quot;:&quot;Narração em áudio&quot;,&quot;PB_ACCESSIBLE_NAVIGATION_NEXT_BUTTON&quot;:&quot;Next&quot;,&quot;PB_ACCESSIBLE_NAVIGATION_PREV_BUTTON&quot;:&quot;Previous&quot;,&quot;PB_ACCESSIBLE_SKIN_ENABLE_ACCESSIBILITY_MODE&quot;:&quot;Ative o modo de acessibilidade&quot;,&quot;PB_ACCESSIBLE_SKIN_ENABLE_NORMAL_MODE&quot;:&quot;Desative o modo de acessibilidade&quot;,&quot;PB_ACCESSIBLE_SKIN_PRESENTER_PHOTO&quot;:&quot;Foto do apresentador&quot;,&quot;PB_ACCESSIBLE_SLIDE_N_OF_COUNT&quot;:&quot;Slide %QUESTION_NUMBER% de %TOTAL_QUESTIONS%&quot;,&quot;PB_ACCESSIBLE_VIDEO_NARRATION_LABEL&quot;:&quot;Naração em vídeo&quot;,&quot;PB_ACCESSIBLE_WATERMARK_SKIN_CREATED_WITH&quot;:&quot;Criado com a versão de avaliação do iSpring&quot;,&quot;PB_ATTACHMENT_DOCUMENT_SUBTITLE&quot;:&quot;Document&quot;,&quot;PB_ATTACHMENT_FILE_SUBTITLE&quot;:&quot;File&quot;,&quot;PB_ATTACHMENT_IMAGE_SUBTITLE&quot;:&quot;Picture&quot;,&quot;PB_ATTACHMENT_LINK_SUBTITLE&quot;:&quot;Link&quot;,&quot;PB_ATTACHMENT_VIDEO_SUBTITLE&quot;:&quot;Video&quot;,&quot;PB_BACK_TO_APP_BUTTON_LABEL&quot;:&quot;De volta&quot;,&quot;PB_CC_MENU_OFF&quot;:&quot;Off&quot;,&quot;PB_CC_MENU_ON&quot;:&quot;On&quot;,&quot;PB_CC_MENU_TITLE&quot;:&quot;Notes&quot;,&quot;PB_CONTROL_PANEL_EXIT_FULL_SCREEN&quot;:&quot;Sair full screen&quot;,&quot;PB_CONTROL_PANEL_FULL_SCREEN&quot;:&quot;Full screen&quot;,&quot;PB_CONTROL_PANEL_NEXT&quot;:&quot;PRÓXIMO&quot;,&quot;PB_CONTROL_PANEL_OUTLINE&quot;:&quot;ÍNDICE&quot;,&quot;PB_CONTROL_PANEL_PREV&quot;:&quot;ANTERIOR&quot;,&quot;PB_CONTROL_PANEL_REPLAY&quot;:&quot;Replay&quot;,&quot;PB_CONTROL_PANEL_SLIDE_COUNTER&quot;:&quot;%SLIDE_NUMBER% de %TOTAL_SLIDES%&quot;,&quot;PB_CONTROL_PANEL_VOLUME_CONTROL&quot;:&quot;Volume&quot;,&quot;PB_CURRENT_SLIDE_IS_NOT_COMPLETED&quot;:&quot;Você tem que ver o slide inteiro para continuar&quot;,&quot;PB_DOMAIN_RESTRICTION&quot;:&quot;Desculpe, o autor desativou a visualização da apresentação neste domínio.&quot;,&quot;PB_DRAWING_TOOLS_END_DRAWING&quot;:&quot;Final de Desenho&quot;,&quot;PB_DRAWING_TOOLS_ERASER&quot;:&quot;Apagador&quot;,&quot;PB_DRAWING_TOOLS_ERASE_ALL&quot;:&quot;Excluir Tudo&quot;,&quot;PB_DRAWING_TOOLS_HIGHLIGHTER&quot;:&quot;Marcador&quot;,&quot;PB_DRAWING_TOOLS_PEN&quot;:&quot;Caneta&quot;,&quot;PB_ENTER_PASSWORD&quot;:&quot;Digite a senha para assistir a apresentação&quot;,&quot;PB_INCORRECT_PASSWORD&quot;:&quot;Senha incorreta&quot;,&quot;PB_INTERACTION_SLIDE_WINDOW_TEXT&quot;:&quot;Você deve concluir a interação antes de sair deste slide.&quot;,&quot;PB_MESSAGE_BOX_NO&quot;:&quot;NÃO&quot;,&quot;PB_MESSAGE_BOX_OK&quot;:&quot;OK&quot;,&quot;PB_MESSAGE_BOX_YES&quot;:&quot;SIM&quot;,&quot;PB_NAVIGATION_IS_RESTRICTED&quot;:&quot;Você só pode acessar slides visualizados anteriormente.&quot;,&quot;PB_NAVIGATION_IS_SEQUENTIAL&quot;:&quot;Você tem que ver os slides na ordem definida.&quot;,&quot;PB_PLAYBACK_RATE_MENU_CAPTION&quot;:&quot;Speed&quot;,&quot;PB_PRECEDING_QUIZ_FAILED_WINDOW_TEXT&quot;:&quot;Você não pode avançar porque você não passou no teste do slide%SLIDE_INDEX%.&quot;,&quot;PB_PRECEDING_QUIZ_NOT_COMPLETED_WINDOW_TEXT&quot;:&quot;Você deve tentar o teste do slide %SLIDE_INDEX% para avançar.&quot;,&quot;PB_PRECEDING_QUIZ_NOT_PASSED_WINDOW_TEXT&quot;:&quot;Você deve passar o questionário do slide %SLIDE_INDEX% para avançar.&quot;,&quot;PB_PRECEDING_SCENARIO_FAILED_WINDOW_TEXT&quot;:&quot;Você não pode avançar porque você não passou a simulação do slide %SLIDE_INDEX%.&quot;,&quot;PB_PRECEDING_SCENARIO_NOT_COMPLETED_WINDOW_TEXT&quot;:&quot;Você deve tentar a simulação no slide %SLIDE_INDEX% para avançar.&quot;,&quot;PB_PRECEDING_SCENARIO_NOT_PASSED_WINDOW_TEXT&quot;:&quot;Você deve passar na simulação do slide %SLIDE_INDEX% para avançar.&quot;,&quot;PB_PRESENTER_COLLAPSE_BIO&quot;:&quot;Show less&quot;,&quot;PB_PRESENTER_EMAIL&quot;:&quot;Email&quot;,&quot;PB_PRESENTER_EXPAND_BIO&quot;:&quot;Show more&quot;,&quot;PB_PRESENTER_NO_INFO&quot;:&quot;Sem informaão do Apresentador&quot;,&quot;PB_PRESENTER_WEBSITE&quot;:&quot;Página Web&quot;,&quot;PB_QUIZ_SLIDE_WINDOW_TEXT&quot;:&quot;Você deve concluir o questionário antes de sair deste slide.&quot;,&quot;PB_RATE_MENU_CAPTION&quot;:&quot;Speed&quot;,&quot;PB_RATE_MENU_DEFAULT_RATE&quot;:&quot;Normal&quot;,&quot;PB_RESUME_PRESENTATION_WINDOW_TEXT&quot;:&quot;Gostaria de retomar a apresentação do último slide visualizado?&quot;,&quot;PB_SCENARIO_SLIDE_WINDOW_TEXT&quot;:&quot;Você deve completar a simulação antes de sair deste slide.&quot;,&quot;PB_SEARCH_CANCEL&quot;:&quot;Cancelar&quot;,&quot;PB_SEARCH_NO_RESULTS_LABEL&quot;:&quot;Nenhuma equivalência encontrada&quot;,&quot;PB_SEARCH_PANEL_DEFAULT_TEXT&quot;:&quot;Procurar&quot;,&quot;PB_SEARCH_RESULTS_LABEL&quot;:&quot;RESULTADOS DA PESQUISA:&quot;,&quot;PB_SEARCH_RESULT_IN_NOTES&quot;:&quot;in notes&quot;,&quot;PB_SEARCH_RESULT_IN_TEXT_LABEL&quot;:&quot;[Slide text]&quot;,&quot;PB_SUBTITLES_MENU_CAPTION&quot;:&quot;Subtitles&quot;,&quot;PB_SUBTITLES_OFF&quot;:&quot;Desligar&quot;,&quot;PB_TAB_NOTES_LABEL&quot;:&quot;NOTAS&quot;,&quot;PB_TAB_OUTLINE_LABEL&quot;:&quot;ESBOÇO&quot;,&quot;PB_TIME_RESTRICTION&quot;:&quot;Desculpe, o autor desativou a visualização da apresentação no momento.&quot;,&quot;PB_TITLE_PANEL_ATTACHMENTS&quot;:&quot;Recursos&quot;,&quot;PB_TITLE_PANEL_MARKER_TOOLS&quot;:&quot;Marcadores&quot;,&quot;PB_TITLE_PANEL_NOTES&quot;:&quot;Notas&quot;,&quot;PB_TITLE_PANEL_OUTLINE&quot;:&quot;Esboço&quot;,&quot;PB_TITLE_PANEL_PRESENTER_INFO&quot;:&quot;Informação do apresentador&quot;,&quot;PB_TREE_CONTROL_LOADING&quot;:&quot;Carregando…&quot;,&quot;PB_VIDEO_WINDOW_NO_VIDEO_LABEL&quot;:&quot;Sem vídeo&quot;},&quot;playbackAndNavigationSettings&quot;:{&quot;autoStart&quot;:true,&quot;saveAnimationStates&quot;:true,&quot;loopPresentation&quot;:false,&quot;autoPlayAnimations&quot;:false,&quot;autoPlayAnimationsTime&quot;:1,&quot;navigationType&quot;:&quot;FREE&quot;,&quot;resumeMode&quot;:&quot;PROMPT&quot;,&quot;enableKeyboardNavigation&quot;:true},&quot;keyboardSettings&quot;:&quot;&quot;,&quot;skinVersion&quot;:2,&quot;skinCompatibleVersion&quot;:0,&quot;publishSettings&quot;:{&quot;backgroundColor&quot;:&quot;#DCDEE0&quot;,&quot;playerDimensions&quot;:{&quot;height&quot;:74,&quot;width&quot;:24},&quot;playerModule&quot;:&quot;UniversalHtml&quot;,&quot;presentationContent&quot;:{&quot;metadata&quot;:{&quot;references&quot;:false,&quot;texts&quot;:[&quot;DT_HYPERLINK_TOOLTIP&quot;]},&quot;resources&quot;:{&quot;attachments&quot;:false,&quot;companyLogos&quot;:null,&quot;fonts&quot;:[{&quot;charsets&quot;:{&quot;dynamicFormatted&quot;:[&quot;DCT_INTERACTIVITY_TEXT&quot;,&quot;DCT_INTERACTIVITY_SEMIBOLD_TEXT&quot;],&quot;dynamicPlain&quot;:[&quot;DCT_HYPERLINK_TOOLTIP&quot;],&quot;static&quot;:[&quot;ANTERIOR&quot;,&quot;PRÓXIMO&quot;,&quot;%SLIDE_NUMBER% de %TOTAL_SLIDES%&quot;,&quot;SIM&quot;,&quot;NÃO&quot;,&quot;OK&quot;,&quot;Gostaria de retomar a apresentação do último slide visualizado?&quot;,&quot;Você deve concluir o questionário antes de sair deste slide.&quot;,&quot;Você deve passar o questionário do slide %SLIDE_INDEX% para avançar.&quot;,&quot;Você deve tentar o teste do slide %SLIDE_INDEX% para avançar.&quot;,&quot;Você não pode avançar porque você não passou no teste do slide%SLIDE_INDEX%.&quot;,&quot;Você deve concluir a interação antes de sair deste slide.&quot;,&quot;Você deve completar a simulação antes de sair deste slide.&quot;,&quot;Você deve passar na simulação do slide %SLIDE_INDEX% para avançar.&quot;,&quot;Você deve tentar a simulação no slide %SLIDE_INDEX% para avançar.&quot;,&quot;Você não pode avançar porque você não passou a simulação do slide %SLIDE_INDEX%.&quot;,&quot;Você tem que ver o slide inteiro para continuar&quot;,&quot;Você só pode acessar slides visualizados anteriormente.&quot;,&quot;Você tem que ver os slides na ordem definida.&quot;,&quot;Digite a senha para assistir a apresentação&quot;,&quot;Senha incorreta&quot;,&quot;Desculpe, o autor desativou a visualização da apresentação neste domínio.&quot;,&quot;Desculpe, o autor desativou a visualização da apresentação no momento.&quot;,&quot;De volta&quot;,&quot;Previous&quot;,&quot;Next&quot;,&quot;0123456789:.\/…-x&quot;]},&quot;embedName&quot;:&quot;PFn&quot;,&quot;fontFamily&quot;:&quot;Arial&quot;,&quot;isBold&quot;:false,&quot;isItalic&quot;:false,&quot;isSemibold&quot;:false,&quot;substituteFontFamily&quot;:&quot;Arial&quot;},{&quot;charsets&quot;:{&quot;dynamicFormatted&quot;:[&quot;DCT_INTERACTIVITY_TEXT&quot;,&quot;DCT_INTERACTIVITY_SEMIBOLD_TEXT&quot;],&quot;dynamicPlain&quot;:[&quot;DCT_HYPERLINK_TOOLTIP&quot;],&quot;static&quot;:[&quot;ANTERIOR&quot;,&quot;PRÓXIMO&quot;,&quot;%SLIDE_NUMBER% de %TOTAL_SLIDES%&quot;,&quot;SIM&quot;,&quot;NÃO&quot;,&quot;OK&quot;,&quot;Gostaria de retomar a apresentação do último slide visualizado?&quot;,&quot;Você deve concluir o questionário antes de sair deste slide.&quot;,&quot;Você deve passar o questionário do slide %SLIDE_INDEX% para avançar.&quot;,&quot;Você deve tentar o teste do slide %SLIDE_INDEX% para avançar.&quot;,&quot;Você não pode avançar porque você não passou no teste do slide%SLIDE_INDEX%.&quot;,&quot;Você deve concluir a interação antes de sair deste slide.&quot;,&quot;Você deve completar a simulação antes de sair deste slide.&quot;,&quot;Você deve passar na simulação do slide %SLIDE_INDEX% para avançar.&quot;,&quot;Você deve tentar a simulação no slide %SLIDE_INDEX% para avançar.&quot;,&quot;Você não pode avançar porque você não passou a simulação do slide %SLIDE_INDEX%.&quot;,&quot;Você tem que ver o slide inteiro para continuar&quot;,&quot;Você só pode acessar slides visualizados anteriormente.&quot;,&quot;Você tem que ver os slides na ordem definida.&quot;,&quot;Digite a senha para assistir a apresentação&quot;,&quot;Senha incorreta&quot;,&quot;Desculpe, o autor desativou a visualização da apresentação neste domínio.&quot;,&quot;Desculpe, o autor desativou a visualização da apresentação no momento.&quot;,&quot;De volta&quot;,&quot;Previous&quot;,&quot;Next&quot;,&quot;0123456789:.\/…-x&quot;]},&quot;embedName&quot;:&quot;PFnb&quot;,&quot;fontFamily&quot;:&quot;Arial&quot;,&quot;isBold&quot;:true,&quot;isItalic&quot;:false,&quot;isSemibold&quot;:false,&quot;substituteFontFamily&quot;:&quot;Arial&quot;},{&quot;charsets&quot;:{&quot;dynamicFormatted&quot;:[&quot;DCT_INTERACTIVITY_TEXT&quot;,&quot;DCT_INTERACTIVITY_SEMIBOLD_TEXT&quot;],&quot;dynamicPlain&quot;:[&quot;DCT_HYPERLINK_TOOLTIP&quot;],&quot;static&quot;:[&quot;ANTERIOR&quot;,&quot;PRÓXIMO&quot;,&quot;%SLIDE_NUMBER% de %TOTAL_SLIDES%&quot;,&quot;SIM&quot;,&quot;NÃO&quot;,&quot;OK&quot;,&quot;Gostaria de retomar a apresentação do último slide visualizado?&quot;,&quot;Você deve concluir o questionário antes de sair deste slide.&quot;,&quot;Você deve passar o questionário do slide %SLIDE_INDEX% para avançar.&quot;,&quot;Você deve tentar o teste do slide %SLIDE_INDEX% para avançar.&quot;,&quot;Você não pode avançar porque você não passou no teste do slide%SLIDE_INDEX%.&quot;,&quot;Você deve concluir a interação antes de sair deste slide.&quot;,&quot;Você deve completar a simulação antes de sair deste slide.&quot;,&quot;Você deve passar na simulação do slide %SLIDE_INDEX% para avançar.&quot;,&quot;Você deve tentar a simulação no slide %SLIDE_INDEX% para avançar.&quot;,&quot;Você não pode avançar porque você não passou a simulação do slide %SLIDE_INDEX%.&quot;,&quot;Você tem que ver o slide inteiro para continuar&quot;,&quot;Você só pode acessar slides visualizados anteriormente.&quot;,&quot;Você tem que ver os slides na ordem definida.&quot;,&quot;Digite a senha para assistir a apresentação&quot;,&quot;Senha incorreta&quot;,&quot;Desculpe, o autor desativou a visualização da apresentação neste domínio.&quot;,&quot;Desculpe, o autor desativou a visualização da apresentação no momento.&quot;,&quot;De volta&quot;,&quot;Previous&quot;,&quot;Next&quot;,&quot;0123456789:.\/…-x&quot;]},&quot;embedName&quot;:&quot;PFni&quot;,&quot;fontFamily&quot;:&quot;Arial&quot;,&quot;isBold&quot;:false,&quot;isItalic&quot;:true,&quot;isSemibold&quot;:false,&quot;substituteFontFamily&quot;:&quot;Arial&quot;},{&quot;charsets&quot;:{&quot;dynamicFormatted&quot;:[&quot;DCT_INTERACTIVITY_TEXT&quot;,&quot;DCT_INTERACTIVITY_SEMIBOLD_TEXT&quot;],&quot;dynamicPlain&quot;:[&quot;DCT_HYPERLINK_TOOLTIP&quot;],&quot;static&quot;:[&quot;ANTERIOR&quot;,&quot;PRÓXIMO&quot;,&quot;%SLIDE_NUMBER% de %TOTAL_SLIDES%&quot;,&quot;SIM&quot;,&quot;NÃO&quot;,&quot;OK&quot;,&quot;Gostaria de retomar a apresentação do último slide visualizado?&quot;,&quot;Você deve concluir o questionário antes de sair deste slide.&quot;,&quot;Você deve passar o questionário do slide %SLIDE_INDEX% para avançar.&quot;,&quot;Você deve tentar o teste do slide %SLIDE_INDEX% para avançar.&quot;,&quot;Você não pode avançar porque você não passou no teste do slide%SLIDE_INDEX%.&quot;,&quot;Você deve concluir a interação antes de sair deste slide.&quot;,&quot;Você deve completar a simulação antes de sair deste slide.&quot;,&quot;Você deve passar na simulação do slide %SLIDE_INDEX% para avançar.&quot;,&quot;Você deve tentar a simulação no slide %SLIDE_INDEX% para avançar.&quot;,&quot;Você não pode avançar porque você não passou a simulação do slide %SLIDE_INDEX%.&quot;,&quot;Você tem que ver o slide inteiro para continuar&quot;,&quot;Você só pode acessar slides visualizados anteriormente.&quot;,&quot;Você tem que ver os slides na ordem definida.&quot;,&quot;Digite a senha para assistir a apresentação&quot;,&quot;Senha incorreta&quot;,&quot;Desculpe, o autor desativou a visualização da apresentação neste domínio.&quot;,&quot;Desculpe, o autor desativou a visualização da apresentação no momento.&quot;,&quot;De volta&quot;,&quot;Previous&quot;,&quot;Next&quot;,&quot;0123456789:.\/…-x&quot;]},&quot;embedName&quot;:&quot;PFnbi&quot;,&quot;fontFamily&quot;:&quot;Arial&quot;,&quot;isBold&quot;:true,&quot;isItalic&quot;:true,&quot;isSemibold&quot;:false,&quot;substituteFontFamily&quot;:&quot;Arial&quot;},{&quot;charsets&quot;:{&quot;dynamicFormatted&quot;:[&quot;DCT_INTERACTIVITY_TEXT&quot;,&quot;DCT_INTERACTIVITY_SEMIBOLD_TEXT&quot;],&quot;dynamicPlain&quot;:[&quot;DCT_HYPERLINK_TOOLTIP&quot;],&quot;static&quot;:[&quot;ANTERIOR&quot;,&quot;PRÓXIMO&quot;,&quot;%SLIDE_NUMBER% de %TOTAL_SLIDES%&quot;,&quot;SIM&quot;,&quot;NÃO&quot;,&quot;OK&quot;,&quot;Gostaria de retomar a apresentação do último slide visualizado?&quot;,&quot;Você deve concluir o questionário antes de sair deste slide.&quot;,&quot;Você deve passar o questionário do slide %SLIDE_INDEX% para avançar.&quot;,&quot;Você deve tentar o teste do slide %SLIDE_INDEX% para avançar.&quot;,&quot;Você não pode avançar porque você não passou no teste do slide%SLIDE_INDEX%.&quot;,&quot;Você deve concluir a interação antes de sair deste slide.&quot;,&quot;Você deve completar a simulação antes de sair deste slide.&quot;,&quot;Você deve passar na simulação do slide %SLIDE_INDEX% para avançar.&quot;,&quot;Você deve tentar a simulação no slide %SLIDE_INDEX% para avançar.&quot;,&quot;Você não pode avançar porque você não passou a simulação do slide %SLIDE_INDEX%.&quot;,&quot;Você tem que ver o slide inteiro para continuar&quot;,&quot;Você só pode acessar slides visualizados anteriormente.&quot;,&quot;Você tem que ver os slides na ordem definida.&quot;,&quot;Digite a senha para assistir a apresentação&quot;,&quot;Senha incorreta&quot;,&quot;Desculpe, o autor desativou a visualização da apresentação neste domínio.&quot;,&quot;Desculpe, o autor desativou a visualização da apresentação no momento.&quot;,&quot;De volta&quot;,&quot;Previous&quot;,&quot;Next&quot;,&quot;0123456789:.\/…-x&quot;]},&quot;embedName&quot;:&quot;PFnsb&quot;,&quot;fontFamily&quot;:&quot;Arial&quot;,&quot;isBold&quot;:false,&quot;isItalic&quot;:false,&quot;isSemibold&quot;:true,&quot;substituteFontFamily&quot;:&quot;Arial&quot;},{&quot;charsets&quot;:{&quot;dynamicFormatted&quot;:[&quot;DCT_INTERACTIVITY_TEXT&quot;,&quot;DCT_INTERACTIVITY_SEMIBOLD_TEXT&quot;],&quot;dynamicPlain&quot;:[&quot;DCT_HYPERLINK_TOOLTIP&quot;],&quot;static&quot;:[&quot;ANTERIOR&quot;,&quot;PRÓXIMO&quot;,&quot;%SLIDE_NUMBER% de %TOTAL_SLIDES%&quot;,&quot;SIM&quot;,&quot;NÃO&quot;,&quot;OK&quot;,&quot;Gostaria de retomar a apresentação do último slide visualizado?&quot;,&quot;Você deve concluir o questionário antes de sair deste slide.&quot;,&quot;Você deve passar o questionário do slide %SLIDE_INDEX% para avançar.&quot;,&quot;Você deve tentar o teste do slide %SLIDE_INDEX% para avançar.&quot;,&quot;Você não pode avançar porque você não passou no teste do slide%SLIDE_INDEX%.&quot;,&quot;Você deve concluir a interação antes de sair deste slide.&quot;,&quot;Você deve completar a simulação antes de sair deste slide.&quot;,&quot;Você deve passar na simulação do slide %SLIDE_INDEX% para avançar.&quot;,&quot;Você deve tentar a simulação no slide %SLIDE_INDEX% para avançar.&quot;,&quot;Você não pode avançar porque você não passou a simulação do slide %SLIDE_INDEX%.&quot;,&quot;Você tem que ver o slide inteiro para continuar&quot;,&quot;Você só pode acessar slides visualizados anteriormente.&quot;,&quot;Você tem que ver os slides na ordem definida.&quot;,&quot;Digite a senha para assistir a apresentação&quot;,&quot;Senha incorreta&quot;,&quot;Desculpe, o autor desativou a visualização da apresentação neste domínio.&quot;,&quot;Desculpe, o autor desativou a visualização da apresentação no momento.&quot;,&quot;De volta&quot;,&quot;Previous&quot;,&quot;Next&quot;,&quot;0123456789:.\/…-x&quot;]},&quot;embedName&quot;:&quot;PFnsbi&quot;,&quot;fontFamily&quot;:&quot;Arial&quot;,&quot;isBold&quot;:false,&quot;isItalic&quot;:true,&quot;isSemibold&quot;:true,&quot;substituteFontFamily&quot;:&quot;Arial&quot;}],&quot;interactivity&quot;:{&quot;fullSupport&quot;:true},&quot;presenterPhotos&quot;:null,&quot;slideThumbnails&quot;:{&quot;enlargeToFit&quot;:false,&quot;height&quot;:59,&quot;jpegQuality&quot;:100,&quot;keepAspectRatio&quot;:true,&quot;width&quot;:78},&quot;videoNarrations&quot;:null}}},&quot;ceipData&quot;:{&quot;enableMiniSkinCustomization&quot;:true,&quot;playerLayout&quot;:&quot;custom&quot;,&quot;playerLayoutFooter&quot;:&quot;slideNumber,goToPrev,goToNext&quot;,&quot;playerLayoutHeader&quot;:&quot;&quot;,&quot;playerLayoutHeaderButtonsPosition&quot;:&quot;&quot;,&quot;playerLayoutOutline&quot;:&quot;&quot;,&quot;playerLayoutProgress&quot;:&quot;&quot;,&quot;playerLayoutProgressMode&quot;:&quot;&quot;,&quot;playerLayoutSidebar&quot;:&quot;&quot;,&quot;playerLayoutSidebarPosition&quot;:&quot;&quot;,&quot;playerMessages&quot;:&quot;custom&quot;,&quot;playerNavigationAutoStart&quot;:true,&quot;playerNavigationEnableKeyboardNavigation&quot;:true,&quot;playerNavigationMode&quot;:&quot;bySlides&quot;,&quot;playerNavigationOnRestart&quot;:&quot;prompt&quot;,&quot;playerNavigationSaveAnimationStates&quot;:true,&quot;playerNavigationType&quot;:&quot;free&quot;,&quot;playerTheme&quot;:&quot;custom&quot;,&quot;playerThemeBorderRadius&quot;:10,&quot;playerThemeColorScheme&quot;:&quot;builtin.lightBlue&quot;,&quot;playerThemeFont&quot;:&quot;Arial&quot;}}}"/>
  <p:tag name="ISPRING-SUITE_ISPRING_CURRENT_PLAYER_ID" val="universal"/>
  <p:tag name="ISPRING_PRESENTATION_COURSE_TITLE" val="5.2 - Formas de comunicar e vender - R01"/>
  <p:tag name="ISPRING_ULTRA_SCORM_LESSON_TITLE" val="5.2 - Formas de comunicar e vender"/>
  <p:tag name="ISPRING_ULTRA_SCORM_COURSE_ID" val="A0C3AF02-49A9-412F-A5D3-EFB307676D64"/>
  <p:tag name="ISPRING_CMI5_LAUNCH_METHOD" val="any window"/>
  <p:tag name="ISPRING_SCORM_ENDPOINT" val="&lt;endpoint&gt;&lt;enable&gt;0&lt;/enable&gt;&lt;lrs&gt;https://&lt;/lrs&gt;&lt;auth&gt;0&lt;/auth&gt;&lt;login&gt;&lt;/login&gt;&lt;password&gt;&lt;/password&gt;&lt;key&gt;&lt;/key&gt;&lt;name&gt;&lt;/name&gt;&lt;email&gt;&lt;/email&gt;&lt;/endpoint&gt;&#10;"/>
  <p:tag name="ISPRING_SCORM_RATE_SLIDES" val="1"/>
  <p:tag name="ISPRING_SCORM_PASSING_SCORE" val="100.000000"/>
  <p:tag name="ISPRINGCLOUDFOLDERID" val="1"/>
  <p:tag name="ISPRINGONLINEFOLDERID" val="1"/>
  <p:tag name="ISPRING_OUTPUT_FOLDER" val="[[&quot;o\uFFFDY\uFFFD{88FD052C-7D39-4A0B-8043-8D93854AA114}&quot;,&quot;G:\\Meu Drive\\2021_HUBNER ARQUITETURA\\00_21_19_Quiron\\23_SICREDI_EMPREENDEDORAS\\FINALIZADOS&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universal&quot;,&quot;studioSettings&quot;:{&quot;useMobileViewer&quot;:&quot;T_FALSE&quot;}},&quot;advancedSettings&quot;:{&quot;enableTextAllocation&quot;:&quot;T_TRUE&quot;,&quot;viewingFromLocalDrive&quot;:&quot;T_TRUE&quot;,&quot;contentScale&quot;:75,&quot;contentScaleMode&quot;:&quot;SCALE&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publishDestination&quot;:&quot;LMS&quot;,&quot;wordSettings&quot;:{&quot;printCopies&quot;:1},&quot;studioSettings&quot;:{&quot;onlineDestinationFolderId&quot;:&quot;0&quot;}}"/>
  <p:tag name="ISPRING_FIRST_PUBLISH" val="1"/>
  <p:tag name="ISPRING_LMS_API_VERSION" val="SCORM 1.2"/>
  <p:tag name="ISPRING_ULTRA_SCORM_COURCE_TITLE" val="5.2 - Formas de comunicar e vender - SCORM 1.2"/>
  <p:tag name="ISPRING_SCORM_RATE_QUIZZES" val="0"/>
  <p:tag name="ISPRING_PRESENTATION_TITLE" val="5.2 - Formas de comunicar e vender - SCORM 1.2"/>
</p:tagLst>
</file>

<file path=ppt/tags/tag10.xml><?xml version="1.0" encoding="utf-8"?>
<p:tagLst xmlns:a="http://schemas.openxmlformats.org/drawingml/2006/main" xmlns:r="http://schemas.openxmlformats.org/officeDocument/2006/relationships" xmlns:p="http://schemas.openxmlformats.org/presentationml/2006/main">
  <p:tag name="GENSWF_SLIDE_UID" val="{2D8B0F0D-653F-4BB5-869A-C7346909968E}:8567"/>
</p:tagLst>
</file>

<file path=ppt/tags/tag11.xml><?xml version="1.0" encoding="utf-8"?>
<p:tagLst xmlns:a="http://schemas.openxmlformats.org/drawingml/2006/main" xmlns:r="http://schemas.openxmlformats.org/officeDocument/2006/relationships" xmlns:p="http://schemas.openxmlformats.org/presentationml/2006/main">
  <p:tag name="GENSWF_SLIDE_UID" val="{238863B6-2662-44FA-A030-B90286F07CDF}:8568"/>
</p:tagLst>
</file>

<file path=ppt/tags/tag12.xml><?xml version="1.0" encoding="utf-8"?>
<p:tagLst xmlns:a="http://schemas.openxmlformats.org/drawingml/2006/main" xmlns:r="http://schemas.openxmlformats.org/officeDocument/2006/relationships" xmlns:p="http://schemas.openxmlformats.org/presentationml/2006/main">
  <p:tag name="GENSWF_SLIDE_UID" val="{E75B47B0-1F95-4713-8983-DDCD8C078BC5}:8569"/>
</p:tagLst>
</file>

<file path=ppt/tags/tag13.xml><?xml version="1.0" encoding="utf-8"?>
<p:tagLst xmlns:a="http://schemas.openxmlformats.org/drawingml/2006/main" xmlns:r="http://schemas.openxmlformats.org/officeDocument/2006/relationships" xmlns:p="http://schemas.openxmlformats.org/presentationml/2006/main">
  <p:tag name="GENSWF_SLIDE_UID" val="{2E16A589-04D2-4AEC-8405-A6BDE302BFF6}:8570"/>
</p:tagLst>
</file>

<file path=ppt/tags/tag14.xml><?xml version="1.0" encoding="utf-8"?>
<p:tagLst xmlns:a="http://schemas.openxmlformats.org/drawingml/2006/main" xmlns:r="http://schemas.openxmlformats.org/officeDocument/2006/relationships" xmlns:p="http://schemas.openxmlformats.org/presentationml/2006/main">
  <p:tag name="GENSWF_SLIDE_UID" val="{ADD14BFF-6662-4468-B4B3-CD35EB5553CB}:8571"/>
</p:tagLst>
</file>

<file path=ppt/tags/tag15.xml><?xml version="1.0" encoding="utf-8"?>
<p:tagLst xmlns:a="http://schemas.openxmlformats.org/drawingml/2006/main" xmlns:r="http://schemas.openxmlformats.org/officeDocument/2006/relationships" xmlns:p="http://schemas.openxmlformats.org/presentationml/2006/main">
  <p:tag name="GENSWF_SLIDE_UID" val="{0FC4FAED-9900-4222-868B-65BAE2915F24}:8491"/>
</p:tagLst>
</file>

<file path=ppt/tags/tag16.xml><?xml version="1.0" encoding="utf-8"?>
<p:tagLst xmlns:a="http://schemas.openxmlformats.org/drawingml/2006/main" xmlns:r="http://schemas.openxmlformats.org/officeDocument/2006/relationships" xmlns:p="http://schemas.openxmlformats.org/presentationml/2006/main">
  <p:tag name="GENSWF_SLIDE_UID" val="{A1900B71-B4E2-40C7-AD13-0DD91D3AE577}:8552"/>
</p:tagLst>
</file>

<file path=ppt/tags/tag17.xml><?xml version="1.0" encoding="utf-8"?>
<p:tagLst xmlns:a="http://schemas.openxmlformats.org/drawingml/2006/main" xmlns:r="http://schemas.openxmlformats.org/officeDocument/2006/relationships" xmlns:p="http://schemas.openxmlformats.org/presentationml/2006/main">
  <p:tag name="GENSWF_SLIDE_UID" val="{84BF5FEF-B68E-40B8-B6D9-87866B95F7D4}:8482"/>
</p:tagLst>
</file>

<file path=ppt/tags/tag18.xml><?xml version="1.0" encoding="utf-8"?>
<p:tagLst xmlns:a="http://schemas.openxmlformats.org/drawingml/2006/main" xmlns:r="http://schemas.openxmlformats.org/officeDocument/2006/relationships" xmlns:p="http://schemas.openxmlformats.org/presentationml/2006/main">
  <p:tag name="GENSWF_SLIDE_UID" val="{2D8D9CE4-3559-4A97-BA13-0B0D178DA155}:8532"/>
</p:tagLst>
</file>

<file path=ppt/tags/tag19.xml><?xml version="1.0" encoding="utf-8"?>
<p:tagLst xmlns:a="http://schemas.openxmlformats.org/drawingml/2006/main" xmlns:r="http://schemas.openxmlformats.org/officeDocument/2006/relationships" xmlns:p="http://schemas.openxmlformats.org/presentationml/2006/main">
  <p:tag name="GENSWF_SLIDE_UID" val="{38BAA360-41D1-45DB-AA93-3318C1A49C41}:8533"/>
</p:tagLst>
</file>

<file path=ppt/tags/tag2.xml><?xml version="1.0" encoding="utf-8"?>
<p:tagLst xmlns:a="http://schemas.openxmlformats.org/drawingml/2006/main" xmlns:r="http://schemas.openxmlformats.org/officeDocument/2006/relationships" xmlns:p="http://schemas.openxmlformats.org/presentationml/2006/main">
  <p:tag name="GENSWF_SLIDE_UID" val="{6866BBCB-6183-4323-83BD-E56FF9D1BE5D}:8231"/>
</p:tagLst>
</file>

<file path=ppt/tags/tag20.xml><?xml version="1.0" encoding="utf-8"?>
<p:tagLst xmlns:a="http://schemas.openxmlformats.org/drawingml/2006/main" xmlns:r="http://schemas.openxmlformats.org/officeDocument/2006/relationships" xmlns:p="http://schemas.openxmlformats.org/presentationml/2006/main">
  <p:tag name="GENSWF_SLIDE_UID" val="{90F095D8-3475-4E5C-AED9-99FEECD06A6D}:8534"/>
</p:tagLst>
</file>

<file path=ppt/tags/tag21.xml><?xml version="1.0" encoding="utf-8"?>
<p:tagLst xmlns:a="http://schemas.openxmlformats.org/drawingml/2006/main" xmlns:r="http://schemas.openxmlformats.org/officeDocument/2006/relationships" xmlns:p="http://schemas.openxmlformats.org/presentationml/2006/main">
  <p:tag name="GENSWF_SLIDE_UID" val="{A0FB2C48-3915-45CA-8C55-21DE408124A3}:8536"/>
</p:tagLst>
</file>

<file path=ppt/tags/tag22.xml><?xml version="1.0" encoding="utf-8"?>
<p:tagLst xmlns:a="http://schemas.openxmlformats.org/drawingml/2006/main" xmlns:r="http://schemas.openxmlformats.org/officeDocument/2006/relationships" xmlns:p="http://schemas.openxmlformats.org/presentationml/2006/main">
  <p:tag name="GENSWF_SLIDE_UID" val="{9D42A201-68F1-42E7-9289-99A8B8FE9655}:8537"/>
</p:tagLst>
</file>

<file path=ppt/tags/tag23.xml><?xml version="1.0" encoding="utf-8"?>
<p:tagLst xmlns:a="http://schemas.openxmlformats.org/drawingml/2006/main" xmlns:r="http://schemas.openxmlformats.org/officeDocument/2006/relationships" xmlns:p="http://schemas.openxmlformats.org/presentationml/2006/main">
  <p:tag name="GENSWF_SLIDE_UID" val="{76CF5BC5-E577-4D1F-B700-74ECEFD2A05E}:304"/>
</p:tagLst>
</file>

<file path=ppt/tags/tag24.xml><?xml version="1.0" encoding="utf-8"?>
<p:tagLst xmlns:a="http://schemas.openxmlformats.org/drawingml/2006/main" xmlns:r="http://schemas.openxmlformats.org/officeDocument/2006/relationships" xmlns:p="http://schemas.openxmlformats.org/presentationml/2006/main">
  <p:tag name="GENSWF_SLIDE_UID" val="{9A4D0F59-6CD0-4EF8-8922-9E9A8961A3A1}:8557"/>
</p:tagLst>
</file>

<file path=ppt/tags/tag25.xml><?xml version="1.0" encoding="utf-8"?>
<p:tagLst xmlns:a="http://schemas.openxmlformats.org/drawingml/2006/main" xmlns:r="http://schemas.openxmlformats.org/officeDocument/2006/relationships" xmlns:p="http://schemas.openxmlformats.org/presentationml/2006/main">
  <p:tag name="GENSWF_SLIDE_UID" val="{ABF526EC-63C1-45FC-8228-A0727D6B9562}:8213"/>
</p:tagLst>
</file>

<file path=ppt/tags/tag26.xml><?xml version="1.0" encoding="utf-8"?>
<p:tagLst xmlns:a="http://schemas.openxmlformats.org/drawingml/2006/main" xmlns:r="http://schemas.openxmlformats.org/officeDocument/2006/relationships" xmlns:p="http://schemas.openxmlformats.org/presentationml/2006/main">
  <p:tag name="GENSWF_SLIDE_UID" val="{A1900B71-B4E2-40C7-AD13-0DD91D3AE577}:8552"/>
</p:tagLst>
</file>

<file path=ppt/tags/tag27.xml><?xml version="1.0" encoding="utf-8"?>
<p:tagLst xmlns:a="http://schemas.openxmlformats.org/drawingml/2006/main" xmlns:r="http://schemas.openxmlformats.org/officeDocument/2006/relationships" xmlns:p="http://schemas.openxmlformats.org/presentationml/2006/main">
  <p:tag name="GENSWF_SLIDE_UID" val="{5CD2D37B-B270-4CB8-9344-C7315916A67A}:315"/>
</p:tagLst>
</file>

<file path=ppt/tags/tag28.xml><?xml version="1.0" encoding="utf-8"?>
<p:tagLst xmlns:a="http://schemas.openxmlformats.org/drawingml/2006/main" xmlns:r="http://schemas.openxmlformats.org/officeDocument/2006/relationships" xmlns:p="http://schemas.openxmlformats.org/presentationml/2006/main">
  <p:tag name="GENSWF_SLIDE_UID" val="{3057CDC5-3691-41FF-8C13-B09BCB7AD893}:8205"/>
</p:tagLst>
</file>

<file path=ppt/tags/tag29.xml><?xml version="1.0" encoding="utf-8"?>
<p:tagLst xmlns:a="http://schemas.openxmlformats.org/drawingml/2006/main" xmlns:r="http://schemas.openxmlformats.org/officeDocument/2006/relationships" xmlns:p="http://schemas.openxmlformats.org/presentationml/2006/main">
  <p:tag name="GENSWF_SLIDE_UID" val="{96408E3E-BC39-46A8-AD60-0E303EAAFD9A}:8496"/>
</p:tagLst>
</file>

<file path=ppt/tags/tag3.xml><?xml version="1.0" encoding="utf-8"?>
<p:tagLst xmlns:a="http://schemas.openxmlformats.org/drawingml/2006/main" xmlns:r="http://schemas.openxmlformats.org/officeDocument/2006/relationships" xmlns:p="http://schemas.openxmlformats.org/presentationml/2006/main">
  <p:tag name="GENSWF_SLIDE_UID" val="{42411C36-1230-4E79-B23A-48B306A03AFD}:8125"/>
</p:tagLst>
</file>

<file path=ppt/tags/tag30.xml><?xml version="1.0" encoding="utf-8"?>
<p:tagLst xmlns:a="http://schemas.openxmlformats.org/drawingml/2006/main" xmlns:r="http://schemas.openxmlformats.org/officeDocument/2006/relationships" xmlns:p="http://schemas.openxmlformats.org/presentationml/2006/main">
  <p:tag name="GENSWF_SLIDE_UID" val="{7BC816A1-A127-42CB-BDF4-E36104331326}:319"/>
</p:tagLst>
</file>

<file path=ppt/tags/tag4.xml><?xml version="1.0" encoding="utf-8"?>
<p:tagLst xmlns:a="http://schemas.openxmlformats.org/drawingml/2006/main" xmlns:r="http://schemas.openxmlformats.org/officeDocument/2006/relationships" xmlns:p="http://schemas.openxmlformats.org/presentationml/2006/main">
  <p:tag name="GENSWF_SLIDE_UID" val="{18AC8EC2-77E2-4735-9A21-98F2E3554DB2}:8104"/>
</p:tagLst>
</file>

<file path=ppt/tags/tag5.xml><?xml version="1.0" encoding="utf-8"?>
<p:tagLst xmlns:a="http://schemas.openxmlformats.org/drawingml/2006/main" xmlns:r="http://schemas.openxmlformats.org/officeDocument/2006/relationships" xmlns:p="http://schemas.openxmlformats.org/presentationml/2006/main">
  <p:tag name="GENSWF_SLIDE_UID" val="{0E563E79-4AAB-4901-9417-BF26C55C2965}:283"/>
</p:tagLst>
</file>

<file path=ppt/tags/tag6.xml><?xml version="1.0" encoding="utf-8"?>
<p:tagLst xmlns:a="http://schemas.openxmlformats.org/drawingml/2006/main" xmlns:r="http://schemas.openxmlformats.org/officeDocument/2006/relationships" xmlns:p="http://schemas.openxmlformats.org/presentationml/2006/main">
  <p:tag name="GENSWF_SLIDE_UID" val="{F25F5377-B69A-4F65-8114-676F85E8E66A}:8539"/>
</p:tagLst>
</file>

<file path=ppt/tags/tag7.xml><?xml version="1.0" encoding="utf-8"?>
<p:tagLst xmlns:a="http://schemas.openxmlformats.org/drawingml/2006/main" xmlns:r="http://schemas.openxmlformats.org/officeDocument/2006/relationships" xmlns:p="http://schemas.openxmlformats.org/presentationml/2006/main">
  <p:tag name="GENSWF_SLIDE_UID" val="{0FC4FAED-9900-4222-868B-65BAE2915F24}:8491"/>
</p:tagLst>
</file>

<file path=ppt/tags/tag8.xml><?xml version="1.0" encoding="utf-8"?>
<p:tagLst xmlns:a="http://schemas.openxmlformats.org/drawingml/2006/main" xmlns:r="http://schemas.openxmlformats.org/officeDocument/2006/relationships" xmlns:p="http://schemas.openxmlformats.org/presentationml/2006/main">
  <p:tag name="GENSWF_SLIDE_UID" val="{E4838A49-075B-40C2-AE04-64F977A93F6C}:8551"/>
</p:tagLst>
</file>

<file path=ppt/tags/tag9.xml><?xml version="1.0" encoding="utf-8"?>
<p:tagLst xmlns:a="http://schemas.openxmlformats.org/drawingml/2006/main" xmlns:r="http://schemas.openxmlformats.org/officeDocument/2006/relationships" xmlns:p="http://schemas.openxmlformats.org/presentationml/2006/main">
  <p:tag name="GENSWF_SLIDE_UID" val="{4958374E-AF02-4A9D-ADF3-D276D3EB479E}:8565"/>
</p:tagLst>
</file>

<file path=ppt/theme/theme1.xml><?xml version="1.0" encoding="utf-8"?>
<a:theme xmlns:a="http://schemas.openxmlformats.org/drawingml/2006/main" name="Tema do Office">
  <a:themeElements>
    <a:clrScheme name="Sicredi">
      <a:dk1>
        <a:srgbClr val="262626"/>
      </a:dk1>
      <a:lt1>
        <a:srgbClr val="FFFFFF"/>
      </a:lt1>
      <a:dk2>
        <a:srgbClr val="F06478"/>
      </a:dk2>
      <a:lt2>
        <a:srgbClr val="FFCD00"/>
      </a:lt2>
      <a:accent1>
        <a:srgbClr val="FF6400"/>
      </a:accent1>
      <a:accent2>
        <a:srgbClr val="46D7FF"/>
      </a:accent2>
      <a:accent3>
        <a:srgbClr val="1E9B32"/>
      </a:accent3>
      <a:accent4>
        <a:srgbClr val="828A82"/>
      </a:accent4>
      <a:accent5>
        <a:srgbClr val="0A4B1E"/>
      </a:accent5>
      <a:accent6>
        <a:srgbClr val="64C800"/>
      </a:accent6>
      <a:hlink>
        <a:srgbClr val="46D7FF"/>
      </a:hlink>
      <a:folHlink>
        <a:srgbClr val="F06478"/>
      </a:folHlink>
    </a:clrScheme>
    <a:fontScheme name="Sicredi">
      <a:majorFont>
        <a:latin typeface="Exo 2.0 Extra Bold"/>
        <a:ea typeface=""/>
        <a:cs typeface=""/>
      </a:majorFont>
      <a:minorFont>
        <a:latin typeface="Nunit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Tema do Office">
  <a:themeElements>
    <a:clrScheme name="Sicredi">
      <a:dk1>
        <a:srgbClr val="262626"/>
      </a:dk1>
      <a:lt1>
        <a:srgbClr val="FFFFFF"/>
      </a:lt1>
      <a:dk2>
        <a:srgbClr val="F06478"/>
      </a:dk2>
      <a:lt2>
        <a:srgbClr val="FFCD00"/>
      </a:lt2>
      <a:accent1>
        <a:srgbClr val="FF6400"/>
      </a:accent1>
      <a:accent2>
        <a:srgbClr val="46D7FF"/>
      </a:accent2>
      <a:accent3>
        <a:srgbClr val="1E9B32"/>
      </a:accent3>
      <a:accent4>
        <a:srgbClr val="828A82"/>
      </a:accent4>
      <a:accent5>
        <a:srgbClr val="0A4B1E"/>
      </a:accent5>
      <a:accent6>
        <a:srgbClr val="64C800"/>
      </a:accent6>
      <a:hlink>
        <a:srgbClr val="46D7FF"/>
      </a:hlink>
      <a:folHlink>
        <a:srgbClr val="F06478"/>
      </a:folHlink>
    </a:clrScheme>
    <a:fontScheme name="Sicredi">
      <a:majorFont>
        <a:latin typeface="Exo 2.0 Extra Bold"/>
        <a:ea typeface=""/>
        <a:cs typeface=""/>
      </a:majorFont>
      <a:minorFont>
        <a:latin typeface="Nuni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o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Materiais" ma:contentTypeID="0x010100385D3196928907479B521E8100A4944F00D5796FB70C8EDC4FA452DAC528136A8F" ma:contentTypeVersion="11" ma:contentTypeDescription="Crie um novo documento." ma:contentTypeScope="" ma:versionID="a8ff81b5e2de93d9b7d21238f1649353">
  <xsd:schema xmlns:xsd="http://www.w3.org/2001/XMLSchema" xmlns:xs="http://www.w3.org/2001/XMLSchema" xmlns:p="http://schemas.microsoft.com/office/2006/metadata/properties" xmlns:ns2="5d01c54c-98c5-4681-b2de-261132f90f7a" xmlns:ns3="39995f0c-aa0f-4156-9ebb-631744bc52a5" targetNamespace="http://schemas.microsoft.com/office/2006/metadata/properties" ma:root="true" ma:fieldsID="e3b36efd162006ffeb59b2d19b92d86d" ns2:_="" ns3:_="">
    <xsd:import namespace="5d01c54c-98c5-4681-b2de-261132f90f7a"/>
    <xsd:import namespace="39995f0c-aa0f-4156-9ebb-631744bc52a5"/>
    <xsd:element name="properties">
      <xsd:complexType>
        <xsd:sequence>
          <xsd:element name="documentManagement">
            <xsd:complexType>
              <xsd:all>
                <xsd:element ref="ns2:CmDescricao"/>
                <xsd:element ref="ns2:CmCategoria" minOccurs="0"/>
                <xsd:element ref="ns3:MediaServiceMetadata" minOccurs="0"/>
                <xsd:element ref="ns3:MediaServiceFastMetadata" minOccurs="0"/>
                <xsd:element ref="ns3:MediaServiceDateTaken" minOccurs="0"/>
                <xsd:element ref="ns2:CmOrdem" minOccurs="0"/>
                <xsd:element ref="ns3:MediaServiceObjectDetectorVersions"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d01c54c-98c5-4681-b2de-261132f90f7a" elementFormDefault="qualified">
    <xsd:import namespace="http://schemas.microsoft.com/office/2006/documentManagement/types"/>
    <xsd:import namespace="http://schemas.microsoft.com/office/infopath/2007/PartnerControls"/>
    <xsd:element name="CmDescricao" ma:index="8" ma:displayName="Descrição" ma:internalName="CmDescricao" ma:readOnly="false">
      <xsd:simpleType>
        <xsd:restriction base="dms:Note"/>
      </xsd:simpleType>
    </xsd:element>
    <xsd:element name="CmCategoria" ma:index="9" nillable="true" ma:displayName="Categorias" ma:format="Dropdown" ma:list="ab5e5b63-3857-4872-bd8e-ed889b25f63c" ma:internalName="CmCategoria" ma:showField="Title">
      <xsd:simpleType>
        <xsd:restriction base="dms:Lookup"/>
      </xsd:simpleType>
    </xsd:element>
    <xsd:element name="CmOrdem" ma:index="13" nillable="true" ma:displayName="Ordem" ma:internalName="CmOrdem" ma:percentage="FALSE">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39995f0c-aa0f-4156-9ebb-631744bc52a5"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údo"/>
        <xsd:element ref="dc:title"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CmDescricao xmlns="5d01c54c-98c5-4681-b2de-261132f90f7a">5.2 - Formas de comunicar e vender</CmDescricao>
    <CmCategoria xmlns="5d01c54c-98c5-4681-b2de-261132f90f7a">79</CmCategoria>
    <CmOrdem xmlns="5d01c54c-98c5-4681-b2de-261132f90f7a">3</CmOrdem>
  </documentManagement>
</p:properties>
</file>

<file path=customXml/itemProps1.xml><?xml version="1.0" encoding="utf-8"?>
<ds:datastoreItem xmlns:ds="http://schemas.openxmlformats.org/officeDocument/2006/customXml" ds:itemID="{EFABDD24-5D57-4CD9-9B9D-61B00862602E}"/>
</file>

<file path=customXml/itemProps2.xml><?xml version="1.0" encoding="utf-8"?>
<ds:datastoreItem xmlns:ds="http://schemas.openxmlformats.org/officeDocument/2006/customXml" ds:itemID="{AF024848-B306-4596-8497-A8D905C76CBD}"/>
</file>

<file path=customXml/itemProps3.xml><?xml version="1.0" encoding="utf-8"?>
<ds:datastoreItem xmlns:ds="http://schemas.openxmlformats.org/officeDocument/2006/customXml" ds:itemID="{34FE3068-2E97-4F17-8261-B53E91ADA776}"/>
</file>

<file path=docProps/app.xml><?xml version="1.0" encoding="utf-8"?>
<Properties xmlns="http://schemas.openxmlformats.org/officeDocument/2006/extended-properties" xmlns:vt="http://schemas.openxmlformats.org/officeDocument/2006/docPropsVTypes">
  <TotalTime>9763</TotalTime>
  <Words>7770</Words>
  <Application>Microsoft Macintosh PowerPoint</Application>
  <PresentationFormat>Widescreen</PresentationFormat>
  <Paragraphs>1087</Paragraphs>
  <Slides>55</Slides>
  <Notes>55</Notes>
  <HiddenSlides>0</HiddenSlides>
  <MMClips>1</MMClips>
  <ScaleCrop>false</ScaleCrop>
  <HeadingPairs>
    <vt:vector size="6" baseType="variant">
      <vt:variant>
        <vt:lpstr>Fontes usadas</vt:lpstr>
      </vt:variant>
      <vt:variant>
        <vt:i4>15</vt:i4>
      </vt:variant>
      <vt:variant>
        <vt:lpstr>Tema</vt:lpstr>
      </vt:variant>
      <vt:variant>
        <vt:i4>2</vt:i4>
      </vt:variant>
      <vt:variant>
        <vt:lpstr>Títulos de slides</vt:lpstr>
      </vt:variant>
      <vt:variant>
        <vt:i4>55</vt:i4>
      </vt:variant>
    </vt:vector>
  </HeadingPairs>
  <TitlesOfParts>
    <vt:vector size="72" baseType="lpstr">
      <vt:lpstr>Exo 2</vt:lpstr>
      <vt:lpstr>Arial</vt:lpstr>
      <vt:lpstr>Nunito SemiBold</vt:lpstr>
      <vt:lpstr>Exo 2.0</vt:lpstr>
      <vt:lpstr>Exo 2.0 Light</vt:lpstr>
      <vt:lpstr>Exo 2.0 Medium</vt:lpstr>
      <vt:lpstr>Exo 2 ExtraBold</vt:lpstr>
      <vt:lpstr>Nunito</vt:lpstr>
      <vt:lpstr>Exo 2.0 Semi Bold</vt:lpstr>
      <vt:lpstr>Phenomena ExtraBold</vt:lpstr>
      <vt:lpstr>Nunito ExtraLight</vt:lpstr>
      <vt:lpstr>Calibri</vt:lpstr>
      <vt:lpstr>Wingdings</vt:lpstr>
      <vt:lpstr>Exo 2 Medium</vt:lpstr>
      <vt:lpstr>Exo 2.0 Extra Bold</vt:lpstr>
      <vt:lpstr>Tema do Office</vt:lpstr>
      <vt:lpstr>1_Tema do Office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5.2 - Formas de comunicar e vender</dc:title>
  <dc:subject/>
  <dc:creator>Quiron Educação</dc:creator>
  <cp:keywords/>
  <dc:description/>
  <cp:lastModifiedBy>Fernando Henrique Granato Martins</cp:lastModifiedBy>
  <cp:revision>61</cp:revision>
  <dcterms:created xsi:type="dcterms:W3CDTF">2022-10-10T17:29:31Z</dcterms:created>
  <dcterms:modified xsi:type="dcterms:W3CDTF">2023-11-30T23:10:06Z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0x010100385D3196928907479B521E8100A4944F00D5796FB70C8EDC4FA452DAC528136A8F</vt:lpwstr>
  </property>
</Properties>
</file>