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4.xml" ContentType="application/vnd.openxmlformats-officedocument.presentationml.slide+xml"/>
  <Override PartName="/ppt/presentation.xml" ContentType="application/vnd.openxmlformats-officedocument.presentationml.presentation.main+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slideLayouts/slideLayout48.xml" ContentType="application/vnd.openxmlformats-officedocument.presentationml.slideLayout+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slideLayouts/slideLayout47.xml" ContentType="application/vnd.openxmlformats-officedocument.presentationml.slideLayout+xml"/>
  <Override PartName="/ppt/slideLayouts/slideLayout46.xml" ContentType="application/vnd.openxmlformats-officedocument.presentationml.slideLayout+xml"/>
  <Override PartName="/ppt/slideLayouts/slideLayout45.xml" ContentType="application/vnd.openxmlformats-officedocument.presentationml.slideLayout+xml"/>
  <Override PartName="/ppt/slideLayouts/slideLayout44.xml" ContentType="application/vnd.openxmlformats-officedocument.presentationml.slideLayout+xml"/>
  <Override PartName="/ppt/slideLayouts/slideLayout43.xml" ContentType="application/vnd.openxmlformats-officedocument.presentationml.slideLayout+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Masters/slideMaster5.xml" ContentType="application/vnd.openxmlformats-officedocument.presentationml.slideMaster+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slideMaster2.xml" ContentType="application/vnd.openxmlformats-officedocument.presentationml.slideMaster+xml"/>
  <Override PartName="/ppt/notesMasters/notesMaster1.xml" ContentType="application/vnd.openxmlformats-officedocument.presentationml.notesMaster+xml"/>
  <Override PartName="/ppt/theme/theme5.xml" ContentType="application/vnd.openxmlformats-officedocument.theme+xml"/>
  <Override PartName="/ppt/theme/theme1.xml" ContentType="application/vnd.openxmlformats-officedocument.theme+xml"/>
  <Override PartName="/ppt/theme/theme6.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12.xml" ContentType="application/vnd.openxmlformats-officedocument.presentationml.tags+xml"/>
  <Override PartName="/ppt/tags/tag1.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4.xml" ContentType="application/vnd.openxmlformats-officedocument.presentationml.tags+xml"/>
  <Override PartName="/ppt/tags/tag3.xml" ContentType="application/vnd.openxmlformats-officedocument.presentationml.tags+xml"/>
  <Override PartName="/ppt/tags/tag11.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84" r:id="rId3"/>
    <p:sldMasterId id="2147483696" r:id="rId4"/>
    <p:sldMasterId id="2147483710" r:id="rId5"/>
  </p:sldMasterIdLst>
  <p:notesMasterIdLst>
    <p:notesMasterId r:id="rId64"/>
  </p:notesMasterIdLst>
  <p:sldIdLst>
    <p:sldId id="304" r:id="rId6"/>
    <p:sldId id="305" r:id="rId7"/>
    <p:sldId id="258" r:id="rId8"/>
    <p:sldId id="8573" r:id="rId9"/>
    <p:sldId id="260" r:id="rId10"/>
    <p:sldId id="261" r:id="rId11"/>
    <p:sldId id="262" r:id="rId12"/>
    <p:sldId id="263" r:id="rId13"/>
    <p:sldId id="264" r:id="rId14"/>
    <p:sldId id="265" r:id="rId15"/>
    <p:sldId id="266" r:id="rId16"/>
    <p:sldId id="267" r:id="rId17"/>
    <p:sldId id="268" r:id="rId18"/>
    <p:sldId id="269" r:id="rId19"/>
    <p:sldId id="270" r:id="rId20"/>
    <p:sldId id="8602" r:id="rId21"/>
    <p:sldId id="272" r:id="rId22"/>
    <p:sldId id="8603" r:id="rId23"/>
    <p:sldId id="274" r:id="rId24"/>
    <p:sldId id="8604" r:id="rId25"/>
    <p:sldId id="276" r:id="rId26"/>
    <p:sldId id="277" r:id="rId27"/>
    <p:sldId id="278" r:id="rId28"/>
    <p:sldId id="279" r:id="rId29"/>
    <p:sldId id="280" r:id="rId30"/>
    <p:sldId id="281" r:id="rId31"/>
    <p:sldId id="282" r:id="rId32"/>
    <p:sldId id="283" r:id="rId33"/>
    <p:sldId id="284" r:id="rId34"/>
    <p:sldId id="8605" r:id="rId35"/>
    <p:sldId id="8606" r:id="rId36"/>
    <p:sldId id="285" r:id="rId37"/>
    <p:sldId id="286" r:id="rId38"/>
    <p:sldId id="287" r:id="rId39"/>
    <p:sldId id="288" r:id="rId40"/>
    <p:sldId id="289" r:id="rId41"/>
    <p:sldId id="290" r:id="rId42"/>
    <p:sldId id="291" r:id="rId43"/>
    <p:sldId id="292" r:id="rId44"/>
    <p:sldId id="293" r:id="rId45"/>
    <p:sldId id="8609" r:id="rId46"/>
    <p:sldId id="294" r:id="rId47"/>
    <p:sldId id="8221" r:id="rId48"/>
    <p:sldId id="8228" r:id="rId49"/>
    <p:sldId id="8227" r:id="rId50"/>
    <p:sldId id="8226" r:id="rId51"/>
    <p:sldId id="8225" r:id="rId52"/>
    <p:sldId id="8223" r:id="rId53"/>
    <p:sldId id="8224" r:id="rId54"/>
    <p:sldId id="295" r:id="rId55"/>
    <p:sldId id="8610" r:id="rId56"/>
    <p:sldId id="296" r:id="rId57"/>
    <p:sldId id="297" r:id="rId58"/>
    <p:sldId id="8555" r:id="rId59"/>
    <p:sldId id="8209" r:id="rId60"/>
    <p:sldId id="8205" r:id="rId61"/>
    <p:sldId id="8496" r:id="rId62"/>
    <p:sldId id="8607" r:id="rId63"/>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089"/>
    <p:restoredTop sz="72368"/>
  </p:normalViewPr>
  <p:slideViewPr>
    <p:cSldViewPr snapToGrid="0">
      <p:cViewPr varScale="1">
        <p:scale>
          <a:sx n="56" d="100"/>
          <a:sy n="56" d="100"/>
        </p:scale>
        <p:origin x="208" y="1232"/>
      </p:cViewPr>
      <p:guideLst/>
    </p:cSldViewPr>
  </p:slideViewPr>
  <p:notesTextViewPr>
    <p:cViewPr>
      <p:scale>
        <a:sx n="1" d="1"/>
        <a:sy n="1" d="1"/>
      </p:scale>
      <p:origin x="0" y="0"/>
    </p:cViewPr>
  </p:notesTextViewPr>
  <p:sorterViewPr>
    <p:cViewPr>
      <p:scale>
        <a:sx n="50" d="100"/>
        <a:sy n="5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customXml" Target="../customXml/item3.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openxmlformats.org/officeDocument/2006/relationships/customXml" Target="../customXml/item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A6DF4-5FCF-BC4B-88BC-C632C585ADEF}" type="datetimeFigureOut">
              <a:rPr lang="pt-PT" smtClean="0"/>
              <a:t>30/11/23</a:t>
            </a:fld>
            <a:endParaRPr lang="pt-PT"/>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pt-PT"/>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86512-BAB2-6C4D-936E-3635E301D8C2}" type="slidenum">
              <a:rPr lang="pt-PT" smtClean="0"/>
              <a:t>‹nº›</a:t>
            </a:fld>
            <a:endParaRPr lang="pt-PT"/>
          </a:p>
        </p:txBody>
      </p:sp>
    </p:spTree>
    <p:extLst>
      <p:ext uri="{BB962C8B-B14F-4D97-AF65-F5344CB8AC3E}">
        <p14:creationId xmlns:p14="http://schemas.microsoft.com/office/powerpoint/2010/main" val="161092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sym typeface="Montserrat"/>
              </a:rPr>
              <a:t>Sejam todas bem-vindas ao nosso encontro.</a:t>
            </a:r>
          </a:p>
          <a:p>
            <a:pPr defTabSz="967585">
              <a:spcBef>
                <a:spcPct val="0"/>
              </a:spcBef>
              <a:defRPr/>
            </a:pPr>
            <a:endParaRPr lang="pt-BR" sz="1200" dirty="0">
              <a:latin typeface="Exo 2.0 Light" pitchFamily="2" charset="77"/>
              <a:ea typeface="Tahoma" pitchFamily="34" charset="0"/>
              <a:cs typeface="Tahoma" pitchFamily="34" charset="0"/>
              <a:sym typeface="Montserrat"/>
            </a:endParaRPr>
          </a:p>
          <a:p>
            <a:pPr marL="171450" indent="-171450" defTabSz="967585">
              <a:spcBef>
                <a:spcPct val="0"/>
              </a:spcBef>
              <a:buFont typeface="Wingdings" pitchFamily="2" charset="2"/>
              <a:buChar char="ü"/>
              <a:defRPr/>
            </a:pPr>
            <a:r>
              <a:rPr lang="pt-BR" sz="1200" dirty="0">
                <a:latin typeface="Exo 2.0 Light" pitchFamily="2" charset="77"/>
                <a:ea typeface="Tahoma" pitchFamily="34" charset="0"/>
                <a:cs typeface="Tahoma" pitchFamily="34" charset="0"/>
                <a:sym typeface="Montserrat"/>
              </a:rPr>
              <a:t>Esse é o momento que as participantes começam a chegar para o encontro. Procure conversar um pouco com cada pessoa que for chegando, gerando uma primeira conexão com elas;</a:t>
            </a:r>
          </a:p>
          <a:p>
            <a:pPr marL="171450" indent="-171450" defTabSz="967585">
              <a:spcBef>
                <a:spcPct val="0"/>
              </a:spcBef>
              <a:buFont typeface="Wingdings" pitchFamily="2" charset="2"/>
              <a:buChar char="ü"/>
              <a:defRPr/>
            </a:pPr>
            <a:r>
              <a:rPr lang="pt-BR" sz="1200" dirty="0">
                <a:latin typeface="Exo 2.0 Light" pitchFamily="2" charset="77"/>
                <a:ea typeface="Tahoma" pitchFamily="34" charset="0"/>
                <a:cs typeface="Tahoma" pitchFamily="34" charset="0"/>
                <a:sym typeface="Montserrat"/>
              </a:rPr>
              <a:t>Aproveite os minutos que antecedem o início do encontro;</a:t>
            </a:r>
          </a:p>
          <a:p>
            <a:pPr marL="171450" indent="-171450" defTabSz="967585">
              <a:spcBef>
                <a:spcPct val="0"/>
              </a:spcBef>
              <a:buFont typeface="Wingdings" pitchFamily="2" charset="2"/>
              <a:buChar char="ü"/>
              <a:defRPr/>
            </a:pPr>
            <a:r>
              <a:rPr lang="pt-BR" sz="1200" dirty="0">
                <a:latin typeface="Exo 2.0 Light" pitchFamily="2" charset="77"/>
                <a:sym typeface="Montserrat"/>
              </a:rPr>
              <a:t>Se for possível, deixe uma música de fundo tocando.</a:t>
            </a:r>
            <a:endParaRPr lang="pt-BR" sz="1200" dirty="0">
              <a:latin typeface="Exo 2.0 Light" pitchFamily="2" charset="77"/>
              <a:ea typeface="Tahoma" pitchFamily="34" charset="0"/>
              <a:cs typeface="Tahoma" pitchFamily="34" charset="0"/>
              <a:sym typeface="Montserrat"/>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a:t>
            </a:r>
          </a:p>
          <a:p>
            <a:r>
              <a:rPr lang="pt-BR" dirty="0">
                <a:solidFill>
                  <a:srgbClr val="F06478"/>
                </a:solidFill>
              </a:rPr>
              <a:t>Tempo até aqui:</a:t>
            </a:r>
            <a:r>
              <a:rPr lang="pt-BR" dirty="0"/>
              <a:t> </a:t>
            </a:r>
            <a:r>
              <a:rPr lang="pt-BR" b="0" dirty="0">
                <a:solidFill>
                  <a:schemeClr val="tx1"/>
                </a:solidFill>
                <a:latin typeface="Exo 2.0 Light" pitchFamily="2" charset="77"/>
              </a:rPr>
              <a:t>Antes da aula.</a:t>
            </a:r>
          </a:p>
          <a:p>
            <a:r>
              <a:rPr lang="pt-BR" dirty="0">
                <a:solidFill>
                  <a:srgbClr val="F06478"/>
                </a:solidFill>
              </a:rPr>
              <a:t>Para chamar o próximo slide: </a:t>
            </a:r>
            <a:br>
              <a:rPr lang="pt-BR" dirty="0">
                <a:solidFill>
                  <a:srgbClr val="F06478"/>
                </a:solidFill>
              </a:rPr>
            </a:br>
            <a:r>
              <a:rPr lang="pt-BR" b="0" dirty="0">
                <a:solidFill>
                  <a:schemeClr val="tx1"/>
                </a:solidFill>
                <a:latin typeface="Exo 2.0 Light" pitchFamily="2" charset="77"/>
              </a:rPr>
              <a:t>Muito bem, vamos iniciar o nosso encontro.</a:t>
            </a:r>
          </a:p>
          <a:p>
            <a:pPr marL="0" lvl="0" indent="0" algn="l" rtl="0">
              <a:spcBef>
                <a:spcPts val="0"/>
              </a:spcBef>
              <a:spcAft>
                <a:spcPts val="0"/>
              </a:spcAft>
              <a:buNone/>
            </a:pPr>
            <a:endParaRPr dirty="0"/>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Nunito" pitchFamily="2" charset="77"/>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a:t>
            </a:fld>
            <a:endParaRPr kumimoji="0"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Olá, sejam muito bem-vindas!</a:t>
            </a:r>
          </a:p>
          <a:p>
            <a:pPr marR="0" lvl="0" indent="0" defTabSz="967585" fontAlgn="auto">
              <a:lnSpc>
                <a:spcPct val="100000"/>
              </a:lnSpc>
              <a:spcBef>
                <a:spcPct val="0"/>
              </a:spcBef>
              <a:spcAft>
                <a:spcPts val="0"/>
              </a:spcAft>
              <a:buClrTx/>
              <a:buSzTx/>
              <a:buFontTx/>
              <a:buNone/>
              <a:tabLst/>
              <a:defRPr/>
            </a:pPr>
            <a:br>
              <a:rPr lang="pt-BR" sz="1200" b="1" i="1" dirty="0">
                <a:latin typeface="Exo 2.0 Light" pitchFamily="2" charset="77"/>
                <a:ea typeface="Tahoma" pitchFamily="34" charset="0"/>
                <a:cs typeface="Tahoma" pitchFamily="34" charset="0"/>
              </a:rPr>
            </a:br>
            <a:r>
              <a:rPr lang="pt-BR" sz="1200" b="1" i="1" dirty="0">
                <a:latin typeface="Exo 2.0 Light" pitchFamily="2" charset="77"/>
                <a:ea typeface="Tahoma" pitchFamily="34" charset="0"/>
                <a:cs typeface="Tahoma" pitchFamily="34" charset="0"/>
              </a:rPr>
              <a:t>Neste módulo vamos  entender a importância de nos comunicarmos melhor e que comunicação não tem só a ver com fala, vai muito mais além.</a:t>
            </a: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Comunicação também não é só redes sociais, é comportamento, é estratégia.  </a:t>
            </a:r>
          </a:p>
          <a:p>
            <a:pPr defTabSz="967585">
              <a:spcBef>
                <a:spcPct val="0"/>
              </a:spcBef>
              <a:defRPr/>
            </a:pPr>
            <a:endParaRPr lang="pt-BR" sz="1200" dirty="0">
              <a:latin typeface="Exo 2.0 Light" pitchFamily="2" charset="77"/>
              <a:ea typeface="Tahoma" pitchFamily="34" charset="0"/>
              <a:cs typeface="Tahoma" pitchFamily="34" charset="0"/>
              <a:sym typeface="Montserrat"/>
            </a:endParaRPr>
          </a:p>
          <a:p>
            <a:pPr marL="171450" indent="-171450" defTabSz="967585">
              <a:spcBef>
                <a:spcPct val="0"/>
              </a:spcBef>
              <a:buFont typeface="Wingdings" pitchFamily="2" charset="2"/>
              <a:buChar char="ü"/>
              <a:defRPr/>
            </a:pPr>
            <a:r>
              <a:rPr lang="pt-BR" sz="1200" dirty="0">
                <a:latin typeface="Exo 2.0 Light" pitchFamily="2" charset="77"/>
                <a:ea typeface="Tahoma" pitchFamily="34" charset="0"/>
                <a:cs typeface="Tahoma" pitchFamily="34" charset="0"/>
                <a:sym typeface="Montserrat"/>
              </a:rPr>
              <a:t>Inicie o encontro, explicando qual será o tema da aula e de qual Pilar ele faz parte.</a:t>
            </a:r>
          </a:p>
          <a:p>
            <a:endParaRPr lang="pt-BR" dirty="0"/>
          </a:p>
          <a:p>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00:02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Mas antes, vamos realizar o nosso check-in...</a:t>
            </a:r>
            <a:endParaRPr lang="pt-BR" b="0" dirty="0">
              <a:solidFill>
                <a:schemeClr val="tx1"/>
              </a:solidFill>
              <a:latin typeface="Exo 2.0 Light" pitchFamily="2" charset="77"/>
            </a:endParaRPr>
          </a:p>
          <a:p>
            <a:endParaRPr lang="pt-BR"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2DA2FD-2090-4F1B-9297-183F23AC7305}"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pt-BR" sz="1200" b="0" i="0" u="none" strike="noStrike" kern="1200" cap="none" spc="0" normalizeH="0" baseline="0" noProof="0" dirty="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38746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Olá, sejam muito bem-vindas!</a:t>
            </a:r>
          </a:p>
          <a:p>
            <a:pPr marL="0" marR="0" lvl="0" indent="0" algn="l" defTabSz="914400" rtl="0" eaLnBrk="1" fontAlgn="auto" latinLnBrk="0" hangingPunct="1">
              <a:lnSpc>
                <a:spcPct val="100000"/>
              </a:lnSpc>
              <a:spcBef>
                <a:spcPts val="0"/>
              </a:spcBef>
              <a:spcAft>
                <a:spcPts val="0"/>
              </a:spcAft>
              <a:buClrTx/>
              <a:buSzTx/>
              <a:buFontTx/>
              <a:buNone/>
              <a:tabLst/>
              <a:defRPr/>
            </a:pPr>
            <a:br>
              <a:rPr lang="pt-BR" sz="1200" b="1" i="1" dirty="0">
                <a:latin typeface="Exo 2.0 Light" pitchFamily="2" charset="77"/>
                <a:ea typeface="Tahoma" pitchFamily="34" charset="0"/>
                <a:cs typeface="Tahoma" pitchFamily="34" charset="0"/>
              </a:rPr>
            </a:br>
            <a:r>
              <a:rPr lang="pt-BR" sz="1200" b="1" i="1" dirty="0">
                <a:solidFill>
                  <a:schemeClr val="tx1"/>
                </a:solidFill>
                <a:latin typeface="Exo 2.0 Light" pitchFamily="2" charset="77"/>
                <a:ea typeface="Montserrat"/>
                <a:cs typeface="Montserrat"/>
                <a:sym typeface="Montserrat"/>
              </a:rPr>
              <a:t>Hoje no nosso check-in, vamos nos apresentar falando como gostaríamos de ser chamadas e dando um exemplo de marca que nós admiramos e porquê?</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i="1" dirty="0">
              <a:latin typeface="Exo 2.0 Light" pitchFamily="2" charset="77"/>
              <a:ea typeface="Montserrat"/>
              <a:cs typeface="Montserrat"/>
              <a:sym typeface="Montserra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sym typeface="Montserrat"/>
              </a:rPr>
              <a:t>Fiquem tranquilas pois não existe certo ou errado na segunda resposta é um momento de compartilhamento de conhecimento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i="1" dirty="0">
              <a:solidFill>
                <a:schemeClr val="tx1"/>
              </a:solidFill>
              <a:latin typeface="Exo 2.0 Light" pitchFamily="2" charset="77"/>
            </a:endParaRPr>
          </a:p>
          <a:p>
            <a:pPr marL="0" lvl="0" indent="0" algn="l" rtl="0">
              <a:spcBef>
                <a:spcPts val="0"/>
              </a:spcBef>
              <a:spcAft>
                <a:spcPts val="0"/>
              </a:spcAft>
              <a:buNone/>
            </a:pPr>
            <a:endParaRPr lang="pt-BR" sz="12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ea typeface="Montserrat"/>
                <a:cs typeface="Montserrat"/>
                <a:sym typeface="Montserrat"/>
              </a:rPr>
              <a:t>Fazer o check-in com todas as participantes, começando pelo seu próprio check-in. Tente resumir sua resposta em poucas palavras e encoraje o grupo a ser sucinto para que todos possam participar no tempo disponível. </a:t>
            </a:r>
            <a:r>
              <a:rPr lang="pt-BR" sz="1200" dirty="0">
                <a:latin typeface="Exo 2.0 Light" pitchFamily="2" charset="77"/>
                <a:sym typeface="Montserrat"/>
              </a:rPr>
              <a:t>Após o seu compartilhar, sinalize para a pessoa a sua direita seguir e assim sucessivamente. </a:t>
            </a:r>
          </a:p>
          <a:p>
            <a:pPr marL="228600" lvl="0" indent="-228600" algn="l" rtl="0">
              <a:spcBef>
                <a:spcPts val="0"/>
              </a:spcBef>
              <a:spcAft>
                <a:spcPts val="0"/>
              </a:spcAft>
              <a:buFont typeface="Wingdings" pitchFamily="2" charset="2"/>
              <a:buChar char="ü"/>
            </a:pPr>
            <a:endParaRPr lang="pt-BR" sz="1200" dirty="0">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endParaRPr lang="pt-BR" sz="1200" dirty="0">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ea typeface="Montserrat"/>
                <a:cs typeface="Montserrat"/>
                <a:sym typeface="Montserrat"/>
              </a:rPr>
              <a:t>Evite interrupções nesse momento e o coloque máximo da sua atenção na pessoa que está falando. Se sentir que os participantes estão dispersando ou tendo conversas paralelas, retome a atenção do grupo para a pessoa que está falando.</a:t>
            </a:r>
          </a:p>
          <a:p>
            <a:pPr marL="228600" lvl="0" indent="-228600" algn="l" rtl="0">
              <a:spcBef>
                <a:spcPts val="0"/>
              </a:spcBef>
              <a:spcAft>
                <a:spcPts val="0"/>
              </a:spcAft>
              <a:buFont typeface="Wingdings" pitchFamily="2" charset="2"/>
              <a:buChar char="ü"/>
            </a:pPr>
            <a:endParaRPr lang="pt-BR" sz="1200" dirty="0">
              <a:latin typeface="Exo 2.0 Light" pitchFamily="2" charset="77"/>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Fique atenta ou atento ao tempo de duração deste momento. </a:t>
            </a:r>
            <a:endParaRPr lang="pt-BR" sz="1200" dirty="0">
              <a:latin typeface="Exo 2.0 Light" pitchFamily="2" charset="77"/>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08 min.</a:t>
            </a:r>
          </a:p>
          <a:p>
            <a:r>
              <a:rPr lang="pt-BR" dirty="0">
                <a:solidFill>
                  <a:srgbClr val="F06478"/>
                </a:solidFill>
              </a:rPr>
              <a:t>Tempo até aqui:</a:t>
            </a:r>
            <a:r>
              <a:rPr lang="pt-BR" dirty="0"/>
              <a:t> </a:t>
            </a:r>
            <a:r>
              <a:rPr lang="pt-BR" b="0" dirty="0">
                <a:solidFill>
                  <a:schemeClr val="tx1"/>
                </a:solidFill>
                <a:latin typeface="Exo 2.0 Light" pitchFamily="2" charset="77"/>
              </a:rPr>
              <a:t>00:10 min.</a:t>
            </a:r>
          </a:p>
          <a:p>
            <a:r>
              <a:rPr lang="pt-BR" dirty="0">
                <a:solidFill>
                  <a:srgbClr val="F06478"/>
                </a:solidFill>
              </a:rPr>
              <a:t>Para chamar o próximo slide: </a:t>
            </a:r>
            <a:br>
              <a:rPr lang="pt-BR" dirty="0">
                <a:solidFill>
                  <a:srgbClr val="F06478"/>
                </a:solidFill>
              </a:rPr>
            </a:br>
            <a:r>
              <a:rPr lang="pt-BR" b="0" dirty="0">
                <a:solidFill>
                  <a:schemeClr val="tx1"/>
                </a:solidFill>
                <a:latin typeface="Exo 2.0 Light" pitchFamily="2" charset="77"/>
                <a:sym typeface="Montserrat"/>
              </a:rPr>
              <a:t>Muito bem, agora que nos conhecemos, o que teremos em nosso encontro de hoje?...</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204" name="Google Shape;20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R="0" lvl="0" indent="0" defTabSz="967585" fontAlgn="auto">
              <a:lnSpc>
                <a:spcPct val="100000"/>
              </a:lnSpc>
              <a:spcBef>
                <a:spcPct val="0"/>
              </a:spcBef>
              <a:spcAft>
                <a:spcPts val="0"/>
              </a:spcAft>
              <a:buClrTx/>
              <a:buSzTx/>
              <a:buFontTx/>
              <a:buNone/>
              <a:tabLst/>
              <a:defRPr/>
            </a:pPr>
            <a:r>
              <a:rPr lang="pt-BR" sz="1100" b="1" i="1" dirty="0">
                <a:latin typeface="Exo 2.0 Light" pitchFamily="2" charset="77"/>
                <a:ea typeface="Tahoma" pitchFamily="34" charset="0"/>
                <a:cs typeface="Tahoma" pitchFamily="34" charset="0"/>
              </a:rPr>
              <a:t>Hoje começaremos com um diagnóstico para avaliar nossos conhecimentos sobre comunicação. </a:t>
            </a:r>
          </a:p>
          <a:p>
            <a:pPr marR="0" lvl="0" indent="0" defTabSz="967585" fontAlgn="auto">
              <a:lnSpc>
                <a:spcPct val="100000"/>
              </a:lnSpc>
              <a:spcBef>
                <a:spcPct val="0"/>
              </a:spcBef>
              <a:spcAft>
                <a:spcPts val="0"/>
              </a:spcAft>
              <a:buClrTx/>
              <a:buSzTx/>
              <a:buFontTx/>
              <a:buNone/>
              <a:tabLst/>
              <a:defRPr/>
            </a:pPr>
            <a:endParaRPr lang="pt-BR" sz="11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100" b="1" i="1" dirty="0">
                <a:latin typeface="Exo 2.0 Light" pitchFamily="2" charset="77"/>
                <a:ea typeface="Tahoma" pitchFamily="34" charset="0"/>
                <a:cs typeface="Tahoma" pitchFamily="34" charset="0"/>
              </a:rPr>
              <a:t>Em seguida, apresentaremos alguns conceitos básicos e informações relevantes. E aprender sobre o fluxo da comunicação. </a:t>
            </a:r>
          </a:p>
          <a:p>
            <a:pPr marR="0" lvl="0" indent="0" defTabSz="967585" fontAlgn="auto">
              <a:lnSpc>
                <a:spcPct val="100000"/>
              </a:lnSpc>
              <a:spcBef>
                <a:spcPct val="0"/>
              </a:spcBef>
              <a:spcAft>
                <a:spcPts val="0"/>
              </a:spcAft>
              <a:buClrTx/>
              <a:buSzTx/>
              <a:buFontTx/>
              <a:buNone/>
              <a:tabLst/>
              <a:defRPr/>
            </a:pPr>
            <a:endParaRPr lang="pt-BR" sz="11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100" b="1" i="1" dirty="0">
                <a:latin typeface="Exo 2.0 Light" pitchFamily="2" charset="77"/>
                <a:ea typeface="Tahoma" pitchFamily="34" charset="0"/>
                <a:cs typeface="Tahoma" pitchFamily="34" charset="0"/>
              </a:rPr>
              <a:t>Falaremos sobre alguns pontos importantes para o desenvolvimento da comunicação. Passaremos rapidamente sobre os canais de comunicação, não iremos aprofundar pois está presente em mais detalhes no módulo Formas de Comunicar e Vender. </a:t>
            </a:r>
          </a:p>
          <a:p>
            <a:pPr marR="0" lvl="0" indent="0" defTabSz="967585" fontAlgn="auto">
              <a:lnSpc>
                <a:spcPct val="100000"/>
              </a:lnSpc>
              <a:spcBef>
                <a:spcPct val="0"/>
              </a:spcBef>
              <a:spcAft>
                <a:spcPts val="0"/>
              </a:spcAft>
              <a:buClrTx/>
              <a:buSzTx/>
              <a:buFontTx/>
              <a:buNone/>
              <a:tabLst/>
              <a:defRPr/>
            </a:pPr>
            <a:endParaRPr lang="pt-BR" sz="11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100" b="1" i="1" dirty="0">
                <a:latin typeface="Exo 2.0 Light" pitchFamily="2" charset="77"/>
                <a:ea typeface="Tahoma" pitchFamily="34" charset="0"/>
                <a:cs typeface="Tahoma" pitchFamily="34" charset="0"/>
              </a:rPr>
              <a:t>E por fim, colocaremos em prática em uma simulação de negócios  com a ferramenta Comunicando meu Negócio.</a:t>
            </a:r>
            <a:endParaRPr lang="pt-BR" sz="1100" b="1" dirty="0">
              <a:solidFill>
                <a:schemeClr val="tx1"/>
              </a:solidFill>
              <a:latin typeface="+mn-lt"/>
              <a:ea typeface="Arial"/>
              <a:cs typeface="Arial"/>
              <a:sym typeface="Arial"/>
            </a:endParaRPr>
          </a:p>
          <a:p>
            <a:pPr marL="0" lvl="0" indent="0" algn="l" rtl="0">
              <a:spcBef>
                <a:spcPts val="0"/>
              </a:spcBef>
              <a:spcAft>
                <a:spcPts val="0"/>
              </a:spcAft>
              <a:buNone/>
            </a:pPr>
            <a:endParaRPr lang="pt-BR" sz="11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100" dirty="0">
                <a:latin typeface="Exo 2.0 Light" pitchFamily="2" charset="77"/>
                <a:ea typeface="Montserrat"/>
                <a:cs typeface="Montserrat"/>
                <a:sym typeface="Montserrat"/>
              </a:rPr>
              <a:t>Percorrer rapidamente todos os tópicos da Agenda</a:t>
            </a:r>
            <a:r>
              <a:rPr lang="pt-BR" sz="1100" dirty="0">
                <a:latin typeface="Exo 2.0 Light" pitchFamily="2" charset="77"/>
                <a:sym typeface="Montserrat"/>
              </a:rPr>
              <a:t>.</a:t>
            </a:r>
            <a:endParaRPr lang="pt-BR" sz="1100" dirty="0">
              <a:solidFill>
                <a:schemeClr val="tx1">
                  <a:lumMod val="50000"/>
                  <a:lumOff val="50000"/>
                </a:schemeClr>
              </a:solidFill>
              <a:latin typeface="Exo 2.0 Light" pitchFamily="2" charset="77"/>
              <a:ea typeface="Tahoma" pitchFamily="34" charset="0"/>
              <a:cs typeface="Tahoma" pitchFamily="34" charset="0"/>
            </a:endParaRPr>
          </a:p>
          <a:p>
            <a:endParaRPr lang="pt-BR" sz="1100" dirty="0"/>
          </a:p>
          <a:p>
            <a:endParaRPr lang="pt-BR" sz="1100" dirty="0"/>
          </a:p>
          <a:p>
            <a:r>
              <a:rPr lang="pt-BR" sz="1600" dirty="0">
                <a:solidFill>
                  <a:srgbClr val="F06478"/>
                </a:solidFill>
              </a:rPr>
              <a:t>Duração: </a:t>
            </a:r>
            <a:r>
              <a:rPr lang="pt-BR" sz="1600" b="0" dirty="0">
                <a:solidFill>
                  <a:schemeClr val="tx1"/>
                </a:solidFill>
                <a:latin typeface="Exo 2.0 Light" pitchFamily="2" charset="77"/>
              </a:rPr>
              <a:t>01 min.</a:t>
            </a:r>
          </a:p>
          <a:p>
            <a:r>
              <a:rPr lang="pt-BR" sz="1600" dirty="0">
                <a:solidFill>
                  <a:srgbClr val="F06478"/>
                </a:solidFill>
              </a:rPr>
              <a:t>Tempo até aqui:</a:t>
            </a:r>
            <a:r>
              <a:rPr lang="pt-BR" sz="1600" dirty="0"/>
              <a:t> </a:t>
            </a:r>
            <a:r>
              <a:rPr lang="pt-BR" sz="1600" b="0" dirty="0">
                <a:solidFill>
                  <a:schemeClr val="tx1"/>
                </a:solidFill>
                <a:latin typeface="Exo 2.0 Light" pitchFamily="2" charset="77"/>
              </a:rPr>
              <a:t>00:11 min.</a:t>
            </a:r>
          </a:p>
          <a:p>
            <a:r>
              <a:rPr lang="pt-BR" sz="1600" dirty="0">
                <a:solidFill>
                  <a:srgbClr val="F06478"/>
                </a:solidFill>
              </a:rPr>
              <a:t>Para chamar o próximo slide: </a:t>
            </a:r>
            <a:endParaRPr lang="pt-BR" sz="1600" dirty="0">
              <a:solidFill>
                <a:schemeClr val="tx1"/>
              </a:solidFill>
              <a:latin typeface="Exo 2.0 Light" pitchFamily="2" charset="77"/>
            </a:endParaRPr>
          </a:p>
          <a:p>
            <a:r>
              <a:rPr lang="pt-BR" sz="1600" b="0" dirty="0">
                <a:solidFill>
                  <a:schemeClr val="tx1"/>
                </a:solidFill>
                <a:latin typeface="Exo 2.0 Light" pitchFamily="2" charset="77"/>
                <a:sym typeface="Arial"/>
              </a:rPr>
              <a:t>Vamos iniciar nossa jornada...</a:t>
            </a:r>
            <a:endParaRPr lang="pt-BR" sz="1600" b="0" dirty="0">
              <a:solidFill>
                <a:schemeClr val="tx1"/>
              </a:solidFill>
              <a:latin typeface="Exo 2.0 Light" pitchFamily="2" charset="77"/>
            </a:endParaRPr>
          </a:p>
          <a:p>
            <a:endParaRPr lang="pt-BR" sz="1100" dirty="0"/>
          </a:p>
        </p:txBody>
      </p:sp>
      <p:sp>
        <p:nvSpPr>
          <p:cNvPr id="226" name="Google Shape;22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Nunito" pitchFamily="2" charset="77"/>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4</a:t>
            </a:fld>
            <a:endParaRPr kumimoji="0"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Vamos agora para nosso momento inicial,   momento de refletir sobre o tema e seus conhecimentos prévios, com o nosso Diagnóstico Inicial.</a:t>
            </a: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Lembrem-se que não existe certo ou errado. Utilize esse momento para resgatar suas experiências e seus conhecimentos sobre o assunto.</a:t>
            </a:r>
            <a:endParaRPr lang="pt-BR" sz="1200" b="1" i="1" dirty="0">
              <a:latin typeface="Exo 2.0 Light" pitchFamily="2" charset="77"/>
              <a:ea typeface="Tahoma" pitchFamily="34" charset="0"/>
              <a:cs typeface="Tahoma" pitchFamily="34" charset="0"/>
              <a:sym typeface="Arial"/>
            </a:endParaRPr>
          </a:p>
          <a:p>
            <a:pPr marL="0" lvl="0" indent="0" algn="l" rtl="0">
              <a:spcBef>
                <a:spcPts val="0"/>
              </a:spcBef>
              <a:spcAft>
                <a:spcPts val="0"/>
              </a:spcAft>
              <a:buNone/>
            </a:pPr>
            <a:endParaRPr lang="pt-BR" sz="12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ea typeface="Montserrat"/>
                <a:cs typeface="Montserrat"/>
                <a:sym typeface="Montserrat"/>
              </a:rPr>
              <a:t>Recomenda-se entregar uma folha impressa com o Diagnóstico para as participantes ou, se disponível, incentivar o uso da Agenda da Mulher Empreendedora.</a:t>
            </a:r>
            <a:endParaRPr lang="pt-BR" sz="1200" dirty="0">
              <a:solidFill>
                <a:schemeClr val="tx1">
                  <a:lumMod val="50000"/>
                  <a:lumOff val="50000"/>
                </a:schemeClr>
              </a:solidFill>
              <a:latin typeface="Exo 2.0 Light" pitchFamily="2" charset="77"/>
              <a:ea typeface="Tahoma" pitchFamily="34" charset="0"/>
              <a:cs typeface="Tahoma" pitchFamily="34" charset="0"/>
            </a:endParaRP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00:12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Para essa reflexão pensem nas seguintes perguntas</a:t>
            </a:r>
            <a:r>
              <a:rPr lang="pt-BR" b="0" dirty="0">
                <a:solidFill>
                  <a:schemeClr val="tx1"/>
                </a:solidFill>
                <a:latin typeface="Exo 2.0 Light" pitchFamily="2" charset="77"/>
                <a:sym typeface="Montserrat"/>
              </a:rPr>
              <a:t>...</a:t>
            </a:r>
          </a:p>
          <a:p>
            <a:pPr marL="0" lvl="0" indent="0" algn="l" rtl="0">
              <a:spcBef>
                <a:spcPts val="0"/>
              </a:spcBef>
              <a:spcAft>
                <a:spcPts val="0"/>
              </a:spcAft>
              <a:buClr>
                <a:schemeClr val="dk1"/>
              </a:buClr>
              <a:buSzPts val="1200"/>
              <a:buFont typeface="Calibri"/>
              <a:buNone/>
            </a:pPr>
            <a:endParaRPr dirty="0"/>
          </a:p>
        </p:txBody>
      </p:sp>
      <p:sp>
        <p:nvSpPr>
          <p:cNvPr id="265" name="Google Shape;26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6" name="Google Shape;27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a:p>
            <a:pPr marL="171450" indent="-171450" defTabSz="967585">
              <a:spcBef>
                <a:spcPct val="0"/>
              </a:spcBef>
              <a:buFont typeface="Wingdings" pitchFamily="2" charset="2"/>
              <a:buChar char="ü"/>
              <a:defRPr/>
            </a:pPr>
            <a:r>
              <a:rPr lang="pt-BR" sz="1200" dirty="0">
                <a:latin typeface="Exo 2.0 Light" pitchFamily="2" charset="77"/>
                <a:sym typeface="Montserrat"/>
              </a:rPr>
              <a:t>Recomenda-se ler todas as perguntas para as participantes antes de iniciar.</a:t>
            </a:r>
          </a:p>
          <a:p>
            <a:pPr marR="0" lvl="0" indent="0" defTabSz="967585" fontAlgn="auto">
              <a:lnSpc>
                <a:spcPct val="100000"/>
              </a:lnSpc>
              <a:spcBef>
                <a:spcPct val="0"/>
              </a:spcBef>
              <a:spcAft>
                <a:spcPts val="0"/>
              </a:spcAft>
              <a:buClrTx/>
              <a:buSzTx/>
              <a:buFontTx/>
              <a:buNone/>
              <a:tabLst/>
              <a:defRPr/>
            </a:pPr>
            <a:br>
              <a:rPr lang="pt-BR" sz="1200" dirty="0">
                <a:latin typeface="Exo 2.0 Light" pitchFamily="2" charset="77"/>
                <a:ea typeface="Tahoma" pitchFamily="34" charset="0"/>
                <a:cs typeface="Tahoma" pitchFamily="34" charset="0"/>
              </a:rPr>
            </a:br>
            <a:r>
              <a:rPr lang="pt-BR" sz="1200" dirty="0">
                <a:latin typeface="Exo 2.0 Light" pitchFamily="2" charset="77"/>
              </a:rPr>
              <a:t>Após LER as perguntas da tela </a:t>
            </a:r>
            <a:r>
              <a:rPr lang="pt-BR" sz="1200" b="1" i="1" dirty="0">
                <a:latin typeface="Exo 2.0 Light" pitchFamily="2" charset="77"/>
                <a:ea typeface="Tahoma" pitchFamily="34" charset="0"/>
                <a:cs typeface="Tahoma" pitchFamily="34" charset="0"/>
              </a:rPr>
              <a:t>-  Vamos ter 5 minutos para vocês refletirem e responderem as questões. </a:t>
            </a: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Enquanto as participantes respondem, se possível deixe uma música rolando e lembre a elas que não existem certo ou errado, é um momento para elas.</a:t>
            </a: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endParaRPr lang="pt-BR" sz="1200" dirty="0">
              <a:solidFill>
                <a:schemeClr val="tx1"/>
              </a:solidFill>
              <a:latin typeface="Exo 2.0 Light" pitchFamily="2" charset="77"/>
              <a:ea typeface="Montserrat"/>
              <a:cs typeface="Montserrat"/>
              <a:sym typeface="Montserrat"/>
            </a:endParaRPr>
          </a:p>
          <a:p>
            <a:pPr marL="228600" indent="-228600">
              <a:buFont typeface="Wingdings" pitchFamily="2" charset="2"/>
              <a:buChar char="ü"/>
            </a:pPr>
            <a:r>
              <a:rPr lang="pt-BR" sz="1200" dirty="0">
                <a:latin typeface="Exo 2.0 Light" pitchFamily="2" charset="77"/>
                <a:sym typeface="Montserrat"/>
              </a:rPr>
              <a:t>Para fazer o fechamento utilize mais 3 minutos. </a:t>
            </a:r>
            <a:r>
              <a:rPr lang="pt-BR" sz="1200" dirty="0">
                <a:latin typeface="Exo 2.0 Light" pitchFamily="2" charset="77"/>
              </a:rPr>
              <a:t>Pergunte se alguém gostaria de compartilhar uma de suas respostas, escolha 1 ou 2 pessoas para compartilhar suas ideias com a turma.</a:t>
            </a:r>
          </a:p>
          <a:p>
            <a:pPr marL="228600" lvl="0" indent="-228600" algn="l" rtl="0">
              <a:spcBef>
                <a:spcPts val="0"/>
              </a:spcBef>
              <a:spcAft>
                <a:spcPts val="0"/>
              </a:spcAft>
              <a:buFont typeface="Wingdings" pitchFamily="2" charset="2"/>
              <a:buChar char="ü"/>
            </a:pPr>
            <a:endParaRPr lang="pt-BR" sz="1200" dirty="0">
              <a:latin typeface="Exo 2.0 Light" pitchFamily="2" charset="77"/>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Algumas perguntas que podem ajudar no fechamento do diagnóstico são:</a:t>
            </a:r>
          </a:p>
          <a:p>
            <a:pPr marL="685800" lvl="1" indent="-228600">
              <a:buFont typeface="Wingdings" pitchFamily="2" charset="2"/>
              <a:buChar char="ü"/>
            </a:pPr>
            <a:r>
              <a:rPr lang="pt-BR" sz="1200" dirty="0">
                <a:latin typeface="Exo 2.0 Light" pitchFamily="2" charset="77"/>
              </a:rPr>
              <a:t>Como foi responder o diagnóstico para vocês?</a:t>
            </a:r>
          </a:p>
          <a:p>
            <a:pPr marL="685800" lvl="1" indent="-228600">
              <a:buFont typeface="Wingdings" pitchFamily="2" charset="2"/>
              <a:buChar char="ü"/>
            </a:pPr>
            <a:r>
              <a:rPr lang="pt-BR" sz="1200" dirty="0">
                <a:latin typeface="Exo 2.0 Light" pitchFamily="2" charset="77"/>
              </a:rPr>
              <a:t>Conseguiram responder todas as perguntas? </a:t>
            </a:r>
          </a:p>
          <a:p>
            <a:pPr marL="685800" lvl="1" indent="-228600">
              <a:buFont typeface="Wingdings" pitchFamily="2" charset="2"/>
              <a:buChar char="ü"/>
            </a:pPr>
            <a:r>
              <a:rPr lang="pt-BR" sz="1200" dirty="0">
                <a:latin typeface="Exo 2.0 Light" pitchFamily="2" charset="77"/>
              </a:rPr>
              <a:t>Como vocês têm apresentado seu negócio ou seu projeto no dia a dia? </a:t>
            </a:r>
          </a:p>
          <a:p>
            <a:pPr algn="l"/>
            <a:endParaRPr lang="pt-BR" sz="1200" dirty="0">
              <a:latin typeface="Exo 2.0 Light" pitchFamily="2" charset="77"/>
            </a:endParaRPr>
          </a:p>
          <a:p>
            <a:pPr algn="l"/>
            <a:r>
              <a:rPr lang="pt-BR" sz="1200" b="1" i="1" dirty="0">
                <a:latin typeface="Exo 2.0 Light" pitchFamily="2" charset="77"/>
                <a:ea typeface="Tahoma" pitchFamily="34" charset="0"/>
                <a:cs typeface="Tahoma" pitchFamily="34" charset="0"/>
              </a:rPr>
              <a:t>Vocês sabiam que estamos a todo o momento nos comunicando e há muito mais tempo do que imaginamos?!</a:t>
            </a:r>
            <a:endParaRPr lang="pt-BR" sz="1200" dirty="0">
              <a:solidFill>
                <a:schemeClr val="tx1"/>
              </a:solidFill>
              <a:latin typeface="+mn-lt"/>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08 min.</a:t>
            </a:r>
          </a:p>
          <a:p>
            <a:r>
              <a:rPr lang="pt-BR" dirty="0">
                <a:solidFill>
                  <a:srgbClr val="F06478"/>
                </a:solidFill>
              </a:rPr>
              <a:t>Tempo até aqui:</a:t>
            </a:r>
            <a:r>
              <a:rPr lang="pt-BR" dirty="0"/>
              <a:t> </a:t>
            </a:r>
            <a:r>
              <a:rPr lang="pt-BR" b="0" dirty="0">
                <a:solidFill>
                  <a:schemeClr val="tx1"/>
                </a:solidFill>
                <a:latin typeface="Exo 2.0 Light" pitchFamily="2" charset="77"/>
              </a:rPr>
              <a:t>00:20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Sim, a muito tempo atrás... </a:t>
            </a:r>
          </a:p>
          <a:p>
            <a:pPr marL="0" lvl="0" indent="0" algn="l" rtl="0">
              <a:spcBef>
                <a:spcPts val="0"/>
              </a:spcBef>
              <a:spcAft>
                <a:spcPts val="0"/>
              </a:spcAft>
              <a:buNone/>
            </a:pPr>
            <a:endParaRPr dirty="0"/>
          </a:p>
        </p:txBody>
      </p:sp>
      <p:sp>
        <p:nvSpPr>
          <p:cNvPr id="277" name="Google Shape;27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1" name="Google Shape;30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A comunicação surgiu por uma necessidade muito simples: a de passarmos informações para outras pessoas.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De onde vem a palavra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[Comunicação] vem do latim “</a:t>
            </a:r>
            <a:r>
              <a:rPr lang="pt-BR" sz="1200" b="1" i="1" dirty="0" err="1">
                <a:latin typeface="Exo 2.0 Light" pitchFamily="2" charset="77"/>
                <a:ea typeface="Tahoma" pitchFamily="34" charset="0"/>
                <a:cs typeface="Tahoma" pitchFamily="34" charset="0"/>
              </a:rPr>
              <a:t>communicare</a:t>
            </a:r>
            <a:r>
              <a:rPr lang="pt-BR" sz="1200" b="1" i="1" dirty="0">
                <a:latin typeface="Exo 2.0 Light" pitchFamily="2" charset="77"/>
                <a:ea typeface="Tahoma" pitchFamily="34" charset="0"/>
                <a:cs typeface="Tahoma" pitchFamily="34" charset="0"/>
              </a:rPr>
              <a:t>”, que significa “tornar comum, compartilhar, trocar opiniões, associar, conferenciar”.</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Comunicar-se vai muito além da fala. Porém, existe uma estrutura mínima e que é comum em todo tipo de comunicação, seja verbal, gestual, visual,  que ocorre em todas as vezes que nos comunicamos.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Normalmente quando não nos atentamos a esse fluxo, geremos a tal “ Falta de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 ato de comunicar implica em trocar mensagens, que por sua vez envolve emissão e recebimento de informações. </a:t>
            </a:r>
          </a:p>
          <a:p>
            <a:pPr defTabSz="967585">
              <a:spcBef>
                <a:spcPct val="0"/>
              </a:spcBef>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Lembre-se:</a:t>
            </a: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Comunicação não é só o que você fala, mas também o que o outro entende.</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00:22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Veja o esquema a seguir:</a:t>
            </a:r>
          </a:p>
          <a:p>
            <a:pPr marL="0" lvl="0" indent="0" algn="l" rtl="0">
              <a:spcBef>
                <a:spcPts val="0"/>
              </a:spcBef>
              <a:spcAft>
                <a:spcPts val="0"/>
              </a:spcAft>
              <a:buNone/>
            </a:pPr>
            <a:endParaRPr dirty="0"/>
          </a:p>
        </p:txBody>
      </p:sp>
      <p:sp>
        <p:nvSpPr>
          <p:cNvPr id="302" name="Google Shape;30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dirty="0">
              <a:solidFill>
                <a:srgbClr val="333333"/>
              </a:solidFill>
            </a:endParaRP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O processo de comunicação é simples, precisamos de 3 “personagens” principais: A Emissora, a Receptora e a Mensagem.</a:t>
            </a:r>
          </a:p>
          <a:p>
            <a:pPr marL="171450" marR="0" lvl="0" indent="-171450" defTabSz="967585" fontAlgn="auto">
              <a:lnSpc>
                <a:spcPct val="100000"/>
              </a:lnSpc>
              <a:spcBef>
                <a:spcPct val="0"/>
              </a:spcBef>
              <a:spcAft>
                <a:spcPts val="0"/>
              </a:spcAft>
              <a:buClrTx/>
              <a:buSzTx/>
              <a:buFont typeface="Arial" panose="020B0604020202020204" pitchFamily="34" charset="0"/>
              <a:buChar char="•"/>
              <a:tabLst/>
              <a:defRPr/>
            </a:pPr>
            <a:r>
              <a:rPr lang="pt-BR" sz="1200" b="1" i="1" dirty="0">
                <a:latin typeface="Exo 2.0 Light" pitchFamily="2" charset="77"/>
                <a:ea typeface="Tahoma" pitchFamily="34" charset="0"/>
                <a:cs typeface="Tahoma" pitchFamily="34" charset="0"/>
              </a:rPr>
              <a:t>Emissora: é a oradora, narradora, autora da mensagem</a:t>
            </a:r>
          </a:p>
          <a:p>
            <a:pPr marL="171450" marR="0" lvl="0" indent="-171450" defTabSz="967585" fontAlgn="auto">
              <a:lnSpc>
                <a:spcPct val="100000"/>
              </a:lnSpc>
              <a:spcBef>
                <a:spcPct val="0"/>
              </a:spcBef>
              <a:spcAft>
                <a:spcPts val="0"/>
              </a:spcAft>
              <a:buClrTx/>
              <a:buSzTx/>
              <a:buFont typeface="Arial" panose="020B0604020202020204" pitchFamily="34" charset="0"/>
              <a:buChar char="•"/>
              <a:tabLst/>
              <a:defRPr/>
            </a:pPr>
            <a:r>
              <a:rPr lang="pt-BR" sz="1200" b="1" i="1" dirty="0">
                <a:latin typeface="Exo 2.0 Light" pitchFamily="2" charset="77"/>
                <a:ea typeface="Tahoma" pitchFamily="34" charset="0"/>
                <a:cs typeface="Tahoma" pitchFamily="34" charset="0"/>
              </a:rPr>
              <a:t>Receptora: é a ouvinte, leitora, telespectadora, quem recebe a informação.</a:t>
            </a:r>
          </a:p>
          <a:p>
            <a:pPr marL="171450" marR="0" lvl="0" indent="-171450" defTabSz="967585" fontAlgn="auto">
              <a:lnSpc>
                <a:spcPct val="100000"/>
              </a:lnSpc>
              <a:spcBef>
                <a:spcPct val="0"/>
              </a:spcBef>
              <a:spcAft>
                <a:spcPts val="0"/>
              </a:spcAft>
              <a:buClrTx/>
              <a:buSzTx/>
              <a:buFont typeface="Arial" panose="020B0604020202020204" pitchFamily="34" charset="0"/>
              <a:buChar char="•"/>
              <a:tabLst/>
              <a:defRPr/>
            </a:pPr>
            <a:r>
              <a:rPr lang="pt-BR" sz="1200" b="1" i="1" dirty="0">
                <a:latin typeface="Exo 2.0 Light" pitchFamily="2" charset="77"/>
                <a:ea typeface="Tahoma" pitchFamily="34" charset="0"/>
                <a:cs typeface="Tahoma" pitchFamily="34" charset="0"/>
              </a:rPr>
              <a:t>Mensagem: é o texto, discurso ou conteúdo, o que se quer transmitir, compartilhar ou dizer. Está incluído o Contexto: é o assunto, a situação, uma linha de raciocínio a se seguir para transmitir a mensagem.</a:t>
            </a: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Mas como vocês podem ver, existe um fluxo e alguns “filtros” que devemos estar atentas. O primeiro deles é a Codificação.</a:t>
            </a:r>
          </a:p>
          <a:p>
            <a:pPr marL="171450" marR="0" lvl="0" indent="-171450" defTabSz="967585" fontAlgn="auto">
              <a:lnSpc>
                <a:spcPct val="100000"/>
              </a:lnSpc>
              <a:spcBef>
                <a:spcPct val="0"/>
              </a:spcBef>
              <a:spcAft>
                <a:spcPts val="0"/>
              </a:spcAft>
              <a:buClrTx/>
              <a:buSzTx/>
              <a:buFont typeface="Arial" panose="020B0604020202020204" pitchFamily="34" charset="0"/>
              <a:buChar char="•"/>
              <a:tabLst/>
              <a:defRPr/>
            </a:pPr>
            <a:r>
              <a:rPr lang="pt-BR" sz="1200" b="1" i="1" dirty="0">
                <a:latin typeface="Exo 2.0 Light" pitchFamily="2" charset="77"/>
                <a:ea typeface="Tahoma" pitchFamily="34" charset="0"/>
                <a:cs typeface="Tahoma" pitchFamily="34" charset="0"/>
              </a:rPr>
              <a:t>Codificação: é o sistema linguístico e comunicativo, um conjunto de signos e regras linguísticas, para passar a mensagem. Por exemplo: adianta eu falar Grego com vocês aqui? A não ser que seja uma aula para Gregos não estou usando a codificação ou linguagem correta. Isso vale para vários momentos, inclusive vestimentas.</a:t>
            </a: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O segundo ponto é o Canal, vamos ver mais para frente exemplos deles, mas representar o meio que iremos utilizar para transmitir a mensagem. E é onde existe o maior vilão da comunicação o Ruido. </a:t>
            </a:r>
          </a:p>
          <a:p>
            <a:pPr marL="171450" marR="0" lvl="0" indent="-171450" defTabSz="967585" fontAlgn="auto">
              <a:lnSpc>
                <a:spcPct val="100000"/>
              </a:lnSpc>
              <a:spcBef>
                <a:spcPct val="0"/>
              </a:spcBef>
              <a:spcAft>
                <a:spcPts val="0"/>
              </a:spcAft>
              <a:buClrTx/>
              <a:buSzTx/>
              <a:buFont typeface="Arial" panose="020B0604020202020204" pitchFamily="34" charset="0"/>
              <a:buChar char="•"/>
              <a:tabLst/>
              <a:defRPr/>
            </a:pPr>
            <a:r>
              <a:rPr lang="pt-BR" sz="1200" b="1" i="1" dirty="0">
                <a:latin typeface="Exo 2.0 Light" pitchFamily="2" charset="77"/>
                <a:ea typeface="Tahoma" pitchFamily="34" charset="0"/>
                <a:cs typeface="Tahoma" pitchFamily="34" charset="0"/>
              </a:rPr>
              <a:t>Ruído: qualquer coisa que interfira na comunicação. É o ponto onde geram os desentendimentos na comunicação. E aqui é muito importante ressaltar que se a mensagem chega com ruido, a Emissora é responsável por trocar a codificação ou linguagem para que a mensagem chegue da melhor forma a receptora.</a:t>
            </a:r>
          </a:p>
          <a:p>
            <a:pPr marL="0" marR="0" lvl="0" indent="0" algn="l" rtl="0">
              <a:lnSpc>
                <a:spcPct val="100000"/>
              </a:lnSpc>
              <a:spcBef>
                <a:spcPts val="0"/>
              </a:spcBef>
              <a:spcAft>
                <a:spcPts val="0"/>
              </a:spcAft>
              <a:buClr>
                <a:schemeClr val="dk1"/>
              </a:buClr>
              <a:buSzPts val="1200"/>
              <a:buFont typeface="Calibri"/>
              <a:buNone/>
            </a:pPr>
            <a:endParaRPr lang="es-ES" dirty="0">
              <a:solidFill>
                <a:srgbClr val="333333"/>
              </a:solidFill>
            </a:endParaRPr>
          </a:p>
          <a:p>
            <a:pPr marL="0" marR="0" lvl="0" indent="0" algn="l" rtl="0">
              <a:lnSpc>
                <a:spcPct val="100000"/>
              </a:lnSpc>
              <a:spcBef>
                <a:spcPts val="0"/>
              </a:spcBef>
              <a:spcAft>
                <a:spcPts val="0"/>
              </a:spcAft>
              <a:buClr>
                <a:schemeClr val="dk1"/>
              </a:buClr>
              <a:buSzPts val="1200"/>
              <a:buFont typeface="Calibri"/>
              <a:buNone/>
            </a:pPr>
            <a:endParaRPr lang="pt-BR" dirty="0">
              <a:solidFill>
                <a:srgbClr val="333333"/>
              </a:solidFill>
            </a:endParaRPr>
          </a:p>
          <a:p>
            <a:pPr defTabSz="967585">
              <a:spcBef>
                <a:spcPct val="0"/>
              </a:spcBef>
              <a:defRPr/>
            </a:pPr>
            <a:r>
              <a:rPr lang="pt-BR" sz="1200" b="1" i="1" dirty="0">
                <a:latin typeface="Exo 2.0 Light" pitchFamily="2" charset="77"/>
                <a:ea typeface="Tahoma" pitchFamily="34" charset="0"/>
                <a:cs typeface="Tahoma" pitchFamily="34" charset="0"/>
              </a:rPr>
              <a:t>E por fim temos o retorno da mensagem “ compreendida”- Aqui é onde temos certeza que nossa mensagem chegou de forma correta.</a:t>
            </a: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Pontos importantes que não podemos esquecer é que se o receptor não compreendeu nossa mensagem , nós Emissoras devemos rever nossa linguagem, ou codificação, e nosso canal. Se uma vez não compreendido, troque a alternativa. </a:t>
            </a:r>
          </a:p>
          <a:p>
            <a:pPr marR="0" lvl="0" indent="0" defTabSz="967585" fontAlgn="auto">
              <a:lnSpc>
                <a:spcPct val="100000"/>
              </a:lnSpc>
              <a:spcBef>
                <a:spcPct val="0"/>
              </a:spcBef>
              <a:spcAft>
                <a:spcPts val="0"/>
              </a:spcAft>
              <a:buClrTx/>
              <a:buSzTx/>
              <a:buFontTx/>
              <a:buNone/>
              <a:tabLst/>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A compreensão da outra pessoas depende de seu repertório. as pessoas precisam estar falando a “mesma língua”, por isso entende bem a pessoa que você irá enviar sua mensagem ( e aqui entra comportamental também) .</a:t>
            </a:r>
          </a:p>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Para a receptora receber sua mensagem ela irá Decodificar, utilizando </a:t>
            </a:r>
          </a:p>
          <a:p>
            <a:pPr marL="0" marR="0" lvl="0" indent="0" algn="l" rtl="0">
              <a:lnSpc>
                <a:spcPct val="100000"/>
              </a:lnSpc>
              <a:spcBef>
                <a:spcPts val="0"/>
              </a:spcBef>
              <a:spcAft>
                <a:spcPts val="0"/>
              </a:spcAft>
              <a:buClr>
                <a:schemeClr val="dk1"/>
              </a:buClr>
              <a:buSzPts val="1200"/>
              <a:buFont typeface="Calibri"/>
              <a:buNone/>
            </a:pPr>
            <a:endParaRPr lang="es-ES" dirty="0">
              <a:solidFill>
                <a:srgbClr val="333333"/>
              </a:solidFill>
            </a:endParaRPr>
          </a:p>
          <a:p>
            <a:pPr marL="0" marR="0" lvl="0" indent="0" algn="l" rtl="0">
              <a:lnSpc>
                <a:spcPct val="100000"/>
              </a:lnSpc>
              <a:spcBef>
                <a:spcPts val="0"/>
              </a:spcBef>
              <a:spcAft>
                <a:spcPts val="0"/>
              </a:spcAft>
              <a:buClr>
                <a:schemeClr val="dk1"/>
              </a:buClr>
              <a:buSzPts val="1200"/>
              <a:buFont typeface="Calibri"/>
              <a:buNone/>
            </a:pPr>
            <a:endParaRPr lang="pt-BR" dirty="0">
              <a:solidFill>
                <a:srgbClr val="333333"/>
              </a:solidFill>
            </a:endParaRPr>
          </a:p>
          <a:p>
            <a:r>
              <a:rPr lang="pt-BR" dirty="0">
                <a:solidFill>
                  <a:srgbClr val="F06478"/>
                </a:solidFill>
              </a:rPr>
              <a:t>Duração: </a:t>
            </a:r>
            <a:r>
              <a:rPr lang="pt-BR" b="0" dirty="0">
                <a:solidFill>
                  <a:schemeClr val="tx1"/>
                </a:solidFill>
                <a:latin typeface="Exo 2.0 Light" pitchFamily="2" charset="77"/>
              </a:rPr>
              <a:t>05 min.</a:t>
            </a:r>
          </a:p>
          <a:p>
            <a:r>
              <a:rPr lang="pt-BR" dirty="0">
                <a:solidFill>
                  <a:srgbClr val="F06478"/>
                </a:solidFill>
              </a:rPr>
              <a:t>Tempo até aqui:</a:t>
            </a:r>
            <a:r>
              <a:rPr lang="pt-BR" dirty="0"/>
              <a:t> </a:t>
            </a:r>
            <a:r>
              <a:rPr lang="pt-BR" b="0" dirty="0">
                <a:solidFill>
                  <a:schemeClr val="tx1"/>
                </a:solidFill>
                <a:latin typeface="Exo 2.0 Light" pitchFamily="2" charset="77"/>
              </a:rPr>
              <a:t>00:27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vocês podem estar se perguntando...</a:t>
            </a:r>
            <a:endParaRPr lang="pt-BR" b="0" dirty="0">
              <a:solidFill>
                <a:schemeClr val="tx1"/>
              </a:solidFill>
              <a:latin typeface="Exo 2.0 Light" pitchFamily="2" charset="77"/>
            </a:endParaRPr>
          </a:p>
          <a:p>
            <a:pPr marL="0" marR="0" lvl="0" indent="0" algn="l" rtl="0">
              <a:lnSpc>
                <a:spcPct val="100000"/>
              </a:lnSpc>
              <a:spcBef>
                <a:spcPts val="0"/>
              </a:spcBef>
              <a:spcAft>
                <a:spcPts val="0"/>
              </a:spcAft>
              <a:buClr>
                <a:schemeClr val="dk1"/>
              </a:buClr>
              <a:buSzPts val="1200"/>
              <a:buFont typeface="Calibri"/>
              <a:buNone/>
            </a:pPr>
            <a:endParaRPr dirty="0">
              <a:solidFill>
                <a:srgbClr val="333333"/>
              </a:solidFill>
            </a:endParaRPr>
          </a:p>
          <a:p>
            <a:pPr marL="0" lvl="0" indent="0" algn="l" rtl="0">
              <a:spcBef>
                <a:spcPts val="0"/>
              </a:spcBef>
              <a:spcAft>
                <a:spcPts val="0"/>
              </a:spcAft>
              <a:buClr>
                <a:schemeClr val="dk1"/>
              </a:buClr>
              <a:buSzPts val="1200"/>
              <a:buFont typeface="Calibri"/>
              <a:buNone/>
            </a:pPr>
            <a:endParaRPr dirty="0"/>
          </a:p>
        </p:txBody>
      </p:sp>
      <p:sp>
        <p:nvSpPr>
          <p:cNvPr id="314" name="Google Shape;31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5" name="Google Shape;34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A resposta para essa pergunta é “Claro que sim”. Sempre!</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 agora que já entendemos como é o fluxo da comunicação vamos entender, como, e o que precisamos desenvolver para melhorar nossa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Vamos ver agora as principais Competências para uma boa comunicação.</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00:28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 primeira delas?...</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346" name="Google Shape;34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As principais Competências para uma boa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Habilidade de transformar suas experiências em algo novo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1 - Costumamos pensar que a criatividade está ligada às artes e, por isso, muitas pessoas acreditam que não são criativas. Porém, a criatividade está presente no nosso dia a dia: na hora de cozinhar, na hora de se vestir, na decoração da casa, solucionando problemas do trabalho, nossos, ou de amigos e filhos.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A verdade é  que todas nós somos criativas, mas vamos criando algumas barreiras que nos impedem de deixar nossa criatividade aflorar. Como por exemplo: vergonha de se expressar, medo do que os outros vão pensar e falta de autoconfiança.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Você pode desenvolver a criatividade ficando mais tempo em silêncio, cozinhando, assistindo filmes, lendo livros ou fazendo coisas ao ar livre.</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00:30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 segunda ...</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358" name="Google Shape;3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Habilidade de ganhar tempo e gastar menos energia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2 - Ter organização é ter disciplina, planejar suas tarefas, o que precisa ser feito para você alcançar o que quer, aos poucos, dia a dia. Com uma boa organização, você consegue manter uma comunicação mais frequente com seus clientes e consegue otimizar seu tempo.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melhorar sua organização você pode começar a usar alguma ferramenta online, como: o </a:t>
            </a:r>
            <a:r>
              <a:rPr lang="pt-BR" sz="1200" b="1" i="1" dirty="0" err="1">
                <a:latin typeface="Exo 2.0 Light" pitchFamily="2" charset="77"/>
                <a:ea typeface="Tahoma" pitchFamily="34" charset="0"/>
                <a:cs typeface="Tahoma" pitchFamily="34" charset="0"/>
              </a:rPr>
              <a:t>Trello</a:t>
            </a:r>
            <a:r>
              <a:rPr lang="pt-BR" sz="1200" b="1" i="1" dirty="0">
                <a:latin typeface="Exo 2.0 Light" pitchFamily="2" charset="77"/>
                <a:ea typeface="Tahoma" pitchFamily="34" charset="0"/>
                <a:cs typeface="Tahoma" pitchFamily="34" charset="0"/>
              </a:rPr>
              <a:t>,  planilhas no Excel ou, até mesmo, o bom papel e caneta.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Comece anotando tudo o que você precisa fazer no dia ou na semana e vá fazendo por ordem de prioridade.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Sua Agenda da Mulher Empreendedora foi pensada para te ajudar nisso também.</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 que é mais importante começar hoje? </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00:32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 terceira competência que precisamos desenvolver é... </a:t>
            </a:r>
          </a:p>
          <a:p>
            <a:pPr marL="0" lvl="0" indent="0" algn="l" rtl="0">
              <a:spcBef>
                <a:spcPts val="0"/>
              </a:spcBef>
              <a:spcAft>
                <a:spcPts val="0"/>
              </a:spcAft>
              <a:buClr>
                <a:schemeClr val="dk1"/>
              </a:buClr>
              <a:buSzPts val="1200"/>
              <a:buFont typeface="Calibri"/>
              <a:buNone/>
            </a:pPr>
            <a:endParaRPr dirty="0"/>
          </a:p>
        </p:txBody>
      </p:sp>
      <p:sp>
        <p:nvSpPr>
          <p:cNvPr id="377" name="Google Shape;37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É possível desenvolver uma boa escrita e uma boa fala, treinando. Você vai precisar disso para comunicar-se com seu público, seja escrevendo ou gravando vídeos para divulgar seus produtos e serviços.</a:t>
            </a:r>
          </a:p>
          <a:p>
            <a:pPr marL="0" lvl="0" indent="0" algn="just" rtl="0">
              <a:spcBef>
                <a:spcPts val="0"/>
              </a:spcBef>
              <a:spcAft>
                <a:spcPts val="0"/>
              </a:spcAft>
              <a:buNone/>
            </a:pPr>
            <a:endParaRPr lang="pt-BR" sz="1200" b="1" i="1" dirty="0">
              <a:latin typeface="Exo 2.0 Light" pitchFamily="2" charset="77"/>
              <a:ea typeface="Tahoma" pitchFamily="34" charset="0"/>
              <a:cs typeface="Tahoma" pitchFamily="34" charset="0"/>
            </a:endParaRPr>
          </a:p>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Para desenvolver uma boa escrita e até mesmo uma boa fala a dica é ler bastante e treinar alguns discursos em voz alta. Quando precisar apresentar alguma proposta você pode até mesmo gravar um vídeo.</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00:34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A quarta e fundamental ...</a:t>
            </a:r>
          </a:p>
          <a:p>
            <a:pPr marL="0" lvl="0" indent="0" algn="l" rtl="0">
              <a:spcBef>
                <a:spcPts val="0"/>
              </a:spcBef>
              <a:spcAft>
                <a:spcPts val="0"/>
              </a:spcAft>
              <a:buClr>
                <a:schemeClr val="dk1"/>
              </a:buClr>
              <a:buSzPts val="1200"/>
              <a:buFont typeface="Calibri"/>
              <a:buNone/>
            </a:pPr>
            <a:endParaRPr dirty="0"/>
          </a:p>
        </p:txBody>
      </p:sp>
      <p:sp>
        <p:nvSpPr>
          <p:cNvPr id="397" name="Google Shape;39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p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Tenha convicção de que você é capaz de fazer e realizar.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A autoconfiança é importante para não deixarmos nossos negócios parados e para conseguirmos nos comunicar com frequência e consistência.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melhorar a autoconfiança: não se compare com outras pessoas, aprenda com elas. Se você admira alguém, absorva o que ela pode te oferecer de positivo, e as vezes o que não fazer também é um grande aprendizado.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Tenha consciência de que os erros fazem parte da evolução e, principalmente, façam o que precisa ser feito sem se preocupar com o perfeccionismo.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 perfeito não existe, existe o bem feito.</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00:36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O que vocês acham?...</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417" name="Google Shape;41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p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R="0" lvl="0" indent="0" defTabSz="967585" fontAlgn="auto">
              <a:lnSpc>
                <a:spcPct val="100000"/>
              </a:lnSpc>
              <a:spcBef>
                <a:spcPct val="0"/>
              </a:spcBef>
              <a:spcAft>
                <a:spcPts val="0"/>
              </a:spcAft>
              <a:buClrTx/>
              <a:buSzTx/>
              <a:buFontTx/>
              <a:buNone/>
              <a:tabLst/>
              <a:defRPr/>
            </a:pPr>
            <a:r>
              <a:rPr lang="pt-BR" sz="1200" b="1" i="1" dirty="0">
                <a:latin typeface="Exo 2.0 Light" pitchFamily="2" charset="77"/>
                <a:ea typeface="Tahoma" pitchFamily="34" charset="0"/>
                <a:cs typeface="Tahoma" pitchFamily="34" charset="0"/>
              </a:rPr>
              <a:t>Que tal testarmos nossos conhecimentos sobre o assunto? Para isso vamos fazer um jogo de “Verdadeiro ou Falso” para  refletirmos sobre Empreendedorismo.</a:t>
            </a:r>
          </a:p>
          <a:p>
            <a:pPr marR="0" lvl="0" indent="0" defTabSz="967585" fontAlgn="auto">
              <a:lnSpc>
                <a:spcPct val="100000"/>
              </a:lnSpc>
              <a:spcBef>
                <a:spcPct val="0"/>
              </a:spcBef>
              <a:spcAft>
                <a:spcPts val="0"/>
              </a:spcAft>
              <a:buClrTx/>
              <a:buSzTx/>
              <a:buFontTx/>
              <a:buNone/>
              <a:tabLst/>
              <a:defRPr/>
            </a:pPr>
            <a:endParaRPr lang="pt-BR" sz="12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Nesse jogo, apresentaremos uma série de afirmações relacionadas ao assunto de Empreendedorismo. Para cada afirmação, você deve determinar se ela é verdadeira ou falsa com base no seu conhecimento sobre o tema.</a:t>
            </a:r>
          </a:p>
          <a:p>
            <a:pPr marL="228600" lvl="0" indent="-228600" algn="l" rtl="0">
              <a:spcBef>
                <a:spcPts val="0"/>
              </a:spcBef>
              <a:spcAft>
                <a:spcPts val="0"/>
              </a:spcAft>
              <a:buFont typeface="Wingdings" pitchFamily="2" charset="2"/>
              <a:buChar char="ü"/>
            </a:pPr>
            <a:endParaRPr lang="pt-BR" sz="1200" dirty="0">
              <a:latin typeface="Exo 2.0 Light" pitchFamily="2" charset="77"/>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Peça que as participantes acenem com as mão, se verdadeiro fazer o sinal de positivo 👍 e se for falsa, fazer o sinal de negativo 👎.</a:t>
            </a:r>
            <a:endParaRPr lang="pt-BR" sz="1200" dirty="0">
              <a:latin typeface="Exo 2.0 Light" pitchFamily="2" charset="77"/>
            </a:endParaRP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00:37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Preparadas? Vamos para nossa primeira pergunta ...</a:t>
            </a:r>
          </a:p>
          <a:p>
            <a:pPr marL="0" lvl="0" indent="0" algn="l" rtl="0">
              <a:spcBef>
                <a:spcPts val="0"/>
              </a:spcBef>
              <a:spcAft>
                <a:spcPts val="0"/>
              </a:spcAft>
              <a:buClr>
                <a:schemeClr val="dk1"/>
              </a:buClr>
              <a:buSzPts val="1200"/>
              <a:buFont typeface="Calibri"/>
              <a:buNone/>
            </a:pPr>
            <a:endParaRPr dirty="0"/>
          </a:p>
        </p:txBody>
      </p:sp>
      <p:sp>
        <p:nvSpPr>
          <p:cNvPr id="436" name="Google Shape;43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171450" marR="0" lvl="0" indent="-171450" defTabSz="967585" fontAlgn="auto">
              <a:lnSpc>
                <a:spcPct val="100000"/>
              </a:lnSpc>
              <a:spcBef>
                <a:spcPct val="0"/>
              </a:spcBef>
              <a:spcAft>
                <a:spcPts val="0"/>
              </a:spcAft>
              <a:buClrTx/>
              <a:buSzTx/>
              <a:buFont typeface="Wingdings" pitchFamily="2" charset="2"/>
              <a:buChar char="ü"/>
              <a:tabLst/>
              <a:defRPr/>
            </a:pPr>
            <a:r>
              <a:rPr lang="pt-BR" sz="1200" dirty="0">
                <a:latin typeface="Exo 2.0 Light" pitchFamily="2" charset="77"/>
              </a:rPr>
              <a:t>Ler afirmação do quadro.</a:t>
            </a:r>
            <a:endParaRPr lang="pt-BR" sz="1200" b="1" i="1" dirty="0">
              <a:latin typeface="Exo 2.0 Light" pitchFamily="2" charset="77"/>
              <a:ea typeface="Tahoma" pitchFamily="34" charset="0"/>
              <a:cs typeface="Tahoma" pitchFamily="34" charset="0"/>
            </a:endParaRPr>
          </a:p>
          <a:p>
            <a:pPr>
              <a:lnSpc>
                <a:spcPct val="130000"/>
              </a:lnSpc>
              <a:spcBef>
                <a:spcPts val="1400"/>
              </a:spcBef>
            </a:pPr>
            <a:r>
              <a:rPr lang="pt-BR" sz="1200" b="1" i="1" dirty="0">
                <a:latin typeface="Exo 2.0 Light" pitchFamily="2" charset="77"/>
                <a:ea typeface="Tahoma" pitchFamily="34" charset="0"/>
                <a:cs typeface="Tahoma" pitchFamily="34" charset="0"/>
              </a:rPr>
              <a:t>Pensando em construção de marca.</a:t>
            </a:r>
          </a:p>
          <a:p>
            <a:pPr>
              <a:lnSpc>
                <a:spcPct val="130000"/>
              </a:lnSpc>
              <a:spcBef>
                <a:spcPts val="1400"/>
              </a:spcBef>
            </a:pPr>
            <a:r>
              <a:rPr lang="pt-BR" sz="1200" b="1" i="1" dirty="0">
                <a:latin typeface="Exo 2.0 Light" pitchFamily="2" charset="77"/>
                <a:ea typeface="Tahoma" pitchFamily="34" charset="0"/>
                <a:cs typeface="Tahoma" pitchFamily="34" charset="0"/>
              </a:rPr>
              <a:t>Uma marca criatividade só está ligada ao meio artístico e nem todas podemos ser criativas.</a:t>
            </a:r>
          </a:p>
          <a:p>
            <a:pPr>
              <a:lnSpc>
                <a:spcPct val="130000"/>
              </a:lnSpc>
              <a:spcBef>
                <a:spcPts val="1400"/>
              </a:spcBef>
            </a:pPr>
            <a:r>
              <a:rPr lang="pt-BR" sz="1200" b="1" i="1" dirty="0">
                <a:latin typeface="Exo 2.0 Light" pitchFamily="2" charset="77"/>
                <a:ea typeface="Tahoma" pitchFamily="34" charset="0"/>
                <a:cs typeface="Tahoma" pitchFamily="34" charset="0"/>
              </a:rPr>
              <a:t>Se verdadeira, positivo 👍 e se for falsa, sinal de negativo 👎</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1 min.</a:t>
            </a:r>
          </a:p>
          <a:p>
            <a:r>
              <a:rPr lang="pt-BR" dirty="0">
                <a:solidFill>
                  <a:srgbClr val="F06478"/>
                </a:solidFill>
              </a:rPr>
              <a:t>Tempo até aqui:</a:t>
            </a:r>
            <a:r>
              <a:rPr lang="pt-BR" dirty="0"/>
              <a:t> </a:t>
            </a:r>
            <a:r>
              <a:rPr lang="pt-BR" b="0" dirty="0">
                <a:solidFill>
                  <a:schemeClr val="tx1"/>
                </a:solidFill>
                <a:latin typeface="Exo 2.0 Light" pitchFamily="2" charset="77"/>
              </a:rPr>
              <a:t>00:38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a:t>
            </a:r>
          </a:p>
          <a:p>
            <a:pPr marL="0" lvl="0" indent="0" algn="l" rtl="0">
              <a:spcBef>
                <a:spcPts val="0"/>
              </a:spcBef>
              <a:spcAft>
                <a:spcPts val="0"/>
              </a:spcAft>
              <a:buClr>
                <a:schemeClr val="dk1"/>
              </a:buClr>
              <a:buSzPts val="1200"/>
              <a:buFont typeface="Calibri"/>
              <a:buNone/>
            </a:pPr>
            <a:endParaRPr dirty="0"/>
          </a:p>
        </p:txBody>
      </p:sp>
      <p:sp>
        <p:nvSpPr>
          <p:cNvPr id="447" name="Google Shape;44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Ela é falsa!</a:t>
            </a:r>
          </a:p>
          <a:p>
            <a:pPr marL="0" lvl="0" indent="0" algn="just" rtl="0">
              <a:spcBef>
                <a:spcPts val="0"/>
              </a:spcBef>
              <a:spcAft>
                <a:spcPts val="0"/>
              </a:spcAft>
              <a:buNone/>
            </a:pPr>
            <a:endParaRPr lang="pt-BR" sz="1200" b="1" i="1" dirty="0">
              <a:latin typeface="Exo 2.0 Light" pitchFamily="2" charset="77"/>
              <a:ea typeface="Tahoma" pitchFamily="34" charset="0"/>
              <a:cs typeface="Tahoma" pitchFamily="34" charset="0"/>
            </a:endParaRPr>
          </a:p>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Uma marca está ligada ao reflexo da mensagem ou imagem que você quer passar. Claro que quanto mais criativa e conectada ao nosso público, para quem queremos vender, melhor.</a:t>
            </a:r>
          </a:p>
          <a:p>
            <a:pPr marL="0" lvl="0" indent="0" algn="just" rtl="0">
              <a:spcBef>
                <a:spcPts val="0"/>
              </a:spcBef>
              <a:spcAft>
                <a:spcPts val="0"/>
              </a:spcAft>
              <a:buNone/>
            </a:pPr>
            <a:endParaRPr lang="pt-BR" sz="1200" b="1" i="1" dirty="0">
              <a:latin typeface="Exo 2.0 Light" pitchFamily="2" charset="77"/>
              <a:ea typeface="Tahoma" pitchFamily="34" charset="0"/>
              <a:cs typeface="Tahoma" pitchFamily="34" charset="0"/>
            </a:endParaRPr>
          </a:p>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E outra questão falsa é que, nem todas nós somos criativas, outra mentira! Todas nós podemos desenvolver nossa criatividade.</a:t>
            </a:r>
          </a:p>
          <a:p>
            <a:pPr marL="0" lvl="0" indent="0" algn="just" rtl="0">
              <a:spcBef>
                <a:spcPts val="0"/>
              </a:spcBef>
              <a:spcAft>
                <a:spcPts val="0"/>
              </a:spcAft>
              <a:buNone/>
            </a:pPr>
            <a:endParaRPr lang="pt-BR" sz="1200" b="1" i="1" dirty="0">
              <a:latin typeface="Exo 2.0 Light" pitchFamily="2" charset="77"/>
              <a:ea typeface="Tahoma" pitchFamily="34" charset="0"/>
              <a:cs typeface="Tahoma" pitchFamily="34" charset="0"/>
            </a:endParaRPr>
          </a:p>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Criatividade é quando unimos nossas experiências e habilidades e desenvolvemos algo novo.</a:t>
            </a:r>
          </a:p>
          <a:p>
            <a:pPr marL="0" lvl="0" indent="0" algn="just" rtl="0">
              <a:spcBef>
                <a:spcPts val="0"/>
              </a:spcBef>
              <a:spcAft>
                <a:spcPts val="0"/>
              </a:spcAft>
              <a:buNone/>
            </a:pPr>
            <a:endParaRPr lang="pt-BR" sz="1200" b="1" i="1" dirty="0">
              <a:latin typeface="Exo 2.0 Light" pitchFamily="2" charset="77"/>
              <a:ea typeface="Tahoma" pitchFamily="34" charset="0"/>
              <a:cs typeface="Tahoma" pitchFamily="34" charset="0"/>
            </a:endParaRPr>
          </a:p>
          <a:p>
            <a:pPr marL="0" lvl="0" indent="0" algn="just" rtl="0">
              <a:spcBef>
                <a:spcPts val="0"/>
              </a:spcBef>
              <a:spcAft>
                <a:spcPts val="0"/>
              </a:spcAft>
              <a:buNone/>
            </a:pPr>
            <a:r>
              <a:rPr lang="pt-BR" sz="1200" b="1" i="1" dirty="0">
                <a:latin typeface="Exo 2.0 Light" pitchFamily="2" charset="77"/>
                <a:ea typeface="Tahoma" pitchFamily="34" charset="0"/>
                <a:cs typeface="Tahoma" pitchFamily="34" charset="0"/>
              </a:rPr>
              <a:t>Repare que durante seu dia você executa atividades criativas. Com certeza você precisou colocar sua criatividade em jogo, na hora de se vestir, preparar ou escolher sua refeição, pensar em um novo produto . </a:t>
            </a:r>
          </a:p>
          <a:p>
            <a:endParaRPr lang="pt-BR" dirty="0"/>
          </a:p>
          <a:p>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00:39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Uma última pergunta para fechar nosso Quiz...</a:t>
            </a:r>
          </a:p>
          <a:p>
            <a:endParaRPr lang="pt-BR" dirty="0"/>
          </a:p>
        </p:txBody>
      </p:sp>
      <p:sp>
        <p:nvSpPr>
          <p:cNvPr id="4" name="Espaço Reservado para Número de Slide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D22DA2FD-2090-4F1B-9297-183F23AC7305}" type="slidenum">
              <a:rPr kumimoji="0" lang="pt-BR" sz="1400" b="0" i="0" u="none" strike="noStrike" kern="0" cap="none" spc="0" normalizeH="0" baseline="0" noProof="0" smtClean="0">
                <a:ln>
                  <a:noFill/>
                </a:ln>
                <a:solidFill>
                  <a:srgbClr val="000000"/>
                </a:solidFill>
                <a:effectLst/>
                <a:uLnTx/>
                <a:uFillTx/>
                <a:latin typeface="Nunito" pitchFamily="2" charset="77"/>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16</a:t>
            </a:fld>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Tree>
    <p:extLst>
      <p:ext uri="{BB962C8B-B14F-4D97-AF65-F5344CB8AC3E}">
        <p14:creationId xmlns:p14="http://schemas.microsoft.com/office/powerpoint/2010/main" val="2897421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p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Pensando em construção de marca: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se ter uma boa comunicação é preciso ser organizada e ter uma boa disciplina.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sym typeface="Montserrat"/>
              </a:rPr>
              <a:t>Se sim, positivo 👍 e se for não, sinal de negativo 👎</a:t>
            </a:r>
            <a:endParaRPr lang="pt-BR" sz="1200" b="1" i="1" dirty="0">
              <a:latin typeface="Exo 2.0 Light" pitchFamily="2" charset="77"/>
              <a:ea typeface="Tahoma" pitchFamily="34" charset="0"/>
              <a:cs typeface="Tahoma" pitchFamily="34" charset="0"/>
            </a:endParaRP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474" name="Google Shape;47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defTabSz="967585">
              <a:spcBef>
                <a:spcPct val="0"/>
              </a:spcBef>
              <a:defRPr/>
            </a:pPr>
            <a:r>
              <a:rPr lang="pt-BR" sz="1200" b="1" i="1" dirty="0">
                <a:latin typeface="Exo 2.0 Light" pitchFamily="2" charset="77"/>
                <a:ea typeface="Tahoma" pitchFamily="34" charset="0"/>
                <a:cs typeface="Tahoma" pitchFamily="34" charset="0"/>
              </a:rPr>
              <a:t>Organização nos polpa tempo e energia.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A resposta é verdade, melhoramos em muito nossa comunicação com organização.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 como qualquer habilidade humana, a comunicação é treinável e com certeza com mais disciplina e organização você consegue  ir mais longe.</a:t>
            </a:r>
          </a:p>
          <a:p>
            <a:pPr defTabSz="967585">
              <a:spcBef>
                <a:spcPct val="0"/>
              </a:spcBef>
              <a:defRPr/>
            </a:pPr>
            <a:endParaRPr lang="pt-BR" sz="1200" b="1" i="1" dirty="0">
              <a:latin typeface="Exo 2.0 Light" pitchFamily="2" charset="77"/>
              <a:ea typeface="Tahoma" pitchFamily="34" charset="0"/>
              <a:cs typeface="Tahoma" pitchFamily="34" charset="0"/>
            </a:endParaRPr>
          </a:p>
          <a:p>
            <a:pPr marR="0" lvl="0" indent="0" defTabSz="967585" fontAlgn="auto">
              <a:lnSpc>
                <a:spcPct val="100000"/>
              </a:lnSpc>
              <a:spcBef>
                <a:spcPct val="0"/>
              </a:spcBef>
              <a:spcAft>
                <a:spcPts val="0"/>
              </a:spcAft>
              <a:buClrTx/>
              <a:buSzTx/>
              <a:buFontTx/>
              <a:buNone/>
              <a:tabLst/>
              <a:defRPr/>
            </a:pPr>
            <a:endParaRPr lang="pt-BR" sz="12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Levantar as impressões das participantes, se necessário, dar um pequeno tempo para elas pensarem.</a:t>
            </a:r>
            <a:endParaRPr lang="pt-BR" sz="1200" dirty="0">
              <a:latin typeface="Exo 2.0 Light" pitchFamily="2" charset="77"/>
            </a:endParaRPr>
          </a:p>
          <a:p>
            <a:pPr>
              <a:lnSpc>
                <a:spcPct val="130000"/>
              </a:lnSpc>
              <a:spcBef>
                <a:spcPts val="1400"/>
              </a:spcBef>
            </a:pPr>
            <a:endParaRPr lang="pt-BR" sz="1200" dirty="0">
              <a:solidFill>
                <a:schemeClr val="tx1"/>
              </a:solidFill>
              <a:latin typeface="Nunito" pitchFamily="2" charset="77"/>
            </a:endParaRPr>
          </a:p>
          <a:p>
            <a:pPr>
              <a:lnSpc>
                <a:spcPct val="130000"/>
              </a:lnSpc>
              <a:spcBef>
                <a:spcPts val="1400"/>
              </a:spcBef>
            </a:pPr>
            <a:endParaRPr lang="pt-BR" sz="1200" dirty="0">
              <a:solidFill>
                <a:schemeClr val="tx1"/>
              </a:solidFill>
              <a:latin typeface="Nunito" pitchFamily="2" charset="77"/>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00:41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Vamos para a próxima...</a:t>
            </a:r>
            <a:endParaRPr lang="pt-BR" b="0" dirty="0">
              <a:solidFill>
                <a:schemeClr val="tx1"/>
              </a:solidFill>
              <a:latin typeface="Exo 2.0 Light" pitchFamily="2" charset="77"/>
            </a:endParaRPr>
          </a:p>
          <a:p>
            <a:pPr>
              <a:lnSpc>
                <a:spcPct val="130000"/>
              </a:lnSpc>
              <a:spcBef>
                <a:spcPts val="1400"/>
              </a:spcBef>
            </a:pPr>
            <a:endParaRPr lang="pt-BR" sz="1200" dirty="0">
              <a:solidFill>
                <a:schemeClr val="tx1"/>
              </a:solidFill>
              <a:latin typeface="Nunito" pitchFamily="2" charset="77"/>
            </a:endParaRPr>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2DA2FD-2090-4F1B-9297-183F23AC7305}"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pt-BR" sz="1200" b="0" i="0" u="none" strike="noStrike" kern="1200" cap="none" spc="0" normalizeH="0" baseline="0" noProof="0" dirty="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7101798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p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Só é possível ter uma boa escrita quando se nasce com esse dom.</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sym typeface="Montserrat"/>
              </a:rPr>
              <a:t>Se sim, positivo 👍 e se for não, sinal de negativo 👎</a:t>
            </a:r>
            <a:r>
              <a:rPr lang="pt-BR" sz="1200" b="1" i="1" dirty="0">
                <a:latin typeface="Exo 2.0 Light" pitchFamily="2" charset="77"/>
                <a:ea typeface="Tahoma" pitchFamily="34" charset="0"/>
                <a:cs typeface="Tahoma" pitchFamily="34" charset="0"/>
              </a:rPr>
              <a:t>. </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 ...</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500" name="Google Shape;500;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defTabSz="967585">
              <a:spcBef>
                <a:spcPct val="0"/>
              </a:spcBef>
              <a:defRPr/>
            </a:pPr>
            <a:r>
              <a:rPr lang="pt-BR" sz="1200" b="1" i="1" dirty="0">
                <a:latin typeface="Exo 2.0 Light" pitchFamily="2" charset="77"/>
                <a:ea typeface="Tahoma" pitchFamily="34" charset="0"/>
                <a:cs typeface="Tahoma" pitchFamily="34" charset="0"/>
              </a:rPr>
              <a:t>É falsa.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sym typeface="Arial"/>
              </a:rPr>
              <a:t>Escrita também é uma habilidade treinável. Você pode aperfeiçoar com muita leitura, de preferência variada, e claro, escrever cada vez mais.</a:t>
            </a:r>
          </a:p>
          <a:p>
            <a:pPr defTabSz="967585">
              <a:spcBef>
                <a:spcPct val="0"/>
              </a:spcBef>
              <a:defRPr/>
            </a:pPr>
            <a:endParaRPr lang="pt-BR" sz="1200" b="1" i="1" dirty="0">
              <a:latin typeface="Exo 2.0 Light" pitchFamily="2" charset="77"/>
              <a:ea typeface="Tahoma" pitchFamily="34" charset="0"/>
              <a:cs typeface="Tahoma" pitchFamily="34" charset="0"/>
              <a:sym typeface="Arial"/>
            </a:endParaRPr>
          </a:p>
          <a:p>
            <a:pPr defTabSz="967585">
              <a:spcBef>
                <a:spcPct val="0"/>
              </a:spcBef>
              <a:defRPr/>
            </a:pPr>
            <a:r>
              <a:rPr lang="pt-BR" sz="1200" b="1" i="1" dirty="0">
                <a:latin typeface="Exo 2.0 Light" pitchFamily="2" charset="77"/>
                <a:ea typeface="Tahoma" pitchFamily="34" charset="0"/>
                <a:cs typeface="Tahoma" pitchFamily="34" charset="0"/>
                <a:sym typeface="Arial"/>
              </a:rPr>
              <a:t>Sabemos que algumas pessoas possuem mais facilidade para algumas coisas, mas isso não impede você de conseguir!</a:t>
            </a:r>
          </a:p>
          <a:p>
            <a:pPr defTabSz="967585">
              <a:spcBef>
                <a:spcPct val="0"/>
              </a:spcBef>
              <a:defRPr/>
            </a:pPr>
            <a:endParaRPr lang="pt-BR" sz="1200" b="1" i="1" dirty="0">
              <a:latin typeface="Exo 2.0 Light" pitchFamily="2" charset="77"/>
              <a:ea typeface="Tahoma" pitchFamily="34" charset="0"/>
              <a:cs typeface="Tahoma" pitchFamily="34" charset="0"/>
              <a:sym typeface="Arial"/>
            </a:endParaRPr>
          </a:p>
          <a:p>
            <a:pPr defTabSz="967585">
              <a:spcBef>
                <a:spcPct val="0"/>
              </a:spcBef>
              <a:defRPr/>
            </a:pPr>
            <a:r>
              <a:rPr lang="pt-BR" sz="1200" b="1" i="1" dirty="0">
                <a:latin typeface="Exo 2.0 Light" pitchFamily="2" charset="77"/>
                <a:ea typeface="Tahoma" pitchFamily="34" charset="0"/>
                <a:cs typeface="Tahoma" pitchFamily="34" charset="0"/>
                <a:sym typeface="Arial"/>
              </a:rPr>
              <a:t>Muitas vezes, somos barradas de fazer o que queremos por não termos uma habilidade desenvolvida. Saiba que todas são possíveis de aprender, não existe tempo que passou, podemos aprender sim a qualquer momento das nossas vidas, independentemente da idade.</a:t>
            </a:r>
            <a:endParaRPr lang="pt-BR" sz="1200" b="1" i="1" dirty="0">
              <a:latin typeface="Exo 2.0 Light" pitchFamily="2" charset="77"/>
              <a:ea typeface="Tahoma" pitchFamily="34" charset="0"/>
              <a:cs typeface="Tahoma" pitchFamily="34" charset="0"/>
            </a:endParaRPr>
          </a:p>
          <a:p>
            <a:endParaRPr lang="pt-BR" dirty="0"/>
          </a:p>
          <a:p>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00:43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Não é verdade Eleonor? ...</a:t>
            </a:r>
            <a:endParaRPr lang="pt-BR" b="0" dirty="0">
              <a:solidFill>
                <a:schemeClr val="tx1"/>
              </a:solidFill>
              <a:latin typeface="Exo 2.0 Light" pitchFamily="2" charset="77"/>
            </a:endParaRPr>
          </a:p>
          <a:p>
            <a:endParaRPr lang="pt-BR" dirty="0"/>
          </a:p>
        </p:txBody>
      </p:sp>
      <p:sp>
        <p:nvSpPr>
          <p:cNvPr id="4" name="Espaço Reservado para Número de Slide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D22DA2FD-2090-4F1B-9297-183F23AC7305}" type="slidenum">
              <a:rPr kumimoji="0" lang="pt-BR" sz="1400" b="0" i="0" u="none" strike="noStrike" kern="0" cap="none" spc="0" normalizeH="0" baseline="0" noProof="0" smtClean="0">
                <a:ln>
                  <a:noFill/>
                </a:ln>
                <a:solidFill>
                  <a:srgbClr val="000000"/>
                </a:solidFill>
                <a:effectLst/>
                <a:uLnTx/>
                <a:uFillTx/>
                <a:latin typeface="Nunito" pitchFamily="2" charset="77"/>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Tree>
    <p:extLst>
      <p:ext uri="{BB962C8B-B14F-4D97-AF65-F5344CB8AC3E}">
        <p14:creationId xmlns:p14="http://schemas.microsoft.com/office/powerpoint/2010/main" val="358589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p2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Busquem seu desenvolvimento pessoal.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A presença de vocês aqui, nesse grupo incrível, dispostas a adquirir mais conhecimento, aprender umas com as outras, podem ter certeza que vocês já estão caminhando para o sucesso.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14400">
              <a:lnSpc>
                <a:spcPct val="115000"/>
              </a:lnSpc>
              <a:buClr>
                <a:srgbClr val="FFFFFF"/>
              </a:buClr>
              <a:buSzPts val="1600"/>
              <a:defRPr/>
            </a:pPr>
            <a:r>
              <a:rPr lang="pt-BR" sz="1200" b="1" i="1" dirty="0">
                <a:latin typeface="Exo 2.0 Light" pitchFamily="2" charset="77"/>
                <a:ea typeface="Tahoma" pitchFamily="34" charset="0"/>
                <a:cs typeface="Tahoma" pitchFamily="34" charset="0"/>
              </a:rPr>
              <a:t>Como dito por </a:t>
            </a:r>
            <a:r>
              <a:rPr lang="pt-BR" sz="1200" b="1" i="1" dirty="0">
                <a:latin typeface="Exo 2.0 Light" pitchFamily="2" charset="77"/>
                <a:ea typeface="Tahoma" pitchFamily="34" charset="0"/>
                <a:cs typeface="Tahoma" pitchFamily="34" charset="0"/>
                <a:sym typeface="Exo 2 ExtraBold"/>
              </a:rPr>
              <a:t>Eleanor Roosevelt -</a:t>
            </a:r>
            <a:r>
              <a:rPr lang="pt-BR" sz="1200" b="1" i="1" dirty="0">
                <a:latin typeface="Exo 2.0 Light" pitchFamily="2" charset="77"/>
                <a:ea typeface="Tahoma" pitchFamily="34" charset="0"/>
                <a:cs typeface="Tahoma" pitchFamily="34" charset="0"/>
                <a:sym typeface="Arial"/>
              </a:rPr>
              <a:t> </a:t>
            </a:r>
            <a:r>
              <a:rPr lang="pt-BR" sz="1200" b="1" i="1" dirty="0" err="1">
                <a:latin typeface="Exo 2.0 Light" pitchFamily="2" charset="77"/>
                <a:ea typeface="Tahoma" pitchFamily="34" charset="0"/>
                <a:cs typeface="Tahoma" pitchFamily="34" charset="0"/>
                <a:sym typeface="Exo 2 SemiBold"/>
              </a:rPr>
              <a:t>Ex</a:t>
            </a:r>
            <a:r>
              <a:rPr lang="pt-BR" sz="1200" b="1" i="1" dirty="0">
                <a:latin typeface="Exo 2.0 Light" pitchFamily="2" charset="77"/>
                <a:ea typeface="Tahoma" pitchFamily="34" charset="0"/>
                <a:cs typeface="Tahoma" pitchFamily="34" charset="0"/>
                <a:sym typeface="Exo 2 SemiBold"/>
              </a:rPr>
              <a:t> primeira-dama dos Estados Unidos: “</a:t>
            </a:r>
            <a:r>
              <a:rPr lang="pt-BR" sz="1200" b="1" i="1" dirty="0">
                <a:latin typeface="Exo 2.0 Light" pitchFamily="2" charset="77"/>
                <a:ea typeface="Tahoma" pitchFamily="34" charset="0"/>
                <a:cs typeface="Tahoma" pitchFamily="34" charset="0"/>
                <a:sym typeface="Exo 2 ExtraBold"/>
              </a:rPr>
              <a:t>Você precisa fazer aquilo que pensa que não é capaz de fazer”.</a:t>
            </a: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Parabéns mulheres</a:t>
            </a:r>
            <a:r>
              <a:rPr lang="pt-BR" sz="1200" i="1" dirty="0">
                <a:latin typeface="Exo 2.0 Light" pitchFamily="2" charset="77"/>
                <a:ea typeface="Tahoma" pitchFamily="34" charset="0"/>
                <a:cs typeface="Tahoma" pitchFamily="34" charset="0"/>
              </a:rPr>
              <a:t>! </a:t>
            </a:r>
            <a:r>
              <a:rPr lang="pt-BR" sz="1200" b="1" i="1" dirty="0">
                <a:latin typeface="Exo 2.0 Light" pitchFamily="2" charset="77"/>
                <a:ea typeface="Tahoma" pitchFamily="34" charset="0"/>
                <a:cs typeface="Tahoma" pitchFamily="34" charset="0"/>
              </a:rPr>
              <a:t>Isso que vocês estão adquirindo aqui, ninguém tira de vocês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Mas vamos agora ...</a:t>
            </a:r>
          </a:p>
          <a:p>
            <a:pPr defTabSz="967585">
              <a:spcBef>
                <a:spcPct val="0"/>
              </a:spcBef>
              <a:defRPr/>
            </a:pPr>
            <a:endParaRPr dirty="0"/>
          </a:p>
        </p:txBody>
      </p:sp>
      <p:sp>
        <p:nvSpPr>
          <p:cNvPr id="526" name="Google Shape;526;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p2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F06478"/>
              </a:buClr>
              <a:buSzPts val="3600"/>
              <a:buFont typeface="Exo 2 ExtraBold"/>
              <a:buNone/>
              <a:tabLst/>
              <a:defRPr/>
            </a:pPr>
            <a:r>
              <a:rPr lang="pt-BR" sz="1200" b="1" i="1" dirty="0">
                <a:latin typeface="Exo 2.0 Light" pitchFamily="2" charset="77"/>
                <a:ea typeface="Tahoma" pitchFamily="34" charset="0"/>
                <a:cs typeface="Tahoma" pitchFamily="34" charset="0"/>
                <a:sym typeface="Exo 2 ExtraBold"/>
              </a:rPr>
              <a:t>Agora olhando para seu negócio.</a:t>
            </a:r>
            <a:r>
              <a:rPr lang="pt-BR" sz="1200" b="1" i="1" dirty="0">
                <a:latin typeface="Exo 2.0 Light" pitchFamily="2" charset="77"/>
                <a:ea typeface="Tahoma" pitchFamily="34" charset="0"/>
                <a:cs typeface="Tahoma" pitchFamily="34" charset="0"/>
                <a:sym typeface="Arial"/>
              </a:rPr>
              <a:t> </a:t>
            </a:r>
            <a:r>
              <a:rPr lang="pt-BR" sz="1200" b="1" i="1" dirty="0">
                <a:latin typeface="Exo 2.0 Light" pitchFamily="2" charset="77"/>
                <a:ea typeface="Tahoma" pitchFamily="34" charset="0"/>
                <a:cs typeface="Tahoma" pitchFamily="34" charset="0"/>
                <a:sym typeface="Exo 2 ExtraBold"/>
              </a:rPr>
              <a:t>Como está sua marca hoje? </a:t>
            </a:r>
            <a:endParaRPr lang="pt-BR" sz="1200" b="1" i="1" dirty="0">
              <a:latin typeface="Exo 2.0 Light" pitchFamily="2" charset="77"/>
              <a:ea typeface="Tahoma" pitchFamily="34" charset="0"/>
              <a:cs typeface="Tahoma" pitchFamily="34" charset="0"/>
              <a:sym typeface="Arial"/>
            </a:endParaRPr>
          </a:p>
          <a:p>
            <a:pPr marL="0" marR="0" lvl="0" indent="0" algn="l" rtl="0">
              <a:lnSpc>
                <a:spcPct val="100000"/>
              </a:lnSpc>
              <a:spcBef>
                <a:spcPts val="0"/>
              </a:spcBef>
              <a:spcAft>
                <a:spcPts val="0"/>
              </a:spcAft>
              <a:buClr>
                <a:schemeClr val="dk1"/>
              </a:buClr>
              <a:buSzPts val="1200"/>
              <a:buFont typeface="Calibri"/>
              <a:buNone/>
            </a:pPr>
            <a:endParaRPr lang="pt-BR" sz="1200" b="1" i="1" dirty="0">
              <a:latin typeface="Exo 2.0 Light" pitchFamily="2" charset="77"/>
              <a:ea typeface="Tahoma" pitchFamily="34" charset="0"/>
              <a:cs typeface="Tahoma" pitchFamily="34" charset="0"/>
            </a:endParaRP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Passar pelos itens da tela e faça a pergunta para as participantes.</a:t>
            </a: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Deixe que elas respondam está boa ou ruim.</a:t>
            </a:r>
            <a:endParaRPr lang="pt-BR" sz="1200" dirty="0">
              <a:latin typeface="Exo 2.0 Light" pitchFamily="2" charset="77"/>
            </a:endParaRPr>
          </a:p>
          <a:p>
            <a:pPr marL="0" marR="0" lvl="0" indent="0" algn="l" rtl="0">
              <a:lnSpc>
                <a:spcPct val="100000"/>
              </a:lnSpc>
              <a:spcBef>
                <a:spcPts val="0"/>
              </a:spcBef>
              <a:spcAft>
                <a:spcPts val="0"/>
              </a:spcAft>
              <a:buClr>
                <a:schemeClr val="dk1"/>
              </a:buClr>
              <a:buSzPts val="1200"/>
              <a:buFont typeface="Calibri"/>
              <a:buNone/>
            </a:pPr>
            <a:endParaRPr lang="es-ES" dirty="0"/>
          </a:p>
          <a:p>
            <a:pPr marL="0" marR="0" lvl="0" indent="0" algn="l" rtl="0">
              <a:lnSpc>
                <a:spcPct val="100000"/>
              </a:lnSpc>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00:45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talvez vocês estejam se perguntando agora...</a:t>
            </a:r>
            <a:endParaRPr lang="pt-BR" b="0" dirty="0">
              <a:solidFill>
                <a:schemeClr val="tx1"/>
              </a:solidFill>
              <a:latin typeface="Exo 2.0 Light" pitchFamily="2" charset="77"/>
            </a:endParaRPr>
          </a:p>
          <a:p>
            <a:pPr marL="0" marR="0" lvl="0" indent="0" algn="l" rtl="0">
              <a:lnSpc>
                <a:spcPct val="100000"/>
              </a:lnSpc>
              <a:spcBef>
                <a:spcPts val="0"/>
              </a:spcBef>
              <a:spcAft>
                <a:spcPts val="0"/>
              </a:spcAft>
              <a:buClr>
                <a:schemeClr val="dk1"/>
              </a:buClr>
              <a:buSzPts val="1200"/>
              <a:buFont typeface="Calibri"/>
              <a:buNone/>
            </a:pPr>
            <a:endParaRPr dirty="0"/>
          </a:p>
        </p:txBody>
      </p:sp>
      <p:sp>
        <p:nvSpPr>
          <p:cNvPr id="542" name="Google Shape;542;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4" name="Google Shape;554;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buClr>
                <a:schemeClr val="dk1"/>
              </a:buClr>
              <a:buSzPts val="1200"/>
            </a:pPr>
            <a:r>
              <a:rPr lang="pt-BR" sz="1200" b="1" i="1" dirty="0">
                <a:latin typeface="Exo 2.0 Light" pitchFamily="2" charset="77"/>
                <a:ea typeface="Tahoma" pitchFamily="34" charset="0"/>
                <a:cs typeface="Tahoma" pitchFamily="34" charset="0"/>
              </a:rPr>
              <a:t>E talvez vocês estejam se perguntando agora: </a:t>
            </a:r>
            <a:r>
              <a:rPr lang="pt-BR" sz="1200" b="1" i="1" dirty="0">
                <a:latin typeface="Exo 2.0 Light" pitchFamily="2" charset="77"/>
                <a:ea typeface="Tahoma" pitchFamily="34" charset="0"/>
                <a:cs typeface="Tahoma" pitchFamily="34" charset="0"/>
                <a:sym typeface="Exo 2 ExtraBold"/>
              </a:rPr>
              <a:t>Como podemos melhorar nossa marca?</a:t>
            </a:r>
          </a:p>
          <a:p>
            <a:pPr>
              <a:buClr>
                <a:schemeClr val="dk1"/>
              </a:buClr>
              <a:buSzPts val="1200"/>
            </a:pPr>
            <a:endParaRPr lang="pt-BR" sz="1200" b="1" i="1" dirty="0">
              <a:latin typeface="Exo 2.0 Light" pitchFamily="2" charset="77"/>
              <a:ea typeface="Tahoma" pitchFamily="34" charset="0"/>
              <a:cs typeface="Tahoma" pitchFamily="34" charset="0"/>
              <a:sym typeface="Exo 2 ExtraBold"/>
            </a:endParaRPr>
          </a:p>
          <a:p>
            <a:pPr marL="0" marR="0" lvl="0" indent="0" algn="l" rtl="0">
              <a:lnSpc>
                <a:spcPct val="100000"/>
              </a:lnSpc>
              <a:spcBef>
                <a:spcPts val="0"/>
              </a:spcBef>
              <a:spcAft>
                <a:spcPts val="0"/>
              </a:spcAft>
              <a:buClr>
                <a:schemeClr val="dk1"/>
              </a:buClr>
              <a:buSzPts val="1200"/>
              <a:buFont typeface="Calibri"/>
              <a:buNone/>
            </a:pPr>
            <a:r>
              <a:rPr lang="pt-BR" sz="1200" b="1" i="1" dirty="0">
                <a:latin typeface="Exo 2.0 Light" pitchFamily="2" charset="77"/>
                <a:ea typeface="Tahoma" pitchFamily="34" charset="0"/>
                <a:cs typeface="Tahoma" pitchFamily="34" charset="0"/>
              </a:rPr>
              <a:t> Para desenvolvermos nossa marca,  precisamos entender que existem 3 elementos fundamentais para que ela seja verdadeira e com grandes chances de sucesso.</a:t>
            </a:r>
          </a:p>
          <a:p>
            <a:pPr marL="0" marR="0" lvl="0" indent="0" algn="l" rtl="0">
              <a:lnSpc>
                <a:spcPct val="100000"/>
              </a:lnSpc>
              <a:spcBef>
                <a:spcPts val="0"/>
              </a:spcBef>
              <a:spcAft>
                <a:spcPts val="0"/>
              </a:spcAft>
              <a:buClr>
                <a:schemeClr val="dk1"/>
              </a:buClr>
              <a:buSzPts val="1200"/>
              <a:buFont typeface="Calibri"/>
              <a:buNone/>
            </a:pPr>
            <a:endParaRPr lang="pt-BR" sz="1200" b="1" i="1" dirty="0">
              <a:latin typeface="Exo 2.0 Light" pitchFamily="2" charset="77"/>
              <a:ea typeface="Tahoma" pitchFamily="34" charset="0"/>
              <a:cs typeface="Tahoma" pitchFamily="34" charset="0"/>
            </a:endParaRPr>
          </a:p>
          <a:p>
            <a:pPr marL="0" marR="0" lvl="0" indent="0" algn="l" rtl="0">
              <a:lnSpc>
                <a:spcPct val="100000"/>
              </a:lnSpc>
              <a:spcBef>
                <a:spcPts val="0"/>
              </a:spcBef>
              <a:spcAft>
                <a:spcPts val="0"/>
              </a:spcAft>
              <a:buClr>
                <a:schemeClr val="dk1"/>
              </a:buClr>
              <a:buSzPts val="1200"/>
              <a:buFont typeface="Calibri"/>
              <a:buNone/>
            </a:pPr>
            <a:endParaRPr lang="pt-BR" sz="1200" b="1" i="1" dirty="0">
              <a:latin typeface="Exo 2.0 Light" pitchFamily="2" charset="77"/>
              <a:ea typeface="Tahoma" pitchFamily="34" charset="0"/>
              <a:cs typeface="Tahoma" pitchFamily="34" charset="0"/>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00:46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quais são esses elementos ...</a:t>
            </a:r>
            <a:endParaRPr lang="pt-BR" b="0" dirty="0">
              <a:solidFill>
                <a:schemeClr val="tx1"/>
              </a:solidFill>
              <a:latin typeface="Exo 2.0 Light" pitchFamily="2" charset="77"/>
            </a:endParaRPr>
          </a:p>
          <a:p>
            <a:pPr marL="0" marR="0" lvl="0" indent="0" algn="l" rtl="0">
              <a:lnSpc>
                <a:spcPct val="100000"/>
              </a:lnSpc>
              <a:spcBef>
                <a:spcPts val="0"/>
              </a:spcBef>
              <a:spcAft>
                <a:spcPts val="0"/>
              </a:spcAft>
              <a:buClr>
                <a:schemeClr val="dk1"/>
              </a:buClr>
              <a:buSzPts val="1200"/>
              <a:buFont typeface="Calibri"/>
              <a:buNone/>
            </a:pPr>
            <a:endParaRPr lang="pt-BR" sz="1200" b="1" i="1" dirty="0">
              <a:latin typeface="Exo 2.0 Light" pitchFamily="2" charset="77"/>
              <a:ea typeface="Tahoma" pitchFamily="34" charset="0"/>
              <a:cs typeface="Tahoma" pitchFamily="34" charset="0"/>
            </a:endParaRPr>
          </a:p>
        </p:txBody>
      </p:sp>
      <p:sp>
        <p:nvSpPr>
          <p:cNvPr id="555" name="Google Shape;555;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23</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6" name="Google Shape;566;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Nosso propósito.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 motivo pelo qual você faz o que você faz, precisa estar presente em todas as decisões de um negócio.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 propósito precisa estar presente em todas as decisões de um negócio e na sua forma de comunicar também.</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Propósito tem a ver com emoção. Não compramos algo pelo objeto em si, compramos porque aquilo nos faz sentir algo (alegria, felicidade, satisfação). Compramos e consumimos de alguém, de alguma marca, pelo que ela representa pra nós. </a:t>
            </a:r>
          </a:p>
          <a:p>
            <a:pPr marL="0" lvl="0" indent="0" algn="l" rtl="0">
              <a:spcBef>
                <a:spcPts val="1600"/>
              </a:spcBef>
              <a:spcAft>
                <a:spcPts val="0"/>
              </a:spcAft>
              <a:buNone/>
            </a:pPr>
            <a:endParaRPr lang="es-ES" dirty="0"/>
          </a:p>
          <a:p>
            <a:pPr marL="0" lvl="0" indent="0" algn="l" rtl="0">
              <a:spcBef>
                <a:spcPts val="160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00:48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1600"/>
              </a:spcBef>
              <a:spcAft>
                <a:spcPts val="0"/>
              </a:spcAft>
              <a:buNone/>
            </a:pPr>
            <a:endParaRPr dirty="0"/>
          </a:p>
        </p:txBody>
      </p:sp>
      <p:sp>
        <p:nvSpPr>
          <p:cNvPr id="567" name="Google Shape;567;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pt-BR"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24</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8"/>
        <p:cNvGrpSpPr/>
        <p:nvPr/>
      </p:nvGrpSpPr>
      <p:grpSpPr>
        <a:xfrm>
          <a:off x="0" y="0"/>
          <a:ext cx="0" cy="0"/>
          <a:chOff x="0" y="0"/>
          <a:chExt cx="0" cy="0"/>
        </a:xfrm>
      </p:grpSpPr>
      <p:sp>
        <p:nvSpPr>
          <p:cNvPr id="579" name="Google Shape;579;p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dirty="0">
                <a:latin typeface="Exo 2.0 Light" pitchFamily="2" charset="77"/>
                <a:ea typeface="Tahoma" pitchFamily="34" charset="0"/>
                <a:cs typeface="Tahoma" pitchFamily="34" charset="0"/>
              </a:rPr>
              <a:t>Como dito por </a:t>
            </a:r>
            <a:r>
              <a:rPr lang="pt-BR" sz="1200" b="1" i="1" dirty="0">
                <a:latin typeface="Exo 2.0 Light" pitchFamily="2" charset="77"/>
                <a:ea typeface="Tahoma" pitchFamily="34" charset="0"/>
                <a:cs typeface="Tahoma" pitchFamily="34" charset="0"/>
              </a:rPr>
              <a:t>Oprah Winfrey – apresentadora norte-americana:</a:t>
            </a:r>
          </a:p>
          <a:p>
            <a:pPr defTabSz="967585">
              <a:spcBef>
                <a:spcPct val="0"/>
              </a:spcBef>
              <a:defRPr/>
            </a:pPr>
            <a:endParaRPr lang="pt-BR" sz="1200" b="1" dirty="0">
              <a:latin typeface="Exo 2.0 Light" pitchFamily="2" charset="77"/>
              <a:ea typeface="Tahoma" pitchFamily="34" charset="0"/>
              <a:cs typeface="Tahoma" pitchFamily="34" charset="0"/>
            </a:endParaRPr>
          </a:p>
          <a:p>
            <a:pPr defTabSz="967585">
              <a:spcBef>
                <a:spcPct val="0"/>
              </a:spcBef>
              <a:defRPr/>
            </a:pPr>
            <a:r>
              <a:rPr lang="pt-BR" sz="1200" b="1" dirty="0">
                <a:latin typeface="Exo 2.0 Light" pitchFamily="2" charset="77"/>
                <a:ea typeface="Tahoma" pitchFamily="34" charset="0"/>
                <a:cs typeface="Tahoma" pitchFamily="34" charset="0"/>
              </a:rPr>
              <a:t>”</a:t>
            </a:r>
            <a:r>
              <a:rPr lang="pt-BR" sz="1200" b="1" i="1" dirty="0">
                <a:latin typeface="Exo 2.0 Light" pitchFamily="2" charset="77"/>
                <a:ea typeface="Tahoma" pitchFamily="34" charset="0"/>
                <a:cs typeface="Tahoma" pitchFamily="34" charset="0"/>
              </a:rPr>
              <a:t>Eu acredito que há um chamado em todos nós. Eu sei que todo ser humano tem um propósito.</a:t>
            </a:r>
            <a:br>
              <a:rPr lang="pt-BR" sz="1200" b="1" i="1" dirty="0">
                <a:latin typeface="Exo 2.0 Light" pitchFamily="2" charset="77"/>
                <a:ea typeface="Tahoma" pitchFamily="34" charset="0"/>
                <a:cs typeface="Tahoma" pitchFamily="34" charset="0"/>
              </a:rPr>
            </a:br>
            <a:r>
              <a:rPr lang="pt-BR" sz="1200" b="1" i="1" dirty="0">
                <a:latin typeface="Exo 2.0 Light" pitchFamily="2" charset="77"/>
                <a:ea typeface="Tahoma" pitchFamily="34" charset="0"/>
                <a:cs typeface="Tahoma" pitchFamily="34" charset="0"/>
              </a:rPr>
              <a:t>O trabalho de nossas vidas é se manter desperto e consciente para responder a esse chamado.”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Qual é o propósito de vocês?</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00:49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Segundo elemento fundamental ...</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580" name="Google Shape;580;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0" name="Google Shape;600;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É o lugar que a empresa quer ocupar no coração e na mente do seu público-alvo, dos seus clientes.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Posicionamento é o lugar que a empresa quer ocupar no coração e na mente do seu público-alvo, dos seus clientes.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Ele conta com seus valores, propósito, diferenciais e o impacto que você quer gerar para o mundo.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guiá-la no seu posicionamento de marca, se pergunte:</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Quais os seus diferencias no mercado, comparado a sua concorrência?</a:t>
            </a:r>
          </a:p>
          <a:p>
            <a:pPr marL="171450" indent="-171450" defTabSz="967585">
              <a:spcBef>
                <a:spcPct val="0"/>
              </a:spcBef>
              <a:buFont typeface="Arial" panose="020B0604020202020204" pitchFamily="34" charset="0"/>
              <a:buChar char="•"/>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Pesquise as tendências na sua área de atuação, e agora pense: Como você pode inovar dentro do seu segmento?</a:t>
            </a:r>
          </a:p>
          <a:p>
            <a:pPr marL="171450" indent="-171450" defTabSz="967585">
              <a:spcBef>
                <a:spcPct val="0"/>
              </a:spcBef>
              <a:buFont typeface="Arial" panose="020B0604020202020204" pitchFamily="34" charset="0"/>
              <a:buChar char="•"/>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Qual é a imagem que você quer passar para seu público?</a:t>
            </a:r>
          </a:p>
          <a:p>
            <a:pPr marL="0" lvl="0" indent="0" algn="l" rtl="0">
              <a:spcBef>
                <a:spcPts val="3200"/>
              </a:spcBef>
              <a:spcAft>
                <a:spcPts val="0"/>
              </a:spcAft>
              <a:buNone/>
            </a:pPr>
            <a:endParaRPr lang="es-ES" dirty="0"/>
          </a:p>
          <a:p>
            <a:pPr marL="0" lvl="0" indent="0" algn="l" rtl="0">
              <a:spcBef>
                <a:spcPts val="320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00:51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por último e não menos importante...</a:t>
            </a:r>
            <a:endParaRPr lang="pt-BR" b="0" dirty="0">
              <a:solidFill>
                <a:schemeClr val="tx1"/>
              </a:solidFill>
              <a:latin typeface="Exo 2.0 Light" pitchFamily="2" charset="77"/>
            </a:endParaRPr>
          </a:p>
          <a:p>
            <a:pPr marL="0" lvl="0" indent="0" algn="l" rtl="0">
              <a:spcBef>
                <a:spcPts val="3200"/>
              </a:spcBef>
              <a:spcAft>
                <a:spcPts val="0"/>
              </a:spcAft>
              <a:buNone/>
            </a:pPr>
            <a:endParaRPr dirty="0"/>
          </a:p>
        </p:txBody>
      </p:sp>
      <p:sp>
        <p:nvSpPr>
          <p:cNvPr id="601" name="Google Shape;601;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pt-BR"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26</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Google Shape;617;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8" name="Google Shape;618;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 Público-alvo é um grupo de pessoas ou organizações que possuem algumas semelhanças comportamentais, geográficas, dentre outras características, que definem seu cliente ideal.</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É a partir da definição de público-alvo que você pode começar a construir sua comunicação de forma mais estratégica e eficiente.</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definir seu público-alvo, as informações mais usadas são:</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Idade</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Gênero</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Classe Social </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Localização</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Hábitos de Consumo</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Estilo de vida</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Interesses</a:t>
            </a:r>
          </a:p>
          <a:p>
            <a:pPr marL="171450" indent="-171450" defTabSz="967585">
              <a:spcBef>
                <a:spcPct val="0"/>
              </a:spcBef>
              <a:buFont typeface="Arial" panose="020B0604020202020204" pitchFamily="34" charset="0"/>
              <a:buChar char="•"/>
              <a:defRPr/>
            </a:pPr>
            <a:r>
              <a:rPr lang="pt-BR" sz="1200" b="1" i="1" dirty="0">
                <a:latin typeface="Exo 2.0 Light" pitchFamily="2" charset="77"/>
                <a:ea typeface="Tahoma" pitchFamily="34" charset="0"/>
                <a:cs typeface="Tahoma" pitchFamily="34" charset="0"/>
              </a:rPr>
              <a:t>Desafios diários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Outra ferramenta legal é o mapa de empatia, você tem em sua agenda um link de apoio para baixar esse mapa e desenvolver depois.</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00:53min.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por onde começamos?...</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619" name="Google Shape;619;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pt-BR"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27</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
        <p:cNvGrpSpPr/>
        <p:nvPr/>
      </p:nvGrpSpPr>
      <p:grpSpPr>
        <a:xfrm>
          <a:off x="0" y="0"/>
          <a:ext cx="0" cy="0"/>
          <a:chOff x="0" y="0"/>
          <a:chExt cx="0" cy="0"/>
        </a:xfrm>
      </p:grpSpPr>
      <p:sp>
        <p:nvSpPr>
          <p:cNvPr id="635" name="Google Shape;635;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sym typeface="Arial"/>
              </a:rPr>
              <a:t>Com certeza o primeiro passo é o mais difícil e o mais importante.</a:t>
            </a:r>
          </a:p>
          <a:p>
            <a:pPr defTabSz="967585">
              <a:spcBef>
                <a:spcPct val="0"/>
              </a:spcBef>
              <a:defRPr/>
            </a:pPr>
            <a:endParaRPr lang="pt-BR" sz="1200" b="1" i="1" dirty="0">
              <a:latin typeface="Exo 2.0 Light" pitchFamily="2" charset="77"/>
              <a:ea typeface="Tahoma" pitchFamily="34" charset="0"/>
              <a:cs typeface="Tahoma" pitchFamily="34" charset="0"/>
              <a:sym typeface="Arial"/>
            </a:endParaRPr>
          </a:p>
          <a:p>
            <a:pPr defTabSz="967585">
              <a:spcBef>
                <a:spcPct val="0"/>
              </a:spcBef>
              <a:defRPr/>
            </a:pPr>
            <a:r>
              <a:rPr lang="pt-BR" sz="1200" b="1" i="1" dirty="0">
                <a:latin typeface="Exo 2.0 Light" pitchFamily="2" charset="77"/>
                <a:ea typeface="Tahoma" pitchFamily="34" charset="0"/>
                <a:cs typeface="Tahoma" pitchFamily="34" charset="0"/>
                <a:sym typeface="Arial"/>
              </a:rPr>
              <a:t>Muitas respostas de ”como” e “qual” a melhor forma de se comunicar com seus clientes, só vão aparecer com os testes. </a:t>
            </a:r>
          </a:p>
          <a:p>
            <a:pPr defTabSz="967585">
              <a:spcBef>
                <a:spcPct val="0"/>
              </a:spcBef>
              <a:defRPr/>
            </a:pPr>
            <a:endParaRPr lang="pt-BR" sz="1200" b="1" i="1" dirty="0">
              <a:latin typeface="Exo 2.0 Light" pitchFamily="2" charset="77"/>
              <a:ea typeface="Tahoma" pitchFamily="34" charset="0"/>
              <a:cs typeface="Tahoma" pitchFamily="34" charset="0"/>
              <a:sym typeface="Arial"/>
            </a:endParaRPr>
          </a:p>
          <a:p>
            <a:pPr defTabSz="967585">
              <a:spcBef>
                <a:spcPct val="0"/>
              </a:spcBef>
              <a:defRPr/>
            </a:pPr>
            <a:r>
              <a:rPr lang="pt-BR" sz="1200" b="1" i="1" dirty="0">
                <a:latin typeface="Exo 2.0 Light" pitchFamily="2" charset="77"/>
                <a:ea typeface="Tahoma" pitchFamily="34" charset="0"/>
                <a:cs typeface="Tahoma" pitchFamily="34" charset="0"/>
                <a:sym typeface="Arial"/>
              </a:rPr>
              <a:t>Podemos nos basear em aprendizados de outras pessoas e negócios, mas só teremos certeza que cabe para nós se testarmos.  </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1 min.</a:t>
            </a:r>
          </a:p>
          <a:p>
            <a:r>
              <a:rPr lang="pt-BR" dirty="0">
                <a:solidFill>
                  <a:srgbClr val="F06478"/>
                </a:solidFill>
              </a:rPr>
              <a:t>Tempo até aqui:</a:t>
            </a:r>
            <a:r>
              <a:rPr lang="pt-BR" dirty="0"/>
              <a:t> </a:t>
            </a:r>
            <a:r>
              <a:rPr lang="pt-BR" b="0" dirty="0">
                <a:solidFill>
                  <a:schemeClr val="tx1"/>
                </a:solidFill>
                <a:latin typeface="Exo 2.0 Light" pitchFamily="2" charset="77"/>
              </a:rPr>
              <a:t>00:54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Você pode empreender sendo...</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636" name="Google Shape;636;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2" name="Google Shape;652;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Você sabem o que são os Canais de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Agora que você já, pensou em seu propósito, seu posicionamento e seu público–alvo, vamos agora conhecer alguns canais de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Canais de comunicação são os pontos de contato que você terá com possíveis consumidores do seus produtos e serviços. São uma forma de conexão entre marca e cliente.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Os canais são responsáveis por levar a sua mensagem até o receptor, ou seja, suas e seus clientes.</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00:56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rPr>
              <a:t>Vamos ver cada um deles...</a:t>
            </a:r>
          </a:p>
          <a:p>
            <a:pPr marL="0" lvl="0" indent="0" algn="l" rtl="0">
              <a:spcBef>
                <a:spcPts val="0"/>
              </a:spcBef>
              <a:spcAft>
                <a:spcPts val="0"/>
              </a:spcAft>
              <a:buNone/>
            </a:pPr>
            <a:endParaRPr dirty="0"/>
          </a:p>
        </p:txBody>
      </p:sp>
      <p:sp>
        <p:nvSpPr>
          <p:cNvPr id="653" name="Google Shape;653;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29</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2" name="Google Shape;652;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pt-BR" sz="1200" b="1" i="1" dirty="0">
                <a:latin typeface="Exo 2.0 Light" pitchFamily="2" charset="77"/>
                <a:ea typeface="Tahoma" pitchFamily="34" charset="0"/>
                <a:cs typeface="Tahoma" pitchFamily="34" charset="0"/>
              </a:rPr>
              <a:t>Vamos conhecer alguns dos principais tipos de Canais</a:t>
            </a:r>
          </a:p>
          <a:p>
            <a:pPr marL="0" lvl="0" indent="0" algn="l" rtl="0">
              <a:spcBef>
                <a:spcPts val="0"/>
              </a:spcBef>
              <a:spcAft>
                <a:spcPts val="0"/>
              </a:spcAft>
              <a:buNone/>
            </a:pPr>
            <a:endParaRPr lang="pt-BR" sz="1200" b="1" i="1" dirty="0">
              <a:latin typeface="Exo 2.0 Light" pitchFamily="2" charset="77"/>
              <a:ea typeface="Tahoma" pitchFamily="34" charset="0"/>
              <a:cs typeface="Tahoma" pitchFamily="34" charset="0"/>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00:57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Temos dois grupos de canais de comunicação, o primeiros são os ...</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653" name="Google Shape;653;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30</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6478085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Você deve escolher quais serão seus canais de comunicação de acordo com seu público-alvo, segmento, formato de atuação (produto/serviço) e realidade de atendimento (o que você dá conta de responder e manter uma certa frequência de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Exemplo: de nada adianta ter muitos canais digitais, se não conseguir responder seus clientes com atenção em todos eles ou manter uma frequência de conteúdo (mensagem).</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Uma das formas mais fáceis e gratuitas da internet são as redes sociais. O Instagram é uma ferramenta que pode ajudar você no começo da divulgação de seus produtos e serviços.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Você também deve entreter seu público com os conteúdos interessantes e informativos.</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00:58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os queridinhos do momento ....</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665" name="Google Shape;665;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1015243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Você deve escolher quais serão seus canais de comunicação de acordo com seu público-alvo, segmento, formato de atuação (produto/serviço) e realidade de atendimento (o que você dá conta de responder e manter uma certa frequência de comunicação).</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Exemplo: de nada adianta ter muitos canais digitais, se não conseguir responder seus clientes com atenção em todos eles ou manter uma frequência de conteúdo (mensagem).</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Uma das formas mais fáceis e gratuitas da internet são as redes sociais. O Instagram é uma ferramenta que pode ajudar você no começo da divulgação de seus produtos e serviços.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Você também deve entreter seu público com conteúdos interessantes e informativos.</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00:59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Você pode ser...</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665" name="Google Shape;665;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p3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Como já falamos anteriormente a experiência, erros e acertos, são fundamentais e farão toda a diferença em sua jornada ao sucesso.</a:t>
            </a:r>
          </a:p>
          <a:p>
            <a:pPr defTabSz="967585">
              <a:spcBef>
                <a:spcPct val="0"/>
              </a:spcBef>
              <a:defRPr/>
            </a:pPr>
            <a:endParaRPr lang="pt-BR" sz="1200" b="1" i="1" dirty="0">
              <a:latin typeface="Exo 2.0 Light" pitchFamily="2" charset="77"/>
              <a:ea typeface="Tahoma" pitchFamily="34" charset="0"/>
              <a:cs typeface="Tahoma" pitchFamily="34" charset="0"/>
              <a:sym typeface="Montserrat"/>
            </a:endParaRPr>
          </a:p>
          <a:p>
            <a:pPr defTabSz="967585">
              <a:spcBef>
                <a:spcPct val="0"/>
              </a:spcBef>
              <a:defRPr/>
            </a:pPr>
            <a:r>
              <a:rPr lang="pt-BR" sz="1200" b="1" i="1" dirty="0">
                <a:latin typeface="Exo 2.0 Light" pitchFamily="2" charset="77"/>
                <a:ea typeface="Tahoma" pitchFamily="34" charset="0"/>
                <a:cs typeface="Tahoma" pitchFamily="34" charset="0"/>
                <a:sym typeface="Montserrat"/>
              </a:rPr>
              <a:t>Como dito por </a:t>
            </a:r>
            <a:r>
              <a:rPr lang="pt-BR" sz="1200" b="1" i="1" dirty="0">
                <a:latin typeface="Exo 2.0 Light" pitchFamily="2" charset="77"/>
                <a:ea typeface="Tahoma" pitchFamily="34" charset="0"/>
                <a:cs typeface="Tahoma" pitchFamily="34" charset="0"/>
                <a:sym typeface="Exo 2 ExtraBold"/>
              </a:rPr>
              <a:t>Emma Watson </a:t>
            </a:r>
            <a:r>
              <a:rPr lang="pt-BR" sz="1200" b="1" i="1" dirty="0">
                <a:latin typeface="Exo 2.0 Light" pitchFamily="2" charset="77"/>
                <a:ea typeface="Tahoma" pitchFamily="34" charset="0"/>
                <a:cs typeface="Tahoma" pitchFamily="34" charset="0"/>
                <a:sym typeface="Exo 2 SemiBold"/>
              </a:rPr>
              <a:t>– atriz e ativista britânica: “</a:t>
            </a:r>
            <a:r>
              <a:rPr lang="pt-BR" sz="1200" b="1" i="1" dirty="0">
                <a:latin typeface="Exo 2.0 Light" pitchFamily="2" charset="77"/>
                <a:ea typeface="Tahoma" pitchFamily="34" charset="0"/>
                <a:cs typeface="Tahoma" pitchFamily="34" charset="0"/>
                <a:sym typeface="Exo 2 ExtraBold"/>
              </a:rPr>
              <a:t>Só se aprende com a experiência. Portanto, não importa o que as pessoas lhe digam, você tem que viver e cometer seus próprios erros para aprender”.</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01:00 hr.</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como aqui não ficamos só na teoria....</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698" name="Google Shape;698;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4" name="Google Shape;714;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Preparamos um  quadro “Comunicando meu negócio”, para te ajudar a organizar suas ideias e aprendizados de hoje. Ele está disponível também na sua Agenda da Mulher Empreendedora. </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Para  realizar a próxima atividade, vamos estudar negócios fictícios, que não existem.  </a:t>
            </a:r>
          </a:p>
          <a:p>
            <a:pPr defTabSz="967585">
              <a:spcBef>
                <a:spcPct val="0"/>
              </a:spcBef>
              <a:defRPr/>
            </a:pPr>
            <a:endParaRPr lang="pt-BR" sz="1200" b="1" i="1" dirty="0">
              <a:latin typeface="Exo 2.0 Light" pitchFamily="2" charset="77"/>
              <a:ea typeface="Tahoma" pitchFamily="34" charset="0"/>
              <a:cs typeface="Tahoma" pitchFamily="34" charset="0"/>
            </a:endParaRPr>
          </a:p>
          <a:p>
            <a:pPr marL="228600" indent="-228600">
              <a:buFont typeface="Wingdings" pitchFamily="2" charset="2"/>
              <a:buChar char="ü"/>
              <a:defRPr/>
            </a:pPr>
            <a:r>
              <a:rPr lang="pt-BR" sz="1200" dirty="0">
                <a:latin typeface="Exo 2.0 Light" pitchFamily="2" charset="77"/>
              </a:rPr>
              <a:t>Organizar  a sala em grupo de preferência 5 grupos. Se tiver mais de 40 pessoas pode ser 2 grupos por tema.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Trouxemos para vocês 5 possíveis negócios para vocês fazerem o exercício. </a:t>
            </a:r>
          </a:p>
          <a:p>
            <a:pPr defTabSz="967585">
              <a:spcBef>
                <a:spcPct val="0"/>
              </a:spcBef>
              <a:defRPr/>
            </a:pPr>
            <a:r>
              <a:rPr lang="pt-BR" sz="1200" b="1" i="1" dirty="0">
                <a:latin typeface="Exo 2.0 Light" pitchFamily="2" charset="77"/>
                <a:ea typeface="Tahoma" pitchFamily="34" charset="0"/>
                <a:cs typeface="Tahoma" pitchFamily="34" charset="0"/>
              </a:rPr>
              <a:t>Formem 5 equipes  e escolham um numero </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01:01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quem faz isso muito bem é ...</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15" name="Google Shape;715;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34</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8"/>
        <p:cNvGrpSpPr/>
        <p:nvPr/>
      </p:nvGrpSpPr>
      <p:grpSpPr>
        <a:xfrm>
          <a:off x="0" y="0"/>
          <a:ext cx="0" cy="0"/>
          <a:chOff x="0" y="0"/>
          <a:chExt cx="0" cy="0"/>
        </a:xfrm>
      </p:grpSpPr>
      <p:sp>
        <p:nvSpPr>
          <p:cNvPr id="729" name="Google Shape;729;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0" name="Google Shape;730;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71450" indent="-171450" defTabSz="967585">
              <a:spcBef>
                <a:spcPct val="0"/>
              </a:spcBef>
              <a:buFont typeface="Wingdings" pitchFamily="2" charset="2"/>
              <a:buChar char="ü"/>
              <a:defRPr/>
            </a:pPr>
            <a:r>
              <a:rPr lang="pt-BR" sz="1200" dirty="0">
                <a:latin typeface="Exo 2.0 Light" pitchFamily="2" charset="77"/>
              </a:rPr>
              <a:t>Nesse momento distribuir um folha case de negócios e um </a:t>
            </a:r>
            <a:r>
              <a:rPr lang="pt-BR" sz="1200" dirty="0" err="1">
                <a:latin typeface="Exo 2.0 Light" pitchFamily="2" charset="77"/>
              </a:rPr>
              <a:t>canva</a:t>
            </a:r>
            <a:r>
              <a:rPr lang="pt-BR" sz="1200" dirty="0">
                <a:latin typeface="Exo 2.0 Light" pitchFamily="2" charset="77"/>
              </a:rPr>
              <a:t> por grupo.</a:t>
            </a:r>
          </a:p>
          <a:p>
            <a:pPr marL="171450" indent="-171450" defTabSz="967585">
              <a:spcBef>
                <a:spcPct val="0"/>
              </a:spcBef>
              <a:buFont typeface="Wingdings" pitchFamily="2" charset="2"/>
              <a:buChar char="ü"/>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Cada case é um negócio fictício, teremos uma breve explicação com um local de atuação. </a:t>
            </a:r>
          </a:p>
          <a:p>
            <a:pPr marL="171450" indent="-171450" defTabSz="967585">
              <a:spcBef>
                <a:spcPct val="0"/>
              </a:spcBef>
              <a:buFont typeface="Wingdings" pitchFamily="2" charset="2"/>
              <a:buChar char="ü"/>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O objetivo da atividade é que elas desenvolvam uma estratégia de comunicação levando em consideração o público-alvo e o local.</a:t>
            </a:r>
          </a:p>
          <a:p>
            <a:pPr marL="171450" indent="-171450" defTabSz="967585">
              <a:spcBef>
                <a:spcPct val="0"/>
              </a:spcBef>
              <a:buFont typeface="Wingdings" pitchFamily="2" charset="2"/>
              <a:buChar char="ü"/>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Dividir os temas 5 em grupos.</a:t>
            </a:r>
          </a:p>
          <a:p>
            <a:pPr defTabSz="967585">
              <a:spcBef>
                <a:spcPct val="0"/>
              </a:spcBef>
              <a:defRPr/>
            </a:pPr>
            <a:br>
              <a:rPr lang="pt-BR" sz="1200" dirty="0">
                <a:latin typeface="Exo 2.0 Light" pitchFamily="2" charset="77"/>
                <a:ea typeface="Tahoma" pitchFamily="34" charset="0"/>
                <a:cs typeface="Tahoma" pitchFamily="34" charset="0"/>
              </a:rPr>
            </a:br>
            <a:r>
              <a:rPr lang="pt-BR" sz="1200" b="1" i="1" dirty="0">
                <a:latin typeface="Exo 2.0 Light" pitchFamily="2" charset="77"/>
                <a:ea typeface="Tahoma" pitchFamily="34" charset="0"/>
                <a:cs typeface="Tahoma" pitchFamily="34" charset="0"/>
              </a:rPr>
              <a:t>Vamos conhecer rapidamente quais são cada um dos 5 negócios que vamos trabalhar.</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Deu para perceber que...</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31" name="Google Shape;731;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2"/>
        <p:cNvGrpSpPr/>
        <p:nvPr/>
      </p:nvGrpSpPr>
      <p:grpSpPr>
        <a:xfrm>
          <a:off x="0" y="0"/>
          <a:ext cx="0" cy="0"/>
          <a:chOff x="0" y="0"/>
          <a:chExt cx="0" cy="0"/>
        </a:xfrm>
      </p:grpSpPr>
      <p:sp>
        <p:nvSpPr>
          <p:cNvPr id="743" name="Google Shape;743;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44" name="Google Shape;744;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Negócio 01</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Mulher em Casa </a:t>
            </a:r>
          </a:p>
          <a:p>
            <a:pPr defTabSz="967585">
              <a:spcBef>
                <a:spcPct val="0"/>
              </a:spcBef>
              <a:defRPr/>
            </a:pPr>
            <a:r>
              <a:rPr lang="pt-BR" sz="1200" b="1" i="1" dirty="0">
                <a:latin typeface="Exo 2.0 Light" pitchFamily="2" charset="77"/>
              </a:rPr>
              <a:t>Especializada em preparos domésticos.</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Localização</a:t>
            </a:r>
          </a:p>
          <a:p>
            <a:pPr defTabSz="967585">
              <a:spcBef>
                <a:spcPct val="0"/>
              </a:spcBef>
              <a:defRPr/>
            </a:pPr>
            <a:r>
              <a:rPr lang="pt-BR" sz="1200" b="1" i="1" dirty="0">
                <a:latin typeface="Exo 2.0 Light" pitchFamily="2" charset="77"/>
              </a:rPr>
              <a:t>Cidade Pequena litorânea.</a:t>
            </a:r>
          </a:p>
          <a:p>
            <a:pPr defTabSz="967585">
              <a:spcBef>
                <a:spcPct val="0"/>
              </a:spcBef>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Você pode usar sua criatividade e complementar a descrição do negócio</a:t>
            </a:r>
          </a:p>
          <a:p>
            <a:pPr marL="171450" indent="-171450" defTabSz="967585">
              <a:spcBef>
                <a:spcPct val="0"/>
              </a:spcBef>
              <a:buFont typeface="Wingdings" pitchFamily="2" charset="2"/>
              <a:buChar char="ü"/>
              <a:defRPr/>
            </a:pPr>
            <a:endParaRPr lang="pt-BR" sz="1200" dirty="0">
              <a:latin typeface="Exo 2.0 Light" pitchFamily="2" charset="77"/>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01:03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Próximo negócio...</a:t>
            </a:r>
            <a:endParaRPr lang="pt-BR" b="0" dirty="0">
              <a:solidFill>
                <a:schemeClr val="tx1"/>
              </a:solidFill>
              <a:latin typeface="Exo 2.0 Light" pitchFamily="2" charset="77"/>
            </a:endParaRPr>
          </a:p>
          <a:p>
            <a:pPr marL="171450" indent="-171450" defTabSz="967585">
              <a:spcBef>
                <a:spcPct val="0"/>
              </a:spcBef>
              <a:buFont typeface="Wingdings" pitchFamily="2" charset="2"/>
              <a:buChar char="ü"/>
              <a:defRPr/>
            </a:pPr>
            <a:endParaRPr dirty="0"/>
          </a:p>
        </p:txBody>
      </p:sp>
      <p:sp>
        <p:nvSpPr>
          <p:cNvPr id="745" name="Google Shape;745;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5" name="Google Shape;755;p3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Negócio 02</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Colcha de Retalhos</a:t>
            </a:r>
          </a:p>
          <a:p>
            <a:pPr defTabSz="967585">
              <a:spcBef>
                <a:spcPct val="0"/>
              </a:spcBef>
              <a:defRPr/>
            </a:pPr>
            <a:r>
              <a:rPr lang="pt-BR" sz="1200" b="1" i="1" dirty="0">
                <a:latin typeface="Exo 2.0 Light" pitchFamily="2" charset="77"/>
              </a:rPr>
              <a:t>Especializada em Serviços de costura em domicilio.</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Localização</a:t>
            </a:r>
          </a:p>
          <a:p>
            <a:pPr defTabSz="967585">
              <a:spcBef>
                <a:spcPct val="0"/>
              </a:spcBef>
              <a:defRPr/>
            </a:pPr>
            <a:r>
              <a:rPr lang="pt-BR" sz="1200" b="1" i="1" dirty="0">
                <a:latin typeface="Exo 2.0 Light" pitchFamily="2" charset="77"/>
              </a:rPr>
              <a:t>Cidade Grande.</a:t>
            </a: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Você pode usar sua criatividade e complementar a descrição do negócio.</a:t>
            </a:r>
          </a:p>
          <a:p>
            <a:pPr defTabSz="967585">
              <a:spcBef>
                <a:spcPct val="0"/>
              </a:spcBef>
              <a:defRPr/>
            </a:pPr>
            <a:endParaRPr lang="pt-BR" sz="1200" b="1" i="1" dirty="0">
              <a:latin typeface="Exo 2.0 Light" pitchFamily="2" charset="77"/>
            </a:endParaRPr>
          </a:p>
          <a:p>
            <a:pPr defTabSz="967585">
              <a:spcBef>
                <a:spcPct val="0"/>
              </a:spcBef>
              <a:defRPr/>
            </a:pPr>
            <a:endParaRPr lang="pt-BR" sz="1200" b="1" i="1" dirty="0">
              <a:latin typeface="Exo 2.0 Light" pitchFamily="2" charset="77"/>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Nosso terceiro exemplo...</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56" name="Google Shape;756;p3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3"/>
        <p:cNvGrpSpPr/>
        <p:nvPr/>
      </p:nvGrpSpPr>
      <p:grpSpPr>
        <a:xfrm>
          <a:off x="0" y="0"/>
          <a:ext cx="0" cy="0"/>
          <a:chOff x="0" y="0"/>
          <a:chExt cx="0" cy="0"/>
        </a:xfrm>
      </p:grpSpPr>
      <p:sp>
        <p:nvSpPr>
          <p:cNvPr id="764" name="Google Shape;764;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65" name="Google Shape;765;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Negócio 03</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err="1">
                <a:latin typeface="Exo 2.0 Light" pitchFamily="2" charset="77"/>
              </a:rPr>
              <a:t>PETrango</a:t>
            </a:r>
            <a:endParaRPr lang="pt-BR" sz="1200" b="1" i="1" dirty="0">
              <a:latin typeface="Exo 2.0 Light" pitchFamily="2" charset="77"/>
            </a:endParaRPr>
          </a:p>
          <a:p>
            <a:pPr defTabSz="967585">
              <a:spcBef>
                <a:spcPct val="0"/>
              </a:spcBef>
              <a:defRPr/>
            </a:pPr>
            <a:r>
              <a:rPr lang="pt-BR" sz="1200" b="1" i="1" dirty="0">
                <a:latin typeface="Exo 2.0 Light" pitchFamily="2" charset="77"/>
              </a:rPr>
              <a:t>Especializada em Alimentos naturais para </a:t>
            </a:r>
            <a:r>
              <a:rPr lang="pt-BR" sz="1200" b="1" i="1" dirty="0" err="1">
                <a:latin typeface="Exo 2.0 Light" pitchFamily="2" charset="77"/>
              </a:rPr>
              <a:t>PETs</a:t>
            </a:r>
            <a:r>
              <a:rPr lang="pt-BR" sz="1200" b="1" i="1" dirty="0">
                <a:latin typeface="Exo 2.0 Light" pitchFamily="2" charset="77"/>
              </a:rPr>
              <a:t>.</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Localização</a:t>
            </a:r>
          </a:p>
          <a:p>
            <a:pPr defTabSz="967585">
              <a:spcBef>
                <a:spcPct val="0"/>
              </a:spcBef>
              <a:defRPr/>
            </a:pPr>
            <a:r>
              <a:rPr lang="pt-BR" sz="1200" b="1" i="1" dirty="0">
                <a:latin typeface="Exo 2.0 Light" pitchFamily="2" charset="77"/>
              </a:rPr>
              <a:t>Cidade pequena litorânea.</a:t>
            </a:r>
          </a:p>
          <a:p>
            <a:pPr defTabSz="967585">
              <a:spcBef>
                <a:spcPct val="0"/>
              </a:spcBef>
              <a:defRPr/>
            </a:pPr>
            <a:endParaRPr lang="pt-BR" sz="1200" b="1" i="1" dirty="0">
              <a:latin typeface="Exo 2.0 Light" pitchFamily="2" charset="77"/>
            </a:endParaRP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Você pode usar sua criatividade e complementar a descrição do negócio</a:t>
            </a:r>
            <a:endParaRPr lang="pt-BR" sz="1200" b="1" i="1" dirty="0">
              <a:latin typeface="Exo 2.0 Light" pitchFamily="2" charset="77"/>
              <a:ea typeface="Tahoma" pitchFamily="34" charset="0"/>
              <a:cs typeface="Tahoma" pitchFamily="34" charset="0"/>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01:05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Próxima...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66" name="Google Shape;766;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38</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4"/>
        <p:cNvGrpSpPr/>
        <p:nvPr/>
      </p:nvGrpSpPr>
      <p:grpSpPr>
        <a:xfrm>
          <a:off x="0" y="0"/>
          <a:ext cx="0" cy="0"/>
          <a:chOff x="0" y="0"/>
          <a:chExt cx="0" cy="0"/>
        </a:xfrm>
      </p:grpSpPr>
      <p:sp>
        <p:nvSpPr>
          <p:cNvPr id="775" name="Google Shape;775;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76" name="Google Shape;776;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Negócio 04</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err="1">
                <a:latin typeface="Exo 2.0 Light" pitchFamily="2" charset="77"/>
              </a:rPr>
              <a:t>MecDelas</a:t>
            </a:r>
            <a:r>
              <a:rPr lang="pt-BR" sz="1200" b="1" i="1" dirty="0">
                <a:latin typeface="Exo 2.0 Light" pitchFamily="2" charset="77"/>
              </a:rPr>
              <a:t> </a:t>
            </a:r>
          </a:p>
          <a:p>
            <a:pPr defTabSz="967585">
              <a:spcBef>
                <a:spcPct val="0"/>
              </a:spcBef>
              <a:defRPr/>
            </a:pPr>
            <a:r>
              <a:rPr lang="pt-BR" sz="1200" b="1" i="1" dirty="0">
                <a:latin typeface="Exo 2.0 Light" pitchFamily="2" charset="77"/>
              </a:rPr>
              <a:t>Especializada em conserto de carros feito por mulheres para mulheres.</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Localização</a:t>
            </a:r>
          </a:p>
          <a:p>
            <a:pPr defTabSz="967585">
              <a:spcBef>
                <a:spcPct val="0"/>
              </a:spcBef>
              <a:defRPr/>
            </a:pPr>
            <a:r>
              <a:rPr lang="pt-BR" sz="1200" b="1" i="1" dirty="0">
                <a:latin typeface="Exo 2.0 Light" pitchFamily="2" charset="77"/>
              </a:rPr>
              <a:t>Centro movimentado</a:t>
            </a:r>
          </a:p>
          <a:p>
            <a:pPr defTabSz="967585">
              <a:spcBef>
                <a:spcPct val="0"/>
              </a:spcBef>
              <a:defRPr/>
            </a:pPr>
            <a:endParaRPr lang="pt-BR" sz="1200" b="1" i="1" dirty="0">
              <a:latin typeface="Exo 2.0 Light" pitchFamily="2" charset="77"/>
            </a:endParaRP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Você pode usar sua criatividade e complementar a descrição do negócio</a:t>
            </a:r>
            <a:endParaRPr lang="pt-BR" sz="1200" b="1" i="1" dirty="0">
              <a:latin typeface="Exo 2.0 Light" pitchFamily="2" charset="77"/>
              <a:ea typeface="Tahoma" pitchFamily="34" charset="0"/>
              <a:cs typeface="Tahoma" pitchFamily="34" charset="0"/>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01:06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por último não menos importante ...</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77" name="Google Shape;777;p3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39</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86" name="Google Shape;786;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Negócio 05</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Chá da Vó Picolé </a:t>
            </a:r>
          </a:p>
          <a:p>
            <a:pPr defTabSz="967585">
              <a:spcBef>
                <a:spcPct val="0"/>
              </a:spcBef>
              <a:defRPr/>
            </a:pPr>
            <a:r>
              <a:rPr lang="pt-BR" sz="1200" b="1" i="1" dirty="0">
                <a:latin typeface="Exo 2.0 Light" pitchFamily="2" charset="77"/>
              </a:rPr>
              <a:t>Especializada em picolés feito de combinações de chás.</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Localização</a:t>
            </a:r>
          </a:p>
          <a:p>
            <a:pPr defTabSz="967585">
              <a:spcBef>
                <a:spcPct val="0"/>
              </a:spcBef>
              <a:defRPr/>
            </a:pPr>
            <a:r>
              <a:rPr lang="pt-BR" sz="1200" b="1" i="1" dirty="0">
                <a:latin typeface="Exo 2.0 Light" pitchFamily="2" charset="77"/>
              </a:rPr>
              <a:t>Interior Rural.</a:t>
            </a:r>
          </a:p>
          <a:p>
            <a:pPr defTabSz="967585">
              <a:spcBef>
                <a:spcPct val="0"/>
              </a:spcBef>
              <a:defRPr/>
            </a:pPr>
            <a:endParaRPr lang="pt-BR" sz="1200" b="1" i="1" dirty="0">
              <a:latin typeface="Exo 2.0 Light" pitchFamily="2" charset="77"/>
            </a:endParaRP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Você pode usar sua criatividade e complementar a descrição do negócio</a:t>
            </a:r>
            <a:endParaRPr lang="pt-BR" sz="1200" b="1" i="1" dirty="0">
              <a:latin typeface="Exo 2.0 Light" pitchFamily="2" charset="77"/>
              <a:ea typeface="Tahoma" pitchFamily="34" charset="0"/>
              <a:cs typeface="Tahoma" pitchFamily="34" charset="0"/>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Quarta competência...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87" name="Google Shape;787;p3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4" name="Google Shape;714;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rPr>
              <a:t>E aí, preparadas?</a:t>
            </a: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rPr>
              <a:t>Verificar se existem dúvidas.</a:t>
            </a:r>
          </a:p>
          <a:p>
            <a:pPr marL="171450" indent="-171450" defTabSz="967585">
              <a:spcBef>
                <a:spcPct val="0"/>
              </a:spcBef>
              <a:buFont typeface="Wingdings" pitchFamily="2" charset="2"/>
              <a:buChar char="ü"/>
              <a:defRPr/>
            </a:pPr>
            <a:r>
              <a:rPr lang="pt-BR" sz="1200" dirty="0">
                <a:latin typeface="Exo 2.0 Light" pitchFamily="2" charset="77"/>
              </a:rPr>
              <a:t>Iniciar a explicação do exercício.</a:t>
            </a:r>
            <a:endParaRPr lang="pt-BR" sz="1200" b="1" i="1" dirty="0">
              <a:latin typeface="Exo 2.0 Light" pitchFamily="2" charset="77"/>
              <a:ea typeface="Tahoma" pitchFamily="34" charset="0"/>
              <a:cs typeface="Tahoma" pitchFamily="34" charset="0"/>
            </a:endParaRPr>
          </a:p>
          <a:p>
            <a:pPr marL="0" lvl="0" indent="0" algn="l" rtl="0">
              <a:spcBef>
                <a:spcPts val="0"/>
              </a:spcBef>
              <a:spcAft>
                <a:spcPts val="0"/>
              </a:spcAft>
              <a:buNone/>
            </a:pPr>
            <a:endParaRPr lang="es-ES"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Quarta competência...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15" name="Google Shape;715;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41</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991339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3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1" dirty="0">
              <a:solidFill>
                <a:srgbClr val="F2717F"/>
              </a:solidFill>
              <a:latin typeface="Exo 2"/>
              <a:ea typeface="Exo 2"/>
              <a:cs typeface="Exo 2"/>
              <a:sym typeface="Exo 2"/>
            </a:endParaRPr>
          </a:p>
          <a:p>
            <a:pPr defTabSz="967585">
              <a:spcBef>
                <a:spcPct val="0"/>
              </a:spcBef>
              <a:defRPr/>
            </a:pPr>
            <a:r>
              <a:rPr lang="pt-BR" sz="1200" b="1" i="1" dirty="0">
                <a:latin typeface="Exo 2.0 Light" pitchFamily="2" charset="77"/>
              </a:rPr>
              <a:t>Vamos ver como funciona o exercício.</a:t>
            </a: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rPr>
              <a:t>Vocês receberam uma folha com um quadro com 7 etapas para preencher.</a:t>
            </a:r>
          </a:p>
          <a:p>
            <a:pPr defTabSz="967585">
              <a:spcBef>
                <a:spcPct val="0"/>
              </a:spcBef>
              <a:defRPr/>
            </a:pPr>
            <a:r>
              <a:rPr lang="pt-BR" sz="1200" b="1" i="1" dirty="0">
                <a:latin typeface="Exo 2.0 Light" pitchFamily="2" charset="77"/>
              </a:rPr>
              <a:t>A ideia deste exercício é que vocês usem a criatividade e desenvolvam para o negócio que vocês receberam. </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São negócios que não existem, então sintam-se donas do negócio. </a:t>
            </a:r>
          </a:p>
          <a:p>
            <a:pPr defTabSz="967585">
              <a:spcBef>
                <a:spcPct val="0"/>
              </a:spcBef>
              <a:defRPr/>
            </a:pPr>
            <a:endParaRPr lang="pt-BR" sz="1200" b="1" i="1" dirty="0">
              <a:latin typeface="Exo 2.0 Light" pitchFamily="2" charset="77"/>
            </a:endParaRPr>
          </a:p>
          <a:p>
            <a:pPr defTabSz="967585">
              <a:spcBef>
                <a:spcPct val="0"/>
              </a:spcBef>
              <a:defRPr/>
            </a:pPr>
            <a:r>
              <a:rPr lang="pt-BR" sz="1200" b="1" i="1" dirty="0">
                <a:latin typeface="Exo 2.0 Light" pitchFamily="2" charset="77"/>
              </a:rPr>
              <a:t>Vamos explicar cada um dos itens.</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01:08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No primeiro bloco para preencher ...</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797" name="Google Shape;797;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defTabSz="967585">
              <a:spcBef>
                <a:spcPct val="0"/>
              </a:spcBef>
              <a:defRPr/>
            </a:pPr>
            <a:endParaRPr lang="pt-BR" sz="1200" b="1" i="1" dirty="0">
              <a:latin typeface="Exo 2.0 Light" pitchFamily="2" charset="77"/>
            </a:endParaRPr>
          </a:p>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Definir meu Propósito:</a:t>
            </a:r>
          </a:p>
          <a:p>
            <a:pPr marL="0" marR="0" lvl="0" indent="0"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Por que meu negócio existe?</a:t>
            </a:r>
          </a:p>
          <a:p>
            <a:pPr marL="0" marR="0" lvl="0" indent="0"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O primeiro passo é você definir qual é o Propósito da sua marca, o motivo pela qual ela nasceu. Se pergunte:</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Por que meu negócio existe?</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Qual o propósito da minha marca?</a:t>
            </a: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01:10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31640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Definir meu Posicionamento:</a:t>
            </a:r>
          </a:p>
          <a:p>
            <a:pPr marL="0" marR="0" lvl="0" indent="0"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Como e onde quero ser lembrado?</a:t>
            </a:r>
          </a:p>
          <a:p>
            <a:pPr marL="0" marR="0" lvl="0" indent="0"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O segundo passo é você definir como gostaria que sua marca fosse lembrada, quais mensagens, elementos ou sinais gostaria que lembrassem ela Faça perguntas como: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Como e onde quero ser lembrado?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Quais palavras ou temas gostaria que lembrassem minha marca?</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01:12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72216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Para quem eu entrego meu produto ou serviço?</a:t>
            </a:r>
          </a:p>
          <a:p>
            <a:pPr marL="0" marR="0" lvl="0" indent="0" algn="l"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O terceiro passo é você definir seu público-alvo. </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Faça perguntas como: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Para quem eu entrego meu produto ou serviço?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Quem sente a dor que quero resolver?</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Quem é meu cliente principal?</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01:14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2165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Definir meu Canal de comunicação principal:</a:t>
            </a:r>
          </a:p>
          <a:p>
            <a:pPr marL="0" marR="0" lvl="0" indent="0"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Onde vou divulgar primeiro meu negócio?</a:t>
            </a:r>
          </a:p>
          <a:p>
            <a:pPr marL="0" marR="0" lvl="0" indent="0"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No quarto passo é hora de você definir seu canal de comunicação principal. Faça perguntas como: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Onde vou divulgar primeiro meu negócio?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Onde está meu cliente? Qual melhor forma de me comunicar com o meu público?</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01:16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Quinta competência...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0424492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Criar uma identidade Visual:</a:t>
            </a:r>
          </a:p>
          <a:p>
            <a:pPr marL="0" marR="0" lvl="0" indent="0"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Utilize as ferramentas de apoio.</a:t>
            </a:r>
            <a:br>
              <a:rPr lang="pt-BR" sz="1200" b="1" i="1" dirty="0">
                <a:latin typeface="Exo 2.0 Light" pitchFamily="2" charset="77"/>
                <a:sym typeface="Nunito"/>
              </a:rPr>
            </a:b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No quinto passo é hora de você iniciar a criação da sua identidade visual. Faça perguntas como:</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Quais elementos eu gostaria que tivessem minha marca?</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Como posso criar uma identidade visual que faça sentido com a mensagem que quero passar?</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Qual linguagem é acessível para o meu público?</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01:18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72206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Planejar 10 dias de divulgação do seu produto para o próximo mês.</a:t>
            </a:r>
          </a:p>
          <a:p>
            <a:pPr marL="0" marR="0" lvl="0" indent="0" algn="l"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No sexto passo chegou o momento de se planejar, e pensar em 10 dias de divulgação do seu produto. </a:t>
            </a:r>
          </a:p>
          <a:p>
            <a:pPr marL="0" marR="0" lvl="0" indent="0" defTabSz="914400" rtl="0" eaLnBrk="1" fontAlgn="auto" latinLnBrk="0" hangingPunct="1">
              <a:lnSpc>
                <a:spcPct val="100000"/>
              </a:lnSpc>
              <a:spcBef>
                <a:spcPts val="0"/>
              </a:spcBef>
              <a:spcAft>
                <a:spcPts val="0"/>
              </a:spcAft>
              <a:buClrTx/>
              <a:buSzTx/>
              <a:buFontTx/>
              <a:buNone/>
              <a:tabLst/>
              <a:defRPr/>
            </a:pPr>
            <a:r>
              <a:rPr lang="pt-BR" sz="1200" b="1" i="1" dirty="0">
                <a:latin typeface="Exo 2.0 Light" pitchFamily="2" charset="77"/>
              </a:rPr>
              <a:t>Liste 10 formas de divulgar seu produto durante o próximo mês. Esses serão seus primeiros testes, para você avaliar o que faz sentido ou não e se são necessárias mudanças.</a:t>
            </a: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01:20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5457657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17930d8f3b4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sym typeface="Nunito"/>
              </a:rPr>
              <a:t>Por fim, pense em quais são os parâmetros que você vai usar para medir o sucesso da sua ação? </a:t>
            </a:r>
          </a:p>
          <a:p>
            <a:pPr marL="0" marR="0" lvl="0" indent="0" algn="l" defTabSz="914400" rtl="0" eaLnBrk="1" fontAlgn="auto" latinLnBrk="0" hangingPunct="1">
              <a:lnSpc>
                <a:spcPct val="130000"/>
              </a:lnSpc>
              <a:spcBef>
                <a:spcPts val="0"/>
              </a:spcBef>
              <a:spcAft>
                <a:spcPts val="0"/>
              </a:spcAft>
              <a:buClrTx/>
              <a:buSzTx/>
              <a:buFontTx/>
              <a:buNone/>
              <a:tabLst/>
              <a:defRPr/>
            </a:pPr>
            <a:r>
              <a:rPr lang="pt-BR" sz="1200" b="1" i="1" dirty="0">
                <a:latin typeface="Exo 2.0 Light" pitchFamily="2" charset="77"/>
                <a:sym typeface="Nunito"/>
              </a:rPr>
              <a:t>Por exemplo: Quantos contatos? Quantas visualizações? Descubra sua taxa de conversão.</a:t>
            </a:r>
          </a:p>
          <a:p>
            <a:pPr marL="0" marR="0" lvl="0" indent="0" algn="l" defTabSz="914400" rtl="0" eaLnBrk="1" fontAlgn="auto" latinLnBrk="0" hangingPunct="1">
              <a:lnSpc>
                <a:spcPct val="130000"/>
              </a:lnSpc>
              <a:spcBef>
                <a:spcPts val="0"/>
              </a:spcBef>
              <a:spcAft>
                <a:spcPts val="0"/>
              </a:spcAft>
              <a:buClrTx/>
              <a:buSzTx/>
              <a:buFontTx/>
              <a:buNone/>
              <a:tabLst/>
              <a:defRPr/>
            </a:pPr>
            <a:endParaRPr lang="pt-BR" sz="1200" b="1" i="1" dirty="0">
              <a:latin typeface="Exo 2.0 Light" pitchFamily="2" charset="77"/>
              <a:sym typeface="Nunito"/>
            </a:endParaRPr>
          </a:p>
          <a:p>
            <a:pPr defTabSz="914400">
              <a:lnSpc>
                <a:spcPct val="130000"/>
              </a:lnSpc>
              <a:defRPr/>
            </a:pPr>
            <a:r>
              <a:rPr lang="pt-BR" sz="1200" b="1" i="1" dirty="0">
                <a:latin typeface="Exo 2.0 Light" pitchFamily="2" charset="77"/>
              </a:rPr>
              <a:t>Use isso como um termômetro para avaliar se está no caminho certo e possíveis mudanças.</a:t>
            </a:r>
          </a:p>
          <a:p>
            <a:pPr defTabSz="967585">
              <a:spcBef>
                <a:spcPct val="0"/>
              </a:spcBef>
              <a:defRPr/>
            </a:pPr>
            <a:endParaRPr lang="pt-BR" sz="1200" b="1" i="1"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todos os itens listados na tela.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01:22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Quinta competência...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959" name="Google Shape;959;g17930d8f3b4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4258388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9"/>
        <p:cNvGrpSpPr/>
        <p:nvPr/>
      </p:nvGrpSpPr>
      <p:grpSpPr>
        <a:xfrm>
          <a:off x="0" y="0"/>
          <a:ext cx="0" cy="0"/>
          <a:chOff x="0" y="0"/>
          <a:chExt cx="0" cy="0"/>
        </a:xfrm>
      </p:grpSpPr>
      <p:sp>
        <p:nvSpPr>
          <p:cNvPr id="830" name="Google Shape;830;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1" name="Google Shape;831;p4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sym typeface="Nunito"/>
              </a:rPr>
              <a:t>Relembrando quais são os 5 negócios que vamos trabalhar.</a:t>
            </a:r>
          </a:p>
          <a:p>
            <a:pPr defTabSz="967585">
              <a:spcBef>
                <a:spcPct val="0"/>
              </a:spcBef>
              <a:defRPr/>
            </a:pPr>
            <a:r>
              <a:rPr lang="pt-BR" sz="1200" b="1" i="1" dirty="0">
                <a:latin typeface="Exo 2.0 Light" pitchFamily="2" charset="77"/>
                <a:sym typeface="Nunito"/>
              </a:rPr>
              <a:t> </a:t>
            </a:r>
          </a:p>
          <a:p>
            <a:pPr marL="171450" indent="-171450" defTabSz="967585">
              <a:spcBef>
                <a:spcPct val="0"/>
              </a:spcBef>
              <a:buFont typeface="Wingdings" pitchFamily="2" charset="2"/>
              <a:buChar char="ü"/>
              <a:defRPr/>
            </a:pPr>
            <a:r>
              <a:rPr lang="pt-BR" sz="1200" dirty="0">
                <a:latin typeface="Exo 2.0 Light" pitchFamily="2" charset="77"/>
                <a:sym typeface="Montserrat"/>
              </a:rPr>
              <a:t>Percorra todos os itens listados na tela;</a:t>
            </a:r>
          </a:p>
          <a:p>
            <a:pPr defTabSz="967585">
              <a:spcBef>
                <a:spcPct val="0"/>
              </a:spcBef>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Deixar a tela enquanto as participantes fazem o exercício;</a:t>
            </a:r>
          </a:p>
          <a:p>
            <a:pPr marL="171450" indent="-171450" defTabSz="967585">
              <a:spcBef>
                <a:spcPct val="0"/>
              </a:spcBef>
              <a:buFont typeface="Wingdings" pitchFamily="2" charset="2"/>
              <a:buChar char="ü"/>
              <a:defRPr/>
            </a:pPr>
            <a:endParaRPr lang="pt-BR" sz="1200" dirty="0">
              <a:latin typeface="Exo 2.0 Light" pitchFamily="2" charset="77"/>
              <a:sym typeface="Montserrat"/>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Colocar uma música ambiente; </a:t>
            </a:r>
          </a:p>
          <a:p>
            <a:pPr marL="171450" indent="-171450" defTabSz="967585">
              <a:spcBef>
                <a:spcPct val="0"/>
              </a:spcBef>
              <a:buFont typeface="Wingdings" pitchFamily="2" charset="2"/>
              <a:buChar char="ü"/>
              <a:defRPr/>
            </a:pPr>
            <a:endParaRPr lang="pt-BR" sz="1200" dirty="0">
              <a:latin typeface="Exo 2.0 Light" pitchFamily="2" charset="77"/>
              <a:sym typeface="Montserrat"/>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Percorrer as mesas e tirar dúvidas. </a:t>
            </a:r>
            <a:endParaRPr lang="pt-BR" sz="1200" dirty="0">
              <a:latin typeface="Exo 2.0 Light" pitchFamily="2" charset="77"/>
            </a:endParaRP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20 min.</a:t>
            </a:r>
          </a:p>
          <a:p>
            <a:r>
              <a:rPr lang="pt-BR" dirty="0">
                <a:solidFill>
                  <a:srgbClr val="F06478"/>
                </a:solidFill>
              </a:rPr>
              <a:t>Tempo até aqui:</a:t>
            </a:r>
            <a:r>
              <a:rPr lang="pt-BR" dirty="0"/>
              <a:t> </a:t>
            </a:r>
            <a:r>
              <a:rPr lang="pt-BR" b="0" dirty="0">
                <a:solidFill>
                  <a:schemeClr val="tx1"/>
                </a:solidFill>
                <a:latin typeface="Exo 2.0 Light" pitchFamily="2" charset="77"/>
              </a:rPr>
              <a:t>01:42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Sexta competência...</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832" name="Google Shape;832;p4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50</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4" name="Google Shape;714;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sym typeface="Nunito"/>
              </a:rPr>
              <a:t>Agora é hora do show! Quero ver as estratégias desenvolvidas por cada equipe.</a:t>
            </a:r>
          </a:p>
          <a:p>
            <a:pPr defTabSz="967585">
              <a:spcBef>
                <a:spcPct val="0"/>
              </a:spcBef>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Momento para as participantes apresentarem os resultados do exercício;</a:t>
            </a:r>
          </a:p>
          <a:p>
            <a:pPr marL="171450" indent="-171450" defTabSz="967585">
              <a:spcBef>
                <a:spcPct val="0"/>
              </a:spcBef>
              <a:buFont typeface="Wingdings" pitchFamily="2" charset="2"/>
              <a:buChar char="ü"/>
              <a:defRPr/>
            </a:pPr>
            <a:endParaRPr lang="pt-BR" sz="1200" dirty="0">
              <a:latin typeface="Exo 2.0 Light" pitchFamily="2" charset="77"/>
              <a:sym typeface="Montserrat"/>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1 minuto por equipe;</a:t>
            </a:r>
          </a:p>
          <a:p>
            <a:pPr defTabSz="967585">
              <a:spcBef>
                <a:spcPct val="0"/>
              </a:spcBef>
              <a:defRPr/>
            </a:pPr>
            <a:endParaRPr lang="pt-BR" sz="1200" dirty="0">
              <a:latin typeface="Exo 2.0 Light" pitchFamily="2" charset="77"/>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Apresentar o negócio;</a:t>
            </a:r>
          </a:p>
          <a:p>
            <a:pPr marL="171450" indent="-171450" defTabSz="967585">
              <a:spcBef>
                <a:spcPct val="0"/>
              </a:spcBef>
              <a:buFont typeface="Wingdings" pitchFamily="2" charset="2"/>
              <a:buChar char="ü"/>
              <a:defRPr/>
            </a:pPr>
            <a:endParaRPr lang="pt-BR" sz="1200" dirty="0">
              <a:latin typeface="Exo 2.0 Light" pitchFamily="2" charset="77"/>
              <a:sym typeface="Montserrat"/>
            </a:endParaRPr>
          </a:p>
          <a:p>
            <a:pPr marL="171450" indent="-171450" defTabSz="967585">
              <a:spcBef>
                <a:spcPct val="0"/>
              </a:spcBef>
              <a:buFont typeface="Wingdings" pitchFamily="2" charset="2"/>
              <a:buChar char="ü"/>
              <a:defRPr/>
            </a:pPr>
            <a:r>
              <a:rPr lang="pt-BR" sz="1200" dirty="0">
                <a:latin typeface="Exo 2.0 Light" pitchFamily="2" charset="77"/>
                <a:sym typeface="Montserrat"/>
              </a:rPr>
              <a:t>Apresentar a estratégia de comunicação; </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10 min.</a:t>
            </a:r>
          </a:p>
          <a:p>
            <a:r>
              <a:rPr lang="pt-BR" dirty="0">
                <a:solidFill>
                  <a:srgbClr val="F06478"/>
                </a:solidFill>
              </a:rPr>
              <a:t>Tempo até aqui:</a:t>
            </a:r>
            <a:r>
              <a:rPr lang="pt-BR" dirty="0"/>
              <a:t> </a:t>
            </a:r>
            <a:r>
              <a:rPr lang="pt-BR" b="0" dirty="0">
                <a:solidFill>
                  <a:schemeClr val="tx1"/>
                </a:solidFill>
                <a:latin typeface="Exo 2.0 Light" pitchFamily="2" charset="77"/>
              </a:rPr>
              <a:t>01:52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715" name="Google Shape;715;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51</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4478368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59" name="Google Shape;859;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Como foi criar uma estratégia de comunicação para esses negócios fictícios?</a:t>
            </a:r>
          </a:p>
          <a:p>
            <a:pPr defTabSz="967585">
              <a:spcBef>
                <a:spcPct val="0"/>
              </a:spcBef>
              <a:defRPr/>
            </a:pPr>
            <a:r>
              <a:rPr lang="pt-BR" sz="1200" b="1" i="1" dirty="0">
                <a:latin typeface="Exo 2.0 Light" pitchFamily="2" charset="77"/>
                <a:ea typeface="Tahoma" pitchFamily="34" charset="0"/>
                <a:cs typeface="Tahoma" pitchFamily="34" charset="0"/>
              </a:rPr>
              <a:t>Vocês tiveram a impressão de que é mais fácil fazer para o outro do que para nós mesmas? Identificam esse movimento em outras áreas da vida?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Pois aqui vocês aprenderam que é trabalhoso mas não impossível! </a:t>
            </a: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Abrir para as participantes.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Lembre-se:</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Esses são os primeiros passos e pontos de atenção que você deve levar em conta na hora de pensar sua marca.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Não deixe de trazer suas dúvidas nos próximos encontros, e compartilhar experiências com o grupo.</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01:54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Vocês precisaram sentir o negócio?...</a:t>
            </a:r>
            <a:endParaRPr lang="pt-BR" b="0" dirty="0">
              <a:solidFill>
                <a:schemeClr val="tx1"/>
              </a:solidFill>
              <a:latin typeface="Exo 2.0 Light" pitchFamily="2" charset="77"/>
            </a:endParaRPr>
          </a:p>
          <a:p>
            <a:pPr marL="0" lvl="0" indent="0" algn="l" rtl="0">
              <a:spcBef>
                <a:spcPts val="0"/>
              </a:spcBef>
              <a:spcAft>
                <a:spcPts val="0"/>
              </a:spcAft>
              <a:buNone/>
            </a:pPr>
            <a:endParaRPr dirty="0"/>
          </a:p>
        </p:txBody>
      </p:sp>
      <p:sp>
        <p:nvSpPr>
          <p:cNvPr id="860" name="Google Shape;860;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8"/>
        <p:cNvGrpSpPr/>
        <p:nvPr/>
      </p:nvGrpSpPr>
      <p:grpSpPr>
        <a:xfrm>
          <a:off x="0" y="0"/>
          <a:ext cx="0" cy="0"/>
          <a:chOff x="0" y="0"/>
          <a:chExt cx="0" cy="0"/>
        </a:xfrm>
      </p:grpSpPr>
      <p:sp>
        <p:nvSpPr>
          <p:cNvPr id="869" name="Google Shape;869;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Quando temos essência no que queremos oferecer isso é percebido pelo seu cliente.</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Olhar para nosso negócio ou projeto, e enxergar o que ele de fato representa  é um grande passo para você desenvolver a forma que quer que a outra pessoa a perceba.</a:t>
            </a:r>
          </a:p>
          <a:p>
            <a:pPr defTabSz="967585">
              <a:spcBef>
                <a:spcPct val="0"/>
              </a:spcBef>
              <a:defRPr/>
            </a:pPr>
            <a:endParaRPr lang="pt-BR" sz="1200" b="1" i="1" dirty="0">
              <a:latin typeface="Exo 2.0 Light" pitchFamily="2" charset="77"/>
              <a:ea typeface="Tahoma" pitchFamily="34" charset="0"/>
              <a:cs typeface="Tahoma" pitchFamily="34" charset="0"/>
            </a:endParaRPr>
          </a:p>
          <a:p>
            <a:pPr marL="0" marR="0" lvl="0" indent="0" algn="l" defTabSz="914400" rtl="0" eaLnBrk="1" fontAlgn="auto" latinLnBrk="0" hangingPunct="1">
              <a:lnSpc>
                <a:spcPct val="100000"/>
              </a:lnSpc>
              <a:spcBef>
                <a:spcPts val="0"/>
              </a:spcBef>
              <a:spcAft>
                <a:spcPts val="0"/>
              </a:spcAft>
              <a:buClr>
                <a:srgbClr val="FFFFFF"/>
              </a:buClr>
              <a:buSzPts val="2800"/>
              <a:buFont typeface="Exo 2 ExtraBold"/>
              <a:buNone/>
              <a:tabLst/>
              <a:defRPr/>
            </a:pPr>
            <a:r>
              <a:rPr lang="pt-BR" sz="1200" b="1" i="1" dirty="0">
                <a:latin typeface="Exo 2.0 Light" pitchFamily="2" charset="77"/>
                <a:ea typeface="Tahoma" pitchFamily="34" charset="0"/>
                <a:cs typeface="Tahoma" pitchFamily="34" charset="0"/>
              </a:rPr>
              <a:t>Como dito por </a:t>
            </a:r>
            <a:r>
              <a:rPr lang="pt-BR" sz="1200" b="1" i="1" dirty="0">
                <a:latin typeface="Exo 2.0 Light" pitchFamily="2" charset="77"/>
                <a:ea typeface="Tahoma" pitchFamily="34" charset="0"/>
                <a:cs typeface="Tahoma" pitchFamily="34" charset="0"/>
                <a:sym typeface="Exo 2 ExtraBold"/>
              </a:rPr>
              <a:t>Andreza Leite</a:t>
            </a:r>
            <a:r>
              <a:rPr lang="pt-BR" sz="1200" b="1" i="1" dirty="0">
                <a:latin typeface="Exo 2.0 Light" pitchFamily="2" charset="77"/>
                <a:ea typeface="Tahoma" pitchFamily="34" charset="0"/>
                <a:cs typeface="Tahoma" pitchFamily="34" charset="0"/>
                <a:sym typeface="Exo 2 SemiBold"/>
              </a:rPr>
              <a:t>- Empresária e Mentora  brasileira: “</a:t>
            </a:r>
            <a:r>
              <a:rPr lang="pt-BR" sz="1200" b="1" i="1" dirty="0">
                <a:latin typeface="Exo 2.0 Light" pitchFamily="2" charset="77"/>
                <a:ea typeface="Tahoma" pitchFamily="34" charset="0"/>
                <a:cs typeface="Tahoma" pitchFamily="34" charset="0"/>
                <a:sym typeface="Exo 2 ExtraBold"/>
              </a:rPr>
              <a:t>Posicionamento não se fala. Não tem a ver com feed organizado. Posicionamento não é o que você veste... Posicionamento é o que você vive todos os dias!”.</a:t>
            </a:r>
            <a:endParaRPr lang="pt-BR" sz="1200" b="1" i="1" dirty="0">
              <a:latin typeface="Exo 2.0 Light" pitchFamily="2" charset="77"/>
              <a:ea typeface="Tahoma" pitchFamily="34" charset="0"/>
              <a:cs typeface="Tahoma" pitchFamily="34" charset="0"/>
            </a:endParaRPr>
          </a:p>
          <a:p>
            <a:pPr defTabSz="967585">
              <a:spcBef>
                <a:spcPct val="0"/>
              </a:spcBef>
              <a:defRPr/>
            </a:pPr>
            <a:endParaRPr lang="pt-BR" sz="1200" b="1" i="1" dirty="0">
              <a:latin typeface="Exo 2.0 Light" pitchFamily="2" charset="77"/>
              <a:ea typeface="Tahoma" pitchFamily="34" charset="0"/>
              <a:cs typeface="Tahoma" pitchFamily="34" charset="0"/>
            </a:endParaRPr>
          </a:p>
          <a:p>
            <a:pPr marL="171450" indent="-171450" defTabSz="967585">
              <a:spcBef>
                <a:spcPct val="0"/>
              </a:spcBef>
              <a:buFont typeface="Wingdings" pitchFamily="2" charset="2"/>
              <a:buChar char="ü"/>
              <a:defRPr/>
            </a:pPr>
            <a:r>
              <a:rPr lang="pt-BR" sz="1200" dirty="0">
                <a:latin typeface="Exo 2.0 Light" pitchFamily="2" charset="77"/>
                <a:ea typeface="Montserrat"/>
                <a:cs typeface="Montserrat"/>
                <a:sym typeface="Montserrat"/>
              </a:rPr>
              <a:t>Percorra frase na tela.</a:t>
            </a:r>
          </a:p>
          <a:p>
            <a:pPr marL="0" lvl="0" indent="0" algn="l" rtl="0">
              <a:spcBef>
                <a:spcPts val="0"/>
              </a:spcBef>
              <a:spcAft>
                <a:spcPts val="0"/>
              </a:spcAft>
              <a:buClr>
                <a:schemeClr val="dk1"/>
              </a:buClr>
              <a:buSzPts val="1200"/>
              <a:buFont typeface="Calibri"/>
              <a:buNone/>
            </a:pPr>
            <a:endParaRPr lang="es-ES" dirty="0"/>
          </a:p>
          <a:p>
            <a:pPr marL="0" lvl="0" indent="0" algn="l" rtl="0">
              <a:spcBef>
                <a:spcPts val="0"/>
              </a:spcBef>
              <a:spcAft>
                <a:spcPts val="0"/>
              </a:spcAft>
              <a:buClr>
                <a:schemeClr val="dk1"/>
              </a:buClr>
              <a:buSzPts val="1200"/>
              <a:buFont typeface="Calibri"/>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01:55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a:t>
            </a:r>
            <a:endParaRPr lang="pt-BR" b="0" dirty="0">
              <a:solidFill>
                <a:schemeClr val="tx1"/>
              </a:solidFill>
              <a:latin typeface="Exo 2.0 Light" pitchFamily="2" charset="77"/>
            </a:endParaRPr>
          </a:p>
          <a:p>
            <a:pPr marL="0" lvl="0" indent="0" algn="l" rtl="0">
              <a:spcBef>
                <a:spcPts val="0"/>
              </a:spcBef>
              <a:spcAft>
                <a:spcPts val="0"/>
              </a:spcAft>
              <a:buClr>
                <a:schemeClr val="dk1"/>
              </a:buClr>
              <a:buSzPts val="1200"/>
              <a:buFont typeface="Calibri"/>
              <a:buNone/>
            </a:pPr>
            <a:endParaRPr dirty="0"/>
          </a:p>
        </p:txBody>
      </p:sp>
      <p:sp>
        <p:nvSpPr>
          <p:cNvPr id="870" name="Google Shape;870;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14bd03679ca_0_1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endParaRPr lang="pt-BR" dirty="0"/>
          </a:p>
          <a:p>
            <a:pPr defTabSz="967585">
              <a:spcBef>
                <a:spcPct val="0"/>
              </a:spcBef>
              <a:defRPr/>
            </a:pPr>
            <a:r>
              <a:rPr lang="pt-BR" sz="1200" b="1" i="1" dirty="0">
                <a:latin typeface="Exo 2.0 Light" pitchFamily="2" charset="77"/>
                <a:ea typeface="Tahoma" pitchFamily="34" charset="0"/>
                <a:cs typeface="Tahoma" pitchFamily="34" charset="0"/>
              </a:rPr>
              <a:t>Se a desculpa era não saber por onde começar, aqui você aprendeu como dar os primeiros passos, poder se planejar e aprimorar cada uma das competências listadas, lembre-se que existem outras.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Lembre-se que muito além das características aqui apresentadas, cabe a você identificar o  que faz mais sentido para você.</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Grandes empreendedoras são aquelas que sabem comunicar de forma assertiva seu negócio ou projeto. Não deixe de aprimorar sua comunicação pessoal.</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Que tal ter como meta desenvolver uma nova forma de se comunicar durante o próximo mês?</a:t>
            </a:r>
          </a:p>
          <a:p>
            <a:pPr marL="0" lvl="0" indent="0" algn="l" rtl="0">
              <a:lnSpc>
                <a:spcPct val="100000"/>
              </a:lnSpc>
              <a:spcBef>
                <a:spcPts val="0"/>
              </a:spcBef>
              <a:spcAft>
                <a:spcPts val="0"/>
              </a:spcAft>
              <a:buSzPts val="1400"/>
              <a:buNone/>
            </a:pPr>
            <a:endParaRPr lang="es-ES" dirty="0"/>
          </a:p>
          <a:p>
            <a:pPr marL="0" lvl="0" indent="0" algn="l" rtl="0">
              <a:lnSpc>
                <a:spcPct val="100000"/>
              </a:lnSpc>
              <a:spcBef>
                <a:spcPts val="0"/>
              </a:spcBef>
              <a:spcAft>
                <a:spcPts val="0"/>
              </a:spcAft>
              <a:buSzPts val="1400"/>
              <a:buNone/>
            </a:pPr>
            <a:endParaRPr lang="pt-BR" dirty="0"/>
          </a:p>
          <a:p>
            <a:r>
              <a:rPr lang="pt-BR" dirty="0">
                <a:solidFill>
                  <a:srgbClr val="F06478"/>
                </a:solidFill>
              </a:rPr>
              <a:t>Duração: </a:t>
            </a:r>
            <a:r>
              <a:rPr lang="pt-BR" b="0" dirty="0">
                <a:solidFill>
                  <a:schemeClr val="tx1"/>
                </a:solidFill>
                <a:latin typeface="Exo 2.0 Light" pitchFamily="2" charset="77"/>
              </a:rPr>
              <a:t>02 min.</a:t>
            </a:r>
          </a:p>
          <a:p>
            <a:r>
              <a:rPr lang="pt-BR" dirty="0">
                <a:solidFill>
                  <a:srgbClr val="F06478"/>
                </a:solidFill>
              </a:rPr>
              <a:t>Tempo até aqui:</a:t>
            </a:r>
            <a:r>
              <a:rPr lang="pt-BR" dirty="0"/>
              <a:t> </a:t>
            </a:r>
            <a:r>
              <a:rPr lang="pt-BR" b="0" dirty="0">
                <a:solidFill>
                  <a:schemeClr val="tx1"/>
                </a:solidFill>
                <a:latin typeface="Exo 2.0 Light" pitchFamily="2" charset="77"/>
              </a:rPr>
              <a:t>01:57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p>
          <a:p>
            <a:pPr marL="0" lvl="0" indent="0" algn="l" rtl="0">
              <a:lnSpc>
                <a:spcPct val="100000"/>
              </a:lnSpc>
              <a:spcBef>
                <a:spcPts val="0"/>
              </a:spcBef>
              <a:spcAft>
                <a:spcPts val="0"/>
              </a:spcAft>
              <a:buSzPts val="1400"/>
              <a:buNone/>
            </a:pPr>
            <a:endParaRPr dirty="0"/>
          </a:p>
        </p:txBody>
      </p:sp>
      <p:sp>
        <p:nvSpPr>
          <p:cNvPr id="257" name="Google Shape;257;g14bd03679ca_0_1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6"/>
        <p:cNvGrpSpPr/>
        <p:nvPr/>
      </p:nvGrpSpPr>
      <p:grpSpPr>
        <a:xfrm>
          <a:off x="0" y="0"/>
          <a:ext cx="0" cy="0"/>
          <a:chOff x="0" y="0"/>
          <a:chExt cx="0" cy="0"/>
        </a:xfrm>
      </p:grpSpPr>
      <p:sp>
        <p:nvSpPr>
          <p:cNvPr id="897" name="Google Shape;897;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8" name="Google Shape;898;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defTabSz="967585">
              <a:spcBef>
                <a:spcPct val="0"/>
              </a:spcBef>
              <a:defRPr/>
            </a:pPr>
            <a:r>
              <a:rPr lang="pt-BR" sz="1200" b="1" i="1" dirty="0">
                <a:latin typeface="Exo 2.0 Light" pitchFamily="2" charset="77"/>
                <a:ea typeface="Tahoma" pitchFamily="34" charset="0"/>
                <a:cs typeface="Tahoma" pitchFamily="34" charset="0"/>
              </a:rPr>
              <a:t>Agora se vocês querem aprender ainda mais, não deixem de colocar em prática os conhecimentos aqui adquiridos e sempre que necessário rever o módulo e explorar nossos materiais complementares.</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Não esqueçam que a trilha tem muitos outros módulos para te ajudar nesta jornada empreendedora.</a:t>
            </a:r>
          </a:p>
          <a:p>
            <a:pPr marL="0" lvl="0" indent="0" algn="l" rtl="0">
              <a:spcBef>
                <a:spcPts val="0"/>
              </a:spcBef>
              <a:spcAft>
                <a:spcPts val="0"/>
              </a:spcAft>
              <a:buNone/>
            </a:pPr>
            <a:endParaRPr lang="es-ES" dirty="0"/>
          </a:p>
          <a:p>
            <a:pPr marL="0" lvl="0" indent="0" algn="l" rtl="0">
              <a:spcBef>
                <a:spcPts val="0"/>
              </a:spcBef>
              <a:spcAft>
                <a:spcPts val="0"/>
              </a:spcAft>
              <a:buNone/>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01:58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E para inspirar vocês ainda mais...</a:t>
            </a:r>
          </a:p>
          <a:p>
            <a:pPr marL="0" lvl="0" indent="0" algn="l" rtl="0">
              <a:spcBef>
                <a:spcPts val="0"/>
              </a:spcBef>
              <a:spcAft>
                <a:spcPts val="0"/>
              </a:spcAft>
              <a:buNone/>
            </a:pPr>
            <a:endParaRPr dirty="0"/>
          </a:p>
        </p:txBody>
      </p:sp>
      <p:sp>
        <p:nvSpPr>
          <p:cNvPr id="899" name="Google Shape;899;p4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pt-BR" sz="1200" b="0" i="0" u="none" strike="noStrike" kern="120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55</a:t>
            </a:fld>
            <a:endParaRPr kumimoji="0" sz="1200" b="0" i="0" u="none" strike="noStrike" kern="120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defTabSz="967585">
              <a:spcBef>
                <a:spcPct val="0"/>
              </a:spcBef>
              <a:defRPr/>
            </a:pPr>
            <a:r>
              <a:rPr lang="pt-BR" sz="1200" b="1" i="1" dirty="0">
                <a:latin typeface="Exo 2.0 Light" pitchFamily="2" charset="77"/>
                <a:ea typeface="Tahoma" pitchFamily="34" charset="0"/>
                <a:cs typeface="Tahoma" pitchFamily="34" charset="0"/>
              </a:rPr>
              <a:t>Antes de encerrarmos nossa aula, vou deixar aqui 2 sugestões complementares para que quiser se aprofundando no tema.</a:t>
            </a:r>
          </a:p>
          <a:p>
            <a:pPr defTabSz="967585">
              <a:spcBef>
                <a:spcPct val="0"/>
              </a:spcBef>
              <a:defRPr/>
            </a:pPr>
            <a:endParaRPr lang="pt-BR" sz="1200" b="1" i="1" dirty="0">
              <a:latin typeface="Exo 2.0 Light" pitchFamily="2" charset="77"/>
              <a:ea typeface="Tahoma" pitchFamily="34" charset="0"/>
              <a:cs typeface="Tahoma" pitchFamily="34" charset="0"/>
            </a:endParaRPr>
          </a:p>
          <a:p>
            <a:pPr defTabSz="967585">
              <a:spcBef>
                <a:spcPct val="0"/>
              </a:spcBef>
              <a:defRPr/>
            </a:pPr>
            <a:r>
              <a:rPr lang="pt-BR" sz="1200" b="1" i="1" dirty="0">
                <a:latin typeface="Exo 2.0 Light" pitchFamily="2" charset="77"/>
                <a:ea typeface="Tahoma" pitchFamily="34" charset="0"/>
                <a:cs typeface="Tahoma" pitchFamily="34" charset="0"/>
              </a:rPr>
              <a:t>Temos recursos para ver, ler e ouvir.</a:t>
            </a:r>
          </a:p>
          <a:p>
            <a:pPr marR="0" lvl="0" indent="0" defTabSz="967585" fontAlgn="auto">
              <a:lnSpc>
                <a:spcPct val="100000"/>
              </a:lnSpc>
              <a:spcBef>
                <a:spcPct val="0"/>
              </a:spcBef>
              <a:spcAft>
                <a:spcPts val="0"/>
              </a:spcAft>
              <a:buClrTx/>
              <a:buSzTx/>
              <a:buFontTx/>
              <a:buNone/>
              <a:tabLst/>
              <a:defRPr/>
            </a:pPr>
            <a:endParaRPr lang="pt-BR" sz="1200" dirty="0">
              <a:solidFill>
                <a:schemeClr val="tx1"/>
              </a:solidFill>
              <a:latin typeface="Exo 2.0 Light" pitchFamily="2" charset="77"/>
              <a:ea typeface="Montserrat"/>
              <a:cs typeface="Montserrat"/>
              <a:sym typeface="Montserrat"/>
            </a:endParaRPr>
          </a:p>
          <a:p>
            <a:pPr marL="228600" lvl="0" indent="-228600" algn="l" rtl="0">
              <a:spcBef>
                <a:spcPts val="0"/>
              </a:spcBef>
              <a:spcAft>
                <a:spcPts val="0"/>
              </a:spcAft>
              <a:buFont typeface="Wingdings" pitchFamily="2" charset="2"/>
              <a:buChar char="ü"/>
            </a:pPr>
            <a:r>
              <a:rPr lang="pt-BR" sz="1200" dirty="0">
                <a:latin typeface="Exo 2.0 Light" pitchFamily="2" charset="77"/>
                <a:ea typeface="Montserrat"/>
                <a:cs typeface="Montserrat"/>
                <a:sym typeface="Montserrat"/>
              </a:rPr>
              <a:t>Citar cada uma das sugestões complementares;</a:t>
            </a: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Lembrar que elas  e outras referências e exercícios também estão disponíveis na Agenda da Mulher Empreendedora;</a:t>
            </a:r>
          </a:p>
          <a:p>
            <a:pPr marL="228600" lvl="0" indent="-228600" algn="l" rtl="0">
              <a:spcBef>
                <a:spcPts val="0"/>
              </a:spcBef>
              <a:spcAft>
                <a:spcPts val="0"/>
              </a:spcAft>
              <a:buFont typeface="Wingdings" pitchFamily="2" charset="2"/>
              <a:buChar char="ü"/>
            </a:pPr>
            <a:r>
              <a:rPr lang="pt-BR" sz="1200" dirty="0">
                <a:latin typeface="Exo 2.0 Light" pitchFamily="2" charset="77"/>
                <a:sym typeface="Montserrat"/>
              </a:rPr>
              <a:t>Incentivar as participantes a seguirem estudando sobre o assunto</a:t>
            </a:r>
            <a:r>
              <a:rPr lang="pt-BR" sz="1200" i="1" dirty="0">
                <a:latin typeface="Exo 2.0 Light" pitchFamily="2" charset="77"/>
                <a:ea typeface="Tahoma" pitchFamily="34" charset="0"/>
                <a:cs typeface="Tahoma" pitchFamily="34" charset="0"/>
                <a:sym typeface="Montserrat"/>
              </a:rPr>
              <a:t>.</a:t>
            </a:r>
          </a:p>
          <a:p>
            <a:pPr marL="0" lvl="0" indent="0" algn="just" rtl="0">
              <a:spcBef>
                <a:spcPts val="0"/>
              </a:spcBef>
              <a:spcAft>
                <a:spcPts val="0"/>
              </a:spcAft>
              <a:buNone/>
            </a:pPr>
            <a:endParaRPr lang="pt-BR" sz="1200" b="0" dirty="0">
              <a:solidFill>
                <a:srgbClr val="FF0000"/>
              </a:solidFill>
              <a:latin typeface="+mj-lt"/>
            </a:endParaRPr>
          </a:p>
          <a:p>
            <a:pPr marL="0" lvl="0" indent="0" algn="just" rtl="0">
              <a:spcBef>
                <a:spcPts val="0"/>
              </a:spcBef>
              <a:spcAft>
                <a:spcPts val="0"/>
              </a:spcAft>
              <a:buNone/>
            </a:pPr>
            <a:endParaRPr lang="pt-BR" sz="1200" b="0" dirty="0">
              <a:solidFill>
                <a:srgbClr val="FF0000"/>
              </a:solidFill>
              <a:latin typeface="+mj-lt"/>
            </a:endParaRPr>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01:59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Chegamos ao fim do nosso workshop...</a:t>
            </a:r>
            <a:endParaRPr lang="pt-BR" b="0" dirty="0">
              <a:solidFill>
                <a:schemeClr val="tx1"/>
              </a:solidFill>
              <a:latin typeface="Exo 2.0 Light" pitchFamily="2" charset="77"/>
            </a:endParaRPr>
          </a:p>
          <a:p>
            <a:pPr marL="0" lvl="0" indent="0" algn="just" rtl="0">
              <a:spcBef>
                <a:spcPts val="0"/>
              </a:spcBef>
              <a:spcAft>
                <a:spcPts val="0"/>
              </a:spcAft>
              <a:buNone/>
            </a:pPr>
            <a:endParaRPr lang="pt-BR" sz="1200" b="0" dirty="0">
              <a:solidFill>
                <a:srgbClr val="FF0000"/>
              </a:solidFill>
              <a:latin typeface="+mj-lt"/>
            </a:endParaRPr>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2DA2FD-2090-4F1B-9297-183F23AC7305}"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pt-B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093690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30000"/>
              </a:lnSpc>
            </a:pPr>
            <a:r>
              <a:rPr lang="pt-BR" sz="1200" b="1" i="1" dirty="0">
                <a:latin typeface="Exo 2.0 Light" pitchFamily="2" charset="77"/>
                <a:ea typeface="Tahoma" pitchFamily="34" charset="0"/>
                <a:cs typeface="Tahoma" pitchFamily="34" charset="0"/>
              </a:rPr>
              <a:t>Chegamos ao fim do nosso workshop.</a:t>
            </a:r>
          </a:p>
          <a:p>
            <a:pPr>
              <a:lnSpc>
                <a:spcPct val="130000"/>
              </a:lnSpc>
            </a:pPr>
            <a:r>
              <a:rPr lang="pt-BR" sz="1200" b="1" i="1" dirty="0">
                <a:latin typeface="Exo 2.0 Light" pitchFamily="2" charset="77"/>
                <a:ea typeface="Tahoma" pitchFamily="34" charset="0"/>
                <a:cs typeface="Tahoma" pitchFamily="34" charset="0"/>
              </a:rPr>
              <a:t>Muito obrigada por dividir o tempo de vocês comigo hoje.</a:t>
            </a:r>
          </a:p>
          <a:p>
            <a:pPr>
              <a:lnSpc>
                <a:spcPct val="130000"/>
              </a:lnSpc>
            </a:pPr>
            <a:endParaRPr lang="pt-BR" sz="1200" b="1" i="1" dirty="0">
              <a:latin typeface="Exo 2.0 Light" pitchFamily="2" charset="77"/>
              <a:ea typeface="Tahoma" pitchFamily="34" charset="0"/>
              <a:cs typeface="Tahoma" pitchFamily="34" charset="0"/>
            </a:endParaRPr>
          </a:p>
          <a:p>
            <a:pPr>
              <a:lnSpc>
                <a:spcPct val="130000"/>
              </a:lnSpc>
            </a:pPr>
            <a:r>
              <a:rPr lang="pt-BR" sz="1200" b="1" i="1" dirty="0">
                <a:latin typeface="Exo 2.0 Light" pitchFamily="2" charset="77"/>
                <a:ea typeface="Tahoma" pitchFamily="34" charset="0"/>
                <a:cs typeface="Tahoma" pitchFamily="34" charset="0"/>
              </a:rPr>
              <a:t>Lembre-se de que ser empreendedora é sempre ver oportunidades onde os outros só enxergam problemas.  Não deixe suas ideias e sonhos no papel, bora colocar em prática.</a:t>
            </a:r>
          </a:p>
          <a:p>
            <a:pPr>
              <a:lnSpc>
                <a:spcPct val="130000"/>
              </a:lnSpc>
            </a:pPr>
            <a:endParaRPr lang="pt-BR" sz="1200" b="1" i="1" dirty="0">
              <a:latin typeface="Exo 2.0 Light" pitchFamily="2" charset="77"/>
              <a:ea typeface="Tahoma" pitchFamily="34" charset="0"/>
              <a:cs typeface="Tahoma" pitchFamily="34" charset="0"/>
            </a:endParaRPr>
          </a:p>
          <a:p>
            <a:pPr>
              <a:lnSpc>
                <a:spcPct val="130000"/>
              </a:lnSpc>
            </a:pPr>
            <a:r>
              <a:rPr lang="pt-BR" sz="1200" b="1" i="1" dirty="0">
                <a:latin typeface="Exo 2.0 Light" pitchFamily="2" charset="77"/>
                <a:ea typeface="Tahoma" pitchFamily="34" charset="0"/>
                <a:cs typeface="Tahoma" pitchFamily="34" charset="0"/>
              </a:rPr>
              <a:t>Não temos dúvidas de que esse é o primeiro passo para seus projetos crescerem ainda mais!</a:t>
            </a:r>
          </a:p>
          <a:p>
            <a:pPr>
              <a:lnSpc>
                <a:spcPct val="130000"/>
              </a:lnSpc>
            </a:pPr>
            <a:endParaRPr lang="pt-BR" sz="1200" b="1" i="1" dirty="0">
              <a:latin typeface="Exo 2.0 Light" pitchFamily="2" charset="77"/>
              <a:ea typeface="Tahoma" pitchFamily="34" charset="0"/>
              <a:cs typeface="Tahoma" pitchFamily="34" charset="0"/>
            </a:endParaRPr>
          </a:p>
          <a:p>
            <a:pPr>
              <a:lnSpc>
                <a:spcPct val="130000"/>
              </a:lnSpc>
            </a:pPr>
            <a:r>
              <a:rPr lang="pt-BR" sz="1200" b="1" i="1" dirty="0">
                <a:latin typeface="Exo 2.0 Light" pitchFamily="2" charset="77"/>
                <a:ea typeface="Tahoma" pitchFamily="34" charset="0"/>
                <a:cs typeface="Tahoma" pitchFamily="34" charset="0"/>
              </a:rPr>
              <a:t>Bons negócios e até a próxima!</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pt-BR"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02:00 </a:t>
            </a:r>
            <a:r>
              <a:rPr lang="pt-BR" b="0" dirty="0" err="1">
                <a:solidFill>
                  <a:schemeClr val="tx1"/>
                </a:solidFill>
                <a:latin typeface="Exo 2.0 Light" pitchFamily="2" charset="77"/>
              </a:rPr>
              <a:t>hrs</a:t>
            </a:r>
            <a:r>
              <a:rPr lang="pt-BR" b="0" dirty="0">
                <a:solidFill>
                  <a:schemeClr val="tx1"/>
                </a:solidFill>
                <a:latin typeface="Exo 2.0 Light" pitchFamily="2" charset="77"/>
              </a:rPr>
              <a:t>.</a:t>
            </a:r>
          </a:p>
          <a:p>
            <a:r>
              <a:rPr lang="pt-BR" dirty="0">
                <a:solidFill>
                  <a:srgbClr val="F06478"/>
                </a:solidFill>
              </a:rPr>
              <a:t>Para chamar o próximo slide: </a:t>
            </a:r>
            <a:endParaRPr lang="pt-BR" dirty="0">
              <a:solidFill>
                <a:schemeClr val="tx1"/>
              </a:solidFill>
              <a:latin typeface="Exo 2.0 Light" pitchFamily="2" charset="77"/>
            </a:endParaRPr>
          </a:p>
          <a:p>
            <a:r>
              <a:rPr lang="pt-BR" b="0" dirty="0">
                <a:solidFill>
                  <a:schemeClr val="tx1"/>
                </a:solidFill>
                <a:latin typeface="Exo 2.0 Light" pitchFamily="2" charset="77"/>
                <a:sym typeface="Arial"/>
              </a:rPr>
              <a:t>-</a:t>
            </a:r>
            <a:endParaRPr lang="pt-BR" b="0" dirty="0">
              <a:solidFill>
                <a:schemeClr val="tx1"/>
              </a:solidFill>
              <a:latin typeface="Exo 2.0 Light" pitchFamily="2" charset="77"/>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pt-BR"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2DA2FD-2090-4F1B-9297-183F23AC7305}"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pt-BR"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904737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228600" indent="-228600">
              <a:buFont typeface="Wingdings" pitchFamily="2" charset="2"/>
              <a:buChar char="ü"/>
            </a:pPr>
            <a:r>
              <a:rPr lang="pt-BR" sz="1200" dirty="0">
                <a:latin typeface="Exo 2.0 Light" pitchFamily="2" charset="77"/>
                <a:sym typeface="Montserrat"/>
              </a:rPr>
              <a:t>Encerrar o workshop e deixar a capa projetada.</a:t>
            </a:r>
          </a:p>
          <a:p>
            <a:pPr marL="228600" indent="-228600">
              <a:buFont typeface="Wingdings" pitchFamily="2" charset="2"/>
              <a:buChar char="ü"/>
            </a:pPr>
            <a:r>
              <a:rPr lang="pt-BR" sz="1200" dirty="0">
                <a:latin typeface="Exo 2.0 Light" pitchFamily="2" charset="77"/>
                <a:sym typeface="Montserrat"/>
              </a:rPr>
              <a:t>Se possível, colocar uma música.</a:t>
            </a:r>
          </a:p>
          <a:p>
            <a:pPr marL="228600" indent="-228600">
              <a:buFont typeface="Wingdings" pitchFamily="2" charset="2"/>
              <a:buChar char="ü"/>
            </a:pPr>
            <a:r>
              <a:rPr lang="pt-BR" sz="1200" dirty="0">
                <a:latin typeface="Exo 2.0 Light" pitchFamily="2" charset="77"/>
                <a:sym typeface="Montserrat"/>
              </a:rPr>
              <a:t>Se despedir das participantes.</a:t>
            </a:r>
            <a:endParaRPr lang="pt-BR" sz="1200" dirty="0">
              <a:latin typeface="Exo 2.0 Light" pitchFamily="2" charset="77"/>
            </a:endParaRPr>
          </a:p>
          <a:p>
            <a:endParaRPr lang="pt-BR" dirty="0"/>
          </a:p>
          <a:p>
            <a:endParaRPr lang="pt-BR" dirty="0"/>
          </a:p>
          <a:p>
            <a:r>
              <a:rPr lang="pt-BR" dirty="0">
                <a:solidFill>
                  <a:srgbClr val="F06478"/>
                </a:solidFill>
              </a:rPr>
              <a:t>Duração: </a:t>
            </a:r>
            <a:r>
              <a:rPr lang="pt-BR" b="0" dirty="0">
                <a:solidFill>
                  <a:schemeClr val="tx1"/>
                </a:solidFill>
                <a:latin typeface="Exo 2.0 Light" pitchFamily="2" charset="77"/>
              </a:rPr>
              <a:t>01 min.</a:t>
            </a:r>
          </a:p>
          <a:p>
            <a:r>
              <a:rPr lang="pt-BR" dirty="0">
                <a:solidFill>
                  <a:srgbClr val="F06478"/>
                </a:solidFill>
              </a:rPr>
              <a:t>Tempo até aqui:</a:t>
            </a:r>
            <a:r>
              <a:rPr lang="pt-BR" dirty="0"/>
              <a:t> </a:t>
            </a:r>
            <a:r>
              <a:rPr lang="pt-BR" b="0" dirty="0">
                <a:solidFill>
                  <a:schemeClr val="tx1"/>
                </a:solidFill>
                <a:latin typeface="Exo 2.0 Light" pitchFamily="2" charset="77"/>
              </a:rPr>
              <a:t>02:00 min.</a:t>
            </a:r>
          </a:p>
          <a:p>
            <a:r>
              <a:rPr lang="pt-BR" dirty="0">
                <a:solidFill>
                  <a:srgbClr val="F06478"/>
                </a:solidFill>
              </a:rPr>
              <a:t>Para chamar o próximo slide: </a:t>
            </a:r>
            <a:endParaRPr lang="pt-BR" dirty="0">
              <a:solidFill>
                <a:schemeClr val="tx1"/>
              </a:solidFill>
              <a:latin typeface="Exo 2.0 Light" pitchFamily="2" charset="77"/>
            </a:endParaRPr>
          </a:p>
          <a:p>
            <a:r>
              <a:rPr lang="pt-BR" b="0">
                <a:solidFill>
                  <a:schemeClr val="tx1"/>
                </a:solidFill>
                <a:latin typeface="Exo 2.0 Light" pitchFamily="2" charset="77"/>
                <a:sym typeface="Arial"/>
              </a:rPr>
              <a:t>-</a:t>
            </a:r>
            <a:endParaRPr lang="pt-BR" b="0">
              <a:solidFill>
                <a:schemeClr val="tx1"/>
              </a:solidFill>
              <a:latin typeface="Exo 2.0 Light" pitchFamily="2" charset="77"/>
            </a:endParaRPr>
          </a:p>
          <a:p>
            <a:endParaRPr lang="pt-BR"/>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2DA2FD-2090-4F1B-9297-183F23AC7305}"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pt-B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521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Em Branco" type="blank">
  <p:cSld name="Em Branco">
    <p:spTree>
      <p:nvGrpSpPr>
        <p:cNvPr id="1" name="Shape 15"/>
        <p:cNvGrpSpPr/>
        <p:nvPr/>
      </p:nvGrpSpPr>
      <p:grpSpPr>
        <a:xfrm>
          <a:off x="0" y="0"/>
          <a:ext cx="0" cy="0"/>
          <a:chOff x="0" y="0"/>
          <a:chExt cx="0" cy="0"/>
        </a:xfrm>
      </p:grpSpPr>
      <p:sp>
        <p:nvSpPr>
          <p:cNvPr id="16" name="Google Shape;16;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17" name="Google Shape;17;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18" name="Google Shape;18;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2183404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de Título" type="title">
  <p:cSld name="Slide de Título">
    <p:spTree>
      <p:nvGrpSpPr>
        <p:cNvPr id="1" name="Shape 19"/>
        <p:cNvGrpSpPr/>
        <p:nvPr/>
      </p:nvGrpSpPr>
      <p:grpSpPr>
        <a:xfrm>
          <a:off x="0" y="0"/>
          <a:ext cx="0" cy="0"/>
          <a:chOff x="0" y="0"/>
          <a:chExt cx="0" cy="0"/>
        </a:xfrm>
      </p:grpSpPr>
      <p:sp>
        <p:nvSpPr>
          <p:cNvPr id="20" name="Google Shape;20;p5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Exo 2 ExtraBold"/>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5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b="0" i="0">
                <a:latin typeface="Nunito" pitchFamily="2" charset="77"/>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dirty="0"/>
          </a:p>
        </p:txBody>
      </p:sp>
      <p:sp>
        <p:nvSpPr>
          <p:cNvPr id="22" name="Google Shape;22;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23" name="Google Shape;23;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24" name="Google Shape;24;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372759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ítulo e Conteúdo" type="obj">
  <p:cSld name="Título e Conteúdo">
    <p:spTree>
      <p:nvGrpSpPr>
        <p:cNvPr id="1" name="Shape 25"/>
        <p:cNvGrpSpPr/>
        <p:nvPr/>
      </p:nvGrpSpPr>
      <p:grpSpPr>
        <a:xfrm>
          <a:off x="0" y="0"/>
          <a:ext cx="0" cy="0"/>
          <a:chOff x="0" y="0"/>
          <a:chExt cx="0" cy="0"/>
        </a:xfrm>
      </p:grpSpPr>
      <p:sp>
        <p:nvSpPr>
          <p:cNvPr id="26" name="Google Shape;26;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5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1254504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beçalho da Seção" type="secHead">
  <p:cSld name="Cabeçalho da Seção">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Exo 2 ExtraBold"/>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B8B8B"/>
              </a:buClr>
              <a:buSzPts val="2400"/>
              <a:buNone/>
              <a:defRPr sz="2400" b="0" i="0">
                <a:solidFill>
                  <a:srgbClr val="8B8B8B"/>
                </a:solidFill>
                <a:latin typeface="Nunito" pitchFamily="2" charset="77"/>
              </a:defRPr>
            </a:lvl1pPr>
            <a:lvl2pPr marL="914400" lvl="1" indent="-228600" algn="l">
              <a:lnSpc>
                <a:spcPct val="90000"/>
              </a:lnSpc>
              <a:spcBef>
                <a:spcPts val="500"/>
              </a:spcBef>
              <a:spcAft>
                <a:spcPts val="0"/>
              </a:spcAft>
              <a:buClr>
                <a:srgbClr val="8B8B8B"/>
              </a:buClr>
              <a:buSzPts val="2000"/>
              <a:buNone/>
              <a:defRPr sz="2000">
                <a:solidFill>
                  <a:srgbClr val="8B8B8B"/>
                </a:solidFill>
              </a:defRPr>
            </a:lvl2pPr>
            <a:lvl3pPr marL="1371600" lvl="2" indent="-228600" algn="l">
              <a:lnSpc>
                <a:spcPct val="90000"/>
              </a:lnSpc>
              <a:spcBef>
                <a:spcPts val="500"/>
              </a:spcBef>
              <a:spcAft>
                <a:spcPts val="0"/>
              </a:spcAft>
              <a:buClr>
                <a:srgbClr val="8B8B8B"/>
              </a:buClr>
              <a:buSzPts val="1800"/>
              <a:buNone/>
              <a:defRPr sz="1800">
                <a:solidFill>
                  <a:srgbClr val="8B8B8B"/>
                </a:solidFill>
              </a:defRPr>
            </a:lvl3pPr>
            <a:lvl4pPr marL="1828800" lvl="3" indent="-228600" algn="l">
              <a:lnSpc>
                <a:spcPct val="90000"/>
              </a:lnSpc>
              <a:spcBef>
                <a:spcPts val="500"/>
              </a:spcBef>
              <a:spcAft>
                <a:spcPts val="0"/>
              </a:spcAft>
              <a:buClr>
                <a:srgbClr val="8B8B8B"/>
              </a:buClr>
              <a:buSzPts val="1600"/>
              <a:buNone/>
              <a:defRPr sz="1600">
                <a:solidFill>
                  <a:srgbClr val="8B8B8B"/>
                </a:solidFill>
              </a:defRPr>
            </a:lvl4pPr>
            <a:lvl5pPr marL="2286000" lvl="4" indent="-228600" algn="l">
              <a:lnSpc>
                <a:spcPct val="90000"/>
              </a:lnSpc>
              <a:spcBef>
                <a:spcPts val="500"/>
              </a:spcBef>
              <a:spcAft>
                <a:spcPts val="0"/>
              </a:spcAft>
              <a:buClr>
                <a:srgbClr val="8B8B8B"/>
              </a:buClr>
              <a:buSzPts val="1600"/>
              <a:buNone/>
              <a:defRPr sz="1600">
                <a:solidFill>
                  <a:srgbClr val="8B8B8B"/>
                </a:solidFill>
              </a:defRPr>
            </a:lvl5pPr>
            <a:lvl6pPr marL="2743200" lvl="5" indent="-228600" algn="l">
              <a:lnSpc>
                <a:spcPct val="90000"/>
              </a:lnSpc>
              <a:spcBef>
                <a:spcPts val="500"/>
              </a:spcBef>
              <a:spcAft>
                <a:spcPts val="0"/>
              </a:spcAft>
              <a:buClr>
                <a:srgbClr val="8B8B8B"/>
              </a:buClr>
              <a:buSzPts val="1600"/>
              <a:buNone/>
              <a:defRPr sz="1600">
                <a:solidFill>
                  <a:srgbClr val="8B8B8B"/>
                </a:solidFill>
              </a:defRPr>
            </a:lvl6pPr>
            <a:lvl7pPr marL="3200400" lvl="6" indent="-228600" algn="l">
              <a:lnSpc>
                <a:spcPct val="90000"/>
              </a:lnSpc>
              <a:spcBef>
                <a:spcPts val="500"/>
              </a:spcBef>
              <a:spcAft>
                <a:spcPts val="0"/>
              </a:spcAft>
              <a:buClr>
                <a:srgbClr val="8B8B8B"/>
              </a:buClr>
              <a:buSzPts val="1600"/>
              <a:buNone/>
              <a:defRPr sz="1600">
                <a:solidFill>
                  <a:srgbClr val="8B8B8B"/>
                </a:solidFill>
              </a:defRPr>
            </a:lvl7pPr>
            <a:lvl8pPr marL="3657600" lvl="7" indent="-228600" algn="l">
              <a:lnSpc>
                <a:spcPct val="90000"/>
              </a:lnSpc>
              <a:spcBef>
                <a:spcPts val="500"/>
              </a:spcBef>
              <a:spcAft>
                <a:spcPts val="0"/>
              </a:spcAft>
              <a:buClr>
                <a:srgbClr val="8B8B8B"/>
              </a:buClr>
              <a:buSzPts val="1600"/>
              <a:buNone/>
              <a:defRPr sz="1600">
                <a:solidFill>
                  <a:srgbClr val="8B8B8B"/>
                </a:solidFill>
              </a:defRPr>
            </a:lvl8pPr>
            <a:lvl9pPr marL="4114800" lvl="8" indent="-228600" algn="l">
              <a:lnSpc>
                <a:spcPct val="90000"/>
              </a:lnSpc>
              <a:spcBef>
                <a:spcPts val="500"/>
              </a:spcBef>
              <a:spcAft>
                <a:spcPts val="0"/>
              </a:spcAft>
              <a:buClr>
                <a:srgbClr val="8B8B8B"/>
              </a:buClr>
              <a:buSzPts val="1600"/>
              <a:buNone/>
              <a:defRPr sz="1600">
                <a:solidFill>
                  <a:srgbClr val="8B8B8B"/>
                </a:solidFill>
              </a:defRPr>
            </a:lvl9pPr>
          </a:lstStyle>
          <a:p>
            <a:endParaRPr dirty="0"/>
          </a:p>
        </p:txBody>
      </p:sp>
      <p:sp>
        <p:nvSpPr>
          <p:cNvPr id="34" name="Google Shape;34;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35" name="Google Shape;35;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36" name="Google Shape;36;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1159640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Duas Partes de Conteúdo" type="twoObj">
  <p:cSld name="Duas Partes de Conteúdo">
    <p:spTree>
      <p:nvGrpSpPr>
        <p:cNvPr id="1" name="Shape 37"/>
        <p:cNvGrpSpPr/>
        <p:nvPr/>
      </p:nvGrpSpPr>
      <p:grpSpPr>
        <a:xfrm>
          <a:off x="0" y="0"/>
          <a:ext cx="0" cy="0"/>
          <a:chOff x="0" y="0"/>
          <a:chExt cx="0" cy="0"/>
        </a:xfrm>
      </p:grpSpPr>
      <p:sp>
        <p:nvSpPr>
          <p:cNvPr id="38" name="Google Shape;38;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5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40" name="Google Shape;40;p5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41" name="Google Shape;41;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42" name="Google Shape;42;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43" name="Google Shape;43;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2542016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ação" type="twoTxTwoObj">
  <p:cSld name="Comparação">
    <p:spTree>
      <p:nvGrpSpPr>
        <p:cNvPr id="1" name="Shape 44"/>
        <p:cNvGrpSpPr/>
        <p:nvPr/>
      </p:nvGrpSpPr>
      <p:grpSpPr>
        <a:xfrm>
          <a:off x="0" y="0"/>
          <a:ext cx="0" cy="0"/>
          <a:chOff x="0" y="0"/>
          <a:chExt cx="0" cy="0"/>
        </a:xfrm>
      </p:grpSpPr>
      <p:sp>
        <p:nvSpPr>
          <p:cNvPr id="45" name="Google Shape;45;p5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5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0" i="0">
                <a:latin typeface="Nunito" pitchFamily="2" charset="77"/>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47" name="Google Shape;47;p5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48" name="Google Shape;48;p5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0" i="0">
                <a:latin typeface="Nunito" pitchFamily="2" charset="77"/>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49" name="Google Shape;49;p5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0" name="Google Shape;50;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51" name="Google Shape;51;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52" name="Google Shape;52;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3498774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omente Título" type="titleOnly">
  <p:cSld name="Somente Título">
    <p:spTree>
      <p:nvGrpSpPr>
        <p:cNvPr id="1" name="Shape 53"/>
        <p:cNvGrpSpPr/>
        <p:nvPr/>
      </p:nvGrpSpPr>
      <p:grpSpPr>
        <a:xfrm>
          <a:off x="0" y="0"/>
          <a:ext cx="0" cy="0"/>
          <a:chOff x="0" y="0"/>
          <a:chExt cx="0" cy="0"/>
        </a:xfrm>
      </p:grpSpPr>
      <p:sp>
        <p:nvSpPr>
          <p:cNvPr id="54" name="Google Shape;54;p5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56" name="Google Shape;56;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57" name="Google Shape;57;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538369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údo com Legenda" type="objTx">
  <p:cSld name="Conteúdo com Legenda">
    <p:spTree>
      <p:nvGrpSpPr>
        <p:cNvPr id="1" name="Shape 58"/>
        <p:cNvGrpSpPr/>
        <p:nvPr/>
      </p:nvGrpSpPr>
      <p:grpSpPr>
        <a:xfrm>
          <a:off x="0" y="0"/>
          <a:ext cx="0" cy="0"/>
          <a:chOff x="0" y="0"/>
          <a:chExt cx="0" cy="0"/>
        </a:xfrm>
      </p:grpSpPr>
      <p:sp>
        <p:nvSpPr>
          <p:cNvPr id="59" name="Google Shape;59;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Exo 2 ExtraBold"/>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b="0" i="0">
                <a:latin typeface="Nunito" pitchFamily="2" charset="77"/>
              </a:defRPr>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dirty="0"/>
          </a:p>
        </p:txBody>
      </p:sp>
      <p:sp>
        <p:nvSpPr>
          <p:cNvPr id="61" name="Google Shape;61;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b="0" i="0">
                <a:latin typeface="Nunito" pitchFamily="2" charset="77"/>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62" name="Google Shape;62;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63" name="Google Shape;63;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64" name="Google Shape;64;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295768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Imagem com Legenda" type="picTx">
  <p:cSld name="Imagem com Legenda">
    <p:spTree>
      <p:nvGrpSpPr>
        <p:cNvPr id="1" name="Shape 65"/>
        <p:cNvGrpSpPr/>
        <p:nvPr/>
      </p:nvGrpSpPr>
      <p:grpSpPr>
        <a:xfrm>
          <a:off x="0" y="0"/>
          <a:ext cx="0" cy="0"/>
          <a:chOff x="0" y="0"/>
          <a:chExt cx="0" cy="0"/>
        </a:xfrm>
      </p:grpSpPr>
      <p:sp>
        <p:nvSpPr>
          <p:cNvPr id="66" name="Google Shape;66;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Exo 2 ExtraBold"/>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58"/>
          <p:cNvSpPr>
            <a:spLocks noGrp="1"/>
          </p:cNvSpPr>
          <p:nvPr>
            <p:ph type="pic" idx="2"/>
          </p:nvPr>
        </p:nvSpPr>
        <p:spPr>
          <a:xfrm>
            <a:off x="5183188" y="987425"/>
            <a:ext cx="6172200" cy="4873625"/>
          </a:xfrm>
          <a:prstGeom prst="rect">
            <a:avLst/>
          </a:prstGeom>
          <a:noFill/>
          <a:ln>
            <a:noFill/>
          </a:ln>
        </p:spPr>
      </p:sp>
      <p:sp>
        <p:nvSpPr>
          <p:cNvPr id="68" name="Google Shape;68;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b="0" i="0">
                <a:latin typeface="Nunito" pitchFamily="2" charset="77"/>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69" name="Google Shape;69;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70" name="Google Shape;70;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71" name="Google Shape;71;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1501276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ítulo e Texto Vertical" type="vertTx">
  <p:cSld name="Título e Texto Vertical">
    <p:spTree>
      <p:nvGrpSpPr>
        <p:cNvPr id="1" name="Shape 72"/>
        <p:cNvGrpSpPr/>
        <p:nvPr/>
      </p:nvGrpSpPr>
      <p:grpSpPr>
        <a:xfrm>
          <a:off x="0" y="0"/>
          <a:ext cx="0" cy="0"/>
          <a:chOff x="0" y="0"/>
          <a:chExt cx="0" cy="0"/>
        </a:xfrm>
      </p:grpSpPr>
      <p:sp>
        <p:nvSpPr>
          <p:cNvPr id="73" name="Google Shape;73;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75" name="Google Shape;75;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76" name="Google Shape;76;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77" name="Google Shape;77;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1009566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exto e Título Vertical" type="vertTitleAndTx">
  <p:cSld name="Texto e Título Vertical">
    <p:spTree>
      <p:nvGrpSpPr>
        <p:cNvPr id="1" name="Shape 78"/>
        <p:cNvGrpSpPr/>
        <p:nvPr/>
      </p:nvGrpSpPr>
      <p:grpSpPr>
        <a:xfrm>
          <a:off x="0" y="0"/>
          <a:ext cx="0" cy="0"/>
          <a:chOff x="0" y="0"/>
          <a:chExt cx="0" cy="0"/>
        </a:xfrm>
      </p:grpSpPr>
      <p:sp>
        <p:nvSpPr>
          <p:cNvPr id="79" name="Google Shape;79;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b="0" i="0">
                <a:latin typeface="Nunito" pitchFamily="2" charset="77"/>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1" name="Google Shape;81;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82" name="Google Shape;82;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b="0" i="0">
                <a:latin typeface="Nunito" pitchFamily="2" charset="77"/>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lang="pt-BR" dirty="0"/>
          </a:p>
        </p:txBody>
      </p:sp>
      <p:sp>
        <p:nvSpPr>
          <p:cNvPr id="83" name="Google Shape;83;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750713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2D99A17-2F1A-4A4B-8E22-6E733F9E11A6}"/>
              </a:ext>
            </a:extLst>
          </p:cNvPr>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p>
        </p:txBody>
      </p:sp>
      <p:sp>
        <p:nvSpPr>
          <p:cNvPr id="3" name="Subtítulo 2">
            <a:extLst>
              <a:ext uri="{FF2B5EF4-FFF2-40B4-BE49-F238E27FC236}">
                <a16:creationId xmlns:a16="http://schemas.microsoft.com/office/drawing/2014/main" id="{9EA8B31B-E2F7-4CA5-954E-ACBF94F7D917}"/>
              </a:ext>
            </a:extLst>
          </p:cNvPr>
          <p:cNvSpPr>
            <a:spLocks noGrp="1"/>
          </p:cNvSpPr>
          <p:nvPr>
            <p:ph type="subTitle" idx="1"/>
          </p:nvPr>
        </p:nvSpPr>
        <p:spPr>
          <a:xfrm>
            <a:off x="1524000" y="3602038"/>
            <a:ext cx="9144000" cy="1655762"/>
          </a:xfrm>
        </p:spPr>
        <p:txBody>
          <a:bodyPr/>
          <a:lstStyle>
            <a:lvl1pPr marL="0" indent="0" algn="ctr">
              <a:buNone/>
              <a:defRPr sz="2400" b="0" i="0">
                <a:latin typeface="Nunito" pitchFamily="2"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dirty="0"/>
              <a:t>Clique para editar o estilo do subtítulo Mestre</a:t>
            </a:r>
          </a:p>
        </p:txBody>
      </p:sp>
      <p:sp>
        <p:nvSpPr>
          <p:cNvPr id="4" name="Espaço Reservado para Data 3">
            <a:extLst>
              <a:ext uri="{FF2B5EF4-FFF2-40B4-BE49-F238E27FC236}">
                <a16:creationId xmlns:a16="http://schemas.microsoft.com/office/drawing/2014/main" id="{0E8B6D29-2A91-4766-80CA-FC657F91ABEF}"/>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BA220963-261C-4D31-84C7-F0BC1B838279}"/>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77E7909F-46E9-4C48-AC76-852EC05B4DE1}"/>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2828209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018E5F-451A-4C63-9D26-44425132B1D6}"/>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9CFFCB21-CC0F-4051-B4C5-0394CF6DC66C}"/>
              </a:ext>
            </a:extLst>
          </p:cNvPr>
          <p:cNvSpPr>
            <a:spLocks noGrp="1"/>
          </p:cNvSpPr>
          <p:nvPr>
            <p:ph idx="1"/>
          </p:nvPr>
        </p:nvSpPr>
        <p:spPr/>
        <p:txBody>
          <a:bodyPr/>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8D5BA38B-F70F-4F38-A27E-2DB242F01D34}"/>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8AC1E24F-4A97-4296-8DD5-EB6B089A6684}"/>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5A446F50-5730-454E-A6EE-0A5619BA9D83}"/>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688536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A8D00D8-21A7-44A4-9D89-5B4FFC8EC8E0}"/>
              </a:ext>
            </a:extLst>
          </p:cNvPr>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p>
        </p:txBody>
      </p:sp>
      <p:sp>
        <p:nvSpPr>
          <p:cNvPr id="3" name="Espaço Reservado para Texto 2">
            <a:extLst>
              <a:ext uri="{FF2B5EF4-FFF2-40B4-BE49-F238E27FC236}">
                <a16:creationId xmlns:a16="http://schemas.microsoft.com/office/drawing/2014/main" id="{45FC6716-E740-42A2-9FB6-5C025657DACB}"/>
              </a:ext>
            </a:extLst>
          </p:cNvPr>
          <p:cNvSpPr>
            <a:spLocks noGrp="1"/>
          </p:cNvSpPr>
          <p:nvPr>
            <p:ph type="body" idx="1"/>
          </p:nvPr>
        </p:nvSpPr>
        <p:spPr>
          <a:xfrm>
            <a:off x="831850" y="4589463"/>
            <a:ext cx="10515600" cy="1500187"/>
          </a:xfrm>
        </p:spPr>
        <p:txBody>
          <a:bodyPr/>
          <a:lstStyle>
            <a:lvl1pPr marL="0" indent="0">
              <a:buNone/>
              <a:defRPr sz="2400" b="0" i="0">
                <a:solidFill>
                  <a:schemeClr val="tx1">
                    <a:tint val="75000"/>
                  </a:schemeClr>
                </a:solidFill>
                <a:latin typeface="Nunito" pitchFamily="2" charset="77"/>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dirty="0"/>
              <a:t>Clique para editar os estilos de texto Mestres</a:t>
            </a:r>
          </a:p>
        </p:txBody>
      </p:sp>
      <p:sp>
        <p:nvSpPr>
          <p:cNvPr id="4" name="Espaço Reservado para Data 3">
            <a:extLst>
              <a:ext uri="{FF2B5EF4-FFF2-40B4-BE49-F238E27FC236}">
                <a16:creationId xmlns:a16="http://schemas.microsoft.com/office/drawing/2014/main" id="{EA771791-E8DC-4D4A-B2CB-E1C1EBD55123}"/>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62B9F0DA-FB63-4544-BC3F-AAA88ED66BBA}"/>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7EA4B947-1684-4F0F-9DE3-B63D54B30832}"/>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1253553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B30FF18-23CB-472E-A41D-0516AB7BC8FF}"/>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BB32581D-FF5E-47CC-8E4B-2B072DE95CBD}"/>
              </a:ext>
            </a:extLst>
          </p:cNvPr>
          <p:cNvSpPr>
            <a:spLocks noGrp="1"/>
          </p:cNvSpPr>
          <p:nvPr>
            <p:ph sz="half" idx="1"/>
          </p:nvPr>
        </p:nvSpPr>
        <p:spPr>
          <a:xfrm>
            <a:off x="838200" y="1825625"/>
            <a:ext cx="5181600" cy="4351338"/>
          </a:xfrm>
        </p:spPr>
        <p:txBody>
          <a:bodyPr/>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Conteúdo 3">
            <a:extLst>
              <a:ext uri="{FF2B5EF4-FFF2-40B4-BE49-F238E27FC236}">
                <a16:creationId xmlns:a16="http://schemas.microsoft.com/office/drawing/2014/main" id="{9D5652A3-4E5C-4631-B493-DA66008CD0F5}"/>
              </a:ext>
            </a:extLst>
          </p:cNvPr>
          <p:cNvSpPr>
            <a:spLocks noGrp="1"/>
          </p:cNvSpPr>
          <p:nvPr>
            <p:ph sz="half" idx="2"/>
          </p:nvPr>
        </p:nvSpPr>
        <p:spPr>
          <a:xfrm>
            <a:off x="6172200" y="1825625"/>
            <a:ext cx="5181600" cy="4351338"/>
          </a:xfrm>
        </p:spPr>
        <p:txBody>
          <a:bodyPr/>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5" name="Espaço Reservado para Data 4">
            <a:extLst>
              <a:ext uri="{FF2B5EF4-FFF2-40B4-BE49-F238E27FC236}">
                <a16:creationId xmlns:a16="http://schemas.microsoft.com/office/drawing/2014/main" id="{204E6C22-2BED-4345-8BFF-91CA1E587656}"/>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6" name="Espaço Reservado para Rodapé 5">
            <a:extLst>
              <a:ext uri="{FF2B5EF4-FFF2-40B4-BE49-F238E27FC236}">
                <a16:creationId xmlns:a16="http://schemas.microsoft.com/office/drawing/2014/main" id="{FEC31C31-1608-44D6-BB3A-0FB55EC2283B}"/>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7" name="Espaço Reservado para Número de Slide 6">
            <a:extLst>
              <a:ext uri="{FF2B5EF4-FFF2-40B4-BE49-F238E27FC236}">
                <a16:creationId xmlns:a16="http://schemas.microsoft.com/office/drawing/2014/main" id="{E4A4BC63-ECE2-4E42-A251-EA8A35A59284}"/>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1390805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C3838F5-92C9-4498-BD5D-10D862E1209B}"/>
              </a:ext>
            </a:extLst>
          </p:cNvPr>
          <p:cNvSpPr>
            <a:spLocks noGrp="1"/>
          </p:cNvSpPr>
          <p:nvPr>
            <p:ph type="title"/>
          </p:nvPr>
        </p:nvSpPr>
        <p:spPr>
          <a:xfrm>
            <a:off x="839788" y="365125"/>
            <a:ext cx="10515600" cy="1325563"/>
          </a:xfrm>
        </p:spPr>
        <p:txBody>
          <a:bodyPr/>
          <a:lstStyle/>
          <a:p>
            <a:r>
              <a:rPr lang="pt-BR"/>
              <a:t>Clique para editar o título Mestre</a:t>
            </a:r>
          </a:p>
        </p:txBody>
      </p:sp>
      <p:sp>
        <p:nvSpPr>
          <p:cNvPr id="3" name="Espaço Reservado para Texto 2">
            <a:extLst>
              <a:ext uri="{FF2B5EF4-FFF2-40B4-BE49-F238E27FC236}">
                <a16:creationId xmlns:a16="http://schemas.microsoft.com/office/drawing/2014/main" id="{C91DB8C7-C5BF-4C1B-BA35-8C12AF9695E9}"/>
              </a:ext>
            </a:extLst>
          </p:cNvPr>
          <p:cNvSpPr>
            <a:spLocks noGrp="1"/>
          </p:cNvSpPr>
          <p:nvPr>
            <p:ph type="body" idx="1"/>
          </p:nvPr>
        </p:nvSpPr>
        <p:spPr>
          <a:xfrm>
            <a:off x="839788" y="1681163"/>
            <a:ext cx="5157787" cy="823912"/>
          </a:xfrm>
        </p:spPr>
        <p:txBody>
          <a:bodyPr anchor="b"/>
          <a:lstStyle>
            <a:lvl1pPr marL="0" indent="0">
              <a:buNone/>
              <a:defRPr sz="2400" b="0" i="0">
                <a:latin typeface="Nunito"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dirty="0"/>
              <a:t>Clique para editar os estilos de texto Mestres</a:t>
            </a:r>
          </a:p>
        </p:txBody>
      </p:sp>
      <p:sp>
        <p:nvSpPr>
          <p:cNvPr id="4" name="Espaço Reservado para Conteúdo 3">
            <a:extLst>
              <a:ext uri="{FF2B5EF4-FFF2-40B4-BE49-F238E27FC236}">
                <a16:creationId xmlns:a16="http://schemas.microsoft.com/office/drawing/2014/main" id="{E6CD243E-06C1-4532-B273-90D9569C0756}"/>
              </a:ext>
            </a:extLst>
          </p:cNvPr>
          <p:cNvSpPr>
            <a:spLocks noGrp="1"/>
          </p:cNvSpPr>
          <p:nvPr>
            <p:ph sz="half" idx="2"/>
          </p:nvPr>
        </p:nvSpPr>
        <p:spPr>
          <a:xfrm>
            <a:off x="839788" y="2505075"/>
            <a:ext cx="5157787" cy="3684588"/>
          </a:xfrm>
        </p:spPr>
        <p:txBody>
          <a:bodyPr/>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5" name="Espaço Reservado para Texto 4">
            <a:extLst>
              <a:ext uri="{FF2B5EF4-FFF2-40B4-BE49-F238E27FC236}">
                <a16:creationId xmlns:a16="http://schemas.microsoft.com/office/drawing/2014/main" id="{1F311251-50F5-4C27-9DC6-2E34B6142BDD}"/>
              </a:ext>
            </a:extLst>
          </p:cNvPr>
          <p:cNvSpPr>
            <a:spLocks noGrp="1"/>
          </p:cNvSpPr>
          <p:nvPr>
            <p:ph type="body" sz="quarter" idx="3"/>
          </p:nvPr>
        </p:nvSpPr>
        <p:spPr>
          <a:xfrm>
            <a:off x="6172200" y="1681163"/>
            <a:ext cx="5183188" cy="823912"/>
          </a:xfrm>
        </p:spPr>
        <p:txBody>
          <a:bodyPr anchor="b"/>
          <a:lstStyle>
            <a:lvl1pPr marL="0" indent="0">
              <a:buNone/>
              <a:defRPr sz="2400" b="0" i="0">
                <a:latin typeface="Nunito"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dirty="0"/>
              <a:t>Clique para editar os estilos de texto Mestres</a:t>
            </a:r>
          </a:p>
        </p:txBody>
      </p:sp>
      <p:sp>
        <p:nvSpPr>
          <p:cNvPr id="6" name="Espaço Reservado para Conteúdo 5">
            <a:extLst>
              <a:ext uri="{FF2B5EF4-FFF2-40B4-BE49-F238E27FC236}">
                <a16:creationId xmlns:a16="http://schemas.microsoft.com/office/drawing/2014/main" id="{8DF7C325-4131-43BD-AB9E-5AB60AF0C67A}"/>
              </a:ext>
            </a:extLst>
          </p:cNvPr>
          <p:cNvSpPr>
            <a:spLocks noGrp="1"/>
          </p:cNvSpPr>
          <p:nvPr>
            <p:ph sz="quarter" idx="4"/>
          </p:nvPr>
        </p:nvSpPr>
        <p:spPr>
          <a:xfrm>
            <a:off x="6172200" y="2505075"/>
            <a:ext cx="5183188" cy="3684588"/>
          </a:xfrm>
        </p:spPr>
        <p:txBody>
          <a:bodyPr/>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7" name="Espaço Reservado para Data 6">
            <a:extLst>
              <a:ext uri="{FF2B5EF4-FFF2-40B4-BE49-F238E27FC236}">
                <a16:creationId xmlns:a16="http://schemas.microsoft.com/office/drawing/2014/main" id="{62E2EBCF-47F6-46AF-BAC4-2D012D88E92F}"/>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8" name="Espaço Reservado para Rodapé 7">
            <a:extLst>
              <a:ext uri="{FF2B5EF4-FFF2-40B4-BE49-F238E27FC236}">
                <a16:creationId xmlns:a16="http://schemas.microsoft.com/office/drawing/2014/main" id="{52A6A034-BF56-47DB-B2B4-684FE391B1B8}"/>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9" name="Espaço Reservado para Número de Slide 8">
            <a:extLst>
              <a:ext uri="{FF2B5EF4-FFF2-40B4-BE49-F238E27FC236}">
                <a16:creationId xmlns:a16="http://schemas.microsoft.com/office/drawing/2014/main" id="{D5CEE7E7-2A95-4789-B299-80B07E7DF488}"/>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6997432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C25053E-D83B-43D3-A06B-10CEE1E665F1}"/>
              </a:ext>
            </a:extLst>
          </p:cNvPr>
          <p:cNvSpPr>
            <a:spLocks noGrp="1"/>
          </p:cNvSpPr>
          <p:nvPr>
            <p:ph type="title"/>
          </p:nvPr>
        </p:nvSpPr>
        <p:spPr/>
        <p:txBody>
          <a:bodyPr/>
          <a:lstStyle/>
          <a:p>
            <a:r>
              <a:rPr lang="pt-BR"/>
              <a:t>Clique para editar o título Mestre</a:t>
            </a:r>
          </a:p>
        </p:txBody>
      </p:sp>
      <p:sp>
        <p:nvSpPr>
          <p:cNvPr id="3" name="Espaço Reservado para Data 2">
            <a:extLst>
              <a:ext uri="{FF2B5EF4-FFF2-40B4-BE49-F238E27FC236}">
                <a16:creationId xmlns:a16="http://schemas.microsoft.com/office/drawing/2014/main" id="{52D57D20-0CDA-4D03-A343-B4A2EE0B7036}"/>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4" name="Espaço Reservado para Rodapé 3">
            <a:extLst>
              <a:ext uri="{FF2B5EF4-FFF2-40B4-BE49-F238E27FC236}">
                <a16:creationId xmlns:a16="http://schemas.microsoft.com/office/drawing/2014/main" id="{78384941-26DF-4243-826F-8FEDD0EDA6F1}"/>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5" name="Espaço Reservado para Número de Slide 4">
            <a:extLst>
              <a:ext uri="{FF2B5EF4-FFF2-40B4-BE49-F238E27FC236}">
                <a16:creationId xmlns:a16="http://schemas.microsoft.com/office/drawing/2014/main" id="{ADCB3F22-FF36-4D72-BD03-3944239FB475}"/>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1171180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a:extLst>
              <a:ext uri="{FF2B5EF4-FFF2-40B4-BE49-F238E27FC236}">
                <a16:creationId xmlns:a16="http://schemas.microsoft.com/office/drawing/2014/main" id="{8B4F2330-10B5-4B86-BDBA-3D3BE0AFDDA0}"/>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3" name="Espaço Reservado para Rodapé 2">
            <a:extLst>
              <a:ext uri="{FF2B5EF4-FFF2-40B4-BE49-F238E27FC236}">
                <a16:creationId xmlns:a16="http://schemas.microsoft.com/office/drawing/2014/main" id="{9F3401D6-9624-44EA-8F4E-C94DD4515F3D}"/>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4" name="Espaço Reservado para Número de Slide 3">
            <a:extLst>
              <a:ext uri="{FF2B5EF4-FFF2-40B4-BE49-F238E27FC236}">
                <a16:creationId xmlns:a16="http://schemas.microsoft.com/office/drawing/2014/main" id="{D0E82E7E-FEAF-45C8-9704-1B5725C1B6B3}"/>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318956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0F9754A-A9DA-4944-90F4-B72A1DF5EC43}"/>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Conteúdo 2">
            <a:extLst>
              <a:ext uri="{FF2B5EF4-FFF2-40B4-BE49-F238E27FC236}">
                <a16:creationId xmlns:a16="http://schemas.microsoft.com/office/drawing/2014/main" id="{C5711E74-8D40-4E13-B145-29881C556924}"/>
              </a:ext>
            </a:extLst>
          </p:cNvPr>
          <p:cNvSpPr>
            <a:spLocks noGrp="1"/>
          </p:cNvSpPr>
          <p:nvPr>
            <p:ph idx="1"/>
          </p:nvPr>
        </p:nvSpPr>
        <p:spPr>
          <a:xfrm>
            <a:off x="5183188" y="987425"/>
            <a:ext cx="6172200" cy="4873625"/>
          </a:xfrm>
        </p:spPr>
        <p:txBody>
          <a:bodyPr/>
          <a:lstStyle>
            <a:lvl1pPr>
              <a:defRPr sz="3200" b="0" i="0">
                <a:latin typeface="Nunito" pitchFamily="2" charset="77"/>
              </a:defRPr>
            </a:lvl1pPr>
            <a:lvl2pPr>
              <a:defRPr sz="2800" b="0" i="0">
                <a:latin typeface="Nunito" pitchFamily="2" charset="77"/>
              </a:defRPr>
            </a:lvl2pPr>
            <a:lvl3pPr>
              <a:defRPr sz="2400" b="0" i="0">
                <a:latin typeface="Nunito" pitchFamily="2" charset="77"/>
              </a:defRPr>
            </a:lvl3pPr>
            <a:lvl4pPr>
              <a:defRPr sz="2000" b="0" i="0">
                <a:latin typeface="Nunito" pitchFamily="2" charset="77"/>
              </a:defRPr>
            </a:lvl4pPr>
            <a:lvl5pPr>
              <a:defRPr sz="2000" b="0" i="0">
                <a:latin typeface="Nunito" pitchFamily="2" charset="77"/>
              </a:defRPr>
            </a:lvl5pPr>
            <a:lvl6pPr>
              <a:defRPr sz="2000"/>
            </a:lvl6pPr>
            <a:lvl7pPr>
              <a:defRPr sz="2000"/>
            </a:lvl7pPr>
            <a:lvl8pPr>
              <a:defRPr sz="2000"/>
            </a:lvl8pPr>
            <a:lvl9pPr>
              <a:defRPr sz="2000"/>
            </a:lvl9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Texto 3">
            <a:extLst>
              <a:ext uri="{FF2B5EF4-FFF2-40B4-BE49-F238E27FC236}">
                <a16:creationId xmlns:a16="http://schemas.microsoft.com/office/drawing/2014/main" id="{B7B41FA7-6402-402B-9414-449D080F11BE}"/>
              </a:ext>
            </a:extLst>
          </p:cNvPr>
          <p:cNvSpPr>
            <a:spLocks noGrp="1"/>
          </p:cNvSpPr>
          <p:nvPr>
            <p:ph type="body" sz="half" idx="2"/>
          </p:nvPr>
        </p:nvSpPr>
        <p:spPr>
          <a:xfrm>
            <a:off x="839788" y="2057400"/>
            <a:ext cx="3932237" cy="3811588"/>
          </a:xfrm>
        </p:spPr>
        <p:txBody>
          <a:bodyPr/>
          <a:lstStyle>
            <a:lvl1pPr marL="0" indent="0">
              <a:buNone/>
              <a:defRPr sz="1600" b="0" i="0">
                <a:latin typeface="Nunito"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dirty="0"/>
              <a:t>Clique para editar os estilos de texto Mestres</a:t>
            </a:r>
          </a:p>
        </p:txBody>
      </p:sp>
      <p:sp>
        <p:nvSpPr>
          <p:cNvPr id="5" name="Espaço Reservado para Data 4">
            <a:extLst>
              <a:ext uri="{FF2B5EF4-FFF2-40B4-BE49-F238E27FC236}">
                <a16:creationId xmlns:a16="http://schemas.microsoft.com/office/drawing/2014/main" id="{4B9C45B5-E6B0-42A4-A66A-2B3E44CAC17A}"/>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6" name="Espaço Reservado para Rodapé 5">
            <a:extLst>
              <a:ext uri="{FF2B5EF4-FFF2-40B4-BE49-F238E27FC236}">
                <a16:creationId xmlns:a16="http://schemas.microsoft.com/office/drawing/2014/main" id="{DCF45536-E010-40A5-AEB6-D460CF181034}"/>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7" name="Espaço Reservado para Número de Slide 6">
            <a:extLst>
              <a:ext uri="{FF2B5EF4-FFF2-40B4-BE49-F238E27FC236}">
                <a16:creationId xmlns:a16="http://schemas.microsoft.com/office/drawing/2014/main" id="{12D78F25-E783-4A13-8A74-655B61E8B034}"/>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23099048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EE2C4F1-9A16-4115-BA1C-B359CE08D951}"/>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Imagem 2">
            <a:extLst>
              <a:ext uri="{FF2B5EF4-FFF2-40B4-BE49-F238E27FC236}">
                <a16:creationId xmlns:a16="http://schemas.microsoft.com/office/drawing/2014/main" id="{97539CCA-94E7-4A30-A9F4-47F2E182ACCB}"/>
              </a:ext>
            </a:extLst>
          </p:cNvPr>
          <p:cNvSpPr>
            <a:spLocks noGrp="1"/>
          </p:cNvSpPr>
          <p:nvPr>
            <p:ph type="pic" idx="1"/>
          </p:nvPr>
        </p:nvSpPr>
        <p:spPr>
          <a:xfrm>
            <a:off x="5183188" y="987425"/>
            <a:ext cx="6172200" cy="4873625"/>
          </a:xfrm>
        </p:spPr>
        <p:txBody>
          <a:bodyPr/>
          <a:lstStyle>
            <a:lvl1pPr marL="0" indent="0">
              <a:buNone/>
              <a:defRPr sz="3200" b="0" i="0">
                <a:latin typeface="Nunito" pitchFamily="2" charset="77"/>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dirty="0"/>
          </a:p>
        </p:txBody>
      </p:sp>
      <p:sp>
        <p:nvSpPr>
          <p:cNvPr id="4" name="Espaço Reservado para Texto 3">
            <a:extLst>
              <a:ext uri="{FF2B5EF4-FFF2-40B4-BE49-F238E27FC236}">
                <a16:creationId xmlns:a16="http://schemas.microsoft.com/office/drawing/2014/main" id="{E5282A44-6295-4FE9-92EF-0F528F2AAEEF}"/>
              </a:ext>
            </a:extLst>
          </p:cNvPr>
          <p:cNvSpPr>
            <a:spLocks noGrp="1"/>
          </p:cNvSpPr>
          <p:nvPr>
            <p:ph type="body" sz="half" idx="2"/>
          </p:nvPr>
        </p:nvSpPr>
        <p:spPr>
          <a:xfrm>
            <a:off x="839788" y="2057400"/>
            <a:ext cx="3932237" cy="3811588"/>
          </a:xfrm>
        </p:spPr>
        <p:txBody>
          <a:bodyPr/>
          <a:lstStyle>
            <a:lvl1pPr marL="0" indent="0">
              <a:buNone/>
              <a:defRPr sz="1600" b="0" i="0">
                <a:latin typeface="Nunito" pitchFamily="2" charset="77"/>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dirty="0"/>
              <a:t>Clique para editar os estilos de texto Mestres</a:t>
            </a:r>
          </a:p>
        </p:txBody>
      </p:sp>
      <p:sp>
        <p:nvSpPr>
          <p:cNvPr id="5" name="Espaço Reservado para Data 4">
            <a:extLst>
              <a:ext uri="{FF2B5EF4-FFF2-40B4-BE49-F238E27FC236}">
                <a16:creationId xmlns:a16="http://schemas.microsoft.com/office/drawing/2014/main" id="{A32CB20B-1080-4354-961F-8C6EB42FA711}"/>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6" name="Espaço Reservado para Rodapé 5">
            <a:extLst>
              <a:ext uri="{FF2B5EF4-FFF2-40B4-BE49-F238E27FC236}">
                <a16:creationId xmlns:a16="http://schemas.microsoft.com/office/drawing/2014/main" id="{437AA8CE-CE50-4893-888C-4FD00BE75CD5}"/>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7" name="Espaço Reservado para Número de Slide 6">
            <a:extLst>
              <a:ext uri="{FF2B5EF4-FFF2-40B4-BE49-F238E27FC236}">
                <a16:creationId xmlns:a16="http://schemas.microsoft.com/office/drawing/2014/main" id="{A4DE3EF5-AF08-4A4D-A232-00F4B26BF557}"/>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39479514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3E4CA06-343C-47A8-B0CC-6A8BF7EC391B}"/>
              </a:ext>
            </a:extLst>
          </p:cNvPr>
          <p:cNvSpPr>
            <a:spLocks noGrp="1"/>
          </p:cNvSpPr>
          <p:nvPr>
            <p:ph type="title"/>
          </p:nvPr>
        </p:nvSpPr>
        <p:spPr/>
        <p:txBody>
          <a:bodyPr/>
          <a:lstStyle/>
          <a:p>
            <a:r>
              <a:rPr lang="pt-BR"/>
              <a:t>Clique para editar o título Mestre</a:t>
            </a:r>
          </a:p>
        </p:txBody>
      </p:sp>
      <p:sp>
        <p:nvSpPr>
          <p:cNvPr id="3" name="Espaço Reservado para Texto Vertical 2">
            <a:extLst>
              <a:ext uri="{FF2B5EF4-FFF2-40B4-BE49-F238E27FC236}">
                <a16:creationId xmlns:a16="http://schemas.microsoft.com/office/drawing/2014/main" id="{03DA54ED-651A-4DD6-989F-BFAF6B2ADFE9}"/>
              </a:ext>
            </a:extLst>
          </p:cNvPr>
          <p:cNvSpPr>
            <a:spLocks noGrp="1"/>
          </p:cNvSpPr>
          <p:nvPr>
            <p:ph type="body" orient="vert" idx="1"/>
          </p:nvPr>
        </p:nvSpPr>
        <p:spPr/>
        <p:txBody>
          <a:bodyPr vert="eaVert"/>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DFC37045-F244-4E09-AB6C-E7B302CBCB15}"/>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8EA9DDDD-85D3-4E68-8BEA-9BC30E7FCF75}"/>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D0495F73-65EB-4755-AB20-652FC18F8581}"/>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19732987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D1C4E3EE-25F4-4FC7-B11F-F7C8D1F2FE30}"/>
              </a:ext>
            </a:extLst>
          </p:cNvPr>
          <p:cNvSpPr>
            <a:spLocks noGrp="1"/>
          </p:cNvSpPr>
          <p:nvPr>
            <p:ph type="title" orient="vert"/>
          </p:nvPr>
        </p:nvSpPr>
        <p:spPr>
          <a:xfrm>
            <a:off x="8724900" y="365125"/>
            <a:ext cx="2628900" cy="5811838"/>
          </a:xfrm>
        </p:spPr>
        <p:txBody>
          <a:bodyPr vert="eaVert"/>
          <a:lstStyle/>
          <a:p>
            <a:r>
              <a:rPr lang="pt-BR"/>
              <a:t>Clique para editar o título Mestre</a:t>
            </a:r>
          </a:p>
        </p:txBody>
      </p:sp>
      <p:sp>
        <p:nvSpPr>
          <p:cNvPr id="3" name="Espaço Reservado para Texto Vertical 2">
            <a:extLst>
              <a:ext uri="{FF2B5EF4-FFF2-40B4-BE49-F238E27FC236}">
                <a16:creationId xmlns:a16="http://schemas.microsoft.com/office/drawing/2014/main" id="{1DE9FE45-35AF-4597-A398-856EAE20C220}"/>
              </a:ext>
            </a:extLst>
          </p:cNvPr>
          <p:cNvSpPr>
            <a:spLocks noGrp="1"/>
          </p:cNvSpPr>
          <p:nvPr>
            <p:ph type="body" orient="vert" idx="1"/>
          </p:nvPr>
        </p:nvSpPr>
        <p:spPr>
          <a:xfrm>
            <a:off x="838200" y="365125"/>
            <a:ext cx="7734300" cy="5811838"/>
          </a:xfrm>
        </p:spPr>
        <p:txBody>
          <a:bodyPr vert="eaVert"/>
          <a:lstStyle>
            <a:lvl1pPr>
              <a:defRPr b="0" i="0">
                <a:latin typeface="Nunito" pitchFamily="2" charset="77"/>
              </a:defRPr>
            </a:lvl1pPr>
            <a:lvl2pPr>
              <a:defRPr b="0" i="0">
                <a:latin typeface="Nunito" pitchFamily="2" charset="77"/>
              </a:defRPr>
            </a:lvl2pPr>
            <a:lvl3pPr>
              <a:defRPr b="0" i="0">
                <a:latin typeface="Nunito" pitchFamily="2" charset="77"/>
              </a:defRPr>
            </a:lvl3pPr>
            <a:lvl4pPr>
              <a:defRPr b="0" i="0">
                <a:latin typeface="Nunito" pitchFamily="2" charset="77"/>
              </a:defRPr>
            </a:lvl4pPr>
            <a:lvl5pPr>
              <a:defRPr b="0" i="0">
                <a:latin typeface="Nunito" pitchFamily="2" charset="77"/>
              </a:defRPr>
            </a:lvl5p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FC0D480D-A935-4C27-8150-AD8CB68B3429}"/>
              </a:ext>
            </a:extLst>
          </p:cNvPr>
          <p:cNvSpPr>
            <a:spLocks noGrp="1"/>
          </p:cNvSpPr>
          <p:nvPr>
            <p:ph type="dt" sz="half" idx="10"/>
          </p:nvPr>
        </p:nvSpPr>
        <p:spPr/>
        <p:txBody>
          <a:bodyPr/>
          <a:lstStyle>
            <a:lvl1pPr>
              <a:defRPr b="0" i="0">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F04B1BC1-6DDE-415F-A9EE-FDD0389D9FB6}"/>
              </a:ext>
            </a:extLst>
          </p:cNvPr>
          <p:cNvSpPr>
            <a:spLocks noGrp="1"/>
          </p:cNvSpPr>
          <p:nvPr>
            <p:ph type="ftr" sz="quarter" idx="11"/>
          </p:nvPr>
        </p:nvSpPr>
        <p:spPr/>
        <p:txBody>
          <a:bodyPr/>
          <a:lstStyle>
            <a:lvl1pPr>
              <a:defRPr b="0" i="0">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8B972D32-05F7-4F83-AF72-C6E26D6588BE}"/>
              </a:ext>
            </a:extLst>
          </p:cNvPr>
          <p:cNvSpPr>
            <a:spLocks noGrp="1"/>
          </p:cNvSpPr>
          <p:nvPr>
            <p:ph type="sldNum" sz="quarter" idx="12"/>
          </p:nvPr>
        </p:nvSpPr>
        <p:spPr/>
        <p:txBody>
          <a:bodyPr/>
          <a:lstStyle>
            <a:lvl1pPr>
              <a:defRPr b="0" i="0">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4034097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Em Branco" type="blank">
  <p:cSld name="Em Branco">
    <p:spTree>
      <p:nvGrpSpPr>
        <p:cNvPr id="1" name="Shape 15"/>
        <p:cNvGrpSpPr/>
        <p:nvPr/>
      </p:nvGrpSpPr>
      <p:grpSpPr>
        <a:xfrm>
          <a:off x="0" y="0"/>
          <a:ext cx="0" cy="0"/>
          <a:chOff x="0" y="0"/>
          <a:chExt cx="0" cy="0"/>
        </a:xfrm>
      </p:grpSpPr>
      <p:sp>
        <p:nvSpPr>
          <p:cNvPr id="16" name="Google Shape;16;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2973302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lide de Título" type="title">
  <p:cSld name="Slide de Título">
    <p:spTree>
      <p:nvGrpSpPr>
        <p:cNvPr id="1" name="Shape 19"/>
        <p:cNvGrpSpPr/>
        <p:nvPr/>
      </p:nvGrpSpPr>
      <p:grpSpPr>
        <a:xfrm>
          <a:off x="0" y="0"/>
          <a:ext cx="0" cy="0"/>
          <a:chOff x="0" y="0"/>
          <a:chExt cx="0" cy="0"/>
        </a:xfrm>
      </p:grpSpPr>
      <p:sp>
        <p:nvSpPr>
          <p:cNvPr id="20" name="Google Shape;20;p5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Exo 2 ExtraBold"/>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5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2" name="Google Shape;22;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9859098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ítulo e Conteúdo" type="obj">
  <p:cSld name="Título e Conteúdo">
    <p:spTree>
      <p:nvGrpSpPr>
        <p:cNvPr id="1" name="Shape 25"/>
        <p:cNvGrpSpPr/>
        <p:nvPr/>
      </p:nvGrpSpPr>
      <p:grpSpPr>
        <a:xfrm>
          <a:off x="0" y="0"/>
          <a:ext cx="0" cy="0"/>
          <a:chOff x="0" y="0"/>
          <a:chExt cx="0" cy="0"/>
        </a:xfrm>
      </p:grpSpPr>
      <p:sp>
        <p:nvSpPr>
          <p:cNvPr id="26" name="Google Shape;26;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5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1061089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abeçalho da Seção" type="secHead">
  <p:cSld name="Cabeçalho da Seção">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Exo 2 ExtraBold"/>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B8B8B"/>
              </a:buClr>
              <a:buSzPts val="2400"/>
              <a:buNone/>
              <a:defRPr sz="2400">
                <a:solidFill>
                  <a:srgbClr val="8B8B8B"/>
                </a:solidFill>
              </a:defRPr>
            </a:lvl1pPr>
            <a:lvl2pPr marL="914400" lvl="1" indent="-228600" algn="l">
              <a:lnSpc>
                <a:spcPct val="90000"/>
              </a:lnSpc>
              <a:spcBef>
                <a:spcPts val="500"/>
              </a:spcBef>
              <a:spcAft>
                <a:spcPts val="0"/>
              </a:spcAft>
              <a:buClr>
                <a:srgbClr val="8B8B8B"/>
              </a:buClr>
              <a:buSzPts val="2000"/>
              <a:buNone/>
              <a:defRPr sz="2000">
                <a:solidFill>
                  <a:srgbClr val="8B8B8B"/>
                </a:solidFill>
              </a:defRPr>
            </a:lvl2pPr>
            <a:lvl3pPr marL="1371600" lvl="2" indent="-228600" algn="l">
              <a:lnSpc>
                <a:spcPct val="90000"/>
              </a:lnSpc>
              <a:spcBef>
                <a:spcPts val="500"/>
              </a:spcBef>
              <a:spcAft>
                <a:spcPts val="0"/>
              </a:spcAft>
              <a:buClr>
                <a:srgbClr val="8B8B8B"/>
              </a:buClr>
              <a:buSzPts val="1800"/>
              <a:buNone/>
              <a:defRPr sz="1800">
                <a:solidFill>
                  <a:srgbClr val="8B8B8B"/>
                </a:solidFill>
              </a:defRPr>
            </a:lvl3pPr>
            <a:lvl4pPr marL="1828800" lvl="3" indent="-228600" algn="l">
              <a:lnSpc>
                <a:spcPct val="90000"/>
              </a:lnSpc>
              <a:spcBef>
                <a:spcPts val="500"/>
              </a:spcBef>
              <a:spcAft>
                <a:spcPts val="0"/>
              </a:spcAft>
              <a:buClr>
                <a:srgbClr val="8B8B8B"/>
              </a:buClr>
              <a:buSzPts val="1600"/>
              <a:buNone/>
              <a:defRPr sz="1600">
                <a:solidFill>
                  <a:srgbClr val="8B8B8B"/>
                </a:solidFill>
              </a:defRPr>
            </a:lvl4pPr>
            <a:lvl5pPr marL="2286000" lvl="4" indent="-228600" algn="l">
              <a:lnSpc>
                <a:spcPct val="90000"/>
              </a:lnSpc>
              <a:spcBef>
                <a:spcPts val="500"/>
              </a:spcBef>
              <a:spcAft>
                <a:spcPts val="0"/>
              </a:spcAft>
              <a:buClr>
                <a:srgbClr val="8B8B8B"/>
              </a:buClr>
              <a:buSzPts val="1600"/>
              <a:buNone/>
              <a:defRPr sz="1600">
                <a:solidFill>
                  <a:srgbClr val="8B8B8B"/>
                </a:solidFill>
              </a:defRPr>
            </a:lvl5pPr>
            <a:lvl6pPr marL="2743200" lvl="5" indent="-228600" algn="l">
              <a:lnSpc>
                <a:spcPct val="90000"/>
              </a:lnSpc>
              <a:spcBef>
                <a:spcPts val="500"/>
              </a:spcBef>
              <a:spcAft>
                <a:spcPts val="0"/>
              </a:spcAft>
              <a:buClr>
                <a:srgbClr val="8B8B8B"/>
              </a:buClr>
              <a:buSzPts val="1600"/>
              <a:buNone/>
              <a:defRPr sz="1600">
                <a:solidFill>
                  <a:srgbClr val="8B8B8B"/>
                </a:solidFill>
              </a:defRPr>
            </a:lvl6pPr>
            <a:lvl7pPr marL="3200400" lvl="6" indent="-228600" algn="l">
              <a:lnSpc>
                <a:spcPct val="90000"/>
              </a:lnSpc>
              <a:spcBef>
                <a:spcPts val="500"/>
              </a:spcBef>
              <a:spcAft>
                <a:spcPts val="0"/>
              </a:spcAft>
              <a:buClr>
                <a:srgbClr val="8B8B8B"/>
              </a:buClr>
              <a:buSzPts val="1600"/>
              <a:buNone/>
              <a:defRPr sz="1600">
                <a:solidFill>
                  <a:srgbClr val="8B8B8B"/>
                </a:solidFill>
              </a:defRPr>
            </a:lvl7pPr>
            <a:lvl8pPr marL="3657600" lvl="7" indent="-228600" algn="l">
              <a:lnSpc>
                <a:spcPct val="90000"/>
              </a:lnSpc>
              <a:spcBef>
                <a:spcPts val="500"/>
              </a:spcBef>
              <a:spcAft>
                <a:spcPts val="0"/>
              </a:spcAft>
              <a:buClr>
                <a:srgbClr val="8B8B8B"/>
              </a:buClr>
              <a:buSzPts val="1600"/>
              <a:buNone/>
              <a:defRPr sz="1600">
                <a:solidFill>
                  <a:srgbClr val="8B8B8B"/>
                </a:solidFill>
              </a:defRPr>
            </a:lvl8pPr>
            <a:lvl9pPr marL="4114800" lvl="8" indent="-228600" algn="l">
              <a:lnSpc>
                <a:spcPct val="90000"/>
              </a:lnSpc>
              <a:spcBef>
                <a:spcPts val="500"/>
              </a:spcBef>
              <a:spcAft>
                <a:spcPts val="0"/>
              </a:spcAft>
              <a:buClr>
                <a:srgbClr val="8B8B8B"/>
              </a:buClr>
              <a:buSzPts val="1600"/>
              <a:buNone/>
              <a:defRPr sz="1600">
                <a:solidFill>
                  <a:srgbClr val="8B8B8B"/>
                </a:solidFill>
              </a:defRPr>
            </a:lvl9pPr>
          </a:lstStyle>
          <a:p>
            <a:endParaRPr/>
          </a:p>
        </p:txBody>
      </p:sp>
      <p:sp>
        <p:nvSpPr>
          <p:cNvPr id="34" name="Google Shape;34;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162546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Duas Partes de Conteúdo" type="twoObj">
  <p:cSld name="Duas Partes de Conteúdo">
    <p:spTree>
      <p:nvGrpSpPr>
        <p:cNvPr id="1" name="Shape 37"/>
        <p:cNvGrpSpPr/>
        <p:nvPr/>
      </p:nvGrpSpPr>
      <p:grpSpPr>
        <a:xfrm>
          <a:off x="0" y="0"/>
          <a:ext cx="0" cy="0"/>
          <a:chOff x="0" y="0"/>
          <a:chExt cx="0" cy="0"/>
        </a:xfrm>
      </p:grpSpPr>
      <p:sp>
        <p:nvSpPr>
          <p:cNvPr id="38" name="Google Shape;38;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5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8304261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omparação" type="twoTxTwoObj">
  <p:cSld name="Comparação">
    <p:spTree>
      <p:nvGrpSpPr>
        <p:cNvPr id="1" name="Shape 44"/>
        <p:cNvGrpSpPr/>
        <p:nvPr/>
      </p:nvGrpSpPr>
      <p:grpSpPr>
        <a:xfrm>
          <a:off x="0" y="0"/>
          <a:ext cx="0" cy="0"/>
          <a:chOff x="0" y="0"/>
          <a:chExt cx="0" cy="0"/>
        </a:xfrm>
      </p:grpSpPr>
      <p:sp>
        <p:nvSpPr>
          <p:cNvPr id="45" name="Google Shape;45;p5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5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5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5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3522761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omente Título" type="titleOnly">
  <p:cSld name="Somente Título">
    <p:spTree>
      <p:nvGrpSpPr>
        <p:cNvPr id="1" name="Shape 53"/>
        <p:cNvGrpSpPr/>
        <p:nvPr/>
      </p:nvGrpSpPr>
      <p:grpSpPr>
        <a:xfrm>
          <a:off x="0" y="0"/>
          <a:ext cx="0" cy="0"/>
          <a:chOff x="0" y="0"/>
          <a:chExt cx="0" cy="0"/>
        </a:xfrm>
      </p:grpSpPr>
      <p:sp>
        <p:nvSpPr>
          <p:cNvPr id="54" name="Google Shape;54;p5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4148168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onteúdo com Legenda" type="objTx">
  <p:cSld name="Conteúdo com Legenda">
    <p:spTree>
      <p:nvGrpSpPr>
        <p:cNvPr id="1" name="Shape 58"/>
        <p:cNvGrpSpPr/>
        <p:nvPr/>
      </p:nvGrpSpPr>
      <p:grpSpPr>
        <a:xfrm>
          <a:off x="0" y="0"/>
          <a:ext cx="0" cy="0"/>
          <a:chOff x="0" y="0"/>
          <a:chExt cx="0" cy="0"/>
        </a:xfrm>
      </p:grpSpPr>
      <p:sp>
        <p:nvSpPr>
          <p:cNvPr id="59" name="Google Shape;59;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Exo 2 ExtraBold"/>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20329838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Imagem com Legenda" type="picTx">
  <p:cSld name="Imagem com Legenda">
    <p:spTree>
      <p:nvGrpSpPr>
        <p:cNvPr id="1" name="Shape 65"/>
        <p:cNvGrpSpPr/>
        <p:nvPr/>
      </p:nvGrpSpPr>
      <p:grpSpPr>
        <a:xfrm>
          <a:off x="0" y="0"/>
          <a:ext cx="0" cy="0"/>
          <a:chOff x="0" y="0"/>
          <a:chExt cx="0" cy="0"/>
        </a:xfrm>
      </p:grpSpPr>
      <p:sp>
        <p:nvSpPr>
          <p:cNvPr id="66" name="Google Shape;66;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Exo 2 ExtraBold"/>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58"/>
          <p:cNvSpPr>
            <a:spLocks noGrp="1"/>
          </p:cNvSpPr>
          <p:nvPr>
            <p:ph type="pic" idx="2"/>
          </p:nvPr>
        </p:nvSpPr>
        <p:spPr>
          <a:xfrm>
            <a:off x="5183188" y="987425"/>
            <a:ext cx="6172200" cy="4873625"/>
          </a:xfrm>
          <a:prstGeom prst="rect">
            <a:avLst/>
          </a:prstGeom>
          <a:noFill/>
          <a:ln>
            <a:noFill/>
          </a:ln>
        </p:spPr>
      </p:sp>
      <p:sp>
        <p:nvSpPr>
          <p:cNvPr id="68" name="Google Shape;68;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40842258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ítulo e Texto Vertical" type="vertTx">
  <p:cSld name="Título e Texto Vertical">
    <p:spTree>
      <p:nvGrpSpPr>
        <p:cNvPr id="1" name="Shape 72"/>
        <p:cNvGrpSpPr/>
        <p:nvPr/>
      </p:nvGrpSpPr>
      <p:grpSpPr>
        <a:xfrm>
          <a:off x="0" y="0"/>
          <a:ext cx="0" cy="0"/>
          <a:chOff x="0" y="0"/>
          <a:chExt cx="0" cy="0"/>
        </a:xfrm>
      </p:grpSpPr>
      <p:sp>
        <p:nvSpPr>
          <p:cNvPr id="73" name="Google Shape;73;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16293411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exto e Título Vertical" type="vertTitleAndTx">
  <p:cSld name="Texto e Título Vertical">
    <p:spTree>
      <p:nvGrpSpPr>
        <p:cNvPr id="1" name="Shape 78"/>
        <p:cNvGrpSpPr/>
        <p:nvPr/>
      </p:nvGrpSpPr>
      <p:grpSpPr>
        <a:xfrm>
          <a:off x="0" y="0"/>
          <a:ext cx="0" cy="0"/>
          <a:chOff x="0" y="0"/>
          <a:chExt cx="0" cy="0"/>
        </a:xfrm>
      </p:grpSpPr>
      <p:sp>
        <p:nvSpPr>
          <p:cNvPr id="79" name="Google Shape;79;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27956469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Em Branco" type="blank">
  <p:cSld name="Em Branco">
    <p:spTree>
      <p:nvGrpSpPr>
        <p:cNvPr id="1" name="Shape 90"/>
        <p:cNvGrpSpPr/>
        <p:nvPr/>
      </p:nvGrpSpPr>
      <p:grpSpPr>
        <a:xfrm>
          <a:off x="0" y="0"/>
          <a:ext cx="0" cy="0"/>
          <a:chOff x="0" y="0"/>
          <a:chExt cx="0" cy="0"/>
        </a:xfrm>
      </p:grpSpPr>
      <p:sp>
        <p:nvSpPr>
          <p:cNvPr id="91" name="Google Shape;91;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28788699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lide de Título" type="title">
  <p:cSld name="Slide de Título">
    <p:spTree>
      <p:nvGrpSpPr>
        <p:cNvPr id="1" name="Shape 94"/>
        <p:cNvGrpSpPr/>
        <p:nvPr/>
      </p:nvGrpSpPr>
      <p:grpSpPr>
        <a:xfrm>
          <a:off x="0" y="0"/>
          <a:ext cx="0" cy="0"/>
          <a:chOff x="0" y="0"/>
          <a:chExt cx="0" cy="0"/>
        </a:xfrm>
      </p:grpSpPr>
      <p:sp>
        <p:nvSpPr>
          <p:cNvPr id="95" name="Google Shape;95;p6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6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7" name="Google Shape;9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19954797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ítulo e Conteúdo" type="obj">
  <p:cSld name="Título e Conteúdo">
    <p:spTree>
      <p:nvGrpSpPr>
        <p:cNvPr id="1" name="Shape 100"/>
        <p:cNvGrpSpPr/>
        <p:nvPr/>
      </p:nvGrpSpPr>
      <p:grpSpPr>
        <a:xfrm>
          <a:off x="0" y="0"/>
          <a:ext cx="0" cy="0"/>
          <a:chOff x="0" y="0"/>
          <a:chExt cx="0" cy="0"/>
        </a:xfrm>
      </p:grpSpPr>
      <p:sp>
        <p:nvSpPr>
          <p:cNvPr id="101" name="Google Shape;10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6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6098884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Cabeçalho da Seção" type="secHead">
  <p:cSld name="Cabeçalho da Seção">
    <p:spTree>
      <p:nvGrpSpPr>
        <p:cNvPr id="1" name="Shape 106"/>
        <p:cNvGrpSpPr/>
        <p:nvPr/>
      </p:nvGrpSpPr>
      <p:grpSpPr>
        <a:xfrm>
          <a:off x="0" y="0"/>
          <a:ext cx="0" cy="0"/>
          <a:chOff x="0" y="0"/>
          <a:chExt cx="0" cy="0"/>
        </a:xfrm>
      </p:grpSpPr>
      <p:sp>
        <p:nvSpPr>
          <p:cNvPr id="107" name="Google Shape;107;p6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6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9" name="Google Shape;10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16665771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Duas Partes de Conteúdo" type="twoObj">
  <p:cSld name="Duas Partes de Conteúdo">
    <p:spTree>
      <p:nvGrpSpPr>
        <p:cNvPr id="1" name="Shape 112"/>
        <p:cNvGrpSpPr/>
        <p:nvPr/>
      </p:nvGrpSpPr>
      <p:grpSpPr>
        <a:xfrm>
          <a:off x="0" y="0"/>
          <a:ext cx="0" cy="0"/>
          <a:chOff x="0" y="0"/>
          <a:chExt cx="0" cy="0"/>
        </a:xfrm>
      </p:grpSpPr>
      <p:sp>
        <p:nvSpPr>
          <p:cNvPr id="113" name="Google Shape;113;p6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 name="Google Shape;114;p6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 name="Google Shape;115;p6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6" name="Google Shape;116;p6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6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6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42300872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mparação" type="twoTxTwoObj">
  <p:cSld name="Comparação">
    <p:spTree>
      <p:nvGrpSpPr>
        <p:cNvPr id="1" name="Shape 119"/>
        <p:cNvGrpSpPr/>
        <p:nvPr/>
      </p:nvGrpSpPr>
      <p:grpSpPr>
        <a:xfrm>
          <a:off x="0" y="0"/>
          <a:ext cx="0" cy="0"/>
          <a:chOff x="0" y="0"/>
          <a:chExt cx="0" cy="0"/>
        </a:xfrm>
      </p:grpSpPr>
      <p:sp>
        <p:nvSpPr>
          <p:cNvPr id="120" name="Google Shape;120;p6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1" name="Google Shape;121;p6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2" name="Google Shape;122;p6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3" name="Google Shape;123;p6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4" name="Google Shape;124;p6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5" name="Google Shape;125;p6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6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6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10093352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omente Título" type="titleOnly">
  <p:cSld name="Somente Título">
    <p:spTree>
      <p:nvGrpSpPr>
        <p:cNvPr id="1" name="Shape 128"/>
        <p:cNvGrpSpPr/>
        <p:nvPr/>
      </p:nvGrpSpPr>
      <p:grpSpPr>
        <a:xfrm>
          <a:off x="0" y="0"/>
          <a:ext cx="0" cy="0"/>
          <a:chOff x="0" y="0"/>
          <a:chExt cx="0" cy="0"/>
        </a:xfrm>
      </p:grpSpPr>
      <p:sp>
        <p:nvSpPr>
          <p:cNvPr id="129" name="Google Shape;129;p6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0" name="Google Shape;130;p6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6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6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24762798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onteúdo com Legenda" type="objTx">
  <p:cSld name="Conteúdo com Legenda">
    <p:spTree>
      <p:nvGrpSpPr>
        <p:cNvPr id="1" name="Shape 133"/>
        <p:cNvGrpSpPr/>
        <p:nvPr/>
      </p:nvGrpSpPr>
      <p:grpSpPr>
        <a:xfrm>
          <a:off x="0" y="0"/>
          <a:ext cx="0" cy="0"/>
          <a:chOff x="0" y="0"/>
          <a:chExt cx="0" cy="0"/>
        </a:xfrm>
      </p:grpSpPr>
      <p:sp>
        <p:nvSpPr>
          <p:cNvPr id="134" name="Google Shape;134;p6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 name="Google Shape;135;p6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36" name="Google Shape;136;p6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7" name="Google Shape;137;p6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6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6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20402896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Imagem com Legenda" type="picTx">
  <p:cSld name="Imagem com Legenda">
    <p:spTree>
      <p:nvGrpSpPr>
        <p:cNvPr id="1" name="Shape 140"/>
        <p:cNvGrpSpPr/>
        <p:nvPr/>
      </p:nvGrpSpPr>
      <p:grpSpPr>
        <a:xfrm>
          <a:off x="0" y="0"/>
          <a:ext cx="0" cy="0"/>
          <a:chOff x="0" y="0"/>
          <a:chExt cx="0" cy="0"/>
        </a:xfrm>
      </p:grpSpPr>
      <p:sp>
        <p:nvSpPr>
          <p:cNvPr id="141" name="Google Shape;141;p6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 name="Google Shape;142;p68"/>
          <p:cNvSpPr>
            <a:spLocks noGrp="1"/>
          </p:cNvSpPr>
          <p:nvPr>
            <p:ph type="pic" idx="2"/>
          </p:nvPr>
        </p:nvSpPr>
        <p:spPr>
          <a:xfrm>
            <a:off x="5183188" y="987425"/>
            <a:ext cx="6172200" cy="4873625"/>
          </a:xfrm>
          <a:prstGeom prst="rect">
            <a:avLst/>
          </a:prstGeom>
          <a:noFill/>
          <a:ln>
            <a:noFill/>
          </a:ln>
        </p:spPr>
      </p:sp>
      <p:sp>
        <p:nvSpPr>
          <p:cNvPr id="143" name="Google Shape;143;p6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44" name="Google Shape;144;p6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6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6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3485103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ítulo e Texto Vertical" type="vertTx">
  <p:cSld name="Título e Texto Vertical">
    <p:spTree>
      <p:nvGrpSpPr>
        <p:cNvPr id="1" name="Shape 147"/>
        <p:cNvGrpSpPr/>
        <p:nvPr/>
      </p:nvGrpSpPr>
      <p:grpSpPr>
        <a:xfrm>
          <a:off x="0" y="0"/>
          <a:ext cx="0" cy="0"/>
          <a:chOff x="0" y="0"/>
          <a:chExt cx="0" cy="0"/>
        </a:xfrm>
      </p:grpSpPr>
      <p:sp>
        <p:nvSpPr>
          <p:cNvPr id="148" name="Google Shape;148;p6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9" name="Google Shape;149;p6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0" name="Google Shape;150;p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6064913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exto e Título Vertical" type="vertTitleAndTx">
  <p:cSld name="Texto e Título Vertical">
    <p:spTree>
      <p:nvGrpSpPr>
        <p:cNvPr id="1" name="Shape 153"/>
        <p:cNvGrpSpPr/>
        <p:nvPr/>
      </p:nvGrpSpPr>
      <p:grpSpPr>
        <a:xfrm>
          <a:off x="0" y="0"/>
          <a:ext cx="0" cy="0"/>
          <a:chOff x="0" y="0"/>
          <a:chExt cx="0" cy="0"/>
        </a:xfrm>
      </p:grpSpPr>
      <p:sp>
        <p:nvSpPr>
          <p:cNvPr id="154" name="Google Shape;154;p7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 name="Google Shape;155;p7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6" name="Google Shape;156;p7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7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7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2763295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Video">
  <p:cSld name="Video">
    <p:spTree>
      <p:nvGrpSpPr>
        <p:cNvPr id="1" name="Shape 159"/>
        <p:cNvGrpSpPr/>
        <p:nvPr/>
      </p:nvGrpSpPr>
      <p:grpSpPr>
        <a:xfrm>
          <a:off x="0" y="0"/>
          <a:ext cx="0" cy="0"/>
          <a:chOff x="0" y="0"/>
          <a:chExt cx="0" cy="0"/>
        </a:xfrm>
      </p:grpSpPr>
      <p:sp>
        <p:nvSpPr>
          <p:cNvPr id="160" name="Google Shape;160;p71"/>
          <p:cNvSpPr txBox="1">
            <a:spLocks noGrp="1"/>
          </p:cNvSpPr>
          <p:nvPr>
            <p:ph type="body" idx="1"/>
          </p:nvPr>
        </p:nvSpPr>
        <p:spPr>
          <a:xfrm>
            <a:off x="441748" y="85412"/>
            <a:ext cx="5700697" cy="261610"/>
          </a:xfrm>
          <a:prstGeom prst="rect">
            <a:avLst/>
          </a:prstGeom>
          <a:noFill/>
          <a:ln>
            <a:noFill/>
          </a:ln>
        </p:spPr>
        <p:txBody>
          <a:bodyPr spcFirstLastPara="1" wrap="square" lIns="91425" tIns="45700" rIns="91425" bIns="45700" anchor="t" anchorCtr="0">
            <a:noAutofit/>
          </a:bodyPr>
          <a:lstStyle>
            <a:lvl1pPr marL="457200" marR="0" lvl="0" indent="-228600" algn="l">
              <a:lnSpc>
                <a:spcPct val="100000"/>
              </a:lnSpc>
              <a:spcBef>
                <a:spcPts val="0"/>
              </a:spcBef>
              <a:spcAft>
                <a:spcPts val="0"/>
              </a:spcAft>
              <a:buClr>
                <a:srgbClr val="6B6B6B"/>
              </a:buClr>
              <a:buSzPts val="1100"/>
              <a:buFont typeface="Calibri"/>
              <a:buNone/>
              <a:defRPr sz="1100" b="0" i="0" u="none" strike="noStrike" cap="none">
                <a:solidFill>
                  <a:srgbClr val="6B6B6B"/>
                </a:solidFill>
                <a:latin typeface="Calibri"/>
                <a:ea typeface="Calibri"/>
                <a:cs typeface="Calibri"/>
                <a:sym typeface="Calibri"/>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1" name="Google Shape;161;p71"/>
          <p:cNvSpPr>
            <a:spLocks noGrp="1"/>
          </p:cNvSpPr>
          <p:nvPr>
            <p:ph type="media" idx="2"/>
          </p:nvPr>
        </p:nvSpPr>
        <p:spPr>
          <a:xfrm>
            <a:off x="2615520" y="1037765"/>
            <a:ext cx="6803784" cy="4261821"/>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3702946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matchingName="DESTAQUE_FOTO-TELACHEIA_01">
  <p:cSld name="DESTAQUE_FOTO-TELACHEIA_01">
    <p:spTree>
      <p:nvGrpSpPr>
        <p:cNvPr id="1" name="Shape 162"/>
        <p:cNvGrpSpPr/>
        <p:nvPr/>
      </p:nvGrpSpPr>
      <p:grpSpPr>
        <a:xfrm>
          <a:off x="0" y="0"/>
          <a:ext cx="0" cy="0"/>
          <a:chOff x="0" y="0"/>
          <a:chExt cx="0" cy="0"/>
        </a:xfrm>
      </p:grpSpPr>
      <p:sp>
        <p:nvSpPr>
          <p:cNvPr id="163" name="Google Shape;163;p72"/>
          <p:cNvSpPr>
            <a:spLocks noGrp="1"/>
          </p:cNvSpPr>
          <p:nvPr>
            <p:ph type="pic" idx="2"/>
          </p:nvPr>
        </p:nvSpPr>
        <p:spPr>
          <a:xfrm>
            <a:off x="0" y="0"/>
            <a:ext cx="12192000" cy="6858000"/>
          </a:xfrm>
          <a:prstGeom prst="rect">
            <a:avLst/>
          </a:prstGeom>
          <a:noFill/>
          <a:ln>
            <a:noFill/>
          </a:ln>
        </p:spPr>
      </p:sp>
      <p:sp>
        <p:nvSpPr>
          <p:cNvPr id="164" name="Google Shape;164;p72"/>
          <p:cNvSpPr txBox="1">
            <a:spLocks noGrp="1"/>
          </p:cNvSpPr>
          <p:nvPr>
            <p:ph type="body" idx="1"/>
          </p:nvPr>
        </p:nvSpPr>
        <p:spPr>
          <a:xfrm>
            <a:off x="719667" y="719670"/>
            <a:ext cx="10744200" cy="5425017"/>
          </a:xfrm>
          <a:prstGeom prst="rect">
            <a:avLst/>
          </a:prstGeom>
          <a:noFill/>
          <a:ln>
            <a:noFill/>
          </a:ln>
        </p:spPr>
        <p:txBody>
          <a:bodyPr spcFirstLastPara="1" wrap="square" lIns="91425" tIns="0" rIns="91425" bIns="45700" anchor="t" anchorCtr="0">
            <a:noAutofit/>
          </a:bodyPr>
          <a:lstStyle>
            <a:lvl1pPr marL="457200" lvl="0" indent="-482600" algn="l">
              <a:lnSpc>
                <a:spcPct val="82000"/>
              </a:lnSpc>
              <a:spcBef>
                <a:spcPts val="0"/>
              </a:spcBef>
              <a:spcAft>
                <a:spcPts val="0"/>
              </a:spcAft>
              <a:buClr>
                <a:schemeClr val="dk1"/>
              </a:buClr>
              <a:buSzPts val="4000"/>
              <a:buChar char="•"/>
              <a:defRPr sz="4000" b="1" i="1">
                <a:solidFill>
                  <a:schemeClr val="dk1"/>
                </a:solidFill>
                <a:latin typeface="Calibri"/>
                <a:ea typeface="Calibri"/>
                <a:cs typeface="Calibri"/>
                <a:sym typeface="Calibri"/>
              </a:defRPr>
            </a:lvl1pPr>
            <a:lvl2pPr marL="914400" lvl="1" indent="-228600" algn="l">
              <a:lnSpc>
                <a:spcPct val="90000"/>
              </a:lnSpc>
              <a:spcBef>
                <a:spcPts val="1067"/>
              </a:spcBef>
              <a:spcAft>
                <a:spcPts val="0"/>
              </a:spcAft>
              <a:buClr>
                <a:schemeClr val="dk1"/>
              </a:buClr>
              <a:buSzPts val="4000"/>
              <a:buNone/>
              <a:defRPr sz="4000" b="1">
                <a:latin typeface="Helvetica Neue"/>
                <a:ea typeface="Helvetica Neue"/>
                <a:cs typeface="Helvetica Neue"/>
                <a:sym typeface="Helvetica Neue"/>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5" name="Google Shape;165;p72"/>
          <p:cNvSpPr txBox="1"/>
          <p:nvPr/>
        </p:nvSpPr>
        <p:spPr>
          <a:xfrm>
            <a:off x="9201728" y="6356352"/>
            <a:ext cx="2743200" cy="365125"/>
          </a:xfrm>
          <a:prstGeom prst="rect">
            <a:avLst/>
          </a:prstGeom>
          <a:noFill/>
          <a:ln>
            <a:noFill/>
          </a:ln>
        </p:spPr>
        <p:txBody>
          <a:bodyPr spcFirstLastPara="1" wrap="square" lIns="121900" tIns="60950" rIns="121900" bIns="60950" anchor="ctr"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pt-BR" sz="1200" b="0" i="0" u="none" strike="noStrike" cap="none">
                <a:solidFill>
                  <a:srgbClr val="000000"/>
                </a:solidFill>
                <a:latin typeface="Calibri"/>
                <a:ea typeface="Calibri"/>
                <a:cs typeface="Calibri"/>
                <a:sym typeface="Calibri"/>
              </a:rPr>
              <a:t>‹nº›</a:t>
            </a:fld>
            <a:endParaRPr sz="12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356116509"/>
      </p:ext>
    </p:extLst>
  </p:cSld>
  <p:clrMapOvr>
    <a:masterClrMapping/>
  </p:clrMapOvr>
  <p:extLst>
    <p:ext uri="{DCECCB84-F9BA-43D5-87BE-67443E8EF086}">
      <p15:sldGuideLst xmlns:p15="http://schemas.microsoft.com/office/powerpoint/2012/main">
        <p15:guide id="1" pos="340">
          <p15:clr>
            <a:srgbClr val="FBAE40"/>
          </p15:clr>
        </p15:guide>
        <p15:guide id="2" orient="horz" pos="340">
          <p15:clr>
            <a:srgbClr val="FBAE40"/>
          </p15:clr>
        </p15:guide>
        <p15:guide id="3" pos="5588">
          <p15:clr>
            <a:srgbClr val="FBAE40"/>
          </p15:clr>
        </p15:guide>
        <p15:guide id="4" pos="5416">
          <p15:clr>
            <a:srgbClr val="FBAE40"/>
          </p15:clr>
        </p15:guide>
        <p15:guide id="5" orient="horz" pos="168">
          <p15:clr>
            <a:srgbClr val="FBAE40"/>
          </p15:clr>
        </p15:guide>
        <p15:guide id="6" pos="158">
          <p15:clr>
            <a:srgbClr val="FBAE40"/>
          </p15:clr>
        </p15:guide>
        <p15:guide id="7" orient="horz" pos="3072">
          <p15:clr>
            <a:srgbClr val="FBAE40"/>
          </p15:clr>
        </p15:guide>
        <p15:guide id="8" orient="horz" pos="2903">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2D99A17-2F1A-4A4B-8E22-6E733F9E11A6}"/>
              </a:ext>
            </a:extLst>
          </p:cNvPr>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p>
        </p:txBody>
      </p:sp>
      <p:sp>
        <p:nvSpPr>
          <p:cNvPr id="3" name="Subtítulo 2">
            <a:extLst>
              <a:ext uri="{FF2B5EF4-FFF2-40B4-BE49-F238E27FC236}">
                <a16:creationId xmlns:a16="http://schemas.microsoft.com/office/drawing/2014/main" id="{9EA8B31B-E2F7-4CA5-954E-ACBF94F7D9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a:t>Clique para editar o estilo do subtítulo Mestre</a:t>
            </a:r>
          </a:p>
        </p:txBody>
      </p:sp>
      <p:sp>
        <p:nvSpPr>
          <p:cNvPr id="4" name="Espaço Reservado para Data 3">
            <a:extLst>
              <a:ext uri="{FF2B5EF4-FFF2-40B4-BE49-F238E27FC236}">
                <a16:creationId xmlns:a16="http://schemas.microsoft.com/office/drawing/2014/main" id="{0E8B6D29-2A91-4766-80CA-FC657F91ABEF}"/>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BA220963-261C-4D31-84C7-F0BC1B838279}"/>
              </a:ext>
            </a:extLst>
          </p:cNvPr>
          <p:cNvSpPr>
            <a:spLocks noGrp="1"/>
          </p:cNvSpPr>
          <p:nvPr>
            <p:ph type="ftr" sz="quarter" idx="11"/>
          </p:nvPr>
        </p:nvSpPr>
        <p:spPr/>
        <p:txBody>
          <a:bodyPr/>
          <a:lstStyle/>
          <a:p>
            <a:endParaRPr lang="pt-BR"/>
          </a:p>
        </p:txBody>
      </p:sp>
      <p:sp>
        <p:nvSpPr>
          <p:cNvPr id="6" name="Espaço Reservado para Número de Slide 5">
            <a:extLst>
              <a:ext uri="{FF2B5EF4-FFF2-40B4-BE49-F238E27FC236}">
                <a16:creationId xmlns:a16="http://schemas.microsoft.com/office/drawing/2014/main" id="{77E7909F-46E9-4C48-AC76-852EC05B4DE1}"/>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35113609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018E5F-451A-4C63-9D26-44425132B1D6}"/>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9CFFCB21-CC0F-4051-B4C5-0394CF6DC66C}"/>
              </a:ext>
            </a:extLst>
          </p:cNvPr>
          <p:cNvSpPr>
            <a:spLocks noGrp="1"/>
          </p:cNvSpPr>
          <p:nvPr>
            <p:ph idx="1"/>
          </p:nvPr>
        </p:nvSpPr>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8D5BA38B-F70F-4F38-A27E-2DB242F01D34}"/>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8AC1E24F-4A97-4296-8DD5-EB6B089A6684}"/>
              </a:ext>
            </a:extLst>
          </p:cNvPr>
          <p:cNvSpPr>
            <a:spLocks noGrp="1"/>
          </p:cNvSpPr>
          <p:nvPr>
            <p:ph type="ftr" sz="quarter" idx="11"/>
          </p:nvPr>
        </p:nvSpPr>
        <p:spPr/>
        <p:txBody>
          <a:bodyPr/>
          <a:lstStyle/>
          <a:p>
            <a:endParaRPr lang="pt-BR"/>
          </a:p>
        </p:txBody>
      </p:sp>
      <p:sp>
        <p:nvSpPr>
          <p:cNvPr id="6" name="Espaço Reservado para Número de Slide 5">
            <a:extLst>
              <a:ext uri="{FF2B5EF4-FFF2-40B4-BE49-F238E27FC236}">
                <a16:creationId xmlns:a16="http://schemas.microsoft.com/office/drawing/2014/main" id="{5A446F50-5730-454E-A6EE-0A5619BA9D83}"/>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102331657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A8D00D8-21A7-44A4-9D89-5B4FFC8EC8E0}"/>
              </a:ext>
            </a:extLst>
          </p:cNvPr>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p>
        </p:txBody>
      </p:sp>
      <p:sp>
        <p:nvSpPr>
          <p:cNvPr id="3" name="Espaço Reservado para Texto 2">
            <a:extLst>
              <a:ext uri="{FF2B5EF4-FFF2-40B4-BE49-F238E27FC236}">
                <a16:creationId xmlns:a16="http://schemas.microsoft.com/office/drawing/2014/main" id="{45FC6716-E740-42A2-9FB6-5C025657DA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a:t>Clique para editar os estilos de texto Mestres</a:t>
            </a:r>
          </a:p>
        </p:txBody>
      </p:sp>
      <p:sp>
        <p:nvSpPr>
          <p:cNvPr id="4" name="Espaço Reservado para Data 3">
            <a:extLst>
              <a:ext uri="{FF2B5EF4-FFF2-40B4-BE49-F238E27FC236}">
                <a16:creationId xmlns:a16="http://schemas.microsoft.com/office/drawing/2014/main" id="{EA771791-E8DC-4D4A-B2CB-E1C1EBD55123}"/>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62B9F0DA-FB63-4544-BC3F-AAA88ED66BBA}"/>
              </a:ext>
            </a:extLst>
          </p:cNvPr>
          <p:cNvSpPr>
            <a:spLocks noGrp="1"/>
          </p:cNvSpPr>
          <p:nvPr>
            <p:ph type="ftr" sz="quarter" idx="11"/>
          </p:nvPr>
        </p:nvSpPr>
        <p:spPr/>
        <p:txBody>
          <a:bodyPr/>
          <a:lstStyle/>
          <a:p>
            <a:endParaRPr lang="pt-BR"/>
          </a:p>
        </p:txBody>
      </p:sp>
      <p:sp>
        <p:nvSpPr>
          <p:cNvPr id="6" name="Espaço Reservado para Número de Slide 5">
            <a:extLst>
              <a:ext uri="{FF2B5EF4-FFF2-40B4-BE49-F238E27FC236}">
                <a16:creationId xmlns:a16="http://schemas.microsoft.com/office/drawing/2014/main" id="{7EA4B947-1684-4F0F-9DE3-B63D54B30832}"/>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6183676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B30FF18-23CB-472E-A41D-0516AB7BC8FF}"/>
              </a:ext>
            </a:extLst>
          </p:cNvPr>
          <p:cNvSpPr>
            <a:spLocks noGrp="1"/>
          </p:cNvSpPr>
          <p:nvPr>
            <p:ph type="title"/>
          </p:nvPr>
        </p:nvSpPr>
        <p:spPr/>
        <p:txBody>
          <a:bodyPr/>
          <a:lstStyle/>
          <a:p>
            <a:r>
              <a:rPr lang="pt-BR"/>
              <a:t>Clique para editar o título Mestre</a:t>
            </a:r>
          </a:p>
        </p:txBody>
      </p:sp>
      <p:sp>
        <p:nvSpPr>
          <p:cNvPr id="3" name="Espaço Reservado para Conteúdo 2">
            <a:extLst>
              <a:ext uri="{FF2B5EF4-FFF2-40B4-BE49-F238E27FC236}">
                <a16:creationId xmlns:a16="http://schemas.microsoft.com/office/drawing/2014/main" id="{BB32581D-FF5E-47CC-8E4B-2B072DE95CBD}"/>
              </a:ext>
            </a:extLst>
          </p:cNvPr>
          <p:cNvSpPr>
            <a:spLocks noGrp="1"/>
          </p:cNvSpPr>
          <p:nvPr>
            <p:ph sz="half" idx="1"/>
          </p:nvPr>
        </p:nvSpPr>
        <p:spPr>
          <a:xfrm>
            <a:off x="838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Conteúdo 3">
            <a:extLst>
              <a:ext uri="{FF2B5EF4-FFF2-40B4-BE49-F238E27FC236}">
                <a16:creationId xmlns:a16="http://schemas.microsoft.com/office/drawing/2014/main" id="{9D5652A3-4E5C-4631-B493-DA66008CD0F5}"/>
              </a:ext>
            </a:extLst>
          </p:cNvPr>
          <p:cNvSpPr>
            <a:spLocks noGrp="1"/>
          </p:cNvSpPr>
          <p:nvPr>
            <p:ph sz="half" idx="2"/>
          </p:nvPr>
        </p:nvSpPr>
        <p:spPr>
          <a:xfrm>
            <a:off x="6172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Data 4">
            <a:extLst>
              <a:ext uri="{FF2B5EF4-FFF2-40B4-BE49-F238E27FC236}">
                <a16:creationId xmlns:a16="http://schemas.microsoft.com/office/drawing/2014/main" id="{204E6C22-2BED-4345-8BFF-91CA1E587656}"/>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6" name="Espaço Reservado para Rodapé 5">
            <a:extLst>
              <a:ext uri="{FF2B5EF4-FFF2-40B4-BE49-F238E27FC236}">
                <a16:creationId xmlns:a16="http://schemas.microsoft.com/office/drawing/2014/main" id="{FEC31C31-1608-44D6-BB3A-0FB55EC2283B}"/>
              </a:ext>
            </a:extLst>
          </p:cNvPr>
          <p:cNvSpPr>
            <a:spLocks noGrp="1"/>
          </p:cNvSpPr>
          <p:nvPr>
            <p:ph type="ftr" sz="quarter" idx="11"/>
          </p:nvPr>
        </p:nvSpPr>
        <p:spPr/>
        <p:txBody>
          <a:bodyPr/>
          <a:lstStyle/>
          <a:p>
            <a:endParaRPr lang="pt-BR"/>
          </a:p>
        </p:txBody>
      </p:sp>
      <p:sp>
        <p:nvSpPr>
          <p:cNvPr id="7" name="Espaço Reservado para Número de Slide 6">
            <a:extLst>
              <a:ext uri="{FF2B5EF4-FFF2-40B4-BE49-F238E27FC236}">
                <a16:creationId xmlns:a16="http://schemas.microsoft.com/office/drawing/2014/main" id="{E4A4BC63-ECE2-4E42-A251-EA8A35A59284}"/>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18569865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C3838F5-92C9-4498-BD5D-10D862E1209B}"/>
              </a:ext>
            </a:extLst>
          </p:cNvPr>
          <p:cNvSpPr>
            <a:spLocks noGrp="1"/>
          </p:cNvSpPr>
          <p:nvPr>
            <p:ph type="title"/>
          </p:nvPr>
        </p:nvSpPr>
        <p:spPr>
          <a:xfrm>
            <a:off x="839788" y="365125"/>
            <a:ext cx="10515600" cy="1325563"/>
          </a:xfrm>
        </p:spPr>
        <p:txBody>
          <a:bodyPr/>
          <a:lstStyle/>
          <a:p>
            <a:r>
              <a:rPr lang="pt-BR"/>
              <a:t>Clique para editar o título Mestre</a:t>
            </a:r>
          </a:p>
        </p:txBody>
      </p:sp>
      <p:sp>
        <p:nvSpPr>
          <p:cNvPr id="3" name="Espaço Reservado para Texto 2">
            <a:extLst>
              <a:ext uri="{FF2B5EF4-FFF2-40B4-BE49-F238E27FC236}">
                <a16:creationId xmlns:a16="http://schemas.microsoft.com/office/drawing/2014/main" id="{C91DB8C7-C5BF-4C1B-BA35-8C12AF9695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Espaço Reservado para Conteúdo 3">
            <a:extLst>
              <a:ext uri="{FF2B5EF4-FFF2-40B4-BE49-F238E27FC236}">
                <a16:creationId xmlns:a16="http://schemas.microsoft.com/office/drawing/2014/main" id="{E6CD243E-06C1-4532-B273-90D9569C0756}"/>
              </a:ext>
            </a:extLst>
          </p:cNvPr>
          <p:cNvSpPr>
            <a:spLocks noGrp="1"/>
          </p:cNvSpPr>
          <p:nvPr>
            <p:ph sz="half" idx="2"/>
          </p:nvPr>
        </p:nvSpPr>
        <p:spPr>
          <a:xfrm>
            <a:off x="839788" y="2505075"/>
            <a:ext cx="5157787"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Texto 4">
            <a:extLst>
              <a:ext uri="{FF2B5EF4-FFF2-40B4-BE49-F238E27FC236}">
                <a16:creationId xmlns:a16="http://schemas.microsoft.com/office/drawing/2014/main" id="{1F311251-50F5-4C27-9DC6-2E34B6142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Espaço Reservado para Conteúdo 5">
            <a:extLst>
              <a:ext uri="{FF2B5EF4-FFF2-40B4-BE49-F238E27FC236}">
                <a16:creationId xmlns:a16="http://schemas.microsoft.com/office/drawing/2014/main" id="{8DF7C325-4131-43BD-AB9E-5AB60AF0C67A}"/>
              </a:ext>
            </a:extLst>
          </p:cNvPr>
          <p:cNvSpPr>
            <a:spLocks noGrp="1"/>
          </p:cNvSpPr>
          <p:nvPr>
            <p:ph sz="quarter" idx="4"/>
          </p:nvPr>
        </p:nvSpPr>
        <p:spPr>
          <a:xfrm>
            <a:off x="6172200" y="2505075"/>
            <a:ext cx="5183188"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7" name="Espaço Reservado para Data 6">
            <a:extLst>
              <a:ext uri="{FF2B5EF4-FFF2-40B4-BE49-F238E27FC236}">
                <a16:creationId xmlns:a16="http://schemas.microsoft.com/office/drawing/2014/main" id="{62E2EBCF-47F6-46AF-BAC4-2D012D88E92F}"/>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8" name="Espaço Reservado para Rodapé 7">
            <a:extLst>
              <a:ext uri="{FF2B5EF4-FFF2-40B4-BE49-F238E27FC236}">
                <a16:creationId xmlns:a16="http://schemas.microsoft.com/office/drawing/2014/main" id="{52A6A034-BF56-47DB-B2B4-684FE391B1B8}"/>
              </a:ext>
            </a:extLst>
          </p:cNvPr>
          <p:cNvSpPr>
            <a:spLocks noGrp="1"/>
          </p:cNvSpPr>
          <p:nvPr>
            <p:ph type="ftr" sz="quarter" idx="11"/>
          </p:nvPr>
        </p:nvSpPr>
        <p:spPr/>
        <p:txBody>
          <a:bodyPr/>
          <a:lstStyle/>
          <a:p>
            <a:endParaRPr lang="pt-BR"/>
          </a:p>
        </p:txBody>
      </p:sp>
      <p:sp>
        <p:nvSpPr>
          <p:cNvPr id="9" name="Espaço Reservado para Número de Slide 8">
            <a:extLst>
              <a:ext uri="{FF2B5EF4-FFF2-40B4-BE49-F238E27FC236}">
                <a16:creationId xmlns:a16="http://schemas.microsoft.com/office/drawing/2014/main" id="{D5CEE7E7-2A95-4789-B299-80B07E7DF488}"/>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13406237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C25053E-D83B-43D3-A06B-10CEE1E665F1}"/>
              </a:ext>
            </a:extLst>
          </p:cNvPr>
          <p:cNvSpPr>
            <a:spLocks noGrp="1"/>
          </p:cNvSpPr>
          <p:nvPr>
            <p:ph type="title"/>
          </p:nvPr>
        </p:nvSpPr>
        <p:spPr/>
        <p:txBody>
          <a:bodyPr/>
          <a:lstStyle/>
          <a:p>
            <a:r>
              <a:rPr lang="pt-BR"/>
              <a:t>Clique para editar o título Mestre</a:t>
            </a:r>
          </a:p>
        </p:txBody>
      </p:sp>
      <p:sp>
        <p:nvSpPr>
          <p:cNvPr id="3" name="Espaço Reservado para Data 2">
            <a:extLst>
              <a:ext uri="{FF2B5EF4-FFF2-40B4-BE49-F238E27FC236}">
                <a16:creationId xmlns:a16="http://schemas.microsoft.com/office/drawing/2014/main" id="{52D57D20-0CDA-4D03-A343-B4A2EE0B7036}"/>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4" name="Espaço Reservado para Rodapé 3">
            <a:extLst>
              <a:ext uri="{FF2B5EF4-FFF2-40B4-BE49-F238E27FC236}">
                <a16:creationId xmlns:a16="http://schemas.microsoft.com/office/drawing/2014/main" id="{78384941-26DF-4243-826F-8FEDD0EDA6F1}"/>
              </a:ext>
            </a:extLst>
          </p:cNvPr>
          <p:cNvSpPr>
            <a:spLocks noGrp="1"/>
          </p:cNvSpPr>
          <p:nvPr>
            <p:ph type="ftr" sz="quarter" idx="11"/>
          </p:nvPr>
        </p:nvSpPr>
        <p:spPr/>
        <p:txBody>
          <a:bodyPr/>
          <a:lstStyle/>
          <a:p>
            <a:endParaRPr lang="pt-BR"/>
          </a:p>
        </p:txBody>
      </p:sp>
      <p:sp>
        <p:nvSpPr>
          <p:cNvPr id="5" name="Espaço Reservado para Número de Slide 4">
            <a:extLst>
              <a:ext uri="{FF2B5EF4-FFF2-40B4-BE49-F238E27FC236}">
                <a16:creationId xmlns:a16="http://schemas.microsoft.com/office/drawing/2014/main" id="{ADCB3F22-FF36-4D72-BD03-3944239FB475}"/>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40904375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a:extLst>
              <a:ext uri="{FF2B5EF4-FFF2-40B4-BE49-F238E27FC236}">
                <a16:creationId xmlns:a16="http://schemas.microsoft.com/office/drawing/2014/main" id="{8B4F2330-10B5-4B86-BDBA-3D3BE0AFDDA0}"/>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3" name="Espaço Reservado para Rodapé 2">
            <a:extLst>
              <a:ext uri="{FF2B5EF4-FFF2-40B4-BE49-F238E27FC236}">
                <a16:creationId xmlns:a16="http://schemas.microsoft.com/office/drawing/2014/main" id="{9F3401D6-9624-44EA-8F4E-C94DD4515F3D}"/>
              </a:ext>
            </a:extLst>
          </p:cNvPr>
          <p:cNvSpPr>
            <a:spLocks noGrp="1"/>
          </p:cNvSpPr>
          <p:nvPr>
            <p:ph type="ftr" sz="quarter" idx="11"/>
          </p:nvPr>
        </p:nvSpPr>
        <p:spPr/>
        <p:txBody>
          <a:bodyPr/>
          <a:lstStyle/>
          <a:p>
            <a:endParaRPr lang="pt-BR"/>
          </a:p>
        </p:txBody>
      </p:sp>
      <p:sp>
        <p:nvSpPr>
          <p:cNvPr id="4" name="Espaço Reservado para Número de Slide 3">
            <a:extLst>
              <a:ext uri="{FF2B5EF4-FFF2-40B4-BE49-F238E27FC236}">
                <a16:creationId xmlns:a16="http://schemas.microsoft.com/office/drawing/2014/main" id="{D0E82E7E-FEAF-45C8-9704-1B5725C1B6B3}"/>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30473477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0F9754A-A9DA-4944-90F4-B72A1DF5EC43}"/>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Conteúdo 2">
            <a:extLst>
              <a:ext uri="{FF2B5EF4-FFF2-40B4-BE49-F238E27FC236}">
                <a16:creationId xmlns:a16="http://schemas.microsoft.com/office/drawing/2014/main" id="{C5711E74-8D40-4E13-B145-29881C5569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Texto 3">
            <a:extLst>
              <a:ext uri="{FF2B5EF4-FFF2-40B4-BE49-F238E27FC236}">
                <a16:creationId xmlns:a16="http://schemas.microsoft.com/office/drawing/2014/main" id="{B7B41FA7-6402-402B-9414-449D080F1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5" name="Espaço Reservado para Data 4">
            <a:extLst>
              <a:ext uri="{FF2B5EF4-FFF2-40B4-BE49-F238E27FC236}">
                <a16:creationId xmlns:a16="http://schemas.microsoft.com/office/drawing/2014/main" id="{4B9C45B5-E6B0-42A4-A66A-2B3E44CAC17A}"/>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6" name="Espaço Reservado para Rodapé 5">
            <a:extLst>
              <a:ext uri="{FF2B5EF4-FFF2-40B4-BE49-F238E27FC236}">
                <a16:creationId xmlns:a16="http://schemas.microsoft.com/office/drawing/2014/main" id="{DCF45536-E010-40A5-AEB6-D460CF181034}"/>
              </a:ext>
            </a:extLst>
          </p:cNvPr>
          <p:cNvSpPr>
            <a:spLocks noGrp="1"/>
          </p:cNvSpPr>
          <p:nvPr>
            <p:ph type="ftr" sz="quarter" idx="11"/>
          </p:nvPr>
        </p:nvSpPr>
        <p:spPr/>
        <p:txBody>
          <a:bodyPr/>
          <a:lstStyle/>
          <a:p>
            <a:endParaRPr lang="pt-BR"/>
          </a:p>
        </p:txBody>
      </p:sp>
      <p:sp>
        <p:nvSpPr>
          <p:cNvPr id="7" name="Espaço Reservado para Número de Slide 6">
            <a:extLst>
              <a:ext uri="{FF2B5EF4-FFF2-40B4-BE49-F238E27FC236}">
                <a16:creationId xmlns:a16="http://schemas.microsoft.com/office/drawing/2014/main" id="{12D78F25-E783-4A13-8A74-655B61E8B034}"/>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2903864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EE2C4F1-9A16-4115-BA1C-B359CE08D951}"/>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Imagem 2">
            <a:extLst>
              <a:ext uri="{FF2B5EF4-FFF2-40B4-BE49-F238E27FC236}">
                <a16:creationId xmlns:a16="http://schemas.microsoft.com/office/drawing/2014/main" id="{97539CCA-94E7-4A30-A9F4-47F2E182A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a:extLst>
              <a:ext uri="{FF2B5EF4-FFF2-40B4-BE49-F238E27FC236}">
                <a16:creationId xmlns:a16="http://schemas.microsoft.com/office/drawing/2014/main" id="{E5282A44-6295-4FE9-92EF-0F528F2AAE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5" name="Espaço Reservado para Data 4">
            <a:extLst>
              <a:ext uri="{FF2B5EF4-FFF2-40B4-BE49-F238E27FC236}">
                <a16:creationId xmlns:a16="http://schemas.microsoft.com/office/drawing/2014/main" id="{A32CB20B-1080-4354-961F-8C6EB42FA711}"/>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6" name="Espaço Reservado para Rodapé 5">
            <a:extLst>
              <a:ext uri="{FF2B5EF4-FFF2-40B4-BE49-F238E27FC236}">
                <a16:creationId xmlns:a16="http://schemas.microsoft.com/office/drawing/2014/main" id="{437AA8CE-CE50-4893-888C-4FD00BE75CD5}"/>
              </a:ext>
            </a:extLst>
          </p:cNvPr>
          <p:cNvSpPr>
            <a:spLocks noGrp="1"/>
          </p:cNvSpPr>
          <p:nvPr>
            <p:ph type="ftr" sz="quarter" idx="11"/>
          </p:nvPr>
        </p:nvSpPr>
        <p:spPr/>
        <p:txBody>
          <a:bodyPr/>
          <a:lstStyle/>
          <a:p>
            <a:endParaRPr lang="pt-BR"/>
          </a:p>
        </p:txBody>
      </p:sp>
      <p:sp>
        <p:nvSpPr>
          <p:cNvPr id="7" name="Espaço Reservado para Número de Slide 6">
            <a:extLst>
              <a:ext uri="{FF2B5EF4-FFF2-40B4-BE49-F238E27FC236}">
                <a16:creationId xmlns:a16="http://schemas.microsoft.com/office/drawing/2014/main" id="{A4DE3EF5-AF08-4A4D-A232-00F4B26BF557}"/>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23727216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3E4CA06-343C-47A8-B0CC-6A8BF7EC391B}"/>
              </a:ext>
            </a:extLst>
          </p:cNvPr>
          <p:cNvSpPr>
            <a:spLocks noGrp="1"/>
          </p:cNvSpPr>
          <p:nvPr>
            <p:ph type="title"/>
          </p:nvPr>
        </p:nvSpPr>
        <p:spPr/>
        <p:txBody>
          <a:bodyPr/>
          <a:lstStyle/>
          <a:p>
            <a:r>
              <a:rPr lang="pt-BR"/>
              <a:t>Clique para editar o título Mestre</a:t>
            </a:r>
          </a:p>
        </p:txBody>
      </p:sp>
      <p:sp>
        <p:nvSpPr>
          <p:cNvPr id="3" name="Espaço Reservado para Texto Vertical 2">
            <a:extLst>
              <a:ext uri="{FF2B5EF4-FFF2-40B4-BE49-F238E27FC236}">
                <a16:creationId xmlns:a16="http://schemas.microsoft.com/office/drawing/2014/main" id="{03DA54ED-651A-4DD6-989F-BFAF6B2ADFE9}"/>
              </a:ext>
            </a:extLst>
          </p:cNvPr>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DFC37045-F244-4E09-AB6C-E7B302CBCB15}"/>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8EA9DDDD-85D3-4E68-8BEA-9BC30E7FCF75}"/>
              </a:ext>
            </a:extLst>
          </p:cNvPr>
          <p:cNvSpPr>
            <a:spLocks noGrp="1"/>
          </p:cNvSpPr>
          <p:nvPr>
            <p:ph type="ftr" sz="quarter" idx="11"/>
          </p:nvPr>
        </p:nvSpPr>
        <p:spPr/>
        <p:txBody>
          <a:bodyPr/>
          <a:lstStyle/>
          <a:p>
            <a:endParaRPr lang="pt-BR"/>
          </a:p>
        </p:txBody>
      </p:sp>
      <p:sp>
        <p:nvSpPr>
          <p:cNvPr id="6" name="Espaço Reservado para Número de Slide 5">
            <a:extLst>
              <a:ext uri="{FF2B5EF4-FFF2-40B4-BE49-F238E27FC236}">
                <a16:creationId xmlns:a16="http://schemas.microsoft.com/office/drawing/2014/main" id="{D0495F73-65EB-4755-AB20-652FC18F8581}"/>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208557539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D1C4E3EE-25F4-4FC7-B11F-F7C8D1F2FE30}"/>
              </a:ext>
            </a:extLst>
          </p:cNvPr>
          <p:cNvSpPr>
            <a:spLocks noGrp="1"/>
          </p:cNvSpPr>
          <p:nvPr>
            <p:ph type="title" orient="vert"/>
          </p:nvPr>
        </p:nvSpPr>
        <p:spPr>
          <a:xfrm>
            <a:off x="8724900" y="365125"/>
            <a:ext cx="2628900" cy="5811838"/>
          </a:xfrm>
        </p:spPr>
        <p:txBody>
          <a:bodyPr vert="eaVert"/>
          <a:lstStyle/>
          <a:p>
            <a:r>
              <a:rPr lang="pt-BR"/>
              <a:t>Clique para editar o título Mestre</a:t>
            </a:r>
          </a:p>
        </p:txBody>
      </p:sp>
      <p:sp>
        <p:nvSpPr>
          <p:cNvPr id="3" name="Espaço Reservado para Texto Vertical 2">
            <a:extLst>
              <a:ext uri="{FF2B5EF4-FFF2-40B4-BE49-F238E27FC236}">
                <a16:creationId xmlns:a16="http://schemas.microsoft.com/office/drawing/2014/main" id="{1DE9FE45-35AF-4597-A398-856EAE20C220}"/>
              </a:ext>
            </a:extLst>
          </p:cNvPr>
          <p:cNvSpPr>
            <a:spLocks noGrp="1"/>
          </p:cNvSpPr>
          <p:nvPr>
            <p:ph type="body" orient="vert" idx="1"/>
          </p:nvPr>
        </p:nvSpPr>
        <p:spPr>
          <a:xfrm>
            <a:off x="838200" y="365125"/>
            <a:ext cx="7734300" cy="5811838"/>
          </a:xfrm>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FC0D480D-A935-4C27-8150-AD8CB68B3429}"/>
              </a:ext>
            </a:extLst>
          </p:cNvPr>
          <p:cNvSpPr>
            <a:spLocks noGrp="1"/>
          </p:cNvSpPr>
          <p:nvPr>
            <p:ph type="dt" sz="half" idx="10"/>
          </p:nvPr>
        </p:nvSpPr>
        <p:spPr/>
        <p:txBody>
          <a:body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F04B1BC1-6DDE-415F-A9EE-FDD0389D9FB6}"/>
              </a:ext>
            </a:extLst>
          </p:cNvPr>
          <p:cNvSpPr>
            <a:spLocks noGrp="1"/>
          </p:cNvSpPr>
          <p:nvPr>
            <p:ph type="ftr" sz="quarter" idx="11"/>
          </p:nvPr>
        </p:nvSpPr>
        <p:spPr/>
        <p:txBody>
          <a:bodyPr/>
          <a:lstStyle/>
          <a:p>
            <a:endParaRPr lang="pt-BR"/>
          </a:p>
        </p:txBody>
      </p:sp>
      <p:sp>
        <p:nvSpPr>
          <p:cNvPr id="6" name="Espaço Reservado para Número de Slide 5">
            <a:extLst>
              <a:ext uri="{FF2B5EF4-FFF2-40B4-BE49-F238E27FC236}">
                <a16:creationId xmlns:a16="http://schemas.microsoft.com/office/drawing/2014/main" id="{8B972D32-05F7-4F83-AF72-C6E26D6588BE}"/>
              </a:ext>
            </a:extLst>
          </p:cNvPr>
          <p:cNvSpPr>
            <a:spLocks noGrp="1"/>
          </p:cNvSpPr>
          <p:nvPr>
            <p:ph type="sldNum" sz="quarter" idx="12"/>
          </p:nvPr>
        </p:nvSpPr>
        <p:spPr/>
        <p:txBody>
          <a:bodyPr/>
          <a:lstStyle/>
          <a:p>
            <a:fld id="{1FA2F137-BCC2-4AD1-AF85-2D0248E12762}" type="slidenum">
              <a:rPr lang="pt-BR" smtClean="0"/>
              <a:t>‹nº›</a:t>
            </a:fld>
            <a:endParaRPr lang="pt-BR"/>
          </a:p>
        </p:txBody>
      </p:sp>
    </p:spTree>
    <p:extLst>
      <p:ext uri="{BB962C8B-B14F-4D97-AF65-F5344CB8AC3E}">
        <p14:creationId xmlns:p14="http://schemas.microsoft.com/office/powerpoint/2010/main" val="617180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Exo 2 ExtraBold"/>
              <a:buNone/>
              <a:defRPr sz="4400" b="1" i="0" u="none" strike="noStrike" cap="none">
                <a:solidFill>
                  <a:schemeClr val="dk1"/>
                </a:solidFill>
                <a:latin typeface="Exo 2 ExtraBold"/>
                <a:ea typeface="Exo 2 ExtraBold"/>
                <a:cs typeface="Exo 2 ExtraBold"/>
                <a:sym typeface="Exo 2 ExtraBold"/>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4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Nunito"/>
                <a:ea typeface="Nunito"/>
                <a:cs typeface="Nunito"/>
                <a:sym typeface="Nuni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Nunito"/>
                <a:ea typeface="Nunito"/>
                <a:cs typeface="Nunito"/>
                <a:sym typeface="Nuni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Nunito"/>
                <a:ea typeface="Nunito"/>
                <a:cs typeface="Nunito"/>
                <a:sym typeface="Nuni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9pPr>
          </a:lstStyle>
          <a:p>
            <a:endParaRPr dirty="0"/>
          </a:p>
        </p:txBody>
      </p:sp>
      <p:sp>
        <p:nvSpPr>
          <p:cNvPr id="12" name="Google Shape;12;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9pPr>
          </a:lstStyle>
          <a:p>
            <a:endParaRPr lang="pt-BR" dirty="0"/>
          </a:p>
        </p:txBody>
      </p:sp>
      <p:sp>
        <p:nvSpPr>
          <p:cNvPr id="13" name="Google Shape;13;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Nunito"/>
                <a:ea typeface="Nunito"/>
                <a:cs typeface="Nunito"/>
                <a:sym typeface="Nunito"/>
              </a:defRPr>
            </a:lvl9pPr>
          </a:lstStyle>
          <a:p>
            <a:endParaRPr lang="pt-BR" dirty="0"/>
          </a:p>
        </p:txBody>
      </p:sp>
      <p:sp>
        <p:nvSpPr>
          <p:cNvPr id="14" name="Google Shape;14;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pitchFamily="2" charset="77"/>
                <a:ea typeface="Nunito" pitchFamily="2" charset="77"/>
                <a:cs typeface="Nunito" pitchFamily="2" charset="77"/>
                <a:sym typeface="Nunito"/>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B8B8B"/>
                </a:solidFill>
                <a:latin typeface="Nunito"/>
                <a:ea typeface="Nunito"/>
                <a:cs typeface="Nunito"/>
                <a:sym typeface="Nunito"/>
              </a:defRPr>
            </a:lvl9pPr>
          </a:lstStyle>
          <a:p>
            <a:fld id="{00000000-1234-1234-1234-123412341234}" type="slidenum">
              <a:rPr lang="pt-BR" smtClean="0"/>
              <a:pPr/>
              <a:t>‹nº›</a:t>
            </a:fld>
            <a:endParaRPr lang="pt-BR" dirty="0"/>
          </a:p>
        </p:txBody>
      </p:sp>
    </p:spTree>
    <p:extLst>
      <p:ext uri="{BB962C8B-B14F-4D97-AF65-F5344CB8AC3E}">
        <p14:creationId xmlns:p14="http://schemas.microsoft.com/office/powerpoint/2010/main" val="104050358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Nunito" pitchFamily="2" charset="77"/>
          <a:ea typeface="Nunito" pitchFamily="2" charset="77"/>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a:extLst>
              <a:ext uri="{FF2B5EF4-FFF2-40B4-BE49-F238E27FC236}">
                <a16:creationId xmlns:a16="http://schemas.microsoft.com/office/drawing/2014/main" id="{AB34CB66-79A5-4BAE-BAA4-ABA728B6C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a:extLst>
              <a:ext uri="{FF2B5EF4-FFF2-40B4-BE49-F238E27FC236}">
                <a16:creationId xmlns:a16="http://schemas.microsoft.com/office/drawing/2014/main" id="{FD89BAB9-8D51-42E4-9CE5-5B523EB10F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dirty="0"/>
              <a:t>Clique para editar os estilos de texto Mestres</a:t>
            </a:r>
          </a:p>
          <a:p>
            <a:pPr lvl="1"/>
            <a:r>
              <a:rPr lang="pt-BR" dirty="0"/>
              <a:t>Segundo nível</a:t>
            </a:r>
          </a:p>
          <a:p>
            <a:pPr lvl="2"/>
            <a:r>
              <a:rPr lang="pt-BR" dirty="0"/>
              <a:t>Terceiro nível</a:t>
            </a:r>
          </a:p>
          <a:p>
            <a:pPr lvl="3"/>
            <a:r>
              <a:rPr lang="pt-BR" dirty="0"/>
              <a:t>Quarto nível</a:t>
            </a:r>
          </a:p>
          <a:p>
            <a:pPr lvl="4"/>
            <a:r>
              <a:rPr lang="pt-BR" dirty="0"/>
              <a:t>Quinto nível</a:t>
            </a:r>
          </a:p>
        </p:txBody>
      </p:sp>
      <p:sp>
        <p:nvSpPr>
          <p:cNvPr id="4" name="Espaço Reservado para Data 3">
            <a:extLst>
              <a:ext uri="{FF2B5EF4-FFF2-40B4-BE49-F238E27FC236}">
                <a16:creationId xmlns:a16="http://schemas.microsoft.com/office/drawing/2014/main" id="{87258D78-4FBD-4264-AEBC-557F64BA41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Nunito" pitchFamily="2" charset="77"/>
              </a:defRPr>
            </a:lvl1pPr>
          </a:lstStyle>
          <a:p>
            <a:fld id="{5956FF87-8EAF-4812-8240-1ACDDDC65625}" type="datetimeFigureOut">
              <a:rPr lang="pt-BR" smtClean="0"/>
              <a:pPr/>
              <a:t>30/11/2023</a:t>
            </a:fld>
            <a:endParaRPr lang="pt-BR" dirty="0"/>
          </a:p>
        </p:txBody>
      </p:sp>
      <p:sp>
        <p:nvSpPr>
          <p:cNvPr id="5" name="Espaço Reservado para Rodapé 4">
            <a:extLst>
              <a:ext uri="{FF2B5EF4-FFF2-40B4-BE49-F238E27FC236}">
                <a16:creationId xmlns:a16="http://schemas.microsoft.com/office/drawing/2014/main" id="{5732C25A-E5EB-4E3F-93BA-F4FA8DA5F4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Nunito" pitchFamily="2" charset="77"/>
              </a:defRPr>
            </a:lvl1pPr>
          </a:lstStyle>
          <a:p>
            <a:endParaRPr lang="pt-BR" dirty="0"/>
          </a:p>
        </p:txBody>
      </p:sp>
      <p:sp>
        <p:nvSpPr>
          <p:cNvPr id="6" name="Espaço Reservado para Número de Slide 5">
            <a:extLst>
              <a:ext uri="{FF2B5EF4-FFF2-40B4-BE49-F238E27FC236}">
                <a16:creationId xmlns:a16="http://schemas.microsoft.com/office/drawing/2014/main" id="{842CB5E9-234F-4DCF-86D5-0D04919E42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Nunito" pitchFamily="2" charset="77"/>
              </a:defRPr>
            </a:lvl1pPr>
          </a:lstStyle>
          <a:p>
            <a:fld id="{1FA2F137-BCC2-4AD1-AF85-2D0248E12762}" type="slidenum">
              <a:rPr lang="pt-BR" smtClean="0"/>
              <a:pPr/>
              <a:t>‹nº›</a:t>
            </a:fld>
            <a:endParaRPr lang="pt-BR" dirty="0"/>
          </a:p>
        </p:txBody>
      </p:sp>
    </p:spTree>
    <p:extLst>
      <p:ext uri="{BB962C8B-B14F-4D97-AF65-F5344CB8AC3E}">
        <p14:creationId xmlns:p14="http://schemas.microsoft.com/office/powerpoint/2010/main" val="23359588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Nunito"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Nunito"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Nunito"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Nunito"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Nunito"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Exo 2 ExtraBold"/>
              <a:buNone/>
              <a:defRPr sz="4400" b="1" i="0" u="none" strike="noStrike" cap="none">
                <a:solidFill>
                  <a:schemeClr val="dk1"/>
                </a:solidFill>
                <a:latin typeface="Exo 2 ExtraBold"/>
                <a:ea typeface="Exo 2 ExtraBold"/>
                <a:cs typeface="Exo 2 ExtraBold"/>
                <a:sym typeface="Exo 2 ExtraBold"/>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Nunito"/>
                <a:ea typeface="Nunito"/>
                <a:cs typeface="Nunito"/>
                <a:sym typeface="Nunit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Nunito"/>
                <a:ea typeface="Nunito"/>
                <a:cs typeface="Nunito"/>
                <a:sym typeface="Nunit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Nunito"/>
                <a:ea typeface="Nunito"/>
                <a:cs typeface="Nunito"/>
                <a:sym typeface="Nunit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Nunito"/>
                <a:ea typeface="Nunito"/>
                <a:cs typeface="Nunito"/>
                <a:sym typeface="Nunito"/>
              </a:defRPr>
            </a:lvl9pPr>
          </a:lstStyle>
          <a:p>
            <a:endParaRPr/>
          </a:p>
        </p:txBody>
      </p:sp>
      <p:sp>
        <p:nvSpPr>
          <p:cNvPr id="12" name="Google Shape;12;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B8B8B"/>
                </a:solidFill>
                <a:latin typeface="Nunito"/>
                <a:ea typeface="Nunito"/>
                <a:cs typeface="Nunito"/>
                <a:sym typeface="Nunito"/>
              </a:defRPr>
            </a:lvl1pPr>
            <a:lvl2pPr marR="0" lvl="1" algn="l" rtl="0">
              <a:spcBef>
                <a:spcPts val="0"/>
              </a:spcBef>
              <a:spcAft>
                <a:spcPts val="0"/>
              </a:spcAft>
              <a:buSzPts val="1400"/>
              <a:buNone/>
              <a:defRPr sz="1800" b="0" i="0" u="none" strike="noStrike" cap="none">
                <a:solidFill>
                  <a:schemeClr val="dk1"/>
                </a:solidFill>
                <a:latin typeface="Nunito"/>
                <a:ea typeface="Nunito"/>
                <a:cs typeface="Nunito"/>
                <a:sym typeface="Nunito"/>
              </a:defRPr>
            </a:lvl2pPr>
            <a:lvl3pPr marR="0" lvl="2" algn="l" rtl="0">
              <a:spcBef>
                <a:spcPts val="0"/>
              </a:spcBef>
              <a:spcAft>
                <a:spcPts val="0"/>
              </a:spcAft>
              <a:buSzPts val="1400"/>
              <a:buNone/>
              <a:defRPr sz="1800" b="0" i="0" u="none" strike="noStrike" cap="none">
                <a:solidFill>
                  <a:schemeClr val="dk1"/>
                </a:solidFill>
                <a:latin typeface="Nunito"/>
                <a:ea typeface="Nunito"/>
                <a:cs typeface="Nunito"/>
                <a:sym typeface="Nunito"/>
              </a:defRPr>
            </a:lvl3pPr>
            <a:lvl4pPr marR="0" lvl="3" algn="l" rtl="0">
              <a:spcBef>
                <a:spcPts val="0"/>
              </a:spcBef>
              <a:spcAft>
                <a:spcPts val="0"/>
              </a:spcAft>
              <a:buSzPts val="1400"/>
              <a:buNone/>
              <a:defRPr sz="1800" b="0" i="0" u="none" strike="noStrike" cap="none">
                <a:solidFill>
                  <a:schemeClr val="dk1"/>
                </a:solidFill>
                <a:latin typeface="Nunito"/>
                <a:ea typeface="Nunito"/>
                <a:cs typeface="Nunito"/>
                <a:sym typeface="Nunito"/>
              </a:defRPr>
            </a:lvl4pPr>
            <a:lvl5pPr marR="0" lvl="4" algn="l" rtl="0">
              <a:spcBef>
                <a:spcPts val="0"/>
              </a:spcBef>
              <a:spcAft>
                <a:spcPts val="0"/>
              </a:spcAft>
              <a:buSzPts val="1400"/>
              <a:buNone/>
              <a:defRPr sz="1800" b="0" i="0" u="none" strike="noStrike" cap="none">
                <a:solidFill>
                  <a:schemeClr val="dk1"/>
                </a:solidFill>
                <a:latin typeface="Nunito"/>
                <a:ea typeface="Nunito"/>
                <a:cs typeface="Nunito"/>
                <a:sym typeface="Nunito"/>
              </a:defRPr>
            </a:lvl5pPr>
            <a:lvl6pPr marR="0" lvl="5" algn="l" rtl="0">
              <a:spcBef>
                <a:spcPts val="0"/>
              </a:spcBef>
              <a:spcAft>
                <a:spcPts val="0"/>
              </a:spcAft>
              <a:buSzPts val="1400"/>
              <a:buNone/>
              <a:defRPr sz="1800" b="0" i="0" u="none" strike="noStrike" cap="none">
                <a:solidFill>
                  <a:schemeClr val="dk1"/>
                </a:solidFill>
                <a:latin typeface="Nunito"/>
                <a:ea typeface="Nunito"/>
                <a:cs typeface="Nunito"/>
                <a:sym typeface="Nunito"/>
              </a:defRPr>
            </a:lvl6pPr>
            <a:lvl7pPr marR="0" lvl="6" algn="l" rtl="0">
              <a:spcBef>
                <a:spcPts val="0"/>
              </a:spcBef>
              <a:spcAft>
                <a:spcPts val="0"/>
              </a:spcAft>
              <a:buSzPts val="1400"/>
              <a:buNone/>
              <a:defRPr sz="1800" b="0" i="0" u="none" strike="noStrike" cap="none">
                <a:solidFill>
                  <a:schemeClr val="dk1"/>
                </a:solidFill>
                <a:latin typeface="Nunito"/>
                <a:ea typeface="Nunito"/>
                <a:cs typeface="Nunito"/>
                <a:sym typeface="Nunito"/>
              </a:defRPr>
            </a:lvl7pPr>
            <a:lvl8pPr marR="0" lvl="7" algn="l" rtl="0">
              <a:spcBef>
                <a:spcPts val="0"/>
              </a:spcBef>
              <a:spcAft>
                <a:spcPts val="0"/>
              </a:spcAft>
              <a:buSzPts val="1400"/>
              <a:buNone/>
              <a:defRPr sz="1800" b="0" i="0" u="none" strike="noStrike" cap="none">
                <a:solidFill>
                  <a:schemeClr val="dk1"/>
                </a:solidFill>
                <a:latin typeface="Nunito"/>
                <a:ea typeface="Nunito"/>
                <a:cs typeface="Nunito"/>
                <a:sym typeface="Nunito"/>
              </a:defRPr>
            </a:lvl8pPr>
            <a:lvl9pPr marR="0" lvl="8" algn="l" rtl="0">
              <a:spcBef>
                <a:spcPts val="0"/>
              </a:spcBef>
              <a:spcAft>
                <a:spcPts val="0"/>
              </a:spcAft>
              <a:buSzPts val="1400"/>
              <a:buNone/>
              <a:defRPr sz="1800" b="0" i="0" u="none" strike="noStrike" cap="none">
                <a:solidFill>
                  <a:schemeClr val="dk1"/>
                </a:solidFill>
                <a:latin typeface="Nunito"/>
                <a:ea typeface="Nunito"/>
                <a:cs typeface="Nunito"/>
                <a:sym typeface="Nunito"/>
              </a:defRPr>
            </a:lvl9pPr>
          </a:lstStyle>
          <a:p>
            <a:endParaRPr/>
          </a:p>
        </p:txBody>
      </p:sp>
      <p:sp>
        <p:nvSpPr>
          <p:cNvPr id="13" name="Google Shape;13;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B8B8B"/>
                </a:solidFill>
                <a:latin typeface="Nunito"/>
                <a:ea typeface="Nunito"/>
                <a:cs typeface="Nunito"/>
                <a:sym typeface="Nunito"/>
              </a:defRPr>
            </a:lvl1pPr>
            <a:lvl2pPr marR="0" lvl="1" algn="l" rtl="0">
              <a:spcBef>
                <a:spcPts val="0"/>
              </a:spcBef>
              <a:spcAft>
                <a:spcPts val="0"/>
              </a:spcAft>
              <a:buSzPts val="1400"/>
              <a:buNone/>
              <a:defRPr sz="1800" b="0" i="0" u="none" strike="noStrike" cap="none">
                <a:solidFill>
                  <a:schemeClr val="dk1"/>
                </a:solidFill>
                <a:latin typeface="Nunito"/>
                <a:ea typeface="Nunito"/>
                <a:cs typeface="Nunito"/>
                <a:sym typeface="Nunito"/>
              </a:defRPr>
            </a:lvl2pPr>
            <a:lvl3pPr marR="0" lvl="2" algn="l" rtl="0">
              <a:spcBef>
                <a:spcPts val="0"/>
              </a:spcBef>
              <a:spcAft>
                <a:spcPts val="0"/>
              </a:spcAft>
              <a:buSzPts val="1400"/>
              <a:buNone/>
              <a:defRPr sz="1800" b="0" i="0" u="none" strike="noStrike" cap="none">
                <a:solidFill>
                  <a:schemeClr val="dk1"/>
                </a:solidFill>
                <a:latin typeface="Nunito"/>
                <a:ea typeface="Nunito"/>
                <a:cs typeface="Nunito"/>
                <a:sym typeface="Nunito"/>
              </a:defRPr>
            </a:lvl3pPr>
            <a:lvl4pPr marR="0" lvl="3" algn="l" rtl="0">
              <a:spcBef>
                <a:spcPts val="0"/>
              </a:spcBef>
              <a:spcAft>
                <a:spcPts val="0"/>
              </a:spcAft>
              <a:buSzPts val="1400"/>
              <a:buNone/>
              <a:defRPr sz="1800" b="0" i="0" u="none" strike="noStrike" cap="none">
                <a:solidFill>
                  <a:schemeClr val="dk1"/>
                </a:solidFill>
                <a:latin typeface="Nunito"/>
                <a:ea typeface="Nunito"/>
                <a:cs typeface="Nunito"/>
                <a:sym typeface="Nunito"/>
              </a:defRPr>
            </a:lvl4pPr>
            <a:lvl5pPr marR="0" lvl="4" algn="l" rtl="0">
              <a:spcBef>
                <a:spcPts val="0"/>
              </a:spcBef>
              <a:spcAft>
                <a:spcPts val="0"/>
              </a:spcAft>
              <a:buSzPts val="1400"/>
              <a:buNone/>
              <a:defRPr sz="1800" b="0" i="0" u="none" strike="noStrike" cap="none">
                <a:solidFill>
                  <a:schemeClr val="dk1"/>
                </a:solidFill>
                <a:latin typeface="Nunito"/>
                <a:ea typeface="Nunito"/>
                <a:cs typeface="Nunito"/>
                <a:sym typeface="Nunito"/>
              </a:defRPr>
            </a:lvl5pPr>
            <a:lvl6pPr marR="0" lvl="5" algn="l" rtl="0">
              <a:spcBef>
                <a:spcPts val="0"/>
              </a:spcBef>
              <a:spcAft>
                <a:spcPts val="0"/>
              </a:spcAft>
              <a:buSzPts val="1400"/>
              <a:buNone/>
              <a:defRPr sz="1800" b="0" i="0" u="none" strike="noStrike" cap="none">
                <a:solidFill>
                  <a:schemeClr val="dk1"/>
                </a:solidFill>
                <a:latin typeface="Nunito"/>
                <a:ea typeface="Nunito"/>
                <a:cs typeface="Nunito"/>
                <a:sym typeface="Nunito"/>
              </a:defRPr>
            </a:lvl6pPr>
            <a:lvl7pPr marR="0" lvl="6" algn="l" rtl="0">
              <a:spcBef>
                <a:spcPts val="0"/>
              </a:spcBef>
              <a:spcAft>
                <a:spcPts val="0"/>
              </a:spcAft>
              <a:buSzPts val="1400"/>
              <a:buNone/>
              <a:defRPr sz="1800" b="0" i="0" u="none" strike="noStrike" cap="none">
                <a:solidFill>
                  <a:schemeClr val="dk1"/>
                </a:solidFill>
                <a:latin typeface="Nunito"/>
                <a:ea typeface="Nunito"/>
                <a:cs typeface="Nunito"/>
                <a:sym typeface="Nunito"/>
              </a:defRPr>
            </a:lvl7pPr>
            <a:lvl8pPr marR="0" lvl="7" algn="l" rtl="0">
              <a:spcBef>
                <a:spcPts val="0"/>
              </a:spcBef>
              <a:spcAft>
                <a:spcPts val="0"/>
              </a:spcAft>
              <a:buSzPts val="1400"/>
              <a:buNone/>
              <a:defRPr sz="1800" b="0" i="0" u="none" strike="noStrike" cap="none">
                <a:solidFill>
                  <a:schemeClr val="dk1"/>
                </a:solidFill>
                <a:latin typeface="Nunito"/>
                <a:ea typeface="Nunito"/>
                <a:cs typeface="Nunito"/>
                <a:sym typeface="Nunito"/>
              </a:defRPr>
            </a:lvl8pPr>
            <a:lvl9pPr marR="0" lvl="8" algn="l" rtl="0">
              <a:spcBef>
                <a:spcPts val="0"/>
              </a:spcBef>
              <a:spcAft>
                <a:spcPts val="0"/>
              </a:spcAft>
              <a:buSzPts val="1400"/>
              <a:buNone/>
              <a:defRPr sz="1800" b="0" i="0" u="none" strike="noStrike" cap="none">
                <a:solidFill>
                  <a:schemeClr val="dk1"/>
                </a:solidFill>
                <a:latin typeface="Nunito"/>
                <a:ea typeface="Nunito"/>
                <a:cs typeface="Nunito"/>
                <a:sym typeface="Nunito"/>
              </a:defRPr>
            </a:lvl9pPr>
          </a:lstStyle>
          <a:p>
            <a:endParaRPr/>
          </a:p>
        </p:txBody>
      </p:sp>
      <p:sp>
        <p:nvSpPr>
          <p:cNvPr id="14" name="Google Shape;14;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B8B8B"/>
                </a:solidFill>
                <a:latin typeface="Nunito"/>
                <a:ea typeface="Nunito"/>
                <a:cs typeface="Nunito"/>
                <a:sym typeface="Nunito"/>
              </a:defRPr>
            </a:lvl1pPr>
            <a:lvl2pPr marL="0" marR="0" lvl="1" indent="0" algn="r" rtl="0">
              <a:spcBef>
                <a:spcPts val="0"/>
              </a:spcBef>
              <a:buNone/>
              <a:defRPr sz="1200" b="0" i="0" u="none" strike="noStrike" cap="none">
                <a:solidFill>
                  <a:srgbClr val="8B8B8B"/>
                </a:solidFill>
                <a:latin typeface="Nunito"/>
                <a:ea typeface="Nunito"/>
                <a:cs typeface="Nunito"/>
                <a:sym typeface="Nunito"/>
              </a:defRPr>
            </a:lvl2pPr>
            <a:lvl3pPr marL="0" marR="0" lvl="2" indent="0" algn="r" rtl="0">
              <a:spcBef>
                <a:spcPts val="0"/>
              </a:spcBef>
              <a:buNone/>
              <a:defRPr sz="1200" b="0" i="0" u="none" strike="noStrike" cap="none">
                <a:solidFill>
                  <a:srgbClr val="8B8B8B"/>
                </a:solidFill>
                <a:latin typeface="Nunito"/>
                <a:ea typeface="Nunito"/>
                <a:cs typeface="Nunito"/>
                <a:sym typeface="Nunito"/>
              </a:defRPr>
            </a:lvl3pPr>
            <a:lvl4pPr marL="0" marR="0" lvl="3" indent="0" algn="r" rtl="0">
              <a:spcBef>
                <a:spcPts val="0"/>
              </a:spcBef>
              <a:buNone/>
              <a:defRPr sz="1200" b="0" i="0" u="none" strike="noStrike" cap="none">
                <a:solidFill>
                  <a:srgbClr val="8B8B8B"/>
                </a:solidFill>
                <a:latin typeface="Nunito"/>
                <a:ea typeface="Nunito"/>
                <a:cs typeface="Nunito"/>
                <a:sym typeface="Nunito"/>
              </a:defRPr>
            </a:lvl4pPr>
            <a:lvl5pPr marL="0" marR="0" lvl="4" indent="0" algn="r" rtl="0">
              <a:spcBef>
                <a:spcPts val="0"/>
              </a:spcBef>
              <a:buNone/>
              <a:defRPr sz="1200" b="0" i="0" u="none" strike="noStrike" cap="none">
                <a:solidFill>
                  <a:srgbClr val="8B8B8B"/>
                </a:solidFill>
                <a:latin typeface="Nunito"/>
                <a:ea typeface="Nunito"/>
                <a:cs typeface="Nunito"/>
                <a:sym typeface="Nunito"/>
              </a:defRPr>
            </a:lvl5pPr>
            <a:lvl6pPr marL="0" marR="0" lvl="5" indent="0" algn="r" rtl="0">
              <a:spcBef>
                <a:spcPts val="0"/>
              </a:spcBef>
              <a:buNone/>
              <a:defRPr sz="1200" b="0" i="0" u="none" strike="noStrike" cap="none">
                <a:solidFill>
                  <a:srgbClr val="8B8B8B"/>
                </a:solidFill>
                <a:latin typeface="Nunito"/>
                <a:ea typeface="Nunito"/>
                <a:cs typeface="Nunito"/>
                <a:sym typeface="Nunito"/>
              </a:defRPr>
            </a:lvl6pPr>
            <a:lvl7pPr marL="0" marR="0" lvl="6" indent="0" algn="r" rtl="0">
              <a:spcBef>
                <a:spcPts val="0"/>
              </a:spcBef>
              <a:buNone/>
              <a:defRPr sz="1200" b="0" i="0" u="none" strike="noStrike" cap="none">
                <a:solidFill>
                  <a:srgbClr val="8B8B8B"/>
                </a:solidFill>
                <a:latin typeface="Nunito"/>
                <a:ea typeface="Nunito"/>
                <a:cs typeface="Nunito"/>
                <a:sym typeface="Nunito"/>
              </a:defRPr>
            </a:lvl7pPr>
            <a:lvl8pPr marL="0" marR="0" lvl="7" indent="0" algn="r" rtl="0">
              <a:spcBef>
                <a:spcPts val="0"/>
              </a:spcBef>
              <a:buNone/>
              <a:defRPr sz="1200" b="0" i="0" u="none" strike="noStrike" cap="none">
                <a:solidFill>
                  <a:srgbClr val="8B8B8B"/>
                </a:solidFill>
                <a:latin typeface="Nunito"/>
                <a:ea typeface="Nunito"/>
                <a:cs typeface="Nunito"/>
                <a:sym typeface="Nunito"/>
              </a:defRPr>
            </a:lvl8pPr>
            <a:lvl9pPr marL="0" marR="0" lvl="8" indent="0" algn="r" rtl="0">
              <a:spcBef>
                <a:spcPts val="0"/>
              </a:spcBef>
              <a:buNone/>
              <a:defRPr sz="1200" b="0" i="0" u="none" strike="noStrike" cap="none">
                <a:solidFill>
                  <a:srgbClr val="8B8B8B"/>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3069245432"/>
      </p:ext>
    </p:extLst>
  </p:cSld>
  <p:clrMap bg1="lt1" tx1="dk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
        <p:cNvGrpSpPr/>
        <p:nvPr/>
      </p:nvGrpSpPr>
      <p:grpSpPr>
        <a:xfrm>
          <a:off x="0" y="0"/>
          <a:ext cx="0" cy="0"/>
          <a:chOff x="0" y="0"/>
          <a:chExt cx="0" cy="0"/>
        </a:xfrm>
      </p:grpSpPr>
      <p:sp>
        <p:nvSpPr>
          <p:cNvPr id="85" name="Google Shape;85;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6" name="Google Shape;86;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7" name="Google Shape;87;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8" name="Google Shape;88;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9" name="Google Shape;89;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pt-BR"/>
              <a:t>‹nº›</a:t>
            </a:fld>
            <a:endParaRPr/>
          </a:p>
        </p:txBody>
      </p:sp>
    </p:spTree>
    <p:extLst>
      <p:ext uri="{BB962C8B-B14F-4D97-AF65-F5344CB8AC3E}">
        <p14:creationId xmlns:p14="http://schemas.microsoft.com/office/powerpoint/2010/main" val="775537010"/>
      </p:ext>
    </p:extLst>
  </p:cSld>
  <p:clrMap bg1="lt1" tx1="dk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a:extLst>
              <a:ext uri="{FF2B5EF4-FFF2-40B4-BE49-F238E27FC236}">
                <a16:creationId xmlns:a16="http://schemas.microsoft.com/office/drawing/2014/main" id="{AB34CB66-79A5-4BAE-BAA4-ABA728B6C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a:extLst>
              <a:ext uri="{FF2B5EF4-FFF2-40B4-BE49-F238E27FC236}">
                <a16:creationId xmlns:a16="http://schemas.microsoft.com/office/drawing/2014/main" id="{FD89BAB9-8D51-42E4-9CE5-5B523EB10F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87258D78-4FBD-4264-AEBC-557F64BA41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6FF87-8EAF-4812-8240-1ACDDDC65625}" type="datetimeFigureOut">
              <a:rPr lang="pt-BR" smtClean="0"/>
              <a:t>30/11/2023</a:t>
            </a:fld>
            <a:endParaRPr lang="pt-BR"/>
          </a:p>
        </p:txBody>
      </p:sp>
      <p:sp>
        <p:nvSpPr>
          <p:cNvPr id="5" name="Espaço Reservado para Rodapé 4">
            <a:extLst>
              <a:ext uri="{FF2B5EF4-FFF2-40B4-BE49-F238E27FC236}">
                <a16:creationId xmlns:a16="http://schemas.microsoft.com/office/drawing/2014/main" id="{5732C25A-E5EB-4E3F-93BA-F4FA8DA5F4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a:extLst>
              <a:ext uri="{FF2B5EF4-FFF2-40B4-BE49-F238E27FC236}">
                <a16:creationId xmlns:a16="http://schemas.microsoft.com/office/drawing/2014/main" id="{842CB5E9-234F-4DCF-86D5-0D04919E42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A2F137-BCC2-4AD1-AF85-2D0248E12762}" type="slidenum">
              <a:rPr lang="pt-BR" smtClean="0"/>
              <a:t>‹nº›</a:t>
            </a:fld>
            <a:endParaRPr lang="pt-BR"/>
          </a:p>
        </p:txBody>
      </p:sp>
    </p:spTree>
    <p:extLst>
      <p:ext uri="{BB962C8B-B14F-4D97-AF65-F5344CB8AC3E}">
        <p14:creationId xmlns:p14="http://schemas.microsoft.com/office/powerpoint/2010/main" val="227706300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notesSlide" Target="../notesSlides/notesSlide2.xml"/><Relationship Id="rId7" Type="http://schemas.openxmlformats.org/officeDocument/2006/relationships/image" Target="../media/image7.png"/><Relationship Id="rId2" Type="http://schemas.openxmlformats.org/officeDocument/2006/relationships/slideLayout" Target="../slideLayouts/slideLayout18.xml"/><Relationship Id="rId1" Type="http://schemas.openxmlformats.org/officeDocument/2006/relationships/tags" Target="../tags/tag1.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10.svg"/><Relationship Id="rId4" Type="http://schemas.openxmlformats.org/officeDocument/2006/relationships/image" Target="../media/image6.jp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3.xml"/><Relationship Id="rId6" Type="http://schemas.openxmlformats.org/officeDocument/2006/relationships/image" Target="../media/image14.gif"/><Relationship Id="rId5" Type="http://schemas.openxmlformats.org/officeDocument/2006/relationships/image" Target="../media/image13.gif"/><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18.sv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23.xml"/><Relationship Id="rId6" Type="http://schemas.openxmlformats.org/officeDocument/2006/relationships/image" Target="../media/image20.sv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3.xml"/><Relationship Id="rId5" Type="http://schemas.openxmlformats.org/officeDocument/2006/relationships/image" Target="../media/image22.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2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3.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3.xml"/><Relationship Id="rId6" Type="http://schemas.openxmlformats.org/officeDocument/2006/relationships/image" Target="../media/image33.png"/><Relationship Id="rId5" Type="http://schemas.openxmlformats.org/officeDocument/2006/relationships/image" Target="../media/image36.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image" Target="../media/image20.sv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5.xml"/><Relationship Id="rId1" Type="http://schemas.openxmlformats.org/officeDocument/2006/relationships/slideLayout" Target="../slideLayouts/slideLayout23.xml"/><Relationship Id="rId6" Type="http://schemas.openxmlformats.org/officeDocument/2006/relationships/image" Target="../media/image15.png"/><Relationship Id="rId5" Type="http://schemas.openxmlformats.org/officeDocument/2006/relationships/image" Target="../media/image39.sv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notesSlide" Target="../notesSlides/notesSlide16.xml"/><Relationship Id="rId7" Type="http://schemas.openxmlformats.org/officeDocument/2006/relationships/image" Target="../media/image42.sv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41.png"/><Relationship Id="rId11" Type="http://schemas.openxmlformats.org/officeDocument/2006/relationships/image" Target="../media/image10.svg"/><Relationship Id="rId5" Type="http://schemas.microsoft.com/office/2007/relationships/hdphoto" Target="../media/hdphoto1.wdp"/><Relationship Id="rId10" Type="http://schemas.openxmlformats.org/officeDocument/2006/relationships/image" Target="../media/image9.png"/><Relationship Id="rId4" Type="http://schemas.openxmlformats.org/officeDocument/2006/relationships/image" Target="../media/image40.png"/><Relationship Id="rId9" Type="http://schemas.openxmlformats.org/officeDocument/2006/relationships/image" Target="../media/image44.svg"/></Relationships>
</file>

<file path=ppt/slides/_rels/slide1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7.xml"/><Relationship Id="rId1" Type="http://schemas.openxmlformats.org/officeDocument/2006/relationships/slideLayout" Target="../slideLayouts/slideLayout23.xml"/><Relationship Id="rId5" Type="http://schemas.openxmlformats.org/officeDocument/2006/relationships/image" Target="../media/image1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notesSlide" Target="../notesSlides/notesSlide18.xml"/><Relationship Id="rId7" Type="http://schemas.openxmlformats.org/officeDocument/2006/relationships/image" Target="../media/image9.png"/><Relationship Id="rId2" Type="http://schemas.openxmlformats.org/officeDocument/2006/relationships/slideLayout" Target="../slideLayouts/slideLayout18.xml"/><Relationship Id="rId1" Type="http://schemas.openxmlformats.org/officeDocument/2006/relationships/tags" Target="../tags/tag3.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6.jpg"/></Relationships>
</file>

<file path=ppt/slides/_rels/slide1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9.xml"/><Relationship Id="rId1" Type="http://schemas.openxmlformats.org/officeDocument/2006/relationships/slideLayout" Target="../slideLayouts/slideLayout23.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notesSlide" Target="../notesSlides/notesSlide20.xml"/><Relationship Id="rId7" Type="http://schemas.openxmlformats.org/officeDocument/2006/relationships/image" Target="../media/image43.png"/><Relationship Id="rId2" Type="http://schemas.openxmlformats.org/officeDocument/2006/relationships/slideLayout" Target="../slideLayouts/slideLayout23.xml"/><Relationship Id="rId1" Type="http://schemas.openxmlformats.org/officeDocument/2006/relationships/tags" Target="../tags/tag4.xml"/><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10.svg"/><Relationship Id="rId4" Type="http://schemas.openxmlformats.org/officeDocument/2006/relationships/image" Target="../media/image48.jpg"/><Relationship Id="rId9"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23.xml"/><Relationship Id="rId5" Type="http://schemas.openxmlformats.org/officeDocument/2006/relationships/image" Target="../media/image51.pn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2.xml"/><Relationship Id="rId1" Type="http://schemas.openxmlformats.org/officeDocument/2006/relationships/slideLayout" Target="../slideLayouts/slideLayout23.xml"/><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3.xml"/><Relationship Id="rId1" Type="http://schemas.openxmlformats.org/officeDocument/2006/relationships/slideLayout" Target="../slideLayouts/slideLayout23.xml"/><Relationship Id="rId4" Type="http://schemas.openxmlformats.org/officeDocument/2006/relationships/image" Target="../media/image55.png"/></Relationships>
</file>

<file path=ppt/slides/_rels/slide24.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23.xml"/><Relationship Id="rId5" Type="http://schemas.openxmlformats.org/officeDocument/2006/relationships/image" Target="../media/image51.png"/><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6.xml"/><Relationship Id="rId1" Type="http://schemas.openxmlformats.org/officeDocument/2006/relationships/slideLayout" Target="../slideLayouts/slideLayout34.xml"/></Relationships>
</file>

<file path=ppt/slides/_rels/slide27.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27.xml"/><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8.xml"/><Relationship Id="rId1" Type="http://schemas.openxmlformats.org/officeDocument/2006/relationships/slideLayout" Target="../slideLayouts/slideLayout23.xml"/><Relationship Id="rId5" Type="http://schemas.openxmlformats.org/officeDocument/2006/relationships/image" Target="../media/image51.png"/><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9.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30.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30.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31.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31.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3.xml"/><Relationship Id="rId1" Type="http://schemas.openxmlformats.org/officeDocument/2006/relationships/slideLayout" Target="../slideLayouts/slideLayout23.xml"/><Relationship Id="rId5" Type="http://schemas.openxmlformats.org/officeDocument/2006/relationships/image" Target="../media/image51.png"/><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34.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36.xml"/><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37.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38.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39.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40.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41.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41.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2.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53.xml"/><Relationship Id="rId1" Type="http://schemas.openxmlformats.org/officeDocument/2006/relationships/tags" Target="../tags/tag5.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3.xml"/><Relationship Id="rId1" Type="http://schemas.openxmlformats.org/officeDocument/2006/relationships/tags" Target="../tags/tag6.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53.xml"/><Relationship Id="rId1" Type="http://schemas.openxmlformats.org/officeDocument/2006/relationships/tags" Target="../tags/tag7.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3.xml"/><Relationship Id="rId1" Type="http://schemas.openxmlformats.org/officeDocument/2006/relationships/tags" Target="../tags/tag8.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3.xml"/><Relationship Id="rId1" Type="http://schemas.openxmlformats.org/officeDocument/2006/relationships/tags" Target="../tags/tag9.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53.xml"/><Relationship Id="rId1" Type="http://schemas.openxmlformats.org/officeDocument/2006/relationships/tags" Target="../tags/tag10.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3.xml"/><Relationship Id="rId1" Type="http://schemas.openxmlformats.org/officeDocument/2006/relationships/tags" Target="../tags/tag11.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23.png"/></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0.xml"/><Relationship Id="rId1" Type="http://schemas.openxmlformats.org/officeDocument/2006/relationships/slideLayout" Target="../slideLayouts/slideLayout23.xml"/></Relationships>
</file>

<file path=ppt/slides/_rels/slide51.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51.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52.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notesSlide" Target="../notesSlides/notesSlide52.xml"/><Relationship Id="rId1" Type="http://schemas.openxmlformats.org/officeDocument/2006/relationships/slideLayout" Target="../slideLayouts/slideLayout23.xml"/><Relationship Id="rId4" Type="http://schemas.openxmlformats.org/officeDocument/2006/relationships/image" Target="../media/image62.png"/></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3.xml"/><Relationship Id="rId1" Type="http://schemas.openxmlformats.org/officeDocument/2006/relationships/slideLayout" Target="../slideLayouts/slideLayout23.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75.jp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53.xml"/><Relationship Id="rId1" Type="http://schemas.openxmlformats.org/officeDocument/2006/relationships/tags" Target="../tags/tag12.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76.jpg"/></Relationships>
</file>

<file path=ppt/slides/_rels/slide55.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55.xml"/><Relationship Id="rId1" Type="http://schemas.openxmlformats.org/officeDocument/2006/relationships/slideLayout" Target="../slideLayouts/slideLayout53.xml"/><Relationship Id="rId4" Type="http://schemas.openxmlformats.org/officeDocument/2006/relationships/image" Target="../media/image55.png"/></Relationships>
</file>

<file path=ppt/slides/_rels/slide56.xml.rels><?xml version="1.0" encoding="UTF-8" standalone="yes"?>
<Relationships xmlns="http://schemas.openxmlformats.org/package/2006/relationships"><Relationship Id="rId8" Type="http://schemas.openxmlformats.org/officeDocument/2006/relationships/image" Target="../media/image79.jpg"/><Relationship Id="rId3" Type="http://schemas.openxmlformats.org/officeDocument/2006/relationships/notesSlide" Target="../notesSlides/notesSlide56.xml"/><Relationship Id="rId7" Type="http://schemas.openxmlformats.org/officeDocument/2006/relationships/image" Target="../media/image42.svg"/><Relationship Id="rId2" Type="http://schemas.openxmlformats.org/officeDocument/2006/relationships/slideLayout" Target="../slideLayouts/slideLayout53.xml"/><Relationship Id="rId1" Type="http://schemas.openxmlformats.org/officeDocument/2006/relationships/tags" Target="../tags/tag13.xml"/><Relationship Id="rId6" Type="http://schemas.openxmlformats.org/officeDocument/2006/relationships/image" Target="../media/image41.png"/><Relationship Id="rId11" Type="http://schemas.openxmlformats.org/officeDocument/2006/relationships/image" Target="../media/image82.png"/><Relationship Id="rId5" Type="http://schemas.openxmlformats.org/officeDocument/2006/relationships/image" Target="../media/image78.svg"/><Relationship Id="rId10" Type="http://schemas.openxmlformats.org/officeDocument/2006/relationships/image" Target="../media/image81.jpg"/><Relationship Id="rId4" Type="http://schemas.openxmlformats.org/officeDocument/2006/relationships/image" Target="../media/image15.png"/><Relationship Id="rId9" Type="http://schemas.openxmlformats.org/officeDocument/2006/relationships/image" Target="../media/image80.png"/></Relationships>
</file>

<file path=ppt/slides/_rels/slide5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notesSlide" Target="../notesSlides/notesSlide57.xml"/><Relationship Id="rId7" Type="http://schemas.openxmlformats.org/officeDocument/2006/relationships/image" Target="../media/image4.png"/><Relationship Id="rId2" Type="http://schemas.openxmlformats.org/officeDocument/2006/relationships/slideLayout" Target="../slideLayouts/slideLayout53.xml"/><Relationship Id="rId1" Type="http://schemas.openxmlformats.org/officeDocument/2006/relationships/tags" Target="../tags/tag14.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85.svg"/><Relationship Id="rId4" Type="http://schemas.openxmlformats.org/officeDocument/2006/relationships/image" Target="../media/image83.jpeg"/><Relationship Id="rId9" Type="http://schemas.openxmlformats.org/officeDocument/2006/relationships/image" Target="../media/image84.png"/></Relationships>
</file>

<file path=ppt/slides/_rels/slide58.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notesSlide" Target="../notesSlides/notesSlide58.xml"/><Relationship Id="rId7" Type="http://schemas.openxmlformats.org/officeDocument/2006/relationships/image" Target="../media/image24.png"/><Relationship Id="rId2" Type="http://schemas.openxmlformats.org/officeDocument/2006/relationships/slideLayout" Target="../slideLayouts/slideLayout53.xml"/><Relationship Id="rId1" Type="http://schemas.openxmlformats.org/officeDocument/2006/relationships/tags" Target="../tags/tag15.xml"/><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88.svg"/><Relationship Id="rId4" Type="http://schemas.openxmlformats.org/officeDocument/2006/relationships/image" Target="../media/image23.png"/><Relationship Id="rId9" Type="http://schemas.openxmlformats.org/officeDocument/2006/relationships/image" Target="../media/image8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14" name="Google Shape;171;p1">
            <a:extLst>
              <a:ext uri="{FF2B5EF4-FFF2-40B4-BE49-F238E27FC236}">
                <a16:creationId xmlns:a16="http://schemas.microsoft.com/office/drawing/2014/main" id="{9BF91CE2-331D-1E1D-A636-646882540276}"/>
              </a:ext>
            </a:extLst>
          </p:cNvPr>
          <p:cNvPicPr preferRelativeResize="0"/>
          <p:nvPr/>
        </p:nvPicPr>
        <p:blipFill rotWithShape="1">
          <a:blip r:embed="rId3">
            <a:alphaModFix/>
          </a:blip>
          <a:srcRect l="1812" t="10993" r="20407" b="22881"/>
          <a:stretch/>
        </p:blipFill>
        <p:spPr>
          <a:xfrm>
            <a:off x="0" y="0"/>
            <a:ext cx="12191999" cy="6987947"/>
          </a:xfrm>
          <a:prstGeom prst="rect">
            <a:avLst/>
          </a:prstGeom>
          <a:noFill/>
          <a:ln>
            <a:noFill/>
          </a:ln>
        </p:spPr>
      </p:pic>
      <p:sp>
        <p:nvSpPr>
          <p:cNvPr id="13" name="Retângulo 12">
            <a:extLst>
              <a:ext uri="{FF2B5EF4-FFF2-40B4-BE49-F238E27FC236}">
                <a16:creationId xmlns:a16="http://schemas.microsoft.com/office/drawing/2014/main" id="{FCF90518-B330-BA59-7BCB-C818389130B0}"/>
              </a:ext>
            </a:extLst>
          </p:cNvPr>
          <p:cNvSpPr/>
          <p:nvPr/>
        </p:nvSpPr>
        <p:spPr>
          <a:xfrm>
            <a:off x="-11174" y="-948"/>
            <a:ext cx="6788987" cy="7090355"/>
          </a:xfrm>
          <a:prstGeom prst="rect">
            <a:avLst/>
          </a:prstGeom>
          <a:gradFill flip="none" rotWithShape="1">
            <a:gsLst>
              <a:gs pos="0">
                <a:schemeClr val="accent2">
                  <a:alpha val="51000"/>
                </a:schemeClr>
              </a:gs>
              <a:gs pos="10000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FFFFFF"/>
              </a:solidFill>
              <a:effectLst/>
              <a:uLnTx/>
              <a:uFillTx/>
              <a:latin typeface="Nunito" pitchFamily="2" charset="77"/>
              <a:ea typeface="+mn-ea"/>
              <a:cs typeface="+mn-cs"/>
              <a:sym typeface="Arial"/>
            </a:endParaRPr>
          </a:p>
        </p:txBody>
      </p:sp>
      <p:sp>
        <p:nvSpPr>
          <p:cNvPr id="91" name="Google Shape;91;p1"/>
          <p:cNvSpPr/>
          <p:nvPr/>
        </p:nvSpPr>
        <p:spPr>
          <a:xfrm rot="-1280655">
            <a:off x="-3307951" y="-1322286"/>
            <a:ext cx="10921610" cy="8912679"/>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dk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dirty="0">
              <a:ln>
                <a:noFill/>
              </a:ln>
              <a:solidFill>
                <a:srgbClr val="262626"/>
              </a:solidFill>
              <a:effectLst/>
              <a:uLnTx/>
              <a:uFillTx/>
              <a:latin typeface="Nunito" pitchFamily="2" charset="77"/>
              <a:ea typeface="Nunito"/>
              <a:cs typeface="Nunito"/>
              <a:sym typeface="Nunito"/>
            </a:endParaRPr>
          </a:p>
        </p:txBody>
      </p:sp>
      <p:pic>
        <p:nvPicPr>
          <p:cNvPr id="93" name="Google Shape;93;p1"/>
          <p:cNvPicPr preferRelativeResize="0"/>
          <p:nvPr/>
        </p:nvPicPr>
        <p:blipFill rotWithShape="1">
          <a:blip r:embed="rId4">
            <a:alphaModFix/>
          </a:blip>
          <a:srcRect/>
          <a:stretch/>
        </p:blipFill>
        <p:spPr>
          <a:xfrm rot="4960450">
            <a:off x="8714118" y="4930803"/>
            <a:ext cx="4587072" cy="5509917"/>
          </a:xfrm>
          <a:prstGeom prst="rect">
            <a:avLst/>
          </a:prstGeom>
          <a:noFill/>
          <a:ln>
            <a:noFill/>
          </a:ln>
        </p:spPr>
      </p:pic>
      <p:grpSp>
        <p:nvGrpSpPr>
          <p:cNvPr id="2" name="Agrupar 1">
            <a:extLst>
              <a:ext uri="{FF2B5EF4-FFF2-40B4-BE49-F238E27FC236}">
                <a16:creationId xmlns:a16="http://schemas.microsoft.com/office/drawing/2014/main" id="{B507DC23-19DD-FB01-2C79-76B22E20C205}"/>
              </a:ext>
            </a:extLst>
          </p:cNvPr>
          <p:cNvGrpSpPr/>
          <p:nvPr/>
        </p:nvGrpSpPr>
        <p:grpSpPr>
          <a:xfrm>
            <a:off x="416111" y="1321401"/>
            <a:ext cx="3883967" cy="4512035"/>
            <a:chOff x="399275" y="1310090"/>
            <a:chExt cx="3883967" cy="4512035"/>
          </a:xfrm>
        </p:grpSpPr>
        <p:sp>
          <p:nvSpPr>
            <p:cNvPr id="3" name="CaixaDeTexto 2">
              <a:extLst>
                <a:ext uri="{FF2B5EF4-FFF2-40B4-BE49-F238E27FC236}">
                  <a16:creationId xmlns:a16="http://schemas.microsoft.com/office/drawing/2014/main" id="{1ABE8966-F12A-AE55-06C5-E8DD3C217680}"/>
                </a:ext>
              </a:extLst>
            </p:cNvPr>
            <p:cNvSpPr txBox="1"/>
            <p:nvPr/>
          </p:nvSpPr>
          <p:spPr>
            <a:xfrm>
              <a:off x="399275" y="2522610"/>
              <a:ext cx="3883967" cy="2582245"/>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600" b="0" i="0" u="none" strike="noStrike" kern="0" cap="none" spc="0" normalizeH="0" baseline="0" noProof="0" dirty="0">
                  <a:ln>
                    <a:noFill/>
                  </a:ln>
                  <a:solidFill>
                    <a:srgbClr val="FFFFFF"/>
                  </a:solidFill>
                  <a:effectLst/>
                  <a:uLnTx/>
                  <a:uFillTx/>
                  <a:latin typeface="Exo 2.0 Extra Bold" pitchFamily="2" charset="77"/>
                  <a:ea typeface="+mn-ea"/>
                  <a:cs typeface="Arial"/>
                  <a:sym typeface="Arial"/>
                </a:rPr>
                <a:t>Mulher Empreendedora Sicredi</a:t>
              </a:r>
            </a:p>
            <a:p>
              <a:pPr marL="0" marR="0" lvl="0" indent="0" algn="ctr" defTabSz="914400" rtl="0" eaLnBrk="1" fontAlgn="auto" latinLnBrk="0" hangingPunct="1">
                <a:lnSpc>
                  <a:spcPct val="130000"/>
                </a:lnSpc>
                <a:spcBef>
                  <a:spcPts val="12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FFFFFF"/>
                  </a:solidFill>
                  <a:effectLst/>
                  <a:uLnTx/>
                  <a:uFillTx/>
                  <a:latin typeface="Exo 2.0" pitchFamily="2" charset="77"/>
                  <a:ea typeface="+mn-ea"/>
                  <a:cs typeface="Arial"/>
                  <a:sym typeface="Arial"/>
                </a:rPr>
                <a:t>Desenvolvendo autonomia e independência feminina</a:t>
              </a:r>
              <a:endParaRPr kumimoji="0" lang="pt-BR" sz="1400" b="0" i="0" u="none" strike="noStrike" kern="0" cap="none" spc="0" normalizeH="0" baseline="0" noProof="0" dirty="0">
                <a:ln>
                  <a:noFill/>
                </a:ln>
                <a:solidFill>
                  <a:srgbClr val="FFFFFF"/>
                </a:solidFill>
                <a:effectLst/>
                <a:uLnTx/>
                <a:uFillTx/>
                <a:latin typeface="Exo 2.0" pitchFamily="2" charset="77"/>
                <a:ea typeface="+mn-ea"/>
                <a:cs typeface="Arial"/>
                <a:sym typeface="Arial"/>
              </a:endParaRPr>
            </a:p>
          </p:txBody>
        </p:sp>
        <p:grpSp>
          <p:nvGrpSpPr>
            <p:cNvPr id="4" name="Agrupar 3">
              <a:extLst>
                <a:ext uri="{FF2B5EF4-FFF2-40B4-BE49-F238E27FC236}">
                  <a16:creationId xmlns:a16="http://schemas.microsoft.com/office/drawing/2014/main" id="{0B216466-9FCD-9924-C09F-BD7AE78A0AA1}"/>
                </a:ext>
              </a:extLst>
            </p:cNvPr>
            <p:cNvGrpSpPr>
              <a:grpSpLocks noChangeAspect="1"/>
            </p:cNvGrpSpPr>
            <p:nvPr/>
          </p:nvGrpSpPr>
          <p:grpSpPr>
            <a:xfrm>
              <a:off x="1678246" y="1310090"/>
              <a:ext cx="1561658" cy="917056"/>
              <a:chOff x="5434011" y="3038318"/>
              <a:chExt cx="1326071" cy="779206"/>
            </a:xfrm>
          </p:grpSpPr>
          <p:sp>
            <p:nvSpPr>
              <p:cNvPr id="6" name="Forma Livre: Forma 4">
                <a:extLst>
                  <a:ext uri="{FF2B5EF4-FFF2-40B4-BE49-F238E27FC236}">
                    <a16:creationId xmlns:a16="http://schemas.microsoft.com/office/drawing/2014/main" id="{F5A6FCDB-8952-B669-3B6C-41E52746EFBB}"/>
                  </a:ext>
                </a:extLst>
              </p:cNvPr>
              <p:cNvSpPr/>
              <p:nvPr/>
            </p:nvSpPr>
            <p:spPr>
              <a:xfrm>
                <a:off x="5434011" y="3273252"/>
                <a:ext cx="635839" cy="544272"/>
              </a:xfrm>
              <a:custGeom>
                <a:avLst/>
                <a:gdLst>
                  <a:gd name="connsiteX0" fmla="*/ 530600 w 635839"/>
                  <a:gd name="connsiteY0" fmla="*/ 543195 h 544272"/>
                  <a:gd name="connsiteX1" fmla="*/ 306477 w 635839"/>
                  <a:gd name="connsiteY1" fmla="*/ 311166 h 544272"/>
                  <a:gd name="connsiteX2" fmla="*/ 244945 w 635839"/>
                  <a:gd name="connsiteY2" fmla="*/ 254778 h 544272"/>
                  <a:gd name="connsiteX3" fmla="*/ 244945 w 635839"/>
                  <a:gd name="connsiteY3" fmla="*/ 254778 h 544272"/>
                  <a:gd name="connsiteX4" fmla="*/ 28156 w 635839"/>
                  <a:gd name="connsiteY4" fmla="*/ 87615 h 544272"/>
                  <a:gd name="connsiteX5" fmla="*/ -1562 w 635839"/>
                  <a:gd name="connsiteY5" fmla="*/ 40942 h 544272"/>
                  <a:gd name="connsiteX6" fmla="*/ 105119 w 635839"/>
                  <a:gd name="connsiteY6" fmla="*/ -968 h 544272"/>
                  <a:gd name="connsiteX7" fmla="*/ 633661 w 635839"/>
                  <a:gd name="connsiteY7" fmla="*/ 135145 h 544272"/>
                  <a:gd name="connsiteX8" fmla="*/ 632231 w 635839"/>
                  <a:gd name="connsiteY8" fmla="*/ 135811 h 544272"/>
                  <a:gd name="connsiteX9" fmla="*/ 633661 w 635839"/>
                  <a:gd name="connsiteY9" fmla="*/ 135145 h 544272"/>
                  <a:gd name="connsiteX10" fmla="*/ 530600 w 635839"/>
                  <a:gd name="connsiteY10" fmla="*/ 543195 h 54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5839" h="544272">
                    <a:moveTo>
                      <a:pt x="530600" y="543195"/>
                    </a:moveTo>
                    <a:cubicBezTo>
                      <a:pt x="458209" y="463185"/>
                      <a:pt x="384677" y="383652"/>
                      <a:pt x="306477" y="311166"/>
                    </a:cubicBezTo>
                    <a:cubicBezTo>
                      <a:pt x="286285" y="292116"/>
                      <a:pt x="263519" y="270971"/>
                      <a:pt x="244945" y="254778"/>
                    </a:cubicBezTo>
                    <a:lnTo>
                      <a:pt x="244945" y="254778"/>
                    </a:lnTo>
                    <a:cubicBezTo>
                      <a:pt x="175794" y="195151"/>
                      <a:pt x="103403" y="139335"/>
                      <a:pt x="28156" y="87615"/>
                    </a:cubicBezTo>
                    <a:cubicBezTo>
                      <a:pt x="5582" y="72279"/>
                      <a:pt x="-4420" y="55515"/>
                      <a:pt x="-1562" y="40942"/>
                    </a:cubicBezTo>
                    <a:cubicBezTo>
                      <a:pt x="2820" y="18559"/>
                      <a:pt x="37109" y="175"/>
                      <a:pt x="105119" y="-968"/>
                    </a:cubicBezTo>
                    <a:cubicBezTo>
                      <a:pt x="281332" y="-3921"/>
                      <a:pt x="477355" y="53515"/>
                      <a:pt x="633661" y="135145"/>
                    </a:cubicBezTo>
                    <a:lnTo>
                      <a:pt x="632231" y="135811"/>
                    </a:lnTo>
                    <a:lnTo>
                      <a:pt x="633661" y="135145"/>
                    </a:lnTo>
                    <a:cubicBezTo>
                      <a:pt x="636329" y="277924"/>
                      <a:pt x="600801" y="418798"/>
                      <a:pt x="530600" y="543195"/>
                    </a:cubicBezTo>
                  </a:path>
                </a:pathLst>
              </a:custGeom>
              <a:noFill/>
              <a:ln w="12700"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7" name="Forma Livre: Forma 5">
                <a:extLst>
                  <a:ext uri="{FF2B5EF4-FFF2-40B4-BE49-F238E27FC236}">
                    <a16:creationId xmlns:a16="http://schemas.microsoft.com/office/drawing/2014/main" id="{72F6EEF1-C14E-AC8F-B31A-7F8DA80F2771}"/>
                  </a:ext>
                </a:extLst>
              </p:cNvPr>
              <p:cNvSpPr/>
              <p:nvPr/>
            </p:nvSpPr>
            <p:spPr>
              <a:xfrm>
                <a:off x="5531171" y="3038318"/>
                <a:ext cx="538825" cy="695576"/>
              </a:xfrm>
              <a:custGeom>
                <a:avLst/>
                <a:gdLst>
                  <a:gd name="connsiteX0" fmla="*/ 268371 w 538825"/>
                  <a:gd name="connsiteY0" fmla="*/ 694500 h 695576"/>
                  <a:gd name="connsiteX1" fmla="*/ 165407 w 538825"/>
                  <a:gd name="connsiteY1" fmla="*/ 388747 h 695576"/>
                  <a:gd name="connsiteX2" fmla="*/ 133975 w 538825"/>
                  <a:gd name="connsiteY2" fmla="*/ 311405 h 695576"/>
                  <a:gd name="connsiteX3" fmla="*/ 133975 w 538825"/>
                  <a:gd name="connsiteY3" fmla="*/ 311405 h 695576"/>
                  <a:gd name="connsiteX4" fmla="*/ 10149 w 538825"/>
                  <a:gd name="connsiteY4" fmla="*/ 67469 h 695576"/>
                  <a:gd name="connsiteX5" fmla="*/ 3387 w 538825"/>
                  <a:gd name="connsiteY5" fmla="*/ 12510 h 695576"/>
                  <a:gd name="connsiteX6" fmla="*/ 117687 w 538825"/>
                  <a:gd name="connsiteY6" fmla="*/ 20415 h 695576"/>
                  <a:gd name="connsiteX7" fmla="*/ 536787 w 538825"/>
                  <a:gd name="connsiteY7" fmla="*/ 369983 h 695576"/>
                  <a:gd name="connsiteX8" fmla="*/ 536787 w 538825"/>
                  <a:gd name="connsiteY8" fmla="*/ 369983 h 695576"/>
                  <a:gd name="connsiteX9" fmla="*/ 268657 w 538825"/>
                  <a:gd name="connsiteY9" fmla="*/ 694404 h 695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825" h="695576">
                    <a:moveTo>
                      <a:pt x="268371" y="694500"/>
                    </a:moveTo>
                    <a:cubicBezTo>
                      <a:pt x="237319" y="591249"/>
                      <a:pt x="204935" y="487903"/>
                      <a:pt x="165407" y="388747"/>
                    </a:cubicBezTo>
                    <a:cubicBezTo>
                      <a:pt x="155120" y="363220"/>
                      <a:pt x="143881" y="334074"/>
                      <a:pt x="133975" y="311405"/>
                    </a:cubicBezTo>
                    <a:lnTo>
                      <a:pt x="133975" y="311405"/>
                    </a:lnTo>
                    <a:cubicBezTo>
                      <a:pt x="97207" y="227870"/>
                      <a:pt x="55870" y="146431"/>
                      <a:pt x="10149" y="67469"/>
                    </a:cubicBezTo>
                    <a:cubicBezTo>
                      <a:pt x="-3661" y="43848"/>
                      <a:pt x="-5473" y="24512"/>
                      <a:pt x="3387" y="12510"/>
                    </a:cubicBezTo>
                    <a:cubicBezTo>
                      <a:pt x="16912" y="-5874"/>
                      <a:pt x="55775" y="-7778"/>
                      <a:pt x="117687" y="20415"/>
                    </a:cubicBezTo>
                    <a:cubicBezTo>
                      <a:pt x="278182" y="93282"/>
                      <a:pt x="430582" y="229204"/>
                      <a:pt x="536787" y="369983"/>
                    </a:cubicBezTo>
                    <a:lnTo>
                      <a:pt x="536787" y="369983"/>
                    </a:lnTo>
                    <a:cubicBezTo>
                      <a:pt x="477921" y="500094"/>
                      <a:pt x="385338" y="612108"/>
                      <a:pt x="268657" y="694404"/>
                    </a:cubicBezTo>
                  </a:path>
                </a:pathLst>
              </a:custGeom>
              <a:noFill/>
              <a:ln w="12700"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8" name="Forma Livre: Forma 6">
                <a:extLst>
                  <a:ext uri="{FF2B5EF4-FFF2-40B4-BE49-F238E27FC236}">
                    <a16:creationId xmlns:a16="http://schemas.microsoft.com/office/drawing/2014/main" id="{C786F5C1-E96B-6DA8-DC07-CE06311C864D}"/>
                  </a:ext>
                </a:extLst>
              </p:cNvPr>
              <p:cNvSpPr/>
              <p:nvPr/>
            </p:nvSpPr>
            <p:spPr>
              <a:xfrm>
                <a:off x="6124244" y="3273252"/>
                <a:ext cx="635838" cy="544272"/>
              </a:xfrm>
              <a:custGeom>
                <a:avLst/>
                <a:gdLst>
                  <a:gd name="connsiteX0" fmla="*/ 101160 w 635838"/>
                  <a:gd name="connsiteY0" fmla="*/ 543195 h 544272"/>
                  <a:gd name="connsiteX1" fmla="*/ 325284 w 635838"/>
                  <a:gd name="connsiteY1" fmla="*/ 311166 h 544272"/>
                  <a:gd name="connsiteX2" fmla="*/ 386817 w 635838"/>
                  <a:gd name="connsiteY2" fmla="*/ 254778 h 544272"/>
                  <a:gd name="connsiteX3" fmla="*/ 386817 w 635838"/>
                  <a:gd name="connsiteY3" fmla="*/ 254778 h 544272"/>
                  <a:gd name="connsiteX4" fmla="*/ 603604 w 635838"/>
                  <a:gd name="connsiteY4" fmla="*/ 87615 h 544272"/>
                  <a:gd name="connsiteX5" fmla="*/ 633323 w 635838"/>
                  <a:gd name="connsiteY5" fmla="*/ 40942 h 544272"/>
                  <a:gd name="connsiteX6" fmla="*/ 526644 w 635838"/>
                  <a:gd name="connsiteY6" fmla="*/ -968 h 544272"/>
                  <a:gd name="connsiteX7" fmla="*/ -1994 w 635838"/>
                  <a:gd name="connsiteY7" fmla="*/ 135145 h 544272"/>
                  <a:gd name="connsiteX8" fmla="*/ -471 w 635838"/>
                  <a:gd name="connsiteY8" fmla="*/ 135811 h 544272"/>
                  <a:gd name="connsiteX9" fmla="*/ -1898 w 635838"/>
                  <a:gd name="connsiteY9" fmla="*/ 135145 h 544272"/>
                  <a:gd name="connsiteX10" fmla="*/ 101160 w 635838"/>
                  <a:gd name="connsiteY10" fmla="*/ 543195 h 54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5838" h="544272">
                    <a:moveTo>
                      <a:pt x="101160" y="543195"/>
                    </a:moveTo>
                    <a:cubicBezTo>
                      <a:pt x="173551" y="463185"/>
                      <a:pt x="247084" y="383652"/>
                      <a:pt x="325284" y="311166"/>
                    </a:cubicBezTo>
                    <a:cubicBezTo>
                      <a:pt x="345478" y="292116"/>
                      <a:pt x="368242" y="270971"/>
                      <a:pt x="386817" y="254778"/>
                    </a:cubicBezTo>
                    <a:lnTo>
                      <a:pt x="386817" y="254778"/>
                    </a:lnTo>
                    <a:cubicBezTo>
                      <a:pt x="455967" y="195151"/>
                      <a:pt x="528358" y="139335"/>
                      <a:pt x="603604" y="87615"/>
                    </a:cubicBezTo>
                    <a:cubicBezTo>
                      <a:pt x="626179" y="72279"/>
                      <a:pt x="636181" y="55515"/>
                      <a:pt x="633323" y="40942"/>
                    </a:cubicBezTo>
                    <a:cubicBezTo>
                      <a:pt x="628942" y="18559"/>
                      <a:pt x="594651" y="175"/>
                      <a:pt x="526644" y="-968"/>
                    </a:cubicBezTo>
                    <a:cubicBezTo>
                      <a:pt x="350431" y="-3921"/>
                      <a:pt x="154406" y="53515"/>
                      <a:pt x="-1994" y="135145"/>
                    </a:cubicBezTo>
                    <a:lnTo>
                      <a:pt x="-471" y="135811"/>
                    </a:lnTo>
                    <a:lnTo>
                      <a:pt x="-1898" y="135145"/>
                    </a:lnTo>
                    <a:cubicBezTo>
                      <a:pt x="-4566" y="277924"/>
                      <a:pt x="30962" y="418798"/>
                      <a:pt x="101160" y="543195"/>
                    </a:cubicBezTo>
                  </a:path>
                </a:pathLst>
              </a:custGeom>
              <a:noFill/>
              <a:ln w="12700"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9" name="Forma Livre: Forma 7">
                <a:extLst>
                  <a:ext uri="{FF2B5EF4-FFF2-40B4-BE49-F238E27FC236}">
                    <a16:creationId xmlns:a16="http://schemas.microsoft.com/office/drawing/2014/main" id="{1D880331-7067-BFB3-E510-D879A5A51384}"/>
                  </a:ext>
                </a:extLst>
              </p:cNvPr>
              <p:cNvSpPr/>
              <p:nvPr/>
            </p:nvSpPr>
            <p:spPr>
              <a:xfrm>
                <a:off x="6124479" y="3038318"/>
                <a:ext cx="538824" cy="695576"/>
              </a:xfrm>
              <a:custGeom>
                <a:avLst/>
                <a:gdLst>
                  <a:gd name="connsiteX0" fmla="*/ 266376 w 538824"/>
                  <a:gd name="connsiteY0" fmla="*/ 694500 h 695576"/>
                  <a:gd name="connsiteX1" fmla="*/ 369341 w 538824"/>
                  <a:gd name="connsiteY1" fmla="*/ 388747 h 695576"/>
                  <a:gd name="connsiteX2" fmla="*/ 400774 w 538824"/>
                  <a:gd name="connsiteY2" fmla="*/ 311405 h 695576"/>
                  <a:gd name="connsiteX3" fmla="*/ 400774 w 538824"/>
                  <a:gd name="connsiteY3" fmla="*/ 311405 h 695576"/>
                  <a:gd name="connsiteX4" fmla="*/ 524599 w 538824"/>
                  <a:gd name="connsiteY4" fmla="*/ 67469 h 695576"/>
                  <a:gd name="connsiteX5" fmla="*/ 531362 w 538824"/>
                  <a:gd name="connsiteY5" fmla="*/ 12510 h 695576"/>
                  <a:gd name="connsiteX6" fmla="*/ 417062 w 538824"/>
                  <a:gd name="connsiteY6" fmla="*/ 20415 h 695576"/>
                  <a:gd name="connsiteX7" fmla="*/ -2038 w 538824"/>
                  <a:gd name="connsiteY7" fmla="*/ 369983 h 695576"/>
                  <a:gd name="connsiteX8" fmla="*/ -2038 w 538824"/>
                  <a:gd name="connsiteY8" fmla="*/ 369983 h 695576"/>
                  <a:gd name="connsiteX9" fmla="*/ 266090 w 538824"/>
                  <a:gd name="connsiteY9" fmla="*/ 694404 h 695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824" h="695576">
                    <a:moveTo>
                      <a:pt x="266376" y="694500"/>
                    </a:moveTo>
                    <a:cubicBezTo>
                      <a:pt x="297427" y="591249"/>
                      <a:pt x="329811" y="487903"/>
                      <a:pt x="369341" y="388747"/>
                    </a:cubicBezTo>
                    <a:cubicBezTo>
                      <a:pt x="379627" y="363220"/>
                      <a:pt x="390868" y="334074"/>
                      <a:pt x="400774" y="311405"/>
                    </a:cubicBezTo>
                    <a:lnTo>
                      <a:pt x="400774" y="311405"/>
                    </a:lnTo>
                    <a:cubicBezTo>
                      <a:pt x="437540" y="227870"/>
                      <a:pt x="478879" y="146431"/>
                      <a:pt x="524599" y="67469"/>
                    </a:cubicBezTo>
                    <a:cubicBezTo>
                      <a:pt x="538410" y="43848"/>
                      <a:pt x="540219" y="24512"/>
                      <a:pt x="531362" y="12510"/>
                    </a:cubicBezTo>
                    <a:cubicBezTo>
                      <a:pt x="517835" y="-5874"/>
                      <a:pt x="478974" y="-7778"/>
                      <a:pt x="417062" y="20415"/>
                    </a:cubicBezTo>
                    <a:cubicBezTo>
                      <a:pt x="256564" y="93282"/>
                      <a:pt x="104164" y="229204"/>
                      <a:pt x="-2038" y="369983"/>
                    </a:cubicBezTo>
                    <a:lnTo>
                      <a:pt x="-2038" y="369983"/>
                    </a:lnTo>
                    <a:cubicBezTo>
                      <a:pt x="56826" y="500094"/>
                      <a:pt x="149408" y="612108"/>
                      <a:pt x="266090" y="694404"/>
                    </a:cubicBezTo>
                  </a:path>
                </a:pathLst>
              </a:custGeom>
              <a:noFill/>
              <a:ln w="12700"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pic>
          <p:nvPicPr>
            <p:cNvPr id="5" name="Imagem 4" descr="Uma imagem contendo objeto, relógio&#10;&#10;Descrição gerada automaticamente">
              <a:extLst>
                <a:ext uri="{FF2B5EF4-FFF2-40B4-BE49-F238E27FC236}">
                  <a16:creationId xmlns:a16="http://schemas.microsoft.com/office/drawing/2014/main" id="{3B6F6830-9A6C-2BB6-1C73-0C30EC79D15F}"/>
                </a:ext>
              </a:extLst>
            </p:cNvPr>
            <p:cNvPicPr>
              <a:picLocks noChangeAspect="1"/>
            </p:cNvPicPr>
            <p:nvPr/>
          </p:nvPicPr>
          <p:blipFill>
            <a:blip r:embed="rId5">
              <a:biLevel thresh="25000"/>
            </a:blip>
            <a:stretch>
              <a:fillRect/>
            </a:stretch>
          </p:blipFill>
          <p:spPr>
            <a:xfrm>
              <a:off x="415859" y="5372125"/>
              <a:ext cx="1531732" cy="450000"/>
            </a:xfrm>
            <a:prstGeom prst="rect">
              <a:avLst/>
            </a:prstGeom>
          </p:spPr>
        </p:pic>
      </p:grpSp>
      <p:sp>
        <p:nvSpPr>
          <p:cNvPr id="10" name="Google Shape;183;p1">
            <a:extLst>
              <a:ext uri="{FF2B5EF4-FFF2-40B4-BE49-F238E27FC236}">
                <a16:creationId xmlns:a16="http://schemas.microsoft.com/office/drawing/2014/main" id="{47D6DBD4-345E-D849-18A7-615FB2D26D17}"/>
              </a:ext>
            </a:extLst>
          </p:cNvPr>
          <p:cNvSpPr txBox="1"/>
          <p:nvPr/>
        </p:nvSpPr>
        <p:spPr>
          <a:xfrm>
            <a:off x="1757899" y="5304757"/>
            <a:ext cx="2681018" cy="584735"/>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200"/>
              <a:buFont typeface="Arial"/>
              <a:buNone/>
              <a:tabLst/>
              <a:defRPr/>
            </a:pPr>
            <a:r>
              <a:rPr kumimoji="0" lang="pt-BR" sz="3200" b="1" i="1" u="none" strike="noStrike" kern="0" cap="none" spc="0" normalizeH="0" baseline="0" noProof="0" dirty="0">
                <a:ln>
                  <a:noFill/>
                </a:ln>
                <a:solidFill>
                  <a:srgbClr val="C8C8C8"/>
                </a:solidFill>
                <a:effectLst/>
                <a:uLnTx/>
                <a:uFillTx/>
                <a:latin typeface="Exo 2 ExtraBold"/>
                <a:ea typeface="Exo 2 ExtraBold"/>
                <a:cs typeface="Exo 2 ExtraBold"/>
                <a:sym typeface="Exo 2 ExtraBold"/>
              </a:rPr>
              <a:t>LOGO COP</a:t>
            </a:r>
            <a:endParaRPr kumimoji="0" sz="1050" b="1" i="1" u="none" strike="noStrike" kern="0" cap="none" spc="0" normalizeH="0" baseline="0" noProof="0" dirty="0">
              <a:ln>
                <a:noFill/>
              </a:ln>
              <a:solidFill>
                <a:srgbClr val="C8C8C8"/>
              </a:solidFill>
              <a:effectLst/>
              <a:uLnTx/>
              <a:uFillTx/>
              <a:latin typeface="Exo 2 ExtraBold"/>
              <a:ea typeface="Exo 2 ExtraBold"/>
              <a:cs typeface="Exo 2 ExtraBold"/>
              <a:sym typeface="Exo 2 ExtraBold"/>
            </a:endParaRPr>
          </a:p>
        </p:txBody>
      </p:sp>
      <p:pic>
        <p:nvPicPr>
          <p:cNvPr id="11" name="Gráfico 10">
            <a:extLst>
              <a:ext uri="{FF2B5EF4-FFF2-40B4-BE49-F238E27FC236}">
                <a16:creationId xmlns:a16="http://schemas.microsoft.com/office/drawing/2014/main" id="{7221917A-C22B-A1D4-5B14-A2A1784BA7A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8626195">
            <a:off x="-3249116" y="-2178957"/>
            <a:ext cx="9888393" cy="94257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m 10" descr="Mulher sorrindo e olhando para a câmera&#10;&#10;Descrição gerada automaticamente">
            <a:extLst>
              <a:ext uri="{FF2B5EF4-FFF2-40B4-BE49-F238E27FC236}">
                <a16:creationId xmlns:a16="http://schemas.microsoft.com/office/drawing/2014/main" id="{D415A3AB-7B43-EA9C-24A1-91FB1E7BC660}"/>
              </a:ext>
            </a:extLst>
          </p:cNvPr>
          <p:cNvPicPr>
            <a:picLocks noChangeAspect="1"/>
          </p:cNvPicPr>
          <p:nvPr/>
        </p:nvPicPr>
        <p:blipFill rotWithShape="1">
          <a:blip r:embed="rId4"/>
          <a:srcRect l="29304" r="12376"/>
          <a:stretch/>
        </p:blipFill>
        <p:spPr>
          <a:xfrm>
            <a:off x="5688829" y="2617"/>
            <a:ext cx="6503171" cy="6882471"/>
          </a:xfrm>
          <a:prstGeom prst="rect">
            <a:avLst/>
          </a:prstGeom>
        </p:spPr>
      </p:pic>
      <p:sp>
        <p:nvSpPr>
          <p:cNvPr id="5" name="Gráfico 5">
            <a:extLst>
              <a:ext uri="{FF2B5EF4-FFF2-40B4-BE49-F238E27FC236}">
                <a16:creationId xmlns:a16="http://schemas.microsoft.com/office/drawing/2014/main" id="{946FA4AD-0EC7-44F5-B40E-F33485B3CB72}"/>
              </a:ext>
            </a:extLst>
          </p:cNvPr>
          <p:cNvSpPr/>
          <p:nvPr/>
        </p:nvSpPr>
        <p:spPr>
          <a:xfrm>
            <a:off x="-11289" y="-143995"/>
            <a:ext cx="9244696" cy="7029083"/>
          </a:xfrm>
          <a:custGeom>
            <a:avLst/>
            <a:gdLst>
              <a:gd name="connsiteX0" fmla="*/ 8283838 w 11478748"/>
              <a:gd name="connsiteY0" fmla="*/ 4302756 h 6913639"/>
              <a:gd name="connsiteX1" fmla="*/ 10757892 w 11478748"/>
              <a:gd name="connsiteY1" fmla="*/ 6912676 h 6913639"/>
              <a:gd name="connsiteX2" fmla="*/ -1406 w 11478748"/>
              <a:gd name="connsiteY2" fmla="*/ 6912676 h 6913639"/>
              <a:gd name="connsiteX3" fmla="*/ -1406 w 11478748"/>
              <a:gd name="connsiteY3" fmla="*/ -964 h 6913639"/>
              <a:gd name="connsiteX4" fmla="*/ 11477343 w 11478748"/>
              <a:gd name="connsiteY4" fmla="*/ -964 h 6913639"/>
              <a:gd name="connsiteX5" fmla="*/ 8283838 w 11478748"/>
              <a:gd name="connsiteY5" fmla="*/ 4302756 h 6913639"/>
              <a:gd name="connsiteX0" fmla="*/ 8285244 w 11478749"/>
              <a:gd name="connsiteY0" fmla="*/ 4303720 h 6913640"/>
              <a:gd name="connsiteX1" fmla="*/ 10759298 w 11478749"/>
              <a:gd name="connsiteY1" fmla="*/ 6913640 h 6913640"/>
              <a:gd name="connsiteX2" fmla="*/ 0 w 11478749"/>
              <a:gd name="connsiteY2" fmla="*/ 6913640 h 6913640"/>
              <a:gd name="connsiteX3" fmla="*/ 4969042 w 11478749"/>
              <a:gd name="connsiteY3" fmla="*/ 0 h 6913640"/>
              <a:gd name="connsiteX4" fmla="*/ 11478749 w 11478749"/>
              <a:gd name="connsiteY4" fmla="*/ 0 h 6913640"/>
              <a:gd name="connsiteX5" fmla="*/ 8285244 w 11478749"/>
              <a:gd name="connsiteY5" fmla="*/ 4303720 h 6913640"/>
              <a:gd name="connsiteX0" fmla="*/ 8285244 w 11478749"/>
              <a:gd name="connsiteY0" fmla="*/ 4303720 h 6913640"/>
              <a:gd name="connsiteX1" fmla="*/ 10759298 w 11478749"/>
              <a:gd name="connsiteY1" fmla="*/ 6913640 h 6913640"/>
              <a:gd name="connsiteX2" fmla="*/ 0 w 11478749"/>
              <a:gd name="connsiteY2" fmla="*/ 6913640 h 6913640"/>
              <a:gd name="connsiteX3" fmla="*/ 3477126 w 11478749"/>
              <a:gd name="connsiteY3" fmla="*/ 0 h 6913640"/>
              <a:gd name="connsiteX4" fmla="*/ 11478749 w 11478749"/>
              <a:gd name="connsiteY4" fmla="*/ 0 h 6913640"/>
              <a:gd name="connsiteX5" fmla="*/ 8285244 w 11478749"/>
              <a:gd name="connsiteY5" fmla="*/ 4303720 h 6913640"/>
              <a:gd name="connsiteX0" fmla="*/ 4820149 w 8013654"/>
              <a:gd name="connsiteY0" fmla="*/ 4303720 h 6913640"/>
              <a:gd name="connsiteX1" fmla="*/ 7294203 w 8013654"/>
              <a:gd name="connsiteY1" fmla="*/ 6913640 h 6913640"/>
              <a:gd name="connsiteX2" fmla="*/ 0 w 8013654"/>
              <a:gd name="connsiteY2" fmla="*/ 6913640 h 6913640"/>
              <a:gd name="connsiteX3" fmla="*/ 12031 w 8013654"/>
              <a:gd name="connsiteY3" fmla="*/ 0 h 6913640"/>
              <a:gd name="connsiteX4" fmla="*/ 8013654 w 8013654"/>
              <a:gd name="connsiteY4" fmla="*/ 0 h 6913640"/>
              <a:gd name="connsiteX5" fmla="*/ 4820149 w 8013654"/>
              <a:gd name="connsiteY5" fmla="*/ 4303720 h 6913640"/>
              <a:gd name="connsiteX0" fmla="*/ 4820149 w 7294203"/>
              <a:gd name="connsiteY0" fmla="*/ 4303720 h 6913640"/>
              <a:gd name="connsiteX1" fmla="*/ 7294203 w 7294203"/>
              <a:gd name="connsiteY1" fmla="*/ 6913640 h 6913640"/>
              <a:gd name="connsiteX2" fmla="*/ 0 w 7294203"/>
              <a:gd name="connsiteY2" fmla="*/ 6913640 h 6913640"/>
              <a:gd name="connsiteX3" fmla="*/ 12031 w 7294203"/>
              <a:gd name="connsiteY3" fmla="*/ 0 h 6913640"/>
              <a:gd name="connsiteX4" fmla="*/ 7141172 w 7294203"/>
              <a:gd name="connsiteY4" fmla="*/ 42869 h 6913640"/>
              <a:gd name="connsiteX5" fmla="*/ 4820149 w 7294203"/>
              <a:gd name="connsiteY5" fmla="*/ 4303720 h 6913640"/>
              <a:gd name="connsiteX0" fmla="*/ 4820149 w 7294203"/>
              <a:gd name="connsiteY0" fmla="*/ 4303720 h 6913640"/>
              <a:gd name="connsiteX1" fmla="*/ 7294203 w 7294203"/>
              <a:gd name="connsiteY1" fmla="*/ 6913640 h 6913640"/>
              <a:gd name="connsiteX2" fmla="*/ 0 w 7294203"/>
              <a:gd name="connsiteY2" fmla="*/ 6913640 h 6913640"/>
              <a:gd name="connsiteX3" fmla="*/ 12031 w 7294203"/>
              <a:gd name="connsiteY3" fmla="*/ 0 h 6913640"/>
              <a:gd name="connsiteX4" fmla="*/ 7141172 w 7294203"/>
              <a:gd name="connsiteY4" fmla="*/ 42869 h 6913640"/>
              <a:gd name="connsiteX5" fmla="*/ 4820149 w 7294203"/>
              <a:gd name="connsiteY5" fmla="*/ 4303720 h 6913640"/>
              <a:gd name="connsiteX0" fmla="*/ 4820149 w 7294203"/>
              <a:gd name="connsiteY0" fmla="*/ 4303720 h 6913640"/>
              <a:gd name="connsiteX1" fmla="*/ 7294203 w 7294203"/>
              <a:gd name="connsiteY1" fmla="*/ 6913640 h 6913640"/>
              <a:gd name="connsiteX2" fmla="*/ 0 w 7294203"/>
              <a:gd name="connsiteY2" fmla="*/ 6913640 h 6913640"/>
              <a:gd name="connsiteX3" fmla="*/ 12031 w 7294203"/>
              <a:gd name="connsiteY3" fmla="*/ 0 h 6913640"/>
              <a:gd name="connsiteX4" fmla="*/ 7141172 w 7294203"/>
              <a:gd name="connsiteY4" fmla="*/ 42869 h 6913640"/>
              <a:gd name="connsiteX5" fmla="*/ 4820149 w 7294203"/>
              <a:gd name="connsiteY5" fmla="*/ 4303720 h 691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94203" h="6913640">
                <a:moveTo>
                  <a:pt x="4820149" y="4303720"/>
                </a:moveTo>
                <a:cubicBezTo>
                  <a:pt x="5441388" y="5413714"/>
                  <a:pt x="6328913" y="6189016"/>
                  <a:pt x="7294203" y="6913640"/>
                </a:cubicBezTo>
                <a:lnTo>
                  <a:pt x="0" y="6913640"/>
                </a:lnTo>
                <a:cubicBezTo>
                  <a:pt x="4010" y="4609093"/>
                  <a:pt x="8021" y="2304547"/>
                  <a:pt x="12031" y="0"/>
                </a:cubicBezTo>
                <a:lnTo>
                  <a:pt x="7141172" y="42869"/>
                </a:lnTo>
                <a:cubicBezTo>
                  <a:pt x="5854965" y="1298914"/>
                  <a:pt x="5012001" y="3566160"/>
                  <a:pt x="4820149" y="4303720"/>
                </a:cubicBezTo>
                <a:close/>
              </a:path>
            </a:pathLst>
          </a:custGeom>
          <a:gradFill flip="none" rotWithShape="1">
            <a:gsLst>
              <a:gs pos="49000">
                <a:schemeClr val="tx2"/>
              </a:gs>
              <a:gs pos="100000">
                <a:schemeClr val="accent1"/>
              </a:gs>
            </a:gsLst>
            <a:lin ang="2700000" scaled="1"/>
            <a:tileRect/>
          </a:gradFill>
          <a:ln w="12939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Nunito" pitchFamily="2" charset="77"/>
              <a:ea typeface="+mn-ea"/>
              <a:cs typeface="Arial"/>
              <a:sym typeface="Arial"/>
            </a:endParaRPr>
          </a:p>
        </p:txBody>
      </p:sp>
      <p:pic>
        <p:nvPicPr>
          <p:cNvPr id="7" name="Gráfico 6">
            <a:extLst>
              <a:ext uri="{FF2B5EF4-FFF2-40B4-BE49-F238E27FC236}">
                <a16:creationId xmlns:a16="http://schemas.microsoft.com/office/drawing/2014/main" id="{63C3DE3D-FB69-47B6-A0DA-8D005F85F5D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3877853" flipH="1">
            <a:off x="4590708" y="-868941"/>
            <a:ext cx="9118825" cy="7173476"/>
          </a:xfrm>
          <a:prstGeom prst="rect">
            <a:avLst/>
          </a:prstGeom>
        </p:spPr>
      </p:pic>
      <p:pic>
        <p:nvPicPr>
          <p:cNvPr id="9" name="Gráfico 8" hidden="1">
            <a:extLst>
              <a:ext uri="{FF2B5EF4-FFF2-40B4-BE49-F238E27FC236}">
                <a16:creationId xmlns:a16="http://schemas.microsoft.com/office/drawing/2014/main" id="{1FB67FC6-D1EE-4C4E-AC96-0FD99D0AF86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248" y="369000"/>
            <a:ext cx="11457505" cy="6120000"/>
          </a:xfrm>
          <a:prstGeom prst="rect">
            <a:avLst/>
          </a:prstGeom>
        </p:spPr>
      </p:pic>
      <p:sp>
        <p:nvSpPr>
          <p:cNvPr id="8" name="CaixaDeTexto 7">
            <a:extLst>
              <a:ext uri="{FF2B5EF4-FFF2-40B4-BE49-F238E27FC236}">
                <a16:creationId xmlns:a16="http://schemas.microsoft.com/office/drawing/2014/main" id="{D6849553-3267-4704-9B97-6392A31E2DFF}"/>
              </a:ext>
            </a:extLst>
          </p:cNvPr>
          <p:cNvSpPr txBox="1"/>
          <p:nvPr/>
        </p:nvSpPr>
        <p:spPr>
          <a:xfrm>
            <a:off x="144510" y="2938518"/>
            <a:ext cx="6086957" cy="1446550"/>
          </a:xfrm>
          <a:prstGeom prst="rect">
            <a:avLst/>
          </a:prstGeom>
          <a:noFill/>
        </p:spPr>
        <p:txBody>
          <a:bodyPr wrap="square" rtlCol="0" anchor="b">
            <a:spAutoFit/>
          </a:bodyPr>
          <a:lstStyle/>
          <a:p>
            <a:pPr marL="0" marR="0" lvl="0" indent="0" algn="ctr" defTabSz="914400" rtl="0" eaLnBrk="1" fontAlgn="auto" latinLnBrk="0" hangingPunct="1">
              <a:lnSpc>
                <a:spcPct val="100000"/>
              </a:lnSpc>
              <a:spcBef>
                <a:spcPts val="1400"/>
              </a:spcBef>
              <a:spcAft>
                <a:spcPts val="0"/>
              </a:spcAft>
              <a:buClrTx/>
              <a:buSzTx/>
              <a:buFontTx/>
              <a:buNone/>
              <a:tabLst/>
              <a:defRPr/>
            </a:pPr>
            <a:r>
              <a:rPr kumimoji="0" lang="pt-BR" sz="4400" b="0" i="0" u="none" strike="noStrike" kern="1200" cap="none" spc="0" normalizeH="0" baseline="0" noProof="0" dirty="0">
                <a:ln>
                  <a:noFill/>
                </a:ln>
                <a:solidFill>
                  <a:srgbClr val="FFFFFF"/>
                </a:solidFill>
                <a:effectLst/>
                <a:uLnTx/>
                <a:uFillTx/>
                <a:latin typeface="Exo 2.0 Extra Bold"/>
                <a:ea typeface="+mn-ea"/>
                <a:cs typeface="Arial"/>
                <a:sym typeface="Arial"/>
              </a:rPr>
              <a:t>Construindo</a:t>
            </a:r>
            <a:br>
              <a:rPr kumimoji="0" lang="pt-BR" sz="4400" b="0" i="0" u="none" strike="noStrike" kern="1200" cap="none" spc="0" normalizeH="0" baseline="0" noProof="0" dirty="0">
                <a:ln>
                  <a:noFill/>
                </a:ln>
                <a:solidFill>
                  <a:srgbClr val="FFFFFF"/>
                </a:solidFill>
                <a:effectLst/>
                <a:uLnTx/>
                <a:uFillTx/>
                <a:latin typeface="Exo 2.0 Extra Bold"/>
                <a:ea typeface="+mn-ea"/>
                <a:cs typeface="Arial"/>
                <a:sym typeface="Arial"/>
              </a:rPr>
            </a:br>
            <a:r>
              <a:rPr kumimoji="0" lang="pt-BR" sz="4400" b="0" i="0" u="none" strike="noStrike" kern="1200" cap="none" spc="0" normalizeH="0" baseline="0" noProof="0" dirty="0">
                <a:ln>
                  <a:noFill/>
                </a:ln>
                <a:solidFill>
                  <a:srgbClr val="FFFFFF"/>
                </a:solidFill>
                <a:effectLst/>
                <a:uLnTx/>
                <a:uFillTx/>
                <a:latin typeface="Exo 2.0 Extra Bold"/>
                <a:ea typeface="+mn-ea"/>
                <a:cs typeface="Arial"/>
                <a:sym typeface="Arial"/>
              </a:rPr>
              <a:t>minha marca</a:t>
            </a:r>
          </a:p>
        </p:txBody>
      </p:sp>
      <p:pic>
        <p:nvPicPr>
          <p:cNvPr id="30" name="Gráfico 29">
            <a:extLst>
              <a:ext uri="{FF2B5EF4-FFF2-40B4-BE49-F238E27FC236}">
                <a16:creationId xmlns:a16="http://schemas.microsoft.com/office/drawing/2014/main" id="{B3A4FB49-E5CF-4475-8737-B4C77C07253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4952167">
            <a:off x="284103" y="-947828"/>
            <a:ext cx="2149677" cy="2582157"/>
          </a:xfrm>
          <a:prstGeom prst="rect">
            <a:avLst/>
          </a:prstGeom>
        </p:spPr>
      </p:pic>
      <p:grpSp>
        <p:nvGrpSpPr>
          <p:cNvPr id="2" name="Google Shape;194;p2">
            <a:extLst>
              <a:ext uri="{FF2B5EF4-FFF2-40B4-BE49-F238E27FC236}">
                <a16:creationId xmlns:a16="http://schemas.microsoft.com/office/drawing/2014/main" id="{DB9ABB24-B68C-D3D4-B2C2-6141B0DC970C}"/>
              </a:ext>
            </a:extLst>
          </p:cNvPr>
          <p:cNvGrpSpPr/>
          <p:nvPr/>
        </p:nvGrpSpPr>
        <p:grpSpPr>
          <a:xfrm>
            <a:off x="2407159" y="1520402"/>
            <a:ext cx="1561658" cy="917056"/>
            <a:chOff x="5434011" y="3038318"/>
            <a:chExt cx="1326071" cy="779206"/>
          </a:xfrm>
        </p:grpSpPr>
        <p:sp>
          <p:nvSpPr>
            <p:cNvPr id="3" name="Google Shape;195;p2">
              <a:extLst>
                <a:ext uri="{FF2B5EF4-FFF2-40B4-BE49-F238E27FC236}">
                  <a16:creationId xmlns:a16="http://schemas.microsoft.com/office/drawing/2014/main" id="{F2577A52-EF75-5357-9C75-EA492D44085D}"/>
                </a:ext>
              </a:extLst>
            </p:cNvPr>
            <p:cNvSpPr/>
            <p:nvPr/>
          </p:nvSpPr>
          <p:spPr>
            <a:xfrm>
              <a:off x="5434011" y="3273252"/>
              <a:ext cx="635839" cy="544272"/>
            </a:xfrm>
            <a:custGeom>
              <a:avLst/>
              <a:gdLst/>
              <a:ahLst/>
              <a:cxnLst/>
              <a:rect l="l" t="t" r="r" b="b"/>
              <a:pathLst>
                <a:path w="635839" h="544272" extrusionOk="0">
                  <a:moveTo>
                    <a:pt x="530600" y="543195"/>
                  </a:moveTo>
                  <a:cubicBezTo>
                    <a:pt x="458209" y="463185"/>
                    <a:pt x="384677" y="383652"/>
                    <a:pt x="306477" y="311166"/>
                  </a:cubicBezTo>
                  <a:cubicBezTo>
                    <a:pt x="286285" y="292116"/>
                    <a:pt x="263519" y="270971"/>
                    <a:pt x="244945" y="254778"/>
                  </a:cubicBezTo>
                  <a:lnTo>
                    <a:pt x="244945" y="254778"/>
                  </a:lnTo>
                  <a:cubicBezTo>
                    <a:pt x="175794" y="195151"/>
                    <a:pt x="103403" y="139335"/>
                    <a:pt x="28156" y="87615"/>
                  </a:cubicBezTo>
                  <a:cubicBezTo>
                    <a:pt x="5582" y="72279"/>
                    <a:pt x="-4420" y="55515"/>
                    <a:pt x="-1562" y="40942"/>
                  </a:cubicBezTo>
                  <a:cubicBezTo>
                    <a:pt x="2820" y="18559"/>
                    <a:pt x="37109" y="175"/>
                    <a:pt x="105119" y="-968"/>
                  </a:cubicBezTo>
                  <a:cubicBezTo>
                    <a:pt x="281332" y="-3921"/>
                    <a:pt x="477355" y="53515"/>
                    <a:pt x="633661" y="135145"/>
                  </a:cubicBezTo>
                  <a:lnTo>
                    <a:pt x="632231" y="135811"/>
                  </a:lnTo>
                  <a:lnTo>
                    <a:pt x="633661" y="135145"/>
                  </a:lnTo>
                  <a:cubicBezTo>
                    <a:pt x="636329" y="277924"/>
                    <a:pt x="600801" y="418798"/>
                    <a:pt x="530600" y="543195"/>
                  </a:cubicBezTo>
                </a:path>
              </a:pathLst>
            </a:custGeom>
            <a:noFill/>
            <a:ln w="127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Nunito" pitchFamily="2" charset="77"/>
                <a:ea typeface="Nunito"/>
                <a:cs typeface="Nunito"/>
                <a:sym typeface="Nunito"/>
              </a:endParaRPr>
            </a:p>
          </p:txBody>
        </p:sp>
        <p:sp>
          <p:nvSpPr>
            <p:cNvPr id="4" name="Google Shape;196;p2">
              <a:extLst>
                <a:ext uri="{FF2B5EF4-FFF2-40B4-BE49-F238E27FC236}">
                  <a16:creationId xmlns:a16="http://schemas.microsoft.com/office/drawing/2014/main" id="{F51FAFC2-C3D4-138D-C7F8-D34A3B2E7AB6}"/>
                </a:ext>
              </a:extLst>
            </p:cNvPr>
            <p:cNvSpPr/>
            <p:nvPr/>
          </p:nvSpPr>
          <p:spPr>
            <a:xfrm>
              <a:off x="5531171" y="3038318"/>
              <a:ext cx="538825" cy="695576"/>
            </a:xfrm>
            <a:custGeom>
              <a:avLst/>
              <a:gdLst/>
              <a:ahLst/>
              <a:cxnLst/>
              <a:rect l="l" t="t" r="r" b="b"/>
              <a:pathLst>
                <a:path w="538825" h="695576" extrusionOk="0">
                  <a:moveTo>
                    <a:pt x="268371" y="694500"/>
                  </a:moveTo>
                  <a:cubicBezTo>
                    <a:pt x="237319" y="591249"/>
                    <a:pt x="204935" y="487903"/>
                    <a:pt x="165407" y="388747"/>
                  </a:cubicBezTo>
                  <a:cubicBezTo>
                    <a:pt x="155120" y="363220"/>
                    <a:pt x="143881" y="334074"/>
                    <a:pt x="133975" y="311405"/>
                  </a:cubicBezTo>
                  <a:lnTo>
                    <a:pt x="133975" y="311405"/>
                  </a:lnTo>
                  <a:cubicBezTo>
                    <a:pt x="97207" y="227870"/>
                    <a:pt x="55870" y="146431"/>
                    <a:pt x="10149" y="67469"/>
                  </a:cubicBezTo>
                  <a:cubicBezTo>
                    <a:pt x="-3661" y="43848"/>
                    <a:pt x="-5473" y="24512"/>
                    <a:pt x="3387" y="12510"/>
                  </a:cubicBezTo>
                  <a:cubicBezTo>
                    <a:pt x="16912" y="-5874"/>
                    <a:pt x="55775" y="-7778"/>
                    <a:pt x="117687" y="20415"/>
                  </a:cubicBezTo>
                  <a:cubicBezTo>
                    <a:pt x="278182" y="93282"/>
                    <a:pt x="430582" y="229204"/>
                    <a:pt x="536787" y="369983"/>
                  </a:cubicBezTo>
                  <a:lnTo>
                    <a:pt x="536787" y="369983"/>
                  </a:lnTo>
                  <a:cubicBezTo>
                    <a:pt x="477921" y="500094"/>
                    <a:pt x="385338" y="612108"/>
                    <a:pt x="268657" y="694404"/>
                  </a:cubicBezTo>
                </a:path>
              </a:pathLst>
            </a:custGeom>
            <a:noFill/>
            <a:ln w="127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Nunito" pitchFamily="2" charset="77"/>
                <a:ea typeface="Nunito"/>
                <a:cs typeface="Nunito"/>
                <a:sym typeface="Nunito"/>
              </a:endParaRPr>
            </a:p>
          </p:txBody>
        </p:sp>
        <p:sp>
          <p:nvSpPr>
            <p:cNvPr id="15" name="Google Shape;197;p2">
              <a:extLst>
                <a:ext uri="{FF2B5EF4-FFF2-40B4-BE49-F238E27FC236}">
                  <a16:creationId xmlns:a16="http://schemas.microsoft.com/office/drawing/2014/main" id="{BBF395C3-B64E-8A10-C2FF-F3A2E4CD8B62}"/>
                </a:ext>
              </a:extLst>
            </p:cNvPr>
            <p:cNvSpPr/>
            <p:nvPr/>
          </p:nvSpPr>
          <p:spPr>
            <a:xfrm>
              <a:off x="6124244" y="3273252"/>
              <a:ext cx="635838" cy="544272"/>
            </a:xfrm>
            <a:custGeom>
              <a:avLst/>
              <a:gdLst/>
              <a:ahLst/>
              <a:cxnLst/>
              <a:rect l="l" t="t" r="r" b="b"/>
              <a:pathLst>
                <a:path w="635838" h="544272" extrusionOk="0">
                  <a:moveTo>
                    <a:pt x="101160" y="543195"/>
                  </a:moveTo>
                  <a:cubicBezTo>
                    <a:pt x="173551" y="463185"/>
                    <a:pt x="247084" y="383652"/>
                    <a:pt x="325284" y="311166"/>
                  </a:cubicBezTo>
                  <a:cubicBezTo>
                    <a:pt x="345478" y="292116"/>
                    <a:pt x="368242" y="270971"/>
                    <a:pt x="386817" y="254778"/>
                  </a:cubicBezTo>
                  <a:lnTo>
                    <a:pt x="386817" y="254778"/>
                  </a:lnTo>
                  <a:cubicBezTo>
                    <a:pt x="455967" y="195151"/>
                    <a:pt x="528358" y="139335"/>
                    <a:pt x="603604" y="87615"/>
                  </a:cubicBezTo>
                  <a:cubicBezTo>
                    <a:pt x="626179" y="72279"/>
                    <a:pt x="636181" y="55515"/>
                    <a:pt x="633323" y="40942"/>
                  </a:cubicBezTo>
                  <a:cubicBezTo>
                    <a:pt x="628942" y="18559"/>
                    <a:pt x="594651" y="175"/>
                    <a:pt x="526644" y="-968"/>
                  </a:cubicBezTo>
                  <a:cubicBezTo>
                    <a:pt x="350431" y="-3921"/>
                    <a:pt x="154406" y="53515"/>
                    <a:pt x="-1994" y="135145"/>
                  </a:cubicBezTo>
                  <a:lnTo>
                    <a:pt x="-471" y="135811"/>
                  </a:lnTo>
                  <a:lnTo>
                    <a:pt x="-1898" y="135145"/>
                  </a:lnTo>
                  <a:cubicBezTo>
                    <a:pt x="-4566" y="277924"/>
                    <a:pt x="30962" y="418798"/>
                    <a:pt x="101160" y="543195"/>
                  </a:cubicBezTo>
                </a:path>
              </a:pathLst>
            </a:custGeom>
            <a:noFill/>
            <a:ln w="127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Nunito" pitchFamily="2" charset="77"/>
                <a:ea typeface="Nunito"/>
                <a:cs typeface="Nunito"/>
                <a:sym typeface="Nunito"/>
              </a:endParaRPr>
            </a:p>
          </p:txBody>
        </p:sp>
        <p:sp>
          <p:nvSpPr>
            <p:cNvPr id="16" name="Google Shape;198;p2">
              <a:extLst>
                <a:ext uri="{FF2B5EF4-FFF2-40B4-BE49-F238E27FC236}">
                  <a16:creationId xmlns:a16="http://schemas.microsoft.com/office/drawing/2014/main" id="{4E338606-5C22-27E6-333C-E026562BB03A}"/>
                </a:ext>
              </a:extLst>
            </p:cNvPr>
            <p:cNvSpPr/>
            <p:nvPr/>
          </p:nvSpPr>
          <p:spPr>
            <a:xfrm>
              <a:off x="6124479" y="3038318"/>
              <a:ext cx="538824" cy="695576"/>
            </a:xfrm>
            <a:custGeom>
              <a:avLst/>
              <a:gdLst/>
              <a:ahLst/>
              <a:cxnLst/>
              <a:rect l="l" t="t" r="r" b="b"/>
              <a:pathLst>
                <a:path w="538824" h="695576" extrusionOk="0">
                  <a:moveTo>
                    <a:pt x="266376" y="694500"/>
                  </a:moveTo>
                  <a:cubicBezTo>
                    <a:pt x="297427" y="591249"/>
                    <a:pt x="329811" y="487903"/>
                    <a:pt x="369341" y="388747"/>
                  </a:cubicBezTo>
                  <a:cubicBezTo>
                    <a:pt x="379627" y="363220"/>
                    <a:pt x="390868" y="334074"/>
                    <a:pt x="400774" y="311405"/>
                  </a:cubicBezTo>
                  <a:lnTo>
                    <a:pt x="400774" y="311405"/>
                  </a:lnTo>
                  <a:cubicBezTo>
                    <a:pt x="437540" y="227870"/>
                    <a:pt x="478879" y="146431"/>
                    <a:pt x="524599" y="67469"/>
                  </a:cubicBezTo>
                  <a:cubicBezTo>
                    <a:pt x="538410" y="43848"/>
                    <a:pt x="540219" y="24512"/>
                    <a:pt x="531362" y="12510"/>
                  </a:cubicBezTo>
                  <a:cubicBezTo>
                    <a:pt x="517835" y="-5874"/>
                    <a:pt x="478974" y="-7778"/>
                    <a:pt x="417062" y="20415"/>
                  </a:cubicBezTo>
                  <a:cubicBezTo>
                    <a:pt x="256564" y="93282"/>
                    <a:pt x="104164" y="229204"/>
                    <a:pt x="-2038" y="369983"/>
                  </a:cubicBezTo>
                  <a:lnTo>
                    <a:pt x="-2038" y="369983"/>
                  </a:lnTo>
                  <a:cubicBezTo>
                    <a:pt x="56826" y="500094"/>
                    <a:pt x="149408" y="612108"/>
                    <a:pt x="266090" y="694404"/>
                  </a:cubicBezTo>
                </a:path>
              </a:pathLst>
            </a:custGeom>
            <a:noFill/>
            <a:ln w="127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Nunito" pitchFamily="2" charset="77"/>
                <a:ea typeface="Nunito"/>
                <a:cs typeface="Nunito"/>
                <a:sym typeface="Nunito"/>
              </a:endParaRPr>
            </a:p>
          </p:txBody>
        </p:sp>
      </p:grpSp>
      <p:sp>
        <p:nvSpPr>
          <p:cNvPr id="18" name="Google Shape;191;p2">
            <a:extLst>
              <a:ext uri="{FF2B5EF4-FFF2-40B4-BE49-F238E27FC236}">
                <a16:creationId xmlns:a16="http://schemas.microsoft.com/office/drawing/2014/main" id="{6585055D-2BF2-DAD2-E492-6107AD59E7A5}"/>
              </a:ext>
            </a:extLst>
          </p:cNvPr>
          <p:cNvSpPr txBox="1"/>
          <p:nvPr/>
        </p:nvSpPr>
        <p:spPr>
          <a:xfrm>
            <a:off x="672854" y="4449975"/>
            <a:ext cx="5030267" cy="584735"/>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3200"/>
              <a:buFont typeface="Exo 2"/>
              <a:buNone/>
              <a:tabLst/>
              <a:defRPr/>
            </a:pPr>
            <a:r>
              <a:rPr kumimoji="0" lang="pt-BR" sz="3200" b="0" i="0" u="none" strike="noStrike" kern="1200" cap="none" spc="0" normalizeH="0" baseline="0" noProof="0" dirty="0">
                <a:ln>
                  <a:noFill/>
                </a:ln>
                <a:solidFill>
                  <a:srgbClr val="FFFFFF"/>
                </a:solidFill>
                <a:effectLst/>
                <a:uLnTx/>
                <a:uFillTx/>
                <a:latin typeface="Nunito" pitchFamily="2" charset="77"/>
                <a:ea typeface="Exo 2"/>
                <a:cs typeface="Exo 2"/>
                <a:sym typeface="Exo 2"/>
              </a:rPr>
              <a:t>Pilar Eu Comunicação</a:t>
            </a:r>
            <a:endParaRPr kumimoji="0" sz="3200" b="0" i="0" u="none" strike="noStrike" kern="1200" cap="none" spc="0" normalizeH="0" baseline="0" noProof="0" dirty="0">
              <a:ln>
                <a:noFill/>
              </a:ln>
              <a:solidFill>
                <a:srgbClr val="FFFFFF"/>
              </a:solidFill>
              <a:effectLst/>
              <a:uLnTx/>
              <a:uFillTx/>
              <a:latin typeface="Nunito" pitchFamily="2" charset="77"/>
              <a:ea typeface="Exo 2"/>
              <a:cs typeface="Exo 2"/>
              <a:sym typeface="Exo 2"/>
            </a:endParaRPr>
          </a:p>
        </p:txBody>
      </p:sp>
    </p:spTree>
    <p:custDataLst>
      <p:tags r:id="rId1"/>
    </p:custDataLst>
    <p:extLst>
      <p:ext uri="{BB962C8B-B14F-4D97-AF65-F5344CB8AC3E}">
        <p14:creationId xmlns:p14="http://schemas.microsoft.com/office/powerpoint/2010/main" val="147821505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pic>
        <p:nvPicPr>
          <p:cNvPr id="2" name="Gráfico 1">
            <a:extLst>
              <a:ext uri="{FF2B5EF4-FFF2-40B4-BE49-F238E27FC236}">
                <a16:creationId xmlns:a16="http://schemas.microsoft.com/office/drawing/2014/main" id="{CFCA8419-5824-F10A-3860-A0EBA2A039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7117803" flipH="1">
            <a:off x="-4278661" y="-2688680"/>
            <a:ext cx="9118825" cy="7173476"/>
          </a:xfrm>
          <a:prstGeom prst="rect">
            <a:avLst/>
          </a:prstGeom>
        </p:spPr>
      </p:pic>
      <p:pic>
        <p:nvPicPr>
          <p:cNvPr id="1028" name="Picture 4" descr="Think Secret Story GIF by Mediaset España">
            <a:extLst>
              <a:ext uri="{FF2B5EF4-FFF2-40B4-BE49-F238E27FC236}">
                <a16:creationId xmlns:a16="http://schemas.microsoft.com/office/drawing/2014/main" id="{C9094111-1DBD-AC0E-9D94-93E2978A2E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936" r="21428"/>
          <a:stretch/>
        </p:blipFill>
        <p:spPr bwMode="auto">
          <a:xfrm>
            <a:off x="7631547" y="3404305"/>
            <a:ext cx="2514548" cy="2454119"/>
          </a:xfrm>
          <a:prstGeom prst="roundRect">
            <a:avLst/>
          </a:prstGeom>
          <a:noFill/>
          <a:extLst>
            <a:ext uri="{909E8E84-426E-40DD-AFC4-6F175D3DCCD1}">
              <a14:hiddenFill xmlns:a14="http://schemas.microsoft.com/office/drawing/2010/main">
                <a:solidFill>
                  <a:srgbClr val="FFFFFF"/>
                </a:solidFill>
              </a14:hiddenFill>
            </a:ext>
          </a:extLst>
        </p:spPr>
      </p:pic>
      <p:pic>
        <p:nvPicPr>
          <p:cNvPr id="1026" name="Picture 2" descr="woman GIF">
            <a:extLst>
              <a:ext uri="{FF2B5EF4-FFF2-40B4-BE49-F238E27FC236}">
                <a16:creationId xmlns:a16="http://schemas.microsoft.com/office/drawing/2014/main" id="{57333329-5F7A-4DC8-F89D-46691AF6448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886" r="7379"/>
          <a:stretch/>
        </p:blipFill>
        <p:spPr bwMode="auto">
          <a:xfrm>
            <a:off x="3586058" y="3344028"/>
            <a:ext cx="2578283" cy="2454119"/>
          </a:xfrm>
          <a:prstGeom prst="roundRect">
            <a:avLst/>
          </a:prstGeom>
          <a:noFill/>
          <a:extLst>
            <a:ext uri="{909E8E84-426E-40DD-AFC4-6F175D3DCCD1}">
              <a14:hiddenFill xmlns:a14="http://schemas.microsoft.com/office/drawing/2010/main">
                <a:solidFill>
                  <a:srgbClr val="FFFFFF"/>
                </a:solidFill>
              </a14:hiddenFill>
            </a:ext>
          </a:extLst>
        </p:spPr>
      </p:pic>
      <p:grpSp>
        <p:nvGrpSpPr>
          <p:cNvPr id="209" name="Google Shape;209;p3"/>
          <p:cNvGrpSpPr/>
          <p:nvPr/>
        </p:nvGrpSpPr>
        <p:grpSpPr>
          <a:xfrm rot="-2590511">
            <a:off x="-5270200" y="-5186645"/>
            <a:ext cx="11273304" cy="10326224"/>
            <a:chOff x="-4250821" y="-1969690"/>
            <a:chExt cx="11273304" cy="10326224"/>
          </a:xfrm>
        </p:grpSpPr>
        <p:sp>
          <p:nvSpPr>
            <p:cNvPr id="210" name="Google Shape;210;p3"/>
            <p:cNvSpPr/>
            <p:nvPr/>
          </p:nvSpPr>
          <p:spPr>
            <a:xfrm rot="-1473581">
              <a:off x="-3174982" y="-377383"/>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211" name="Google Shape;211;p3"/>
            <p:cNvPicPr preferRelativeResize="0"/>
            <p:nvPr/>
          </p:nvPicPr>
          <p:blipFill rotWithShape="1">
            <a:blip r:embed="rId7">
              <a:alphaModFix/>
            </a:blip>
            <a:srcRect/>
            <a:stretch/>
          </p:blipFill>
          <p:spPr>
            <a:xfrm rot="120000" flipH="1">
              <a:off x="-2637760" y="-1850333"/>
              <a:ext cx="6986513" cy="8392084"/>
            </a:xfrm>
            <a:prstGeom prst="rect">
              <a:avLst/>
            </a:prstGeom>
            <a:noFill/>
            <a:ln>
              <a:noFill/>
            </a:ln>
          </p:spPr>
        </p:pic>
      </p:grpSp>
      <p:sp>
        <p:nvSpPr>
          <p:cNvPr id="212" name="Google Shape;212;p3"/>
          <p:cNvSpPr txBox="1"/>
          <p:nvPr/>
        </p:nvSpPr>
        <p:spPr>
          <a:xfrm>
            <a:off x="11341569" y="6088299"/>
            <a:ext cx="292093"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5B5B5B"/>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a:t>
            </a:fld>
            <a:endParaRPr kumimoji="0" sz="1400" b="1" i="0" u="none" strike="noStrike" kern="0" cap="none" spc="0" normalizeH="0" baseline="0" noProof="0">
              <a:ln>
                <a:noFill/>
              </a:ln>
              <a:solidFill>
                <a:srgbClr val="5B5B5B"/>
              </a:solidFill>
              <a:effectLst/>
              <a:uLnTx/>
              <a:uFillTx/>
              <a:latin typeface="Exo 2 ExtraBold"/>
              <a:ea typeface="Exo 2 ExtraBold"/>
              <a:cs typeface="Exo 2 ExtraBold"/>
              <a:sym typeface="Exo 2 ExtraBold"/>
            </a:endParaRPr>
          </a:p>
        </p:txBody>
      </p:sp>
      <p:sp>
        <p:nvSpPr>
          <p:cNvPr id="213" name="Google Shape;213;p3"/>
          <p:cNvSpPr txBox="1"/>
          <p:nvPr/>
        </p:nvSpPr>
        <p:spPr>
          <a:xfrm>
            <a:off x="280752" y="605895"/>
            <a:ext cx="3658947" cy="83099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Check-in</a:t>
            </a:r>
            <a:endParaRPr kumimoji="0" sz="32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215" name="Google Shape;215;p3"/>
          <p:cNvSpPr/>
          <p:nvPr/>
        </p:nvSpPr>
        <p:spPr>
          <a:xfrm>
            <a:off x="2662195" y="2332841"/>
            <a:ext cx="794802" cy="794802"/>
          </a:xfrm>
          <a:prstGeom prst="ellipse">
            <a:avLst/>
          </a:prstGeom>
          <a:solidFill>
            <a:srgbClr val="F8BD09"/>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a:ln>
                <a:noFill/>
              </a:ln>
              <a:solidFill>
                <a:srgbClr val="FFFFFF"/>
              </a:solidFill>
              <a:effectLst/>
              <a:uLnTx/>
              <a:uFillTx/>
              <a:latin typeface="Exo 2 Medium"/>
              <a:ea typeface="Exo 2 Medium"/>
              <a:cs typeface="Exo 2 Medium"/>
              <a:sym typeface="Exo 2 Medium"/>
            </a:endParaRPr>
          </a:p>
        </p:txBody>
      </p:sp>
      <p:sp>
        <p:nvSpPr>
          <p:cNvPr id="216" name="Google Shape;216;p3"/>
          <p:cNvSpPr/>
          <p:nvPr/>
        </p:nvSpPr>
        <p:spPr>
          <a:xfrm>
            <a:off x="6718124" y="2332841"/>
            <a:ext cx="794802" cy="794802"/>
          </a:xfrm>
          <a:prstGeom prst="ellipse">
            <a:avLst/>
          </a:prstGeom>
          <a:solidFill>
            <a:srgbClr val="F8BD09"/>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a:ln>
                <a:noFill/>
              </a:ln>
              <a:solidFill>
                <a:srgbClr val="FFFFFF"/>
              </a:solidFill>
              <a:effectLst/>
              <a:uLnTx/>
              <a:uFillTx/>
              <a:latin typeface="Exo 2 Medium"/>
              <a:ea typeface="Exo 2 Medium"/>
              <a:cs typeface="Exo 2 Medium"/>
              <a:sym typeface="Exo 2 Medium"/>
            </a:endParaRPr>
          </a:p>
        </p:txBody>
      </p:sp>
      <p:sp>
        <p:nvSpPr>
          <p:cNvPr id="217" name="Google Shape;217;p3"/>
          <p:cNvSpPr txBox="1"/>
          <p:nvPr/>
        </p:nvSpPr>
        <p:spPr>
          <a:xfrm>
            <a:off x="2808678" y="2268577"/>
            <a:ext cx="573723" cy="92333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5400"/>
              <a:buFont typeface="Exo 2 Medium"/>
              <a:buNone/>
              <a:tabLst/>
              <a:defRPr/>
            </a:pPr>
            <a:r>
              <a:rPr kumimoji="0" lang="pt-BR" sz="5400" b="0" i="0" u="none" strike="noStrike" kern="0" cap="none" spc="0" normalizeH="0" baseline="0" noProof="0">
                <a:ln>
                  <a:noFill/>
                </a:ln>
                <a:solidFill>
                  <a:srgbClr val="FFFFFF"/>
                </a:solidFill>
                <a:effectLst/>
                <a:uLnTx/>
                <a:uFillTx/>
                <a:latin typeface="Exo 2 Medium"/>
                <a:ea typeface="Exo 2 Medium"/>
                <a:cs typeface="Exo 2 Medium"/>
                <a:sym typeface="Exo 2 Medium"/>
              </a:rPr>
              <a:t>1</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3"/>
          <p:cNvSpPr txBox="1"/>
          <p:nvPr/>
        </p:nvSpPr>
        <p:spPr>
          <a:xfrm>
            <a:off x="6844482" y="2268577"/>
            <a:ext cx="692212" cy="92333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5400"/>
              <a:buFont typeface="Exo 2 Medium"/>
              <a:buNone/>
              <a:tabLst/>
              <a:defRPr/>
            </a:pPr>
            <a:r>
              <a:rPr kumimoji="0" lang="pt-BR" sz="5400" b="0" i="0" u="none" strike="noStrike" kern="0" cap="none" spc="0" normalizeH="0" baseline="0" noProof="0">
                <a:ln>
                  <a:noFill/>
                </a:ln>
                <a:solidFill>
                  <a:srgbClr val="FFFFFF"/>
                </a:solidFill>
                <a:effectLst/>
                <a:uLnTx/>
                <a:uFillTx/>
                <a:latin typeface="Exo 2 Medium"/>
                <a:ea typeface="Exo 2 Medium"/>
                <a:cs typeface="Exo 2 Medium"/>
                <a:sym typeface="Exo 2 Medium"/>
              </a:rPr>
              <a:t>2</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3"/>
          <p:cNvSpPr txBox="1"/>
          <p:nvPr/>
        </p:nvSpPr>
        <p:spPr>
          <a:xfrm>
            <a:off x="3539868" y="2376299"/>
            <a:ext cx="2992166" cy="70788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a:ln>
                  <a:noFill/>
                </a:ln>
                <a:solidFill>
                  <a:srgbClr val="5B5B5B"/>
                </a:solidFill>
                <a:effectLst/>
                <a:uLnTx/>
                <a:uFillTx/>
                <a:latin typeface="Exo 2 Medium"/>
                <a:ea typeface="Exo 2 Medium"/>
                <a:cs typeface="Exo 2 Medium"/>
                <a:sym typeface="Exo 2 Medium"/>
              </a:rPr>
              <a:t>Como você gostaria de ser chamada?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3"/>
          <p:cNvSpPr txBox="1"/>
          <p:nvPr/>
        </p:nvSpPr>
        <p:spPr>
          <a:xfrm>
            <a:off x="7664685" y="2376299"/>
            <a:ext cx="3031314" cy="83095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Uma marca que você admira?</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221" name="Google Shape;221;p3"/>
          <p:cNvSpPr/>
          <p:nvPr/>
        </p:nvSpPr>
        <p:spPr>
          <a:xfrm>
            <a:off x="7667286" y="3322825"/>
            <a:ext cx="2514548" cy="2558470"/>
          </a:xfrm>
          <a:prstGeom prst="roundRect">
            <a:avLst>
              <a:gd name="adj" fmla="val 7799"/>
            </a:avLst>
          </a:prstGeom>
          <a:noFill/>
          <a:ln w="1270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2400"/>
              <a:buFont typeface="Nunito"/>
              <a:buNone/>
              <a:tabLst/>
              <a:defRPr/>
            </a:pPr>
            <a:endParaRPr kumimoji="0" sz="24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222" name="Google Shape;222;p3"/>
          <p:cNvSpPr/>
          <p:nvPr/>
        </p:nvSpPr>
        <p:spPr>
          <a:xfrm>
            <a:off x="3586058" y="3236306"/>
            <a:ext cx="2578283" cy="2623318"/>
          </a:xfrm>
          <a:prstGeom prst="roundRect">
            <a:avLst>
              <a:gd name="adj" fmla="val 7799"/>
            </a:avLst>
          </a:prstGeom>
          <a:noFill/>
          <a:ln w="1270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2400"/>
              <a:buFont typeface="Nunito"/>
              <a:buNone/>
              <a:tabLst/>
              <a:defRPr/>
            </a:pPr>
            <a:endParaRPr kumimoji="0" sz="2400" b="0" i="0" u="none" strike="noStrike" kern="0" cap="none" spc="0" normalizeH="0" baseline="0" noProof="0">
              <a:ln>
                <a:noFill/>
              </a:ln>
              <a:solidFill>
                <a:srgbClr val="FFFFFF"/>
              </a:solidFill>
              <a:effectLst/>
              <a:uLnTx/>
              <a:uFillTx/>
              <a:latin typeface="Calibri"/>
              <a:ea typeface="Calibri"/>
              <a:cs typeface="Calibri"/>
              <a:sym typeface="Calibri"/>
            </a:endParaRPr>
          </a:p>
        </p:txBody>
      </p:sp>
      <p:pic>
        <p:nvPicPr>
          <p:cNvPr id="223" name="Google Shape;223;p3"/>
          <p:cNvPicPr preferRelativeResize="0"/>
          <p:nvPr/>
        </p:nvPicPr>
        <p:blipFill rotWithShape="1">
          <a:blip r:embed="rId8">
            <a:alphaModFix/>
          </a:blip>
          <a:srcRect/>
          <a:stretch/>
        </p:blipFill>
        <p:spPr>
          <a:xfrm rot="2345219" flipH="1">
            <a:off x="10057994" y="-1641605"/>
            <a:ext cx="2549071" cy="3061902"/>
          </a:xfrm>
          <a:prstGeom prst="rect">
            <a:avLst/>
          </a:prstGeom>
          <a:noFill/>
          <a:ln>
            <a:noFill/>
          </a:ln>
        </p:spPr>
      </p:pic>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4"/>
          <p:cNvSpPr/>
          <p:nvPr/>
        </p:nvSpPr>
        <p:spPr>
          <a:xfrm rot="3002956">
            <a:off x="10571218" y="4544204"/>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dk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262626"/>
              </a:solidFill>
              <a:effectLst/>
              <a:uLnTx/>
              <a:uFillTx/>
              <a:latin typeface="Nunito" pitchFamily="2" charset="77"/>
              <a:ea typeface="Nunito"/>
              <a:cs typeface="Nunito"/>
              <a:sym typeface="Nunito"/>
            </a:endParaRPr>
          </a:p>
        </p:txBody>
      </p:sp>
      <p:sp>
        <p:nvSpPr>
          <p:cNvPr id="232" name="Google Shape;232;p4"/>
          <p:cNvSpPr/>
          <p:nvPr/>
        </p:nvSpPr>
        <p:spPr>
          <a:xfrm rot="17299103">
            <a:off x="-4971649" y="-3438472"/>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rgbClr val="F06478"/>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262626"/>
              </a:solidFill>
              <a:effectLst/>
              <a:uLnTx/>
              <a:uFillTx/>
              <a:latin typeface="Nunito" pitchFamily="2" charset="77"/>
              <a:ea typeface="Nunito"/>
              <a:cs typeface="Nunito"/>
              <a:sym typeface="Nunito"/>
            </a:endParaRPr>
          </a:p>
        </p:txBody>
      </p:sp>
      <p:sp>
        <p:nvSpPr>
          <p:cNvPr id="234" name="Google Shape;234;p4"/>
          <p:cNvSpPr txBox="1"/>
          <p:nvPr/>
        </p:nvSpPr>
        <p:spPr>
          <a:xfrm>
            <a:off x="11341569" y="6088299"/>
            <a:ext cx="292093"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4</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235" name="Google Shape;235;p4"/>
          <p:cNvSpPr txBox="1"/>
          <p:nvPr/>
        </p:nvSpPr>
        <p:spPr>
          <a:xfrm>
            <a:off x="280752" y="605895"/>
            <a:ext cx="3658947" cy="83099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800"/>
              <a:buFont typeface="Arial"/>
              <a:buNone/>
              <a:tabLst/>
              <a:defRPr/>
            </a:pPr>
            <a:r>
              <a:rPr kumimoji="0" lang="pt-BR" sz="48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Agenda</a:t>
            </a:r>
            <a:endParaRPr kumimoji="0" sz="32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pic>
        <p:nvPicPr>
          <p:cNvPr id="236" name="Google Shape;236;p4"/>
          <p:cNvPicPr preferRelativeResize="0"/>
          <p:nvPr/>
        </p:nvPicPr>
        <p:blipFill rotWithShape="1">
          <a:blip r:embed="rId3">
            <a:alphaModFix/>
          </a:blip>
          <a:srcRect/>
          <a:stretch/>
        </p:blipFill>
        <p:spPr>
          <a:xfrm rot="2345219" flipH="1">
            <a:off x="10057994" y="-1641605"/>
            <a:ext cx="2549071" cy="3061902"/>
          </a:xfrm>
          <a:prstGeom prst="rect">
            <a:avLst/>
          </a:prstGeom>
          <a:noFill/>
          <a:ln>
            <a:noFill/>
          </a:ln>
        </p:spPr>
      </p:pic>
      <p:pic>
        <p:nvPicPr>
          <p:cNvPr id="2" name="Gráfico 1">
            <a:extLst>
              <a:ext uri="{FF2B5EF4-FFF2-40B4-BE49-F238E27FC236}">
                <a16:creationId xmlns:a16="http://schemas.microsoft.com/office/drawing/2014/main" id="{E44EB70B-7679-FF15-FEC5-1313C42EF9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6723975" flipH="1" flipV="1">
            <a:off x="-5601236" y="-5593262"/>
            <a:ext cx="9017865" cy="9567214"/>
          </a:xfrm>
          <a:prstGeom prst="rect">
            <a:avLst/>
          </a:prstGeom>
        </p:spPr>
      </p:pic>
      <p:grpSp>
        <p:nvGrpSpPr>
          <p:cNvPr id="21" name="Agrupar 20">
            <a:extLst>
              <a:ext uri="{FF2B5EF4-FFF2-40B4-BE49-F238E27FC236}">
                <a16:creationId xmlns:a16="http://schemas.microsoft.com/office/drawing/2014/main" id="{3A25C966-F18B-B958-135C-974D9FE1706F}"/>
              </a:ext>
            </a:extLst>
          </p:cNvPr>
          <p:cNvGrpSpPr/>
          <p:nvPr/>
        </p:nvGrpSpPr>
        <p:grpSpPr>
          <a:xfrm>
            <a:off x="3650821" y="1235527"/>
            <a:ext cx="7316719" cy="4418514"/>
            <a:chOff x="3650821" y="1235527"/>
            <a:chExt cx="7316719" cy="4418514"/>
          </a:xfrm>
        </p:grpSpPr>
        <p:grpSp>
          <p:nvGrpSpPr>
            <p:cNvPr id="3" name="Agrupar 2">
              <a:extLst>
                <a:ext uri="{FF2B5EF4-FFF2-40B4-BE49-F238E27FC236}">
                  <a16:creationId xmlns:a16="http://schemas.microsoft.com/office/drawing/2014/main" id="{4E9763F7-8F8A-514A-1CF2-48FB3C87233D}"/>
                </a:ext>
              </a:extLst>
            </p:cNvPr>
            <p:cNvGrpSpPr/>
            <p:nvPr/>
          </p:nvGrpSpPr>
          <p:grpSpPr>
            <a:xfrm>
              <a:off x="3650821" y="1235527"/>
              <a:ext cx="608596" cy="646290"/>
              <a:chOff x="5273864" y="895327"/>
              <a:chExt cx="608596" cy="646290"/>
            </a:xfrm>
          </p:grpSpPr>
          <p:sp>
            <p:nvSpPr>
              <p:cNvPr id="239" name="Google Shape;239;p4"/>
              <p:cNvSpPr/>
              <p:nvPr/>
            </p:nvSpPr>
            <p:spPr>
              <a:xfrm>
                <a:off x="5273864" y="919921"/>
                <a:ext cx="599789" cy="599789"/>
              </a:xfrm>
              <a:prstGeom prst="ellipse">
                <a:avLst/>
              </a:prstGeom>
              <a:solidFill>
                <a:srgbClr val="F06478"/>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dirty="0">
                  <a:ln>
                    <a:noFill/>
                  </a:ln>
                  <a:solidFill>
                    <a:srgbClr val="FFFFFF"/>
                  </a:solidFill>
                  <a:effectLst/>
                  <a:uLnTx/>
                  <a:uFillTx/>
                  <a:latin typeface="Exo 2 Medium"/>
                  <a:ea typeface="Exo 2 Medium"/>
                  <a:cs typeface="Exo 2 Medium"/>
                  <a:sym typeface="Exo 2 Medium"/>
                </a:endParaRPr>
              </a:p>
            </p:txBody>
          </p:sp>
          <p:sp>
            <p:nvSpPr>
              <p:cNvPr id="240" name="Google Shape;240;p4"/>
              <p:cNvSpPr txBox="1"/>
              <p:nvPr/>
            </p:nvSpPr>
            <p:spPr>
              <a:xfrm>
                <a:off x="5308737" y="895327"/>
                <a:ext cx="573723"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4400"/>
                  <a:buFont typeface="Exo 2 Medium"/>
                  <a:buNone/>
                  <a:tabLst/>
                  <a:defRPr/>
                </a:pPr>
                <a:r>
                  <a:rPr kumimoji="0" lang="pt-BR" sz="3600" b="0" i="0" u="none" strike="noStrike" kern="0" cap="none" spc="0" normalizeH="0" baseline="0" noProof="0" dirty="0">
                    <a:ln>
                      <a:noFill/>
                    </a:ln>
                    <a:solidFill>
                      <a:srgbClr val="FFFFFF"/>
                    </a:solidFill>
                    <a:effectLst/>
                    <a:uLnTx/>
                    <a:uFillTx/>
                    <a:latin typeface="Exo 2 Medium"/>
                    <a:ea typeface="Exo 2 Medium"/>
                    <a:cs typeface="Exo 2 Medium"/>
                    <a:sym typeface="Exo 2 Medium"/>
                  </a:rPr>
                  <a:t>1</a:t>
                </a:r>
                <a:endParaRPr kumimoji="0" sz="11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sp>
          <p:nvSpPr>
            <p:cNvPr id="241" name="Google Shape;241;p4"/>
            <p:cNvSpPr txBox="1"/>
            <p:nvPr/>
          </p:nvSpPr>
          <p:spPr>
            <a:xfrm>
              <a:off x="4379289" y="1340329"/>
              <a:ext cx="4582213"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Diagnóstico Inicial </a:t>
              </a:r>
              <a:endParaRPr kumimoji="0"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endParaRPr>
            </a:p>
          </p:txBody>
        </p:sp>
        <p:sp>
          <p:nvSpPr>
            <p:cNvPr id="246" name="Google Shape;246;p4"/>
            <p:cNvSpPr txBox="1"/>
            <p:nvPr/>
          </p:nvSpPr>
          <p:spPr>
            <a:xfrm>
              <a:off x="4355962" y="2272750"/>
              <a:ext cx="6369081"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Conceitos básicos de Comunicação</a:t>
              </a:r>
            </a:p>
          </p:txBody>
        </p:sp>
        <p:grpSp>
          <p:nvGrpSpPr>
            <p:cNvPr id="4" name="Agrupar 3">
              <a:extLst>
                <a:ext uri="{FF2B5EF4-FFF2-40B4-BE49-F238E27FC236}">
                  <a16:creationId xmlns:a16="http://schemas.microsoft.com/office/drawing/2014/main" id="{0C35D46D-7B65-E715-F45A-D324DD353935}"/>
                </a:ext>
              </a:extLst>
            </p:cNvPr>
            <p:cNvGrpSpPr/>
            <p:nvPr/>
          </p:nvGrpSpPr>
          <p:grpSpPr>
            <a:xfrm>
              <a:off x="3650821" y="2178583"/>
              <a:ext cx="608596" cy="646290"/>
              <a:chOff x="5273864" y="895327"/>
              <a:chExt cx="608596" cy="646290"/>
            </a:xfrm>
          </p:grpSpPr>
          <p:sp>
            <p:nvSpPr>
              <p:cNvPr id="5" name="Google Shape;239;p4">
                <a:extLst>
                  <a:ext uri="{FF2B5EF4-FFF2-40B4-BE49-F238E27FC236}">
                    <a16:creationId xmlns:a16="http://schemas.microsoft.com/office/drawing/2014/main" id="{FF5FA4E9-87F1-F30B-BEA5-EBA0A7C198D2}"/>
                  </a:ext>
                </a:extLst>
              </p:cNvPr>
              <p:cNvSpPr/>
              <p:nvPr/>
            </p:nvSpPr>
            <p:spPr>
              <a:xfrm>
                <a:off x="5273864" y="919921"/>
                <a:ext cx="599789" cy="599789"/>
              </a:xfrm>
              <a:prstGeom prst="ellipse">
                <a:avLst/>
              </a:prstGeom>
              <a:solidFill>
                <a:srgbClr val="F06478"/>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dirty="0">
                  <a:ln>
                    <a:noFill/>
                  </a:ln>
                  <a:solidFill>
                    <a:srgbClr val="FFFFFF"/>
                  </a:solidFill>
                  <a:effectLst/>
                  <a:uLnTx/>
                  <a:uFillTx/>
                  <a:latin typeface="Exo 2 Medium"/>
                  <a:ea typeface="Exo 2 Medium"/>
                  <a:cs typeface="Exo 2 Medium"/>
                  <a:sym typeface="Exo 2 Medium"/>
                </a:endParaRPr>
              </a:p>
            </p:txBody>
          </p:sp>
          <p:sp>
            <p:nvSpPr>
              <p:cNvPr id="6" name="Google Shape;240;p4">
                <a:extLst>
                  <a:ext uri="{FF2B5EF4-FFF2-40B4-BE49-F238E27FC236}">
                    <a16:creationId xmlns:a16="http://schemas.microsoft.com/office/drawing/2014/main" id="{027E6E10-91A8-0AD4-A3B8-D303A4C6F25E}"/>
                  </a:ext>
                </a:extLst>
              </p:cNvPr>
              <p:cNvSpPr txBox="1"/>
              <p:nvPr/>
            </p:nvSpPr>
            <p:spPr>
              <a:xfrm>
                <a:off x="5308737" y="895327"/>
                <a:ext cx="573723"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4400"/>
                  <a:buFont typeface="Exo 2 Medium"/>
                  <a:buNone/>
                  <a:tabLst/>
                  <a:defRPr/>
                </a:pPr>
                <a:r>
                  <a:rPr kumimoji="0" lang="pt-BR" sz="3600" b="0" i="0" u="none" strike="noStrike" kern="0" cap="none" spc="0" normalizeH="0" baseline="0" noProof="0" dirty="0">
                    <a:ln>
                      <a:noFill/>
                    </a:ln>
                    <a:solidFill>
                      <a:srgbClr val="FFFFFF"/>
                    </a:solidFill>
                    <a:effectLst/>
                    <a:uLnTx/>
                    <a:uFillTx/>
                    <a:latin typeface="Exo 2 Medium"/>
                    <a:ea typeface="+mn-ea"/>
                    <a:cs typeface="Arial"/>
                    <a:sym typeface="Exo 2 Medium"/>
                  </a:rPr>
                  <a:t>2</a:t>
                </a:r>
                <a:endParaRPr kumimoji="0" sz="11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sp>
          <p:nvSpPr>
            <p:cNvPr id="251" name="Google Shape;251;p4"/>
            <p:cNvSpPr txBox="1"/>
            <p:nvPr/>
          </p:nvSpPr>
          <p:spPr>
            <a:xfrm>
              <a:off x="4346134" y="3195646"/>
              <a:ext cx="5761320"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Um pouco de reflexões</a:t>
              </a:r>
            </a:p>
          </p:txBody>
        </p:sp>
        <p:grpSp>
          <p:nvGrpSpPr>
            <p:cNvPr id="7" name="Agrupar 6">
              <a:extLst>
                <a:ext uri="{FF2B5EF4-FFF2-40B4-BE49-F238E27FC236}">
                  <a16:creationId xmlns:a16="http://schemas.microsoft.com/office/drawing/2014/main" id="{06228B7B-C6F7-761A-16E1-D2E6C9A49118}"/>
                </a:ext>
              </a:extLst>
            </p:cNvPr>
            <p:cNvGrpSpPr/>
            <p:nvPr/>
          </p:nvGrpSpPr>
          <p:grpSpPr>
            <a:xfrm>
              <a:off x="3650821" y="3139927"/>
              <a:ext cx="608596" cy="646290"/>
              <a:chOff x="5273864" y="913615"/>
              <a:chExt cx="608596" cy="646290"/>
            </a:xfrm>
          </p:grpSpPr>
          <p:sp>
            <p:nvSpPr>
              <p:cNvPr id="8" name="Google Shape;239;p4">
                <a:extLst>
                  <a:ext uri="{FF2B5EF4-FFF2-40B4-BE49-F238E27FC236}">
                    <a16:creationId xmlns:a16="http://schemas.microsoft.com/office/drawing/2014/main" id="{202A4125-DE13-0358-0833-CE3284ED19A0}"/>
                  </a:ext>
                </a:extLst>
              </p:cNvPr>
              <p:cNvSpPr/>
              <p:nvPr/>
            </p:nvSpPr>
            <p:spPr>
              <a:xfrm>
                <a:off x="5273864" y="919921"/>
                <a:ext cx="599789" cy="599789"/>
              </a:xfrm>
              <a:prstGeom prst="ellipse">
                <a:avLst/>
              </a:prstGeom>
              <a:solidFill>
                <a:srgbClr val="F06478"/>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dirty="0">
                  <a:ln>
                    <a:noFill/>
                  </a:ln>
                  <a:solidFill>
                    <a:srgbClr val="FFFFFF"/>
                  </a:solidFill>
                  <a:effectLst/>
                  <a:uLnTx/>
                  <a:uFillTx/>
                  <a:latin typeface="Exo 2 Medium"/>
                  <a:ea typeface="Exo 2 Medium"/>
                  <a:cs typeface="Exo 2 Medium"/>
                  <a:sym typeface="Exo 2 Medium"/>
                </a:endParaRPr>
              </a:p>
            </p:txBody>
          </p:sp>
          <p:sp>
            <p:nvSpPr>
              <p:cNvPr id="9" name="Google Shape;240;p4">
                <a:extLst>
                  <a:ext uri="{FF2B5EF4-FFF2-40B4-BE49-F238E27FC236}">
                    <a16:creationId xmlns:a16="http://schemas.microsoft.com/office/drawing/2014/main" id="{8AEFF137-11A3-5CD5-7A8D-12D3EF6C78D2}"/>
                  </a:ext>
                </a:extLst>
              </p:cNvPr>
              <p:cNvSpPr txBox="1"/>
              <p:nvPr/>
            </p:nvSpPr>
            <p:spPr>
              <a:xfrm>
                <a:off x="5308737" y="913615"/>
                <a:ext cx="573723"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4400"/>
                  <a:buFont typeface="Exo 2 Medium"/>
                  <a:buNone/>
                  <a:tabLst/>
                  <a:defRPr/>
                </a:pPr>
                <a:r>
                  <a:rPr kumimoji="0" lang="pt-BR" sz="3600" b="0" i="0" u="none" strike="noStrike" kern="0" cap="none" spc="0" normalizeH="0" baseline="0" noProof="0" dirty="0">
                    <a:ln>
                      <a:noFill/>
                    </a:ln>
                    <a:solidFill>
                      <a:srgbClr val="FFFFFF"/>
                    </a:solidFill>
                    <a:effectLst/>
                    <a:uLnTx/>
                    <a:uFillTx/>
                    <a:latin typeface="Exo 2 Medium"/>
                    <a:ea typeface="Exo 2 Medium"/>
                    <a:cs typeface="Exo 2 Medium"/>
                    <a:sym typeface="Exo 2 Medium"/>
                  </a:rPr>
                  <a:t>3</a:t>
                </a:r>
                <a:endParaRPr kumimoji="0" sz="11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sp>
          <p:nvSpPr>
            <p:cNvPr id="256" name="Google Shape;256;p4"/>
            <p:cNvSpPr txBox="1"/>
            <p:nvPr/>
          </p:nvSpPr>
          <p:spPr>
            <a:xfrm>
              <a:off x="4320592" y="4142629"/>
              <a:ext cx="6404451"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Canais de comunicação</a:t>
              </a:r>
            </a:p>
          </p:txBody>
        </p:sp>
        <p:grpSp>
          <p:nvGrpSpPr>
            <p:cNvPr id="10" name="Agrupar 9">
              <a:extLst>
                <a:ext uri="{FF2B5EF4-FFF2-40B4-BE49-F238E27FC236}">
                  <a16:creationId xmlns:a16="http://schemas.microsoft.com/office/drawing/2014/main" id="{045688D7-AF04-359B-B2B6-853D58F10EF9}"/>
                </a:ext>
              </a:extLst>
            </p:cNvPr>
            <p:cNvGrpSpPr/>
            <p:nvPr/>
          </p:nvGrpSpPr>
          <p:grpSpPr>
            <a:xfrm>
              <a:off x="3650821" y="4064695"/>
              <a:ext cx="599789" cy="646290"/>
              <a:chOff x="5273864" y="895327"/>
              <a:chExt cx="599789" cy="646290"/>
            </a:xfrm>
          </p:grpSpPr>
          <p:sp>
            <p:nvSpPr>
              <p:cNvPr id="11" name="Google Shape;239;p4">
                <a:extLst>
                  <a:ext uri="{FF2B5EF4-FFF2-40B4-BE49-F238E27FC236}">
                    <a16:creationId xmlns:a16="http://schemas.microsoft.com/office/drawing/2014/main" id="{A7647BA7-904D-C213-FBC5-87C576835A50}"/>
                  </a:ext>
                </a:extLst>
              </p:cNvPr>
              <p:cNvSpPr/>
              <p:nvPr/>
            </p:nvSpPr>
            <p:spPr>
              <a:xfrm>
                <a:off x="5273864" y="919921"/>
                <a:ext cx="599789" cy="599789"/>
              </a:xfrm>
              <a:prstGeom prst="ellipse">
                <a:avLst/>
              </a:prstGeom>
              <a:solidFill>
                <a:srgbClr val="F06478"/>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dirty="0">
                  <a:ln>
                    <a:noFill/>
                  </a:ln>
                  <a:solidFill>
                    <a:srgbClr val="FFFFFF"/>
                  </a:solidFill>
                  <a:effectLst/>
                  <a:uLnTx/>
                  <a:uFillTx/>
                  <a:latin typeface="Exo 2 Medium"/>
                  <a:ea typeface="Exo 2 Medium"/>
                  <a:cs typeface="Exo 2 Medium"/>
                  <a:sym typeface="Exo 2 Medium"/>
                </a:endParaRPr>
              </a:p>
            </p:txBody>
          </p:sp>
          <p:sp>
            <p:nvSpPr>
              <p:cNvPr id="12" name="Google Shape;240;p4">
                <a:extLst>
                  <a:ext uri="{FF2B5EF4-FFF2-40B4-BE49-F238E27FC236}">
                    <a16:creationId xmlns:a16="http://schemas.microsoft.com/office/drawing/2014/main" id="{660CF112-0A9D-6AEC-4D13-31AE1BB6E9C0}"/>
                  </a:ext>
                </a:extLst>
              </p:cNvPr>
              <p:cNvSpPr txBox="1"/>
              <p:nvPr/>
            </p:nvSpPr>
            <p:spPr>
              <a:xfrm>
                <a:off x="5290449" y="895327"/>
                <a:ext cx="573723"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4400"/>
                  <a:buFont typeface="Exo 2 Medium"/>
                  <a:buNone/>
                  <a:tabLst/>
                  <a:defRPr/>
                </a:pPr>
                <a:r>
                  <a:rPr kumimoji="0" lang="pt-BR" sz="3600" b="0" i="0" u="none" strike="noStrike" kern="0" cap="none" spc="0" normalizeH="0" baseline="0" noProof="0" dirty="0">
                    <a:ln>
                      <a:noFill/>
                    </a:ln>
                    <a:solidFill>
                      <a:srgbClr val="FFFFFF"/>
                    </a:solidFill>
                    <a:effectLst/>
                    <a:uLnTx/>
                    <a:uFillTx/>
                    <a:latin typeface="Exo 2 Medium"/>
                    <a:ea typeface="+mn-ea"/>
                    <a:cs typeface="Arial"/>
                    <a:sym typeface="Exo 2 Medium"/>
                  </a:rPr>
                  <a:t>4</a:t>
                </a:r>
                <a:endParaRPr kumimoji="0" sz="11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sp>
          <p:nvSpPr>
            <p:cNvPr id="261" name="Google Shape;261;p4"/>
            <p:cNvSpPr txBox="1"/>
            <p:nvPr/>
          </p:nvSpPr>
          <p:spPr>
            <a:xfrm>
              <a:off x="4347169" y="5093226"/>
              <a:ext cx="6620371"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5B5B5B"/>
                </a:buClr>
                <a:buSzPts val="2400"/>
                <a:buFont typeface="Exo 2 Medium"/>
                <a:buNone/>
                <a:tabLst/>
                <a:defRPr/>
              </a:pPr>
              <a:r>
                <a:rPr kumimoji="0" lang="pt-BR"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rPr>
                <a:t>Colocando em Prática</a:t>
              </a:r>
              <a:endParaRPr kumimoji="0" sz="2400" b="0" i="0" u="none" strike="noStrike" kern="0" cap="none" spc="0" normalizeH="0" baseline="0" noProof="0" dirty="0">
                <a:ln>
                  <a:noFill/>
                </a:ln>
                <a:solidFill>
                  <a:srgbClr val="5B5B5B"/>
                </a:solidFill>
                <a:effectLst/>
                <a:uLnTx/>
                <a:uFillTx/>
                <a:latin typeface="Exo 2 Medium"/>
                <a:ea typeface="Exo 2 Medium"/>
                <a:cs typeface="Exo 2 Medium"/>
                <a:sym typeface="Exo 2 Medium"/>
              </a:endParaRPr>
            </a:p>
          </p:txBody>
        </p:sp>
        <p:grpSp>
          <p:nvGrpSpPr>
            <p:cNvPr id="13" name="Agrupar 12">
              <a:extLst>
                <a:ext uri="{FF2B5EF4-FFF2-40B4-BE49-F238E27FC236}">
                  <a16:creationId xmlns:a16="http://schemas.microsoft.com/office/drawing/2014/main" id="{016D4BBA-04BC-C373-F889-6F355141B0EB}"/>
                </a:ext>
              </a:extLst>
            </p:cNvPr>
            <p:cNvGrpSpPr/>
            <p:nvPr/>
          </p:nvGrpSpPr>
          <p:grpSpPr>
            <a:xfrm>
              <a:off x="3650821" y="5007751"/>
              <a:ext cx="608596" cy="646290"/>
              <a:chOff x="5273864" y="895327"/>
              <a:chExt cx="608596" cy="646290"/>
            </a:xfrm>
          </p:grpSpPr>
          <p:sp>
            <p:nvSpPr>
              <p:cNvPr id="14" name="Google Shape;239;p4">
                <a:extLst>
                  <a:ext uri="{FF2B5EF4-FFF2-40B4-BE49-F238E27FC236}">
                    <a16:creationId xmlns:a16="http://schemas.microsoft.com/office/drawing/2014/main" id="{FDD4D003-D9E8-281F-7158-105958D54624}"/>
                  </a:ext>
                </a:extLst>
              </p:cNvPr>
              <p:cNvSpPr/>
              <p:nvPr/>
            </p:nvSpPr>
            <p:spPr>
              <a:xfrm>
                <a:off x="5273864" y="919921"/>
                <a:ext cx="599789" cy="599789"/>
              </a:xfrm>
              <a:prstGeom prst="ellipse">
                <a:avLst/>
              </a:prstGeom>
              <a:solidFill>
                <a:srgbClr val="F06478"/>
              </a:solidFill>
              <a:ln w="28575"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5400"/>
                  <a:buFont typeface="Nunito"/>
                  <a:buNone/>
                  <a:tabLst/>
                  <a:defRPr/>
                </a:pPr>
                <a:endParaRPr kumimoji="0" sz="5400" b="0" i="0" u="none" strike="noStrike" kern="0" cap="none" spc="0" normalizeH="0" baseline="0" noProof="0" dirty="0">
                  <a:ln>
                    <a:noFill/>
                  </a:ln>
                  <a:solidFill>
                    <a:srgbClr val="FFFFFF"/>
                  </a:solidFill>
                  <a:effectLst/>
                  <a:uLnTx/>
                  <a:uFillTx/>
                  <a:latin typeface="Exo 2 Medium"/>
                  <a:ea typeface="Exo 2 Medium"/>
                  <a:cs typeface="Exo 2 Medium"/>
                  <a:sym typeface="Exo 2 Medium"/>
                </a:endParaRPr>
              </a:p>
            </p:txBody>
          </p:sp>
          <p:sp>
            <p:nvSpPr>
              <p:cNvPr id="15" name="Google Shape;240;p4">
                <a:extLst>
                  <a:ext uri="{FF2B5EF4-FFF2-40B4-BE49-F238E27FC236}">
                    <a16:creationId xmlns:a16="http://schemas.microsoft.com/office/drawing/2014/main" id="{942351AB-B72E-C92A-3806-C8DA864D3929}"/>
                  </a:ext>
                </a:extLst>
              </p:cNvPr>
              <p:cNvSpPr txBox="1"/>
              <p:nvPr/>
            </p:nvSpPr>
            <p:spPr>
              <a:xfrm>
                <a:off x="5308737" y="895327"/>
                <a:ext cx="573723"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4400"/>
                  <a:buFont typeface="Exo 2 Medium"/>
                  <a:buNone/>
                  <a:tabLst/>
                  <a:defRPr/>
                </a:pPr>
                <a:r>
                  <a:rPr kumimoji="0" lang="pt-BR" sz="3600" b="0" i="0" u="none" strike="noStrike" kern="0" cap="none" spc="0" normalizeH="0" baseline="0" noProof="0" dirty="0">
                    <a:ln>
                      <a:noFill/>
                    </a:ln>
                    <a:solidFill>
                      <a:srgbClr val="FFFFFF"/>
                    </a:solidFill>
                    <a:effectLst/>
                    <a:uLnTx/>
                    <a:uFillTx/>
                    <a:latin typeface="Exo 2 Medium"/>
                    <a:ea typeface="+mn-ea"/>
                    <a:cs typeface="Arial"/>
                    <a:sym typeface="Exo 2 Medium"/>
                  </a:rPr>
                  <a:t>5</a:t>
                </a:r>
                <a:endParaRPr kumimoji="0" sz="11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grpSp>
      </p:grpSp>
    </p:spTree>
  </p:cSld>
  <p:clrMapOvr>
    <a:masterClrMapping/>
  </p:clrMapOvr>
  <p:transition spd="slow">
    <p:push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pic>
        <p:nvPicPr>
          <p:cNvPr id="3" name="Imagem 2" descr="Mulher sentada à mesa&#10;&#10;Descrição gerada automaticamente">
            <a:extLst>
              <a:ext uri="{FF2B5EF4-FFF2-40B4-BE49-F238E27FC236}">
                <a16:creationId xmlns:a16="http://schemas.microsoft.com/office/drawing/2014/main" id="{CC437DE4-738F-9549-6379-4928E11ECD38}"/>
              </a:ext>
            </a:extLst>
          </p:cNvPr>
          <p:cNvPicPr>
            <a:picLocks noChangeAspect="1"/>
          </p:cNvPicPr>
          <p:nvPr/>
        </p:nvPicPr>
        <p:blipFill rotWithShape="1">
          <a:blip r:embed="rId3"/>
          <a:srcRect l="12781" r="10474"/>
          <a:stretch/>
        </p:blipFill>
        <p:spPr>
          <a:xfrm>
            <a:off x="-94273" y="0"/>
            <a:ext cx="7846143" cy="6858000"/>
          </a:xfrm>
          <a:prstGeom prst="rect">
            <a:avLst/>
          </a:prstGeom>
        </p:spPr>
      </p:pic>
      <p:sp>
        <p:nvSpPr>
          <p:cNvPr id="268" name="Google Shape;268;p5"/>
          <p:cNvSpPr/>
          <p:nvPr/>
        </p:nvSpPr>
        <p:spPr>
          <a:xfrm flipH="1">
            <a:off x="3539612" y="0"/>
            <a:ext cx="8676796" cy="6860826"/>
          </a:xfrm>
          <a:custGeom>
            <a:avLst/>
            <a:gdLst/>
            <a:ahLst/>
            <a:cxnLst/>
            <a:rect l="l" t="t" r="r" b="b"/>
            <a:pathLst>
              <a:path w="8038065" h="6913640" extrusionOk="0">
                <a:moveTo>
                  <a:pt x="4844560" y="4303720"/>
                </a:moveTo>
                <a:cubicBezTo>
                  <a:pt x="5516134" y="5306541"/>
                  <a:pt x="6353324" y="6189016"/>
                  <a:pt x="7318614" y="6913640"/>
                </a:cubicBezTo>
                <a:lnTo>
                  <a:pt x="24411" y="6913640"/>
                </a:lnTo>
                <a:cubicBezTo>
                  <a:pt x="28421" y="4609093"/>
                  <a:pt x="-3663" y="2304547"/>
                  <a:pt x="347" y="0"/>
                </a:cubicBezTo>
                <a:lnTo>
                  <a:pt x="8038065" y="0"/>
                </a:lnTo>
                <a:cubicBezTo>
                  <a:pt x="6751858" y="1256045"/>
                  <a:pt x="5673994" y="2708775"/>
                  <a:pt x="4844560" y="4303720"/>
                </a:cubicBezTo>
                <a:close/>
              </a:path>
            </a:pathLst>
          </a:custGeom>
          <a:gradFill>
            <a:gsLst>
              <a:gs pos="0">
                <a:schemeClr val="dk2"/>
              </a:gs>
              <a:gs pos="50000">
                <a:schemeClr val="dk2"/>
              </a:gs>
              <a:gs pos="100000">
                <a:schemeClr val="accent1"/>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269" name="Google Shape;269;p5"/>
          <p:cNvSpPr/>
          <p:nvPr/>
        </p:nvSpPr>
        <p:spPr>
          <a:xfrm rot="1975791">
            <a:off x="10953604" y="5279151"/>
            <a:ext cx="2204421" cy="2771340"/>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270" name="Google Shape;270;p5"/>
          <p:cNvSpPr txBox="1"/>
          <p:nvPr/>
        </p:nvSpPr>
        <p:spPr>
          <a:xfrm>
            <a:off x="11430000" y="6181223"/>
            <a:ext cx="394800" cy="307800"/>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FFFFFF"/>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FFFFFF"/>
                </a:buClr>
                <a:buSzPts val="1400"/>
                <a:buFont typeface="Exo 2 ExtraBold"/>
                <a:buNone/>
                <a:tabLst/>
                <a:defRPr/>
              </a:pPr>
              <a:t>5</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pic>
        <p:nvPicPr>
          <p:cNvPr id="271" name="Google Shape;271;p5"/>
          <p:cNvPicPr preferRelativeResize="0"/>
          <p:nvPr/>
        </p:nvPicPr>
        <p:blipFill rotWithShape="1">
          <a:blip r:embed="rId4">
            <a:alphaModFix/>
          </a:blip>
          <a:srcRect/>
          <a:stretch/>
        </p:blipFill>
        <p:spPr>
          <a:xfrm rot="2345219" flipH="1">
            <a:off x="10057994" y="-1641605"/>
            <a:ext cx="2549071" cy="3061902"/>
          </a:xfrm>
          <a:prstGeom prst="rect">
            <a:avLst/>
          </a:prstGeom>
          <a:noFill/>
          <a:ln>
            <a:noFill/>
          </a:ln>
        </p:spPr>
      </p:pic>
      <p:sp>
        <p:nvSpPr>
          <p:cNvPr id="273" name="Google Shape;273;p5"/>
          <p:cNvSpPr txBox="1"/>
          <p:nvPr/>
        </p:nvSpPr>
        <p:spPr>
          <a:xfrm>
            <a:off x="7751870" y="2828856"/>
            <a:ext cx="4882626" cy="1200288"/>
          </a:xfrm>
          <a:prstGeom prst="rect">
            <a:avLst/>
          </a:prstGeom>
          <a:noFill/>
        </p:spPr>
        <p:txBody>
          <a:bodyPr wrap="square" rtlCol="0" anchor="b">
            <a:spAutoFit/>
          </a:bodyPr>
          <a:lstStyle>
            <a:defPPr marR="0" lvl="0" algn="l" rtl="0">
              <a:lnSpc>
                <a:spcPct val="100000"/>
              </a:lnSpc>
              <a:spcBef>
                <a:spcPts val="0"/>
              </a:spcBef>
              <a:spcAft>
                <a:spcPts val="0"/>
              </a:spcAft>
              <a:defRPr lang="pt-BR"/>
            </a:defPPr>
            <a:lvl1pPr marL="0" indent="0" defTabSz="914400" eaLnBrk="1" fontAlgn="auto" latinLnBrk="0" hangingPunct="1">
              <a:buClrTx/>
              <a:buSzTx/>
              <a:buFontTx/>
              <a:buNone/>
              <a:tabLst/>
              <a:defRPr kumimoji="0" sz="3600" kern="0" spc="0" normalizeH="0" baseline="0">
                <a:ln>
                  <a:noFill/>
                </a:ln>
                <a:solidFill>
                  <a:srgbClr val="FFFFFF"/>
                </a:solidFill>
                <a:effectLst/>
                <a:uLnTx/>
                <a:uFillTx/>
                <a:latin typeface="Exo 2.0 Extra Bold"/>
                <a:ea typeface="+mn-ea"/>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0" u="none" strike="noStrike" kern="0" cap="none" spc="0" normalizeH="0" baseline="0" noProof="0" dirty="0">
                <a:ln>
                  <a:noFill/>
                </a:ln>
                <a:solidFill>
                  <a:srgbClr val="FFFFFF"/>
                </a:solidFill>
                <a:effectLst/>
                <a:uLnTx/>
                <a:uFillTx/>
                <a:latin typeface="Exo 2.0 Extra Bold"/>
                <a:ea typeface="+mn-ea"/>
                <a:cs typeface="Arial"/>
                <a:sym typeface="Exo 2 ExtraBold"/>
              </a:rPr>
              <a:t>É hora de iniciar nossa jornada!</a:t>
            </a:r>
            <a:endParaRPr kumimoji="0" sz="3600" b="0" i="0" u="none" strike="noStrike" kern="0" cap="none" spc="0" normalizeH="0" baseline="0" noProof="0" dirty="0">
              <a:ln>
                <a:noFill/>
              </a:ln>
              <a:solidFill>
                <a:srgbClr val="FFFFFF"/>
              </a:solidFill>
              <a:effectLst/>
              <a:uLnTx/>
              <a:uFillTx/>
              <a:latin typeface="Exo 2.0 Extra Bold"/>
              <a:ea typeface="+mn-ea"/>
              <a:cs typeface="Arial"/>
              <a:sym typeface="Nunito"/>
            </a:endParaRPr>
          </a:p>
        </p:txBody>
      </p:sp>
      <p:pic>
        <p:nvPicPr>
          <p:cNvPr id="4" name="Gráfico 3">
            <a:extLst>
              <a:ext uri="{FF2B5EF4-FFF2-40B4-BE49-F238E27FC236}">
                <a16:creationId xmlns:a16="http://schemas.microsoft.com/office/drawing/2014/main" id="{CF14F058-3555-CA4C-B3DA-B4BFFB4581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9476573">
            <a:off x="-3576209" y="-1678521"/>
            <a:ext cx="10808708" cy="8502851"/>
          </a:xfrm>
          <a:prstGeom prst="rect">
            <a:avLst/>
          </a:prstGeom>
        </p:spPr>
      </p:pic>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pic>
        <p:nvPicPr>
          <p:cNvPr id="3" name="Imagem 2" descr="Mulher de terno e gravata andando na rua&#10;&#10;Descrição gerada automaticamente">
            <a:extLst>
              <a:ext uri="{FF2B5EF4-FFF2-40B4-BE49-F238E27FC236}">
                <a16:creationId xmlns:a16="http://schemas.microsoft.com/office/drawing/2014/main" id="{40855CE3-48B9-3682-466E-DEABE3C39210}"/>
              </a:ext>
            </a:extLst>
          </p:cNvPr>
          <p:cNvPicPr>
            <a:picLocks noChangeAspect="1"/>
          </p:cNvPicPr>
          <p:nvPr/>
        </p:nvPicPr>
        <p:blipFill rotWithShape="1">
          <a:blip r:embed="rId3"/>
          <a:srcRect r="31189"/>
          <a:stretch/>
        </p:blipFill>
        <p:spPr>
          <a:xfrm>
            <a:off x="4967661" y="-135936"/>
            <a:ext cx="7224339" cy="6999250"/>
          </a:xfrm>
          <a:prstGeom prst="rect">
            <a:avLst/>
          </a:prstGeom>
        </p:spPr>
      </p:pic>
      <p:sp>
        <p:nvSpPr>
          <p:cNvPr id="280" name="Google Shape;280;p6"/>
          <p:cNvSpPr/>
          <p:nvPr/>
        </p:nvSpPr>
        <p:spPr>
          <a:xfrm>
            <a:off x="0" y="-158786"/>
            <a:ext cx="9849853" cy="7007863"/>
          </a:xfrm>
          <a:prstGeom prst="rect">
            <a:avLst/>
          </a:prstGeom>
          <a:gradFill>
            <a:gsLst>
              <a:gs pos="0">
                <a:schemeClr val="lt1"/>
              </a:gs>
              <a:gs pos="50000">
                <a:schemeClr val="lt1"/>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82" name="Google Shape;282;p6"/>
          <p:cNvSpPr/>
          <p:nvPr/>
        </p:nvSpPr>
        <p:spPr>
          <a:xfrm rot="20126419">
            <a:off x="-1826693" y="-82579"/>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285" name="Google Shape;285;p6"/>
          <p:cNvSpPr/>
          <p:nvPr/>
        </p:nvSpPr>
        <p:spPr>
          <a:xfrm>
            <a:off x="367246" y="973395"/>
            <a:ext cx="8003526" cy="4911211"/>
          </a:xfrm>
          <a:prstGeom prst="roundRect">
            <a:avLst>
              <a:gd name="adj" fmla="val 2395"/>
            </a:avLst>
          </a:prstGeom>
          <a:solidFill>
            <a:schemeClr val="lt1"/>
          </a:solidFill>
          <a:ln>
            <a:noFill/>
          </a:ln>
          <a:effectLst>
            <a:outerShdw blurRad="50800" dist="38100" dir="13500000" algn="br" rotWithShape="0">
              <a:srgbClr val="000000">
                <a:alpha val="4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sp>
        <p:nvSpPr>
          <p:cNvPr id="286" name="Google Shape;286;p6"/>
          <p:cNvSpPr txBox="1"/>
          <p:nvPr/>
        </p:nvSpPr>
        <p:spPr>
          <a:xfrm>
            <a:off x="683613" y="1972909"/>
            <a:ext cx="8092936" cy="3566064"/>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800" b="0" i="0" u="none" strike="noStrike" kern="0" cap="none" spc="0" normalizeH="0" baseline="0" noProof="0" dirty="0">
              <a:ln>
                <a:noFill/>
              </a:ln>
              <a:solidFill>
                <a:srgbClr val="262626"/>
              </a:solidFill>
              <a:effectLst/>
              <a:uLnTx/>
              <a:uFillTx/>
              <a:latin typeface="Nunito"/>
              <a:ea typeface="Nunito"/>
              <a:cs typeface="Nunito"/>
              <a:sym typeface="Nunito"/>
            </a:endParaRPr>
          </a:p>
          <a:p>
            <a:pPr marL="635000" marR="0" lvl="0" indent="0" algn="l" defTabSz="914400" rtl="0" eaLnBrk="1" fontAlgn="auto" latinLnBrk="0" hangingPunct="1">
              <a:lnSpc>
                <a:spcPct val="200000"/>
              </a:lnSpc>
              <a:spcBef>
                <a:spcPts val="14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262626"/>
                </a:solidFill>
                <a:effectLst/>
                <a:uLnTx/>
                <a:uFillTx/>
                <a:latin typeface="Nunito"/>
                <a:ea typeface="Nunito"/>
                <a:cs typeface="Nunito"/>
                <a:sym typeface="Nunito"/>
              </a:rPr>
              <a:t>O que é comunicação para você?</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635000" marR="0" lvl="0" indent="0" algn="l" defTabSz="914400" rtl="0" eaLnBrk="1" fontAlgn="auto" latinLnBrk="0" hangingPunct="1">
              <a:lnSpc>
                <a:spcPct val="100000"/>
              </a:lnSpc>
              <a:spcBef>
                <a:spcPts val="14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262626"/>
                </a:solidFill>
                <a:effectLst/>
                <a:uLnTx/>
                <a:uFillTx/>
                <a:latin typeface="Nunito"/>
                <a:ea typeface="Nunito"/>
                <a:cs typeface="Nunito"/>
                <a:sym typeface="Nunito"/>
              </a:rPr>
              <a:t>Quais formas de comunicação você teria interesse em ter?</a:t>
            </a:r>
          </a:p>
          <a:p>
            <a:pPr marL="635000" marR="0" lvl="0" indent="0" algn="l" defTabSz="914400" rtl="0" eaLnBrk="1" fontAlgn="auto" latinLnBrk="0" hangingPunct="1">
              <a:lnSpc>
                <a:spcPct val="100000"/>
              </a:lnSpc>
              <a:spcBef>
                <a:spcPts val="14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262626"/>
                </a:solidFill>
                <a:effectLst/>
                <a:uLnTx/>
                <a:uFillTx/>
                <a:latin typeface="Nunito"/>
                <a:ea typeface="Nunito"/>
                <a:cs typeface="Nunito"/>
                <a:sym typeface="Nunito"/>
              </a:rPr>
              <a:t> Por quê?</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635000" marR="0" lvl="0" indent="0" algn="l" defTabSz="914400" rtl="0" eaLnBrk="1" fontAlgn="auto" latinLnBrk="0" hangingPunct="1">
              <a:lnSpc>
                <a:spcPct val="200000"/>
              </a:lnSpc>
              <a:spcBef>
                <a:spcPts val="14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262626"/>
                </a:solidFill>
                <a:effectLst/>
                <a:uLnTx/>
                <a:uFillTx/>
                <a:latin typeface="Nunito"/>
                <a:ea typeface="Nunito"/>
                <a:cs typeface="Nunito"/>
                <a:sym typeface="Nunito"/>
              </a:rPr>
              <a:t>Você se considera uma pessoa comunicativa?</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635000" marR="0" lvl="0" indent="0" algn="l" defTabSz="914400" rtl="0" eaLnBrk="1" fontAlgn="auto" latinLnBrk="0" hangingPunct="1">
              <a:lnSpc>
                <a:spcPct val="200000"/>
              </a:lnSpc>
              <a:spcBef>
                <a:spcPts val="1400"/>
              </a:spcBef>
              <a:spcAft>
                <a:spcPts val="0"/>
              </a:spcAft>
              <a:buClr>
                <a:srgbClr val="000000"/>
              </a:buClr>
              <a:buSzTx/>
              <a:buFont typeface="Arial"/>
              <a:buNone/>
              <a:tabLst/>
              <a:defRPr/>
            </a:pPr>
            <a:r>
              <a:rPr kumimoji="0" lang="pt-BR" sz="1800" b="0" i="0" u="none" strike="noStrike" kern="0" cap="none" spc="0" normalizeH="0" baseline="0" noProof="0" dirty="0">
                <a:ln>
                  <a:noFill/>
                </a:ln>
                <a:solidFill>
                  <a:srgbClr val="262626"/>
                </a:solidFill>
                <a:effectLst/>
                <a:uLnTx/>
                <a:uFillTx/>
                <a:latin typeface="Nunito"/>
                <a:ea typeface="Nunito"/>
                <a:cs typeface="Nunito"/>
                <a:sym typeface="Nunito"/>
              </a:rPr>
              <a:t>Como você apresentaria o seu negócio hoje?</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287" name="Google Shape;287;p6"/>
          <p:cNvSpPr/>
          <p:nvPr/>
        </p:nvSpPr>
        <p:spPr>
          <a:xfrm rot="3002956">
            <a:off x="10571218" y="4544204"/>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dk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288" name="Google Shape;288;p6"/>
          <p:cNvSpPr txBox="1"/>
          <p:nvPr/>
        </p:nvSpPr>
        <p:spPr>
          <a:xfrm>
            <a:off x="11430000" y="6181223"/>
            <a:ext cx="394752"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6</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289" name="Google Shape;289;p6"/>
          <p:cNvSpPr/>
          <p:nvPr/>
        </p:nvSpPr>
        <p:spPr>
          <a:xfrm>
            <a:off x="1017999" y="2788867"/>
            <a:ext cx="206476" cy="162124"/>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cxnSp>
        <p:nvCxnSpPr>
          <p:cNvPr id="290" name="Google Shape;290;p6"/>
          <p:cNvCxnSpPr/>
          <p:nvPr/>
        </p:nvCxnSpPr>
        <p:spPr>
          <a:xfrm>
            <a:off x="1285435" y="3189244"/>
            <a:ext cx="6406210" cy="0"/>
          </a:xfrm>
          <a:prstGeom prst="straightConnector1">
            <a:avLst/>
          </a:prstGeom>
          <a:noFill/>
          <a:ln w="12700" cap="flat" cmpd="sng">
            <a:solidFill>
              <a:srgbClr val="BFBFBF"/>
            </a:solidFill>
            <a:prstDash val="dash"/>
            <a:miter lim="800000"/>
            <a:headEnd type="none" w="sm" len="sm"/>
            <a:tailEnd type="none" w="sm" len="sm"/>
          </a:ln>
        </p:spPr>
      </p:cxnSp>
      <p:cxnSp>
        <p:nvCxnSpPr>
          <p:cNvPr id="292" name="Google Shape;292;p6"/>
          <p:cNvCxnSpPr/>
          <p:nvPr/>
        </p:nvCxnSpPr>
        <p:spPr>
          <a:xfrm>
            <a:off x="1285435" y="4150049"/>
            <a:ext cx="6406210" cy="0"/>
          </a:xfrm>
          <a:prstGeom prst="straightConnector1">
            <a:avLst/>
          </a:prstGeom>
          <a:noFill/>
          <a:ln w="12700" cap="flat" cmpd="sng">
            <a:solidFill>
              <a:srgbClr val="BFBFBF"/>
            </a:solidFill>
            <a:prstDash val="dash"/>
            <a:miter lim="800000"/>
            <a:headEnd type="none" w="sm" len="sm"/>
            <a:tailEnd type="none" w="sm" len="sm"/>
          </a:ln>
        </p:spPr>
      </p:cxnSp>
      <p:sp>
        <p:nvSpPr>
          <p:cNvPr id="293" name="Google Shape;293;p6"/>
          <p:cNvSpPr/>
          <p:nvPr/>
        </p:nvSpPr>
        <p:spPr>
          <a:xfrm>
            <a:off x="993615" y="3345146"/>
            <a:ext cx="206476" cy="162124"/>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294" name="Google Shape;294;p6"/>
          <p:cNvSpPr/>
          <p:nvPr/>
        </p:nvSpPr>
        <p:spPr>
          <a:xfrm>
            <a:off x="993615" y="4467267"/>
            <a:ext cx="206476" cy="162124"/>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cxnSp>
        <p:nvCxnSpPr>
          <p:cNvPr id="295" name="Google Shape;295;p6"/>
          <p:cNvCxnSpPr/>
          <p:nvPr/>
        </p:nvCxnSpPr>
        <p:spPr>
          <a:xfrm>
            <a:off x="1285435" y="4875406"/>
            <a:ext cx="6406210" cy="0"/>
          </a:xfrm>
          <a:prstGeom prst="straightConnector1">
            <a:avLst/>
          </a:prstGeom>
          <a:noFill/>
          <a:ln w="12700" cap="flat" cmpd="sng">
            <a:solidFill>
              <a:srgbClr val="BFBFBF"/>
            </a:solidFill>
            <a:prstDash val="dash"/>
            <a:miter lim="800000"/>
            <a:headEnd type="none" w="sm" len="sm"/>
            <a:tailEnd type="none" w="sm" len="sm"/>
          </a:ln>
        </p:spPr>
      </p:cxnSp>
      <p:sp>
        <p:nvSpPr>
          <p:cNvPr id="296" name="Google Shape;296;p6"/>
          <p:cNvSpPr/>
          <p:nvPr/>
        </p:nvSpPr>
        <p:spPr>
          <a:xfrm>
            <a:off x="999711" y="5207932"/>
            <a:ext cx="206476" cy="162124"/>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298" name="Google Shape;298;p6"/>
          <p:cNvSpPr txBox="1"/>
          <p:nvPr/>
        </p:nvSpPr>
        <p:spPr>
          <a:xfrm>
            <a:off x="811167" y="1249677"/>
            <a:ext cx="6770097" cy="107717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2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Diagnóstico Inicial: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200" b="1" i="1" u="none" strike="noStrike" kern="0" cap="none" spc="0" normalizeH="0" baseline="0" noProof="0" dirty="0">
                <a:ln>
                  <a:noFill/>
                </a:ln>
                <a:solidFill>
                  <a:srgbClr val="F06478"/>
                </a:solidFill>
                <a:effectLst/>
                <a:uLnTx/>
                <a:uFillTx/>
                <a:latin typeface="Exo 2 SemiBold"/>
                <a:ea typeface="Exo 2 SemiBold"/>
                <a:cs typeface="Exo 2 SemiBold"/>
                <a:sym typeface="Exo 2 SemiBold"/>
              </a:rPr>
              <a:t>Comunicação</a:t>
            </a:r>
            <a:endParaRPr kumimoji="0" sz="3200" b="1" i="1" u="none" strike="noStrike" kern="0" cap="none" spc="0" normalizeH="0" baseline="0" noProof="0" dirty="0">
              <a:ln>
                <a:noFill/>
              </a:ln>
              <a:solidFill>
                <a:srgbClr val="F06478"/>
              </a:solidFill>
              <a:effectLst/>
              <a:uLnTx/>
              <a:uFillTx/>
              <a:latin typeface="Exo 2 SemiBold"/>
              <a:ea typeface="Exo 2 SemiBold"/>
              <a:cs typeface="Exo 2 SemiBold"/>
              <a:sym typeface="Exo 2 SemiBold"/>
            </a:endParaRPr>
          </a:p>
        </p:txBody>
      </p:sp>
    </p:spTree>
  </p:cSld>
  <p:clrMapOvr>
    <a:masterClrMapping/>
  </p:clrMapOvr>
  <p:transition spd="slow">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BD09"/>
        </a:solidFill>
        <a:effectLst/>
      </p:bgPr>
    </p:bg>
    <p:spTree>
      <p:nvGrpSpPr>
        <p:cNvPr id="1" name="Shape 303"/>
        <p:cNvGrpSpPr/>
        <p:nvPr/>
      </p:nvGrpSpPr>
      <p:grpSpPr>
        <a:xfrm>
          <a:off x="0" y="0"/>
          <a:ext cx="0" cy="0"/>
          <a:chOff x="0" y="0"/>
          <a:chExt cx="0" cy="0"/>
        </a:xfrm>
      </p:grpSpPr>
      <p:sp>
        <p:nvSpPr>
          <p:cNvPr id="304" name="Google Shape;304;p7"/>
          <p:cNvSpPr/>
          <p:nvPr/>
        </p:nvSpPr>
        <p:spPr>
          <a:xfrm flipH="1">
            <a:off x="3505199" y="-1"/>
            <a:ext cx="8686796" cy="6913639"/>
          </a:xfrm>
          <a:prstGeom prst="rect">
            <a:avLst/>
          </a:prstGeom>
          <a:gradFill>
            <a:gsLst>
              <a:gs pos="0">
                <a:schemeClr val="accent4"/>
              </a:gs>
              <a:gs pos="38000">
                <a:schemeClr val="accent4"/>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pic>
        <p:nvPicPr>
          <p:cNvPr id="2" name="Gráfico 1">
            <a:extLst>
              <a:ext uri="{FF2B5EF4-FFF2-40B4-BE49-F238E27FC236}">
                <a16:creationId xmlns:a16="http://schemas.microsoft.com/office/drawing/2014/main" id="{2824F59E-3728-AD25-5620-E35511A34D5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6200000">
            <a:off x="2444243" y="-1266681"/>
            <a:ext cx="10808708" cy="8502851"/>
          </a:xfrm>
          <a:prstGeom prst="rect">
            <a:avLst/>
          </a:prstGeom>
        </p:spPr>
      </p:pic>
      <p:sp>
        <p:nvSpPr>
          <p:cNvPr id="306" name="Google Shape;306;p7"/>
          <p:cNvSpPr/>
          <p:nvPr/>
        </p:nvSpPr>
        <p:spPr>
          <a:xfrm rot="16713257">
            <a:off x="1104200" y="-2014967"/>
            <a:ext cx="11908517" cy="935049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tx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309" name="Google Shape;309;p7"/>
          <p:cNvSpPr txBox="1"/>
          <p:nvPr/>
        </p:nvSpPr>
        <p:spPr>
          <a:xfrm>
            <a:off x="6817241" y="2828856"/>
            <a:ext cx="4267666" cy="1200288"/>
          </a:xfrm>
          <a:prstGeom prst="rect">
            <a:avLst/>
          </a:prstGeom>
          <a:noFill/>
        </p:spPr>
        <p:txBody>
          <a:bodyPr wrap="square" rtlCol="0" anchor="b">
            <a:spAutoFit/>
          </a:bodyPr>
          <a:lstStyle>
            <a:defPPr>
              <a:defRPr lang="pt-BR"/>
            </a:defPPr>
            <a:lvl1pPr marL="0" indent="0" defTabSz="914400" eaLnBrk="1" fontAlgn="auto" latinLnBrk="0" hangingPunct="1">
              <a:buClrTx/>
              <a:buSzTx/>
              <a:buFontTx/>
              <a:buNone/>
              <a:tabLst/>
              <a:defRPr kumimoji="0" sz="3600" i="1" kern="1200" spc="0" normalizeH="0" baseline="0">
                <a:ln>
                  <a:noFill/>
                </a:ln>
                <a:solidFill>
                  <a:srgbClr val="FFFFFF"/>
                </a:solidFill>
                <a:effectLst/>
                <a:uLnTx/>
                <a:uFillTx/>
                <a:latin typeface="Exo 2.0 Extra Bold"/>
                <a:ea typeface="+mn-ea"/>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FFFFF"/>
                </a:solidFill>
                <a:effectLst/>
                <a:uLnTx/>
                <a:uFillTx/>
                <a:latin typeface="Exo 2.0 Extra Bold"/>
                <a:ea typeface="+mn-ea"/>
                <a:cs typeface="+mn-cs"/>
                <a:sym typeface="Exo 2 ExtraBold"/>
              </a:rPr>
              <a:t>Mas afinal, o que é comunicação?</a:t>
            </a:r>
            <a:endParaRPr kumimoji="0" sz="3600" b="0" i="1" u="none" strike="noStrike" kern="1200" cap="none" spc="0" normalizeH="0" baseline="0" noProof="0" dirty="0">
              <a:ln>
                <a:noFill/>
              </a:ln>
              <a:solidFill>
                <a:srgbClr val="FFFFFF"/>
              </a:solidFill>
              <a:effectLst/>
              <a:uLnTx/>
              <a:uFillTx/>
              <a:latin typeface="Exo 2.0 Extra Bold"/>
              <a:ea typeface="+mn-ea"/>
              <a:cs typeface="+mn-cs"/>
              <a:sym typeface="Arial"/>
            </a:endParaRPr>
          </a:p>
        </p:txBody>
      </p:sp>
      <p:sp>
        <p:nvSpPr>
          <p:cNvPr id="310" name="Google Shape;310;p7"/>
          <p:cNvSpPr txBox="1"/>
          <p:nvPr/>
        </p:nvSpPr>
        <p:spPr>
          <a:xfrm>
            <a:off x="11430000" y="6181223"/>
            <a:ext cx="394752"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pic>
        <p:nvPicPr>
          <p:cNvPr id="311" name="Google Shape;311;p7" descr="Mulher com criança no colo&#10;&#10;Descrição gerada automaticamente com confiança média"/>
          <p:cNvPicPr preferRelativeResize="0"/>
          <p:nvPr/>
        </p:nvPicPr>
        <p:blipFill rotWithShape="1">
          <a:blip r:embed="rId5">
            <a:alphaModFix/>
          </a:blip>
          <a:srcRect/>
          <a:stretch/>
        </p:blipFill>
        <p:spPr>
          <a:xfrm>
            <a:off x="1904570" y="-185530"/>
            <a:ext cx="4148617" cy="704353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grpSp>
        <p:nvGrpSpPr>
          <p:cNvPr id="316" name="Google Shape;316;p8"/>
          <p:cNvGrpSpPr/>
          <p:nvPr/>
        </p:nvGrpSpPr>
        <p:grpSpPr>
          <a:xfrm>
            <a:off x="0" y="-6083"/>
            <a:ext cx="12192000" cy="6864083"/>
            <a:chOff x="0" y="-6083"/>
            <a:chExt cx="12192000" cy="6864083"/>
          </a:xfrm>
        </p:grpSpPr>
        <p:pic>
          <p:nvPicPr>
            <p:cNvPr id="317" name="Google Shape;317;p8" descr="Padrão do plano de fundo&#10;&#10;Descrição gerada automaticamente"/>
            <p:cNvPicPr preferRelativeResize="0"/>
            <p:nvPr/>
          </p:nvPicPr>
          <p:blipFill rotWithShape="1">
            <a:blip r:embed="rId3">
              <a:alphaModFix/>
            </a:blip>
            <a:srcRect/>
            <a:stretch/>
          </p:blipFill>
          <p:spPr>
            <a:xfrm>
              <a:off x="5099963" y="-6083"/>
              <a:ext cx="7092037" cy="6858000"/>
            </a:xfrm>
            <a:prstGeom prst="rect">
              <a:avLst/>
            </a:prstGeom>
            <a:noFill/>
            <a:ln>
              <a:noFill/>
            </a:ln>
          </p:spPr>
        </p:pic>
        <p:sp>
          <p:nvSpPr>
            <p:cNvPr id="318" name="Google Shape;318;p8"/>
            <p:cNvSpPr/>
            <p:nvPr/>
          </p:nvSpPr>
          <p:spPr>
            <a:xfrm>
              <a:off x="0" y="-6083"/>
              <a:ext cx="12192000" cy="6864083"/>
            </a:xfrm>
            <a:prstGeom prst="rect">
              <a:avLst/>
            </a:prstGeom>
            <a:gradFill>
              <a:gsLst>
                <a:gs pos="0">
                  <a:schemeClr val="lt1"/>
                </a:gs>
                <a:gs pos="50000">
                  <a:schemeClr val="lt1"/>
                </a:gs>
                <a:gs pos="100000">
                  <a:srgbClr val="DCDCDC">
                    <a:alpha val="0"/>
                  </a:srgbClr>
                </a:gs>
              </a:gsLst>
              <a:lin ang="270000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sp>
        <p:nvSpPr>
          <p:cNvPr id="3" name="Google Shape;306;p7">
            <a:extLst>
              <a:ext uri="{FF2B5EF4-FFF2-40B4-BE49-F238E27FC236}">
                <a16:creationId xmlns:a16="http://schemas.microsoft.com/office/drawing/2014/main" id="{14CD1A24-2D9A-57A0-DE4F-713E1A024697}"/>
              </a:ext>
            </a:extLst>
          </p:cNvPr>
          <p:cNvSpPr/>
          <p:nvPr/>
        </p:nvSpPr>
        <p:spPr>
          <a:xfrm rot="16795476">
            <a:off x="-4402215" y="-279391"/>
            <a:ext cx="11908517" cy="935049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tx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2" name="Gráfico 1">
            <a:extLst>
              <a:ext uri="{FF2B5EF4-FFF2-40B4-BE49-F238E27FC236}">
                <a16:creationId xmlns:a16="http://schemas.microsoft.com/office/drawing/2014/main" id="{B7F4677B-3EAD-7EE0-790D-5B0A578B739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7937950">
            <a:off x="-4184039" y="800892"/>
            <a:ext cx="10808708" cy="8502851"/>
          </a:xfrm>
          <a:prstGeom prst="rect">
            <a:avLst/>
          </a:prstGeom>
        </p:spPr>
      </p:pic>
      <p:sp>
        <p:nvSpPr>
          <p:cNvPr id="323" name="Google Shape;323;p8"/>
          <p:cNvSpPr/>
          <p:nvPr/>
        </p:nvSpPr>
        <p:spPr>
          <a:xfrm>
            <a:off x="371817" y="1820488"/>
            <a:ext cx="11448366" cy="4668511"/>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24" name="Google Shape;324;p8"/>
          <p:cNvSpPr txBox="1"/>
          <p:nvPr/>
        </p:nvSpPr>
        <p:spPr>
          <a:xfrm>
            <a:off x="2643681" y="610732"/>
            <a:ext cx="6904638" cy="664749"/>
          </a:xfrm>
          <a:prstGeom prst="rect">
            <a:avLst/>
          </a:prstGeom>
          <a:noFill/>
          <a:ln>
            <a:noFill/>
          </a:ln>
        </p:spPr>
        <p:txBody>
          <a:bodyPr spcFirstLastPara="1" wrap="square" lIns="109700" tIns="54825" rIns="109700" bIns="548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6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Processo de Comunicação</a:t>
            </a:r>
            <a:endParaRPr kumimoji="0" sz="28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endParaRPr>
          </a:p>
        </p:txBody>
      </p:sp>
      <p:sp>
        <p:nvSpPr>
          <p:cNvPr id="325" name="Google Shape;325;p8"/>
          <p:cNvSpPr/>
          <p:nvPr/>
        </p:nvSpPr>
        <p:spPr>
          <a:xfrm>
            <a:off x="5044810" y="3436408"/>
            <a:ext cx="2102381" cy="1375414"/>
          </a:xfrm>
          <a:prstGeom prst="wedgeRoundRectCallout">
            <a:avLst>
              <a:gd name="adj1" fmla="val -20651"/>
              <a:gd name="adj2" fmla="val 65005"/>
              <a:gd name="adj3" fmla="val 16667"/>
            </a:avLst>
          </a:prstGeom>
          <a:solidFill>
            <a:schemeClr val="lt1"/>
          </a:solidFill>
          <a:ln w="12700" cap="flat" cmpd="sng">
            <a:solidFill>
              <a:srgbClr val="F2717F"/>
            </a:solidFill>
            <a:prstDash val="solid"/>
            <a:miter lim="800000"/>
            <a:headEnd type="none" w="sm" len="sm"/>
            <a:tailEnd type="none" w="sm" len="sm"/>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32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326" name="Google Shape;326;p8"/>
          <p:cNvSpPr txBox="1"/>
          <p:nvPr/>
        </p:nvSpPr>
        <p:spPr>
          <a:xfrm>
            <a:off x="5141408" y="3772052"/>
            <a:ext cx="1909185" cy="66115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2400"/>
              <a:buFont typeface="Arial"/>
              <a:buNone/>
              <a:tabLst/>
              <a:defRPr/>
            </a:pPr>
            <a:r>
              <a:rPr kumimoji="0" lang="pt-BR" sz="24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rPr>
              <a:t>Mensagem</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8"/>
          <p:cNvSpPr txBox="1"/>
          <p:nvPr/>
        </p:nvSpPr>
        <p:spPr>
          <a:xfrm>
            <a:off x="2887442" y="3971240"/>
            <a:ext cx="1371600" cy="396458"/>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Arial"/>
              <a:buNone/>
              <a:tabLst/>
              <a:defRPr/>
            </a:pPr>
            <a:r>
              <a:rPr kumimoji="0" lang="pt-BR" sz="16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rPr>
              <a:t>Codificação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8"/>
          <p:cNvSpPr txBox="1"/>
          <p:nvPr/>
        </p:nvSpPr>
        <p:spPr>
          <a:xfrm>
            <a:off x="7393663" y="3971240"/>
            <a:ext cx="1909185" cy="396458"/>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Arial"/>
              <a:buNone/>
              <a:tabLst/>
              <a:defRPr/>
            </a:pPr>
            <a:r>
              <a:rPr kumimoji="0" lang="pt-BR" sz="16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rPr>
              <a:t>Decodificação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nvGrpSpPr>
          <p:cNvPr id="329" name="Google Shape;329;p8"/>
          <p:cNvGrpSpPr/>
          <p:nvPr/>
        </p:nvGrpSpPr>
        <p:grpSpPr>
          <a:xfrm>
            <a:off x="2648250" y="2311911"/>
            <a:ext cx="6900070" cy="971581"/>
            <a:chOff x="2569181" y="2130666"/>
            <a:chExt cx="6900070" cy="971581"/>
          </a:xfrm>
        </p:grpSpPr>
        <p:sp>
          <p:nvSpPr>
            <p:cNvPr id="330" name="Google Shape;330;p8"/>
            <p:cNvSpPr/>
            <p:nvPr/>
          </p:nvSpPr>
          <p:spPr>
            <a:xfrm>
              <a:off x="2569181" y="2130666"/>
              <a:ext cx="6900070" cy="971581"/>
            </a:xfrm>
            <a:prstGeom prst="rightArrow">
              <a:avLst>
                <a:gd name="adj1" fmla="val 50000"/>
                <a:gd name="adj2" fmla="val 50000"/>
              </a:avLst>
            </a:prstGeom>
            <a:gradFill>
              <a:gsLst>
                <a:gs pos="0">
                  <a:srgbClr val="FDAF18">
                    <a:alpha val="0"/>
                  </a:srgbClr>
                </a:gs>
                <a:gs pos="4000">
                  <a:srgbClr val="FDAF18">
                    <a:alpha val="0"/>
                  </a:srgbClr>
                </a:gs>
                <a:gs pos="45000">
                  <a:srgbClr val="FDAF18"/>
                </a:gs>
                <a:gs pos="100000">
                  <a:srgbClr val="FDAF18"/>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3200" b="0" i="0" u="none" strike="noStrike" kern="0" cap="none" spc="0" normalizeH="0" baseline="0" noProof="0">
                <a:ln>
                  <a:noFill/>
                </a:ln>
                <a:solidFill>
                  <a:srgbClr val="262626"/>
                </a:solidFill>
                <a:effectLst/>
                <a:uLnTx/>
                <a:uFillTx/>
                <a:latin typeface="Arial"/>
                <a:ea typeface="Arial"/>
                <a:cs typeface="Arial"/>
                <a:sym typeface="Arial"/>
              </a:endParaRPr>
            </a:p>
          </p:txBody>
        </p:sp>
        <p:sp>
          <p:nvSpPr>
            <p:cNvPr id="331" name="Google Shape;331;p8"/>
            <p:cNvSpPr txBox="1"/>
            <p:nvPr/>
          </p:nvSpPr>
          <p:spPr>
            <a:xfrm>
              <a:off x="4670385" y="2403132"/>
              <a:ext cx="2715595" cy="396458"/>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Arial"/>
                <a:buNone/>
                <a:tabLst/>
                <a:defRPr/>
              </a:pPr>
              <a:r>
                <a:rPr kumimoji="0" lang="pt-BR" sz="16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rPr>
                <a:t>CANAL</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332" name="Google Shape;332;p8"/>
          <p:cNvSpPr txBox="1"/>
          <p:nvPr/>
        </p:nvSpPr>
        <p:spPr>
          <a:xfrm>
            <a:off x="4562670" y="2065685"/>
            <a:ext cx="3051110" cy="396458"/>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06478"/>
              </a:buClr>
              <a:buSzPts val="1600"/>
              <a:buFont typeface="Arial"/>
              <a:buNone/>
              <a:tabLst/>
              <a:defRPr/>
            </a:pPr>
            <a:r>
              <a:rPr kumimoji="0" lang="pt-BR" sz="16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Ruído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8"/>
          <p:cNvSpPr txBox="1"/>
          <p:nvPr/>
        </p:nvSpPr>
        <p:spPr>
          <a:xfrm>
            <a:off x="4562670" y="5885189"/>
            <a:ext cx="3051110" cy="325983"/>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F06478"/>
              </a:buClr>
              <a:buSzPts val="1600"/>
              <a:buFont typeface="Arial"/>
              <a:buNone/>
              <a:tabLst/>
              <a:defRPr/>
            </a:pPr>
            <a:r>
              <a:rPr kumimoji="0" lang="pt-BR" sz="16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Reação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nvGrpSpPr>
          <p:cNvPr id="334" name="Google Shape;334;p8"/>
          <p:cNvGrpSpPr/>
          <p:nvPr/>
        </p:nvGrpSpPr>
        <p:grpSpPr>
          <a:xfrm>
            <a:off x="2648249" y="5052318"/>
            <a:ext cx="6900070" cy="971581"/>
            <a:chOff x="2548746" y="4691569"/>
            <a:chExt cx="6900070" cy="971581"/>
          </a:xfrm>
        </p:grpSpPr>
        <p:sp>
          <p:nvSpPr>
            <p:cNvPr id="335" name="Google Shape;335;p8"/>
            <p:cNvSpPr/>
            <p:nvPr/>
          </p:nvSpPr>
          <p:spPr>
            <a:xfrm flipH="1">
              <a:off x="2548746" y="4691569"/>
              <a:ext cx="6900070" cy="971581"/>
            </a:xfrm>
            <a:prstGeom prst="rightArrow">
              <a:avLst>
                <a:gd name="adj1" fmla="val 50000"/>
                <a:gd name="adj2" fmla="val 50000"/>
              </a:avLst>
            </a:prstGeom>
            <a:gradFill>
              <a:gsLst>
                <a:gs pos="0">
                  <a:srgbClr val="FDAF18">
                    <a:alpha val="0"/>
                  </a:srgbClr>
                </a:gs>
                <a:gs pos="4000">
                  <a:srgbClr val="FDAF18">
                    <a:alpha val="0"/>
                  </a:srgbClr>
                </a:gs>
                <a:gs pos="45000">
                  <a:srgbClr val="FDAF18"/>
                </a:gs>
                <a:gs pos="100000">
                  <a:srgbClr val="FDAF18"/>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216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336" name="Google Shape;336;p8"/>
            <p:cNvSpPr txBox="1"/>
            <p:nvPr/>
          </p:nvSpPr>
          <p:spPr>
            <a:xfrm>
              <a:off x="5355636" y="4999181"/>
              <a:ext cx="1281718" cy="396458"/>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Arial"/>
                <a:buNone/>
                <a:tabLst/>
                <a:defRPr/>
              </a:pPr>
              <a:r>
                <a:rPr kumimoji="0" lang="pt-BR" sz="16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rPr>
                <a:t>RESPOSTA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337" name="Google Shape;337;p8"/>
          <p:cNvSpPr txBox="1"/>
          <p:nvPr/>
        </p:nvSpPr>
        <p:spPr>
          <a:xfrm>
            <a:off x="9723063" y="4348215"/>
            <a:ext cx="1904616" cy="345836"/>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F06478"/>
              </a:buClr>
              <a:buSzPts val="2400"/>
              <a:buFont typeface="Arial"/>
              <a:buNone/>
              <a:tabLst/>
              <a:defRPr/>
            </a:pPr>
            <a:r>
              <a:rPr kumimoji="0" lang="pt-BR" sz="2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Receptora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338" name="Google Shape;338;p8" descr="Grupo de mulheres estrutura de tópicos"/>
          <p:cNvPicPr preferRelativeResize="0"/>
          <p:nvPr/>
        </p:nvPicPr>
        <p:blipFill rotWithShape="1">
          <a:blip r:embed="rId6">
            <a:alphaModFix/>
          </a:blip>
          <a:srcRect/>
          <a:stretch/>
        </p:blipFill>
        <p:spPr>
          <a:xfrm>
            <a:off x="10323221" y="3644888"/>
            <a:ext cx="709565" cy="697204"/>
          </a:xfrm>
          <a:prstGeom prst="rect">
            <a:avLst/>
          </a:prstGeom>
          <a:noFill/>
          <a:ln>
            <a:noFill/>
          </a:ln>
        </p:spPr>
      </p:pic>
      <p:sp>
        <p:nvSpPr>
          <p:cNvPr id="339" name="Google Shape;339;p8"/>
          <p:cNvSpPr txBox="1"/>
          <p:nvPr/>
        </p:nvSpPr>
        <p:spPr>
          <a:xfrm>
            <a:off x="558043" y="4348215"/>
            <a:ext cx="1909185" cy="345836"/>
          </a:xfrm>
          <a:prstGeom prst="rect">
            <a:avLst/>
          </a:prstGeom>
          <a:noFill/>
          <a:ln>
            <a:noFill/>
          </a:ln>
        </p:spPr>
        <p:txBody>
          <a:bodyPr spcFirstLastPara="1" wrap="square" lIns="91425" tIns="45700" rIns="91425" bIns="45700" anchor="t" anchorCtr="0">
            <a:noAutofit/>
          </a:bodyPr>
          <a:lstStyle/>
          <a:p>
            <a:pPr marL="0" marR="0" lvl="0" indent="0" algn="ctr" defTabSz="914400" rtl="0" eaLnBrk="1" fontAlgn="auto" latinLnBrk="0" hangingPunct="1">
              <a:lnSpc>
                <a:spcPct val="100000"/>
              </a:lnSpc>
              <a:spcBef>
                <a:spcPts val="0"/>
              </a:spcBef>
              <a:spcAft>
                <a:spcPts val="0"/>
              </a:spcAft>
              <a:buClr>
                <a:srgbClr val="F06478"/>
              </a:buClr>
              <a:buSzPts val="2400"/>
              <a:buFont typeface="Arial"/>
              <a:buNone/>
              <a:tabLst/>
              <a:defRPr/>
            </a:pPr>
            <a:r>
              <a:rPr kumimoji="0" lang="pt-BR" sz="2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Emissora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340" name="Google Shape;340;p8" descr="Mulher estrutura de tópicos"/>
          <p:cNvPicPr preferRelativeResize="0"/>
          <p:nvPr/>
        </p:nvPicPr>
        <p:blipFill rotWithShape="1">
          <a:blip r:embed="rId7">
            <a:alphaModFix/>
          </a:blip>
          <a:srcRect/>
          <a:stretch/>
        </p:blipFill>
        <p:spPr>
          <a:xfrm>
            <a:off x="1111838" y="3644889"/>
            <a:ext cx="792581" cy="697203"/>
          </a:xfrm>
          <a:prstGeom prst="rect">
            <a:avLst/>
          </a:prstGeom>
          <a:noFill/>
          <a:ln>
            <a:noFill/>
          </a:ln>
        </p:spPr>
      </p:pic>
      <p:sp>
        <p:nvSpPr>
          <p:cNvPr id="341" name="Google Shape;341;p8"/>
          <p:cNvSpPr/>
          <p:nvPr/>
        </p:nvSpPr>
        <p:spPr>
          <a:xfrm rot="3002956">
            <a:off x="10550379" y="4708214"/>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dk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342" name="Google Shape;342;p8"/>
          <p:cNvSpPr txBox="1"/>
          <p:nvPr/>
        </p:nvSpPr>
        <p:spPr>
          <a:xfrm>
            <a:off x="11430000" y="6181223"/>
            <a:ext cx="394752"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7"/>
        <p:cNvGrpSpPr/>
        <p:nvPr/>
      </p:nvGrpSpPr>
      <p:grpSpPr>
        <a:xfrm>
          <a:off x="0" y="0"/>
          <a:ext cx="0" cy="0"/>
          <a:chOff x="0" y="0"/>
          <a:chExt cx="0" cy="0"/>
        </a:xfrm>
      </p:grpSpPr>
      <p:pic>
        <p:nvPicPr>
          <p:cNvPr id="3" name="Imagem 2" descr="Mulher em pé em frente a mesa&#10;&#10;Descrição gerada automaticamente com confiança média">
            <a:extLst>
              <a:ext uri="{FF2B5EF4-FFF2-40B4-BE49-F238E27FC236}">
                <a16:creationId xmlns:a16="http://schemas.microsoft.com/office/drawing/2014/main" id="{739E168F-AC22-8D0C-F8C3-5C806B586C09}"/>
              </a:ext>
            </a:extLst>
          </p:cNvPr>
          <p:cNvPicPr>
            <a:picLocks noChangeAspect="1"/>
          </p:cNvPicPr>
          <p:nvPr/>
        </p:nvPicPr>
        <p:blipFill rotWithShape="1">
          <a:blip r:embed="rId3"/>
          <a:srcRect l="29853"/>
          <a:stretch/>
        </p:blipFill>
        <p:spPr>
          <a:xfrm>
            <a:off x="0" y="0"/>
            <a:ext cx="7265792" cy="6913638"/>
          </a:xfrm>
          <a:prstGeom prst="rect">
            <a:avLst/>
          </a:prstGeom>
        </p:spPr>
      </p:pic>
      <p:sp>
        <p:nvSpPr>
          <p:cNvPr id="348" name="Google Shape;348;p9"/>
          <p:cNvSpPr/>
          <p:nvPr/>
        </p:nvSpPr>
        <p:spPr>
          <a:xfrm flipH="1">
            <a:off x="1529996" y="0"/>
            <a:ext cx="10662004" cy="6913638"/>
          </a:xfrm>
          <a:prstGeom prst="rect">
            <a:avLst/>
          </a:prstGeom>
          <a:gradFill>
            <a:gsLst>
              <a:gs pos="0">
                <a:schemeClr val="bg2"/>
              </a:gs>
              <a:gs pos="54000">
                <a:schemeClr val="bg2"/>
              </a:gs>
              <a:gs pos="87000">
                <a:srgbClr val="1E9B32">
                  <a:alpha val="0"/>
                </a:srgbClr>
              </a:gs>
            </a:gsLst>
            <a:lin ang="120000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sp>
        <p:nvSpPr>
          <p:cNvPr id="353" name="Google Shape;353;p9"/>
          <p:cNvSpPr txBox="1"/>
          <p:nvPr/>
        </p:nvSpPr>
        <p:spPr>
          <a:xfrm>
            <a:off x="11430000" y="6181223"/>
            <a:ext cx="394752"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355" name="Google Shape;355;p9"/>
          <p:cNvSpPr txBox="1"/>
          <p:nvPr/>
        </p:nvSpPr>
        <p:spPr>
          <a:xfrm>
            <a:off x="7069837" y="2551857"/>
            <a:ext cx="4557539" cy="1754286"/>
          </a:xfrm>
          <a:prstGeom prst="rect">
            <a:avLst/>
          </a:prstGeom>
          <a:noFill/>
        </p:spPr>
        <p:txBody>
          <a:bodyPr wrap="square" rtlCol="0" anchor="b">
            <a:spAutoFit/>
          </a:bodyPr>
          <a:lstStyle>
            <a:defPPr marR="0" lvl="0" algn="l" rtl="0">
              <a:lnSpc>
                <a:spcPct val="100000"/>
              </a:lnSpc>
              <a:spcBef>
                <a:spcPts val="0"/>
              </a:spcBef>
              <a:spcAft>
                <a:spcPts val="0"/>
              </a:spcAft>
            </a:defPPr>
            <a:lvl1pPr marL="0" indent="0" defTabSz="914400" eaLnBrk="1" fontAlgn="auto" latinLnBrk="0" hangingPunct="1">
              <a:buClrTx/>
              <a:buSzTx/>
              <a:buFontTx/>
              <a:buNone/>
              <a:tabLst/>
              <a:defRPr kumimoji="0" sz="3600" i="1" kern="1200" spc="0" normalizeH="0" baseline="0">
                <a:ln>
                  <a:noFill/>
                </a:ln>
                <a:solidFill>
                  <a:srgbClr val="FFFFFF"/>
                </a:solidFill>
                <a:effectLst/>
                <a:uLnTx/>
                <a:uFillTx/>
                <a:latin typeface="Exo 2.0 Extra Bold"/>
                <a:ea typeface="+mn-ea"/>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FFFFF"/>
                </a:solidFill>
                <a:effectLst/>
                <a:uLnTx/>
                <a:uFillTx/>
                <a:latin typeface="Exo 2.0 Extra Bold"/>
                <a:ea typeface="+mn-ea"/>
                <a:cs typeface="+mn-cs"/>
                <a:sym typeface="Exo 2 ExtraBold"/>
              </a:rPr>
              <a:t>Será que eu posso me desenvolver mais?</a:t>
            </a:r>
            <a:endParaRPr kumimoji="0" sz="3600" b="0" i="1" u="none" strike="noStrike" kern="1200" cap="none" spc="0" normalizeH="0" baseline="0" noProof="0" dirty="0">
              <a:ln>
                <a:noFill/>
              </a:ln>
              <a:solidFill>
                <a:srgbClr val="FFFFFF"/>
              </a:solidFill>
              <a:effectLst/>
              <a:uLnTx/>
              <a:uFillTx/>
              <a:latin typeface="Exo 2.0 Extra Bold"/>
              <a:ea typeface="+mn-ea"/>
              <a:cs typeface="+mn-cs"/>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grpSp>
        <p:nvGrpSpPr>
          <p:cNvPr id="360" name="Google Shape;360;p10"/>
          <p:cNvGrpSpPr/>
          <p:nvPr/>
        </p:nvGrpSpPr>
        <p:grpSpPr>
          <a:xfrm>
            <a:off x="0" y="-6083"/>
            <a:ext cx="12192001" cy="6864000"/>
            <a:chOff x="0" y="-6083"/>
            <a:chExt cx="12192001" cy="6864000"/>
          </a:xfrm>
        </p:grpSpPr>
        <p:pic>
          <p:nvPicPr>
            <p:cNvPr id="361" name="Google Shape;361;p10" descr="Padrão do plano de fundo&#10;&#10;Descrição gerada automaticamente"/>
            <p:cNvPicPr preferRelativeResize="0"/>
            <p:nvPr/>
          </p:nvPicPr>
          <p:blipFill rotWithShape="1">
            <a:blip r:embed="rId3">
              <a:alphaModFix/>
            </a:blip>
            <a:srcRect/>
            <a:stretch/>
          </p:blipFill>
          <p:spPr>
            <a:xfrm>
              <a:off x="5099963" y="-6083"/>
              <a:ext cx="7092038" cy="6858000"/>
            </a:xfrm>
            <a:prstGeom prst="rect">
              <a:avLst/>
            </a:prstGeom>
            <a:noFill/>
            <a:ln>
              <a:noFill/>
            </a:ln>
          </p:spPr>
        </p:pic>
        <p:sp>
          <p:nvSpPr>
            <p:cNvPr id="362" name="Google Shape;362;p10"/>
            <p:cNvSpPr/>
            <p:nvPr/>
          </p:nvSpPr>
          <p:spPr>
            <a:xfrm>
              <a:off x="0" y="-6083"/>
              <a:ext cx="12192000" cy="6864000"/>
            </a:xfrm>
            <a:prstGeom prst="rect">
              <a:avLst/>
            </a:prstGeom>
            <a:gradFill>
              <a:gsLst>
                <a:gs pos="0">
                  <a:schemeClr val="lt1"/>
                </a:gs>
                <a:gs pos="50000">
                  <a:schemeClr val="lt1"/>
                </a:gs>
                <a:gs pos="100000">
                  <a:srgbClr val="DCDCDC">
                    <a:alpha val="0"/>
                  </a:srgbClr>
                </a:gs>
              </a:gsLst>
              <a:lin ang="2700006"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sp>
        <p:nvSpPr>
          <p:cNvPr id="363" name="Google Shape;363;p10"/>
          <p:cNvSpPr txBox="1"/>
          <p:nvPr/>
        </p:nvSpPr>
        <p:spPr>
          <a:xfrm>
            <a:off x="3193575" y="1451728"/>
            <a:ext cx="6469200" cy="624746"/>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262626"/>
              </a:buClr>
              <a:buSzPts val="2400"/>
              <a:buFont typeface="Nunito"/>
              <a:buNone/>
              <a:tabLst/>
              <a:defRPr/>
            </a:pPr>
            <a:endParaRPr kumimoji="0" sz="2400" b="0" i="0" u="none" strike="noStrike" kern="0" cap="none" spc="0" normalizeH="0" baseline="0" noProof="0">
              <a:ln>
                <a:noFill/>
              </a:ln>
              <a:solidFill>
                <a:srgbClr val="595959"/>
              </a:solidFill>
              <a:effectLst/>
              <a:uLnTx/>
              <a:uFillTx/>
              <a:latin typeface="Nunito"/>
              <a:ea typeface="Nunito"/>
              <a:cs typeface="Nunito"/>
              <a:sym typeface="Nunito"/>
            </a:endParaRPr>
          </a:p>
          <a:p>
            <a:pPr marL="0" marR="0" lvl="0" indent="0" algn="ctr" defTabSz="914400" rtl="0" eaLnBrk="1" fontAlgn="auto" latinLnBrk="0" hangingPunct="1">
              <a:lnSpc>
                <a:spcPct val="100000"/>
              </a:lnSpc>
              <a:spcBef>
                <a:spcPts val="0"/>
              </a:spcBef>
              <a:spcAft>
                <a:spcPts val="0"/>
              </a:spcAft>
              <a:buClr>
                <a:srgbClr val="262626"/>
              </a:buClr>
              <a:buSzPts val="700"/>
              <a:buFont typeface="Nunito"/>
              <a:buNone/>
              <a:tabLst/>
              <a:defRPr/>
            </a:pPr>
            <a:endParaRPr kumimoji="0" sz="7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64" name="Google Shape;364;p10"/>
          <p:cNvSpPr/>
          <p:nvPr/>
        </p:nvSpPr>
        <p:spPr>
          <a:xfrm rot="10186670" flipH="1">
            <a:off x="-732195" y="3046214"/>
            <a:ext cx="16770121" cy="13167796"/>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6"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65" name="Google Shape;365;p10"/>
          <p:cNvSpPr txBox="1"/>
          <p:nvPr/>
        </p:nvSpPr>
        <p:spPr>
          <a:xfrm>
            <a:off x="5880970" y="2492428"/>
            <a:ext cx="430200" cy="461624"/>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262626"/>
              </a:buClr>
              <a:buSzPts val="2400"/>
              <a:buFont typeface="Nunito"/>
              <a:buNone/>
              <a:tabLst/>
              <a:defRPr/>
            </a:pPr>
            <a:endParaRPr kumimoji="0" sz="24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366" name="Google Shape;366;p10"/>
          <p:cNvSpPr/>
          <p:nvPr/>
        </p:nvSpPr>
        <p:spPr>
          <a:xfrm rot="491452">
            <a:off x="5347915" y="3051464"/>
            <a:ext cx="1536875" cy="633113"/>
          </a:xfrm>
          <a:custGeom>
            <a:avLst/>
            <a:gdLst/>
            <a:ahLst/>
            <a:cxnLst/>
            <a:rect l="l" t="t" r="r" b="b"/>
            <a:pathLst>
              <a:path w="1536563" h="632984" extrusionOk="0">
                <a:moveTo>
                  <a:pt x="-4368" y="632392"/>
                </a:moveTo>
                <a:cubicBezTo>
                  <a:pt x="107208" y="521617"/>
                  <a:pt x="220329" y="412669"/>
                  <a:pt x="335073" y="305613"/>
                </a:cubicBezTo>
                <a:cubicBezTo>
                  <a:pt x="449817" y="198562"/>
                  <a:pt x="559770" y="96491"/>
                  <a:pt x="666594" y="-592"/>
                </a:cubicBezTo>
                <a:cubicBezTo>
                  <a:pt x="900022" y="81694"/>
                  <a:pt x="1134223" y="167385"/>
                  <a:pt x="1369197" y="256557"/>
                </a:cubicBezTo>
                <a:lnTo>
                  <a:pt x="1532195" y="319063"/>
                </a:ln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pic>
        <p:nvPicPr>
          <p:cNvPr id="367" name="Google Shape;367;p10"/>
          <p:cNvPicPr preferRelativeResize="0"/>
          <p:nvPr/>
        </p:nvPicPr>
        <p:blipFill rotWithShape="1">
          <a:blip r:embed="rId4">
            <a:alphaModFix/>
          </a:blip>
          <a:srcRect/>
          <a:stretch/>
        </p:blipFill>
        <p:spPr>
          <a:xfrm rot="1824907" flipH="1">
            <a:off x="-625007" y="-1718987"/>
            <a:ext cx="3406848" cy="4092249"/>
          </a:xfrm>
          <a:prstGeom prst="rect">
            <a:avLst/>
          </a:prstGeom>
          <a:noFill/>
          <a:ln>
            <a:noFill/>
          </a:ln>
        </p:spPr>
      </p:pic>
      <p:sp>
        <p:nvSpPr>
          <p:cNvPr id="368" name="Google Shape;368;p10"/>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pic>
        <p:nvPicPr>
          <p:cNvPr id="369" name="Google Shape;369;p10" descr="Uma lâmpada"/>
          <p:cNvPicPr preferRelativeResize="0"/>
          <p:nvPr/>
        </p:nvPicPr>
        <p:blipFill rotWithShape="1">
          <a:blip r:embed="rId5">
            <a:alphaModFix/>
          </a:blip>
          <a:srcRect/>
          <a:stretch/>
        </p:blipFill>
        <p:spPr>
          <a:xfrm>
            <a:off x="8261964" y="178267"/>
            <a:ext cx="3551919" cy="3551919"/>
          </a:xfrm>
          <a:prstGeom prst="rect">
            <a:avLst/>
          </a:prstGeom>
          <a:noFill/>
          <a:ln>
            <a:noFill/>
          </a:ln>
        </p:spPr>
      </p:pic>
      <p:sp>
        <p:nvSpPr>
          <p:cNvPr id="370" name="Google Shape;370;p10"/>
          <p:cNvSpPr txBox="1"/>
          <p:nvPr/>
        </p:nvSpPr>
        <p:spPr>
          <a:xfrm>
            <a:off x="4042758" y="975586"/>
            <a:ext cx="430061" cy="27546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73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1</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10"/>
          <p:cNvSpPr txBox="1"/>
          <p:nvPr/>
        </p:nvSpPr>
        <p:spPr>
          <a:xfrm>
            <a:off x="4580579" y="1995251"/>
            <a:ext cx="4308240" cy="769441"/>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Criatividade</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10"/>
          <p:cNvSpPr txBox="1"/>
          <p:nvPr/>
        </p:nvSpPr>
        <p:spPr>
          <a:xfrm>
            <a:off x="335792" y="6181224"/>
            <a:ext cx="527808"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t>10</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373" name="Google Shape;373;p10"/>
          <p:cNvSpPr txBox="1"/>
          <p:nvPr/>
        </p:nvSpPr>
        <p:spPr>
          <a:xfrm>
            <a:off x="3877425" y="5131405"/>
            <a:ext cx="4969511" cy="105255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Habilidade de transformar suas experiências em algo novo.</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374" name="Google Shape;374;p10" descr="Laptop com telefone e calculadora"/>
          <p:cNvPicPr preferRelativeResize="0"/>
          <p:nvPr/>
        </p:nvPicPr>
        <p:blipFill rotWithShape="1">
          <a:blip r:embed="rId6">
            <a:alphaModFix/>
          </a:blip>
          <a:srcRect/>
          <a:stretch/>
        </p:blipFill>
        <p:spPr>
          <a:xfrm>
            <a:off x="7112859" y="-3551919"/>
            <a:ext cx="3551919" cy="3551919"/>
          </a:xfrm>
          <a:prstGeom prst="rect">
            <a:avLst/>
          </a:prstGeom>
          <a:noFill/>
          <a:ln>
            <a:noFill/>
          </a:ln>
        </p:spPr>
      </p:pic>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grpSp>
        <p:nvGrpSpPr>
          <p:cNvPr id="379" name="Google Shape;379;p11"/>
          <p:cNvGrpSpPr/>
          <p:nvPr/>
        </p:nvGrpSpPr>
        <p:grpSpPr>
          <a:xfrm>
            <a:off x="24988" y="-6000"/>
            <a:ext cx="12192001" cy="6864000"/>
            <a:chOff x="0" y="-6083"/>
            <a:chExt cx="12192001" cy="6864000"/>
          </a:xfrm>
        </p:grpSpPr>
        <p:pic>
          <p:nvPicPr>
            <p:cNvPr id="380" name="Google Shape;380;p11" descr="Padrão do plano de fundo&#10;&#10;Descrição gerada automaticamente"/>
            <p:cNvPicPr preferRelativeResize="0"/>
            <p:nvPr/>
          </p:nvPicPr>
          <p:blipFill rotWithShape="1">
            <a:blip r:embed="rId3">
              <a:alphaModFix/>
            </a:blip>
            <a:srcRect/>
            <a:stretch/>
          </p:blipFill>
          <p:spPr>
            <a:xfrm>
              <a:off x="5099963" y="-6083"/>
              <a:ext cx="7092038" cy="6858000"/>
            </a:xfrm>
            <a:prstGeom prst="rect">
              <a:avLst/>
            </a:prstGeom>
            <a:noFill/>
            <a:ln>
              <a:noFill/>
            </a:ln>
          </p:spPr>
        </p:pic>
        <p:sp>
          <p:nvSpPr>
            <p:cNvPr id="381" name="Google Shape;381;p11"/>
            <p:cNvSpPr/>
            <p:nvPr/>
          </p:nvSpPr>
          <p:spPr>
            <a:xfrm>
              <a:off x="0" y="-6083"/>
              <a:ext cx="12192000" cy="6864000"/>
            </a:xfrm>
            <a:prstGeom prst="rect">
              <a:avLst/>
            </a:prstGeom>
            <a:gradFill>
              <a:gsLst>
                <a:gs pos="0">
                  <a:schemeClr val="lt1"/>
                </a:gs>
                <a:gs pos="50000">
                  <a:schemeClr val="lt1"/>
                </a:gs>
                <a:gs pos="100000">
                  <a:srgbClr val="DCDCDC">
                    <a:alpha val="0"/>
                  </a:srgbClr>
                </a:gs>
              </a:gsLst>
              <a:lin ang="2700006"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sp>
        <p:nvSpPr>
          <p:cNvPr id="382" name="Google Shape;382;p11"/>
          <p:cNvSpPr txBox="1"/>
          <p:nvPr/>
        </p:nvSpPr>
        <p:spPr>
          <a:xfrm>
            <a:off x="3193574" y="1451728"/>
            <a:ext cx="8469513" cy="624746"/>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262626"/>
              </a:buClr>
              <a:buSzPts val="2400"/>
              <a:buFont typeface="Nunito"/>
              <a:buNone/>
              <a:tabLst/>
              <a:defRPr/>
            </a:pPr>
            <a:endParaRPr kumimoji="0" sz="2400" b="0" i="0" u="none" strike="noStrike" kern="0" cap="none" spc="0" normalizeH="0" baseline="0" noProof="0">
              <a:ln>
                <a:noFill/>
              </a:ln>
              <a:solidFill>
                <a:srgbClr val="595959"/>
              </a:solidFill>
              <a:effectLst/>
              <a:uLnTx/>
              <a:uFillTx/>
              <a:latin typeface="Nunito"/>
              <a:ea typeface="Nunito"/>
              <a:cs typeface="Nunito"/>
              <a:sym typeface="Nunito"/>
            </a:endParaRPr>
          </a:p>
          <a:p>
            <a:pPr marL="0" marR="0" lvl="0" indent="0" algn="ctr" defTabSz="914400" rtl="0" eaLnBrk="1" fontAlgn="auto" latinLnBrk="0" hangingPunct="1">
              <a:lnSpc>
                <a:spcPct val="100000"/>
              </a:lnSpc>
              <a:spcBef>
                <a:spcPts val="0"/>
              </a:spcBef>
              <a:spcAft>
                <a:spcPts val="0"/>
              </a:spcAft>
              <a:buClr>
                <a:srgbClr val="262626"/>
              </a:buClr>
              <a:buSzPts val="700"/>
              <a:buFont typeface="Nunito"/>
              <a:buNone/>
              <a:tabLst/>
              <a:defRPr/>
            </a:pPr>
            <a:endParaRPr kumimoji="0" sz="7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83" name="Google Shape;383;p11"/>
          <p:cNvSpPr/>
          <p:nvPr/>
        </p:nvSpPr>
        <p:spPr>
          <a:xfrm rot="8841884" flipH="1">
            <a:off x="-688653" y="2349528"/>
            <a:ext cx="16770121" cy="13167796"/>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6"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84" name="Google Shape;384;p11"/>
          <p:cNvSpPr txBox="1"/>
          <p:nvPr/>
        </p:nvSpPr>
        <p:spPr>
          <a:xfrm>
            <a:off x="5127840" y="2445549"/>
            <a:ext cx="563220" cy="461624"/>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262626"/>
              </a:buClr>
              <a:buSzPts val="2400"/>
              <a:buFont typeface="Nunito"/>
              <a:buNone/>
              <a:tabLst/>
              <a:defRPr/>
            </a:pPr>
            <a:endParaRPr kumimoji="0" sz="24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385" name="Google Shape;385;p11"/>
          <p:cNvPicPr preferRelativeResize="0"/>
          <p:nvPr/>
        </p:nvPicPr>
        <p:blipFill rotWithShape="1">
          <a:blip r:embed="rId4">
            <a:alphaModFix/>
          </a:blip>
          <a:srcRect/>
          <a:stretch/>
        </p:blipFill>
        <p:spPr>
          <a:xfrm rot="1231715" flipH="1">
            <a:off x="-1968854" y="-2610498"/>
            <a:ext cx="4215885" cy="6653930"/>
          </a:xfrm>
          <a:prstGeom prst="rect">
            <a:avLst/>
          </a:prstGeom>
          <a:noFill/>
          <a:ln>
            <a:noFill/>
          </a:ln>
        </p:spPr>
      </p:pic>
      <p:sp>
        <p:nvSpPr>
          <p:cNvPr id="386" name="Google Shape;386;p11"/>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87" name="Google Shape;387;p11"/>
          <p:cNvSpPr/>
          <p:nvPr/>
        </p:nvSpPr>
        <p:spPr>
          <a:xfrm>
            <a:off x="5149803" y="3445360"/>
            <a:ext cx="1773307" cy="365429"/>
          </a:xfrm>
          <a:custGeom>
            <a:avLst/>
            <a:gdLst/>
            <a:ahLst/>
            <a:cxnLst/>
            <a:rect l="l" t="t" r="r" b="b"/>
            <a:pathLst>
              <a:path w="1773307" h="365429" extrusionOk="0">
                <a:moveTo>
                  <a:pt x="0" y="0"/>
                </a:moveTo>
                <a:cubicBezTo>
                  <a:pt x="10657" y="13142"/>
                  <a:pt x="697175" y="81944"/>
                  <a:pt x="1773307" y="365429"/>
                </a:cubicBezTo>
              </a:path>
            </a:pathLst>
          </a:custGeom>
          <a:noFill/>
          <a:ln w="38100" cap="flat" cmpd="sng">
            <a:solidFill>
              <a:schemeClr val="l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sp>
        <p:nvSpPr>
          <p:cNvPr id="388" name="Google Shape;388;p11"/>
          <p:cNvSpPr txBox="1"/>
          <p:nvPr/>
        </p:nvSpPr>
        <p:spPr>
          <a:xfrm>
            <a:off x="3149744" y="926437"/>
            <a:ext cx="563038" cy="27546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73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2</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11"/>
          <p:cNvSpPr txBox="1"/>
          <p:nvPr/>
        </p:nvSpPr>
        <p:spPr>
          <a:xfrm>
            <a:off x="4160344" y="2029595"/>
            <a:ext cx="3967998" cy="769441"/>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Organização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390" name="Google Shape;390;p11" descr="Laptop com telefone e calculadora"/>
          <p:cNvPicPr preferRelativeResize="0"/>
          <p:nvPr/>
        </p:nvPicPr>
        <p:blipFill rotWithShape="1">
          <a:blip r:embed="rId5">
            <a:alphaModFix/>
          </a:blip>
          <a:srcRect/>
          <a:stretch/>
        </p:blipFill>
        <p:spPr>
          <a:xfrm>
            <a:off x="8743267" y="716468"/>
            <a:ext cx="3551919" cy="3551919"/>
          </a:xfrm>
          <a:prstGeom prst="rect">
            <a:avLst/>
          </a:prstGeom>
          <a:noFill/>
          <a:ln>
            <a:noFill/>
          </a:ln>
        </p:spPr>
      </p:pic>
      <p:sp>
        <p:nvSpPr>
          <p:cNvPr id="391" name="Google Shape;391;p11"/>
          <p:cNvSpPr txBox="1"/>
          <p:nvPr/>
        </p:nvSpPr>
        <p:spPr>
          <a:xfrm>
            <a:off x="335792" y="6181223"/>
            <a:ext cx="464308"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t>11</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392" name="Google Shape;392;p11"/>
          <p:cNvSpPr txBox="1"/>
          <p:nvPr/>
        </p:nvSpPr>
        <p:spPr>
          <a:xfrm>
            <a:off x="3877425" y="5131405"/>
            <a:ext cx="4969511" cy="98950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Habilidade de ganhar tempo e gastar menos energia.</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393" name="Google Shape;393;p11" descr="Uma lâmpada"/>
          <p:cNvPicPr preferRelativeResize="0"/>
          <p:nvPr/>
        </p:nvPicPr>
        <p:blipFill rotWithShape="1">
          <a:blip r:embed="rId6">
            <a:alphaModFix/>
          </a:blip>
          <a:srcRect/>
          <a:stretch/>
        </p:blipFill>
        <p:spPr>
          <a:xfrm>
            <a:off x="12465252" y="2168712"/>
            <a:ext cx="3551919" cy="3551919"/>
          </a:xfrm>
          <a:prstGeom prst="rect">
            <a:avLst/>
          </a:prstGeom>
          <a:noFill/>
          <a:ln>
            <a:noFill/>
          </a:ln>
        </p:spPr>
      </p:pic>
      <p:pic>
        <p:nvPicPr>
          <p:cNvPr id="394" name="Google Shape;394;p11" descr="Um livro aberto"/>
          <p:cNvPicPr preferRelativeResize="0"/>
          <p:nvPr/>
        </p:nvPicPr>
        <p:blipFill rotWithShape="1">
          <a:blip r:embed="rId7">
            <a:alphaModFix/>
          </a:blip>
          <a:srcRect/>
          <a:stretch/>
        </p:blipFill>
        <p:spPr>
          <a:xfrm>
            <a:off x="6967307" y="-3329798"/>
            <a:ext cx="3551919" cy="355191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grpSp>
        <p:nvGrpSpPr>
          <p:cNvPr id="399" name="Google Shape;399;p12"/>
          <p:cNvGrpSpPr/>
          <p:nvPr/>
        </p:nvGrpSpPr>
        <p:grpSpPr>
          <a:xfrm>
            <a:off x="24988" y="-6000"/>
            <a:ext cx="12192001" cy="6864000"/>
            <a:chOff x="0" y="-6083"/>
            <a:chExt cx="12192001" cy="6864000"/>
          </a:xfrm>
        </p:grpSpPr>
        <p:pic>
          <p:nvPicPr>
            <p:cNvPr id="400" name="Google Shape;400;p12" descr="Padrão do plano de fundo&#10;&#10;Descrição gerada automaticamente"/>
            <p:cNvPicPr preferRelativeResize="0"/>
            <p:nvPr/>
          </p:nvPicPr>
          <p:blipFill rotWithShape="1">
            <a:blip r:embed="rId3">
              <a:alphaModFix/>
            </a:blip>
            <a:srcRect/>
            <a:stretch/>
          </p:blipFill>
          <p:spPr>
            <a:xfrm>
              <a:off x="5099963" y="-6083"/>
              <a:ext cx="7092038" cy="6858000"/>
            </a:xfrm>
            <a:prstGeom prst="rect">
              <a:avLst/>
            </a:prstGeom>
            <a:noFill/>
            <a:ln>
              <a:noFill/>
            </a:ln>
          </p:spPr>
        </p:pic>
        <p:sp>
          <p:nvSpPr>
            <p:cNvPr id="401" name="Google Shape;401;p12"/>
            <p:cNvSpPr/>
            <p:nvPr/>
          </p:nvSpPr>
          <p:spPr>
            <a:xfrm>
              <a:off x="0" y="-6083"/>
              <a:ext cx="12192000" cy="6864000"/>
            </a:xfrm>
            <a:prstGeom prst="rect">
              <a:avLst/>
            </a:prstGeom>
            <a:gradFill>
              <a:gsLst>
                <a:gs pos="0">
                  <a:schemeClr val="lt1"/>
                </a:gs>
                <a:gs pos="50000">
                  <a:schemeClr val="lt1"/>
                </a:gs>
                <a:gs pos="100000">
                  <a:srgbClr val="DCDCDC">
                    <a:alpha val="0"/>
                  </a:srgbClr>
                </a:gs>
              </a:gsLst>
              <a:lin ang="2700006"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sp>
        <p:nvSpPr>
          <p:cNvPr id="402" name="Google Shape;402;p12"/>
          <p:cNvSpPr/>
          <p:nvPr/>
        </p:nvSpPr>
        <p:spPr>
          <a:xfrm rot="7738067" flipH="1">
            <a:off x="-452249" y="1924030"/>
            <a:ext cx="16770121" cy="13167796"/>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6"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03" name="Google Shape;403;p12"/>
          <p:cNvSpPr/>
          <p:nvPr/>
        </p:nvSpPr>
        <p:spPr>
          <a:xfrm rot="-975003">
            <a:off x="5068287" y="3516145"/>
            <a:ext cx="1773307" cy="365429"/>
          </a:xfrm>
          <a:custGeom>
            <a:avLst/>
            <a:gdLst/>
            <a:ahLst/>
            <a:cxnLst/>
            <a:rect l="l" t="t" r="r" b="b"/>
            <a:pathLst>
              <a:path w="1773307" h="365429" extrusionOk="0">
                <a:moveTo>
                  <a:pt x="0" y="0"/>
                </a:moveTo>
                <a:cubicBezTo>
                  <a:pt x="10657" y="13142"/>
                  <a:pt x="697175" y="81944"/>
                  <a:pt x="1773307" y="365429"/>
                </a:cubicBezTo>
              </a:path>
            </a:pathLst>
          </a:custGeom>
          <a:noFill/>
          <a:ln w="38100" cap="flat" cmpd="sng">
            <a:solidFill>
              <a:schemeClr val="l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sp>
        <p:nvSpPr>
          <p:cNvPr id="404" name="Google Shape;404;p12"/>
          <p:cNvSpPr txBox="1"/>
          <p:nvPr/>
        </p:nvSpPr>
        <p:spPr>
          <a:xfrm>
            <a:off x="3193575" y="1520200"/>
            <a:ext cx="6469200" cy="4878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595959"/>
              </a:solidFill>
              <a:effectLst/>
              <a:uLnTx/>
              <a:uFillTx/>
              <a:latin typeface="Nunito"/>
              <a:ea typeface="Nunito"/>
              <a:cs typeface="Nunito"/>
              <a:sym typeface="Nunito"/>
            </a:endParaRPr>
          </a:p>
          <a:p>
            <a:pPr marL="0" marR="0" lvl="0" indent="0" algn="ctr" defTabSz="914400" rtl="0" eaLnBrk="1" fontAlgn="auto" latinLnBrk="0" hangingPunct="1">
              <a:lnSpc>
                <a:spcPct val="100000"/>
              </a:lnSpc>
              <a:spcBef>
                <a:spcPts val="0"/>
              </a:spcBef>
              <a:spcAft>
                <a:spcPts val="0"/>
              </a:spcAft>
              <a:buClr>
                <a:srgbClr val="262626"/>
              </a:buClr>
              <a:buSzPts val="500"/>
              <a:buFont typeface="Nunito"/>
              <a:buNone/>
              <a:tabLst/>
              <a:defRPr/>
            </a:pPr>
            <a:endParaRPr kumimoji="0" sz="5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05" name="Google Shape;405;p12"/>
          <p:cNvSpPr txBox="1"/>
          <p:nvPr/>
        </p:nvSpPr>
        <p:spPr>
          <a:xfrm>
            <a:off x="5799454" y="3187711"/>
            <a:ext cx="430200" cy="3078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406" name="Google Shape;406;p12"/>
          <p:cNvPicPr preferRelativeResize="0"/>
          <p:nvPr/>
        </p:nvPicPr>
        <p:blipFill rotWithShape="1">
          <a:blip r:embed="rId4">
            <a:alphaModFix/>
          </a:blip>
          <a:srcRect/>
          <a:stretch/>
        </p:blipFill>
        <p:spPr>
          <a:xfrm rot="-3758307" flipH="1">
            <a:off x="-2962026" y="-2660827"/>
            <a:ext cx="5044804" cy="6059734"/>
          </a:xfrm>
          <a:prstGeom prst="rect">
            <a:avLst/>
          </a:prstGeom>
          <a:noFill/>
          <a:ln>
            <a:noFill/>
          </a:ln>
        </p:spPr>
      </p:pic>
      <p:pic>
        <p:nvPicPr>
          <p:cNvPr id="407" name="Google Shape;407;p12" descr="Um livro aberto"/>
          <p:cNvPicPr preferRelativeResize="0"/>
          <p:nvPr/>
        </p:nvPicPr>
        <p:blipFill rotWithShape="1">
          <a:blip r:embed="rId5">
            <a:alphaModFix/>
          </a:blip>
          <a:srcRect/>
          <a:stretch/>
        </p:blipFill>
        <p:spPr>
          <a:xfrm>
            <a:off x="8557299" y="-59779"/>
            <a:ext cx="3551919" cy="3551919"/>
          </a:xfrm>
          <a:prstGeom prst="rect">
            <a:avLst/>
          </a:prstGeom>
          <a:noFill/>
          <a:ln>
            <a:noFill/>
          </a:ln>
        </p:spPr>
      </p:pic>
      <p:sp>
        <p:nvSpPr>
          <p:cNvPr id="408" name="Google Shape;408;p12"/>
          <p:cNvSpPr txBox="1"/>
          <p:nvPr/>
        </p:nvSpPr>
        <p:spPr>
          <a:xfrm>
            <a:off x="3195548" y="1166859"/>
            <a:ext cx="430061" cy="27546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73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3</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12"/>
          <p:cNvSpPr txBox="1"/>
          <p:nvPr/>
        </p:nvSpPr>
        <p:spPr>
          <a:xfrm>
            <a:off x="4018168" y="1895061"/>
            <a:ext cx="4170512" cy="144655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Boa escrita e/ou fala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12"/>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11" name="Google Shape;411;p12"/>
          <p:cNvSpPr txBox="1"/>
          <p:nvPr/>
        </p:nvSpPr>
        <p:spPr>
          <a:xfrm>
            <a:off x="335791" y="6181223"/>
            <a:ext cx="466313"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262626"/>
                </a:buClr>
                <a:buSzPts val="1400"/>
                <a:buFont typeface="Exo 2 ExtraBold"/>
                <a:buNone/>
                <a:tabLst/>
                <a:defRPr/>
              </a:pPr>
              <a:t>12</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412" name="Google Shape;412;p12"/>
          <p:cNvSpPr txBox="1"/>
          <p:nvPr/>
        </p:nvSpPr>
        <p:spPr>
          <a:xfrm>
            <a:off x="4450478" y="4921372"/>
            <a:ext cx="5266575" cy="98950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Habilidade de se expressar e de ser entendida.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413" name="Google Shape;413;p12" descr="Fita de premiação com estrela"/>
          <p:cNvPicPr preferRelativeResize="0"/>
          <p:nvPr/>
        </p:nvPicPr>
        <p:blipFill rotWithShape="1">
          <a:blip r:embed="rId6">
            <a:alphaModFix/>
          </a:blip>
          <a:srcRect/>
          <a:stretch/>
        </p:blipFill>
        <p:spPr>
          <a:xfrm>
            <a:off x="6673568" y="-3419639"/>
            <a:ext cx="3551919" cy="3551919"/>
          </a:xfrm>
          <a:prstGeom prst="rect">
            <a:avLst/>
          </a:prstGeom>
          <a:noFill/>
          <a:ln>
            <a:noFill/>
          </a:ln>
        </p:spPr>
      </p:pic>
      <p:pic>
        <p:nvPicPr>
          <p:cNvPr id="414" name="Google Shape;414;p12" descr="Laptop com telefone e calculadora"/>
          <p:cNvPicPr preferRelativeResize="0"/>
          <p:nvPr/>
        </p:nvPicPr>
        <p:blipFill rotWithShape="1">
          <a:blip r:embed="rId7">
            <a:alphaModFix/>
          </a:blip>
          <a:srcRect/>
          <a:stretch/>
        </p:blipFill>
        <p:spPr>
          <a:xfrm>
            <a:off x="12997137" y="1154142"/>
            <a:ext cx="3551919" cy="355191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grpSp>
        <p:nvGrpSpPr>
          <p:cNvPr id="419" name="Google Shape;419;p13"/>
          <p:cNvGrpSpPr/>
          <p:nvPr/>
        </p:nvGrpSpPr>
        <p:grpSpPr>
          <a:xfrm>
            <a:off x="24988" y="-6000"/>
            <a:ext cx="12192001" cy="6864000"/>
            <a:chOff x="0" y="-6083"/>
            <a:chExt cx="12192001" cy="6864000"/>
          </a:xfrm>
        </p:grpSpPr>
        <p:pic>
          <p:nvPicPr>
            <p:cNvPr id="420" name="Google Shape;420;p13" descr="Padrão do plano de fundo&#10;&#10;Descrição gerada automaticamente"/>
            <p:cNvPicPr preferRelativeResize="0"/>
            <p:nvPr/>
          </p:nvPicPr>
          <p:blipFill rotWithShape="1">
            <a:blip r:embed="rId3">
              <a:alphaModFix/>
            </a:blip>
            <a:srcRect/>
            <a:stretch/>
          </p:blipFill>
          <p:spPr>
            <a:xfrm>
              <a:off x="5099963" y="-6083"/>
              <a:ext cx="7092038" cy="6858000"/>
            </a:xfrm>
            <a:prstGeom prst="rect">
              <a:avLst/>
            </a:prstGeom>
            <a:noFill/>
            <a:ln>
              <a:noFill/>
            </a:ln>
          </p:spPr>
        </p:pic>
        <p:sp>
          <p:nvSpPr>
            <p:cNvPr id="421" name="Google Shape;421;p13"/>
            <p:cNvSpPr/>
            <p:nvPr/>
          </p:nvSpPr>
          <p:spPr>
            <a:xfrm>
              <a:off x="0" y="-6083"/>
              <a:ext cx="12192000" cy="6864000"/>
            </a:xfrm>
            <a:prstGeom prst="rect">
              <a:avLst/>
            </a:prstGeom>
            <a:gradFill>
              <a:gsLst>
                <a:gs pos="0">
                  <a:schemeClr val="lt1"/>
                </a:gs>
                <a:gs pos="50000">
                  <a:schemeClr val="lt1"/>
                </a:gs>
                <a:gs pos="100000">
                  <a:srgbClr val="DCDCDC">
                    <a:alpha val="0"/>
                  </a:srgbClr>
                </a:gs>
              </a:gsLst>
              <a:lin ang="2700006"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sp>
        <p:nvSpPr>
          <p:cNvPr id="422" name="Google Shape;422;p13"/>
          <p:cNvSpPr/>
          <p:nvPr/>
        </p:nvSpPr>
        <p:spPr>
          <a:xfrm rot="6531703" flipH="1">
            <a:off x="-354294" y="1167921"/>
            <a:ext cx="16770121" cy="13167796"/>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6"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23" name="Google Shape;423;p13"/>
          <p:cNvSpPr txBox="1"/>
          <p:nvPr/>
        </p:nvSpPr>
        <p:spPr>
          <a:xfrm>
            <a:off x="3193575" y="1520200"/>
            <a:ext cx="6469200" cy="4878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595959"/>
              </a:solidFill>
              <a:effectLst/>
              <a:uLnTx/>
              <a:uFillTx/>
              <a:latin typeface="Nunito"/>
              <a:ea typeface="Nunito"/>
              <a:cs typeface="Nunito"/>
              <a:sym typeface="Nunito"/>
            </a:endParaRPr>
          </a:p>
          <a:p>
            <a:pPr marL="0" marR="0" lvl="0" indent="0" algn="ctr" defTabSz="914400" rtl="0" eaLnBrk="1" fontAlgn="auto" latinLnBrk="0" hangingPunct="1">
              <a:lnSpc>
                <a:spcPct val="100000"/>
              </a:lnSpc>
              <a:spcBef>
                <a:spcPts val="0"/>
              </a:spcBef>
              <a:spcAft>
                <a:spcPts val="0"/>
              </a:spcAft>
              <a:buClr>
                <a:srgbClr val="262626"/>
              </a:buClr>
              <a:buSzPts val="500"/>
              <a:buFont typeface="Nunito"/>
              <a:buNone/>
              <a:tabLst/>
              <a:defRPr/>
            </a:pPr>
            <a:endParaRPr kumimoji="0" sz="5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24" name="Google Shape;424;p13"/>
          <p:cNvSpPr txBox="1"/>
          <p:nvPr/>
        </p:nvSpPr>
        <p:spPr>
          <a:xfrm>
            <a:off x="5880970" y="2569339"/>
            <a:ext cx="430200" cy="3078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425" name="Google Shape;425;p13"/>
          <p:cNvPicPr preferRelativeResize="0"/>
          <p:nvPr/>
        </p:nvPicPr>
        <p:blipFill rotWithShape="1">
          <a:blip r:embed="rId4">
            <a:alphaModFix/>
          </a:blip>
          <a:srcRect/>
          <a:stretch/>
        </p:blipFill>
        <p:spPr>
          <a:xfrm rot="-3758307" flipH="1">
            <a:off x="-4724579" y="-4260651"/>
            <a:ext cx="6789425" cy="8155344"/>
          </a:xfrm>
          <a:prstGeom prst="rect">
            <a:avLst/>
          </a:prstGeom>
          <a:noFill/>
          <a:ln>
            <a:noFill/>
          </a:ln>
        </p:spPr>
      </p:pic>
      <p:sp>
        <p:nvSpPr>
          <p:cNvPr id="426" name="Google Shape;426;p13"/>
          <p:cNvSpPr/>
          <p:nvPr/>
        </p:nvSpPr>
        <p:spPr>
          <a:xfrm rot="-2084114">
            <a:off x="5149803" y="3104092"/>
            <a:ext cx="1773307" cy="365429"/>
          </a:xfrm>
          <a:custGeom>
            <a:avLst/>
            <a:gdLst/>
            <a:ahLst/>
            <a:cxnLst/>
            <a:rect l="l" t="t" r="r" b="b"/>
            <a:pathLst>
              <a:path w="1773307" h="365429" extrusionOk="0">
                <a:moveTo>
                  <a:pt x="0" y="0"/>
                </a:moveTo>
                <a:cubicBezTo>
                  <a:pt x="10657" y="13142"/>
                  <a:pt x="697175" y="81944"/>
                  <a:pt x="1773307" y="365429"/>
                </a:cubicBezTo>
              </a:path>
            </a:pathLst>
          </a:custGeom>
          <a:noFill/>
          <a:ln w="38100" cap="flat" cmpd="sng">
            <a:solidFill>
              <a:schemeClr val="l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sp>
        <p:nvSpPr>
          <p:cNvPr id="427" name="Google Shape;427;p13"/>
          <p:cNvSpPr txBox="1"/>
          <p:nvPr/>
        </p:nvSpPr>
        <p:spPr>
          <a:xfrm>
            <a:off x="2887231" y="828830"/>
            <a:ext cx="430061" cy="2754600"/>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73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4</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13"/>
          <p:cNvSpPr txBox="1"/>
          <p:nvPr/>
        </p:nvSpPr>
        <p:spPr>
          <a:xfrm>
            <a:off x="2895602" y="1995252"/>
            <a:ext cx="6400798" cy="769441"/>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Autoconfiança</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429" name="Google Shape;429;p13" descr="Fita de premiação com estrela"/>
          <p:cNvPicPr preferRelativeResize="0"/>
          <p:nvPr/>
        </p:nvPicPr>
        <p:blipFill rotWithShape="1">
          <a:blip r:embed="rId5">
            <a:alphaModFix/>
          </a:blip>
          <a:srcRect/>
          <a:stretch/>
        </p:blipFill>
        <p:spPr>
          <a:xfrm>
            <a:off x="8413886" y="-50503"/>
            <a:ext cx="3551919" cy="3551919"/>
          </a:xfrm>
          <a:prstGeom prst="rect">
            <a:avLst/>
          </a:prstGeom>
          <a:noFill/>
          <a:ln>
            <a:noFill/>
          </a:ln>
        </p:spPr>
      </p:pic>
      <p:sp>
        <p:nvSpPr>
          <p:cNvPr id="430" name="Google Shape;430;p13"/>
          <p:cNvSpPr/>
          <p:nvPr/>
        </p:nvSpPr>
        <p:spPr>
          <a:xfrm rot="-2405299" flipH="1">
            <a:off x="-3297077" y="4333424"/>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31" name="Google Shape;431;p13"/>
          <p:cNvSpPr txBox="1"/>
          <p:nvPr/>
        </p:nvSpPr>
        <p:spPr>
          <a:xfrm>
            <a:off x="353107" y="6096163"/>
            <a:ext cx="394752"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262626"/>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262626"/>
                </a:buClr>
                <a:buSzPts val="1400"/>
                <a:buFont typeface="Exo 2 ExtraBold"/>
                <a:buNone/>
                <a:tabLst/>
                <a:defRPr/>
              </a:pPr>
              <a:t>13</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432" name="Google Shape;432;p13"/>
          <p:cNvSpPr txBox="1"/>
          <p:nvPr/>
        </p:nvSpPr>
        <p:spPr>
          <a:xfrm>
            <a:off x="4643295" y="4565613"/>
            <a:ext cx="5266575" cy="105255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Habilidade de ter  convicção de que você é capaz de fazer e realizar. </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433" name="Google Shape;433;p13" descr="Um livro aberto"/>
          <p:cNvPicPr preferRelativeResize="0"/>
          <p:nvPr/>
        </p:nvPicPr>
        <p:blipFill rotWithShape="1">
          <a:blip r:embed="rId6">
            <a:alphaModFix/>
          </a:blip>
          <a:srcRect/>
          <a:stretch/>
        </p:blipFill>
        <p:spPr>
          <a:xfrm>
            <a:off x="12585335" y="2008000"/>
            <a:ext cx="3551919" cy="355191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pic>
        <p:nvPicPr>
          <p:cNvPr id="438" name="Google Shape;438;p14" descr="Pessoas sentadas ao redor de uma mesa&#10;&#10;Descrição gerada automaticamente"/>
          <p:cNvPicPr preferRelativeResize="0"/>
          <p:nvPr/>
        </p:nvPicPr>
        <p:blipFill rotWithShape="1">
          <a:blip r:embed="rId3">
            <a:alphaModFix/>
          </a:blip>
          <a:srcRect l="26520" t="1452" b="8536"/>
          <a:stretch/>
        </p:blipFill>
        <p:spPr>
          <a:xfrm>
            <a:off x="0" y="0"/>
            <a:ext cx="8400909" cy="6858000"/>
          </a:xfrm>
          <a:prstGeom prst="rect">
            <a:avLst/>
          </a:prstGeom>
          <a:noFill/>
          <a:ln>
            <a:noFill/>
          </a:ln>
        </p:spPr>
      </p:pic>
      <p:sp>
        <p:nvSpPr>
          <p:cNvPr id="439" name="Google Shape;439;p14"/>
          <p:cNvSpPr/>
          <p:nvPr/>
        </p:nvSpPr>
        <p:spPr>
          <a:xfrm flipH="1">
            <a:off x="4178346" y="-962"/>
            <a:ext cx="8038065" cy="6861788"/>
          </a:xfrm>
          <a:custGeom>
            <a:avLst/>
            <a:gdLst/>
            <a:ahLst/>
            <a:cxnLst/>
            <a:rect l="l" t="t" r="r" b="b"/>
            <a:pathLst>
              <a:path w="8038065" h="6913640" extrusionOk="0">
                <a:moveTo>
                  <a:pt x="4844560" y="4303720"/>
                </a:moveTo>
                <a:cubicBezTo>
                  <a:pt x="5516134" y="5306541"/>
                  <a:pt x="6353324" y="6189016"/>
                  <a:pt x="7318614" y="6913640"/>
                </a:cubicBezTo>
                <a:lnTo>
                  <a:pt x="24411" y="6913640"/>
                </a:lnTo>
                <a:cubicBezTo>
                  <a:pt x="28421" y="4609093"/>
                  <a:pt x="-3663" y="2304547"/>
                  <a:pt x="347" y="0"/>
                </a:cubicBezTo>
                <a:lnTo>
                  <a:pt x="8038065" y="0"/>
                </a:lnTo>
                <a:cubicBezTo>
                  <a:pt x="6751858" y="1256045"/>
                  <a:pt x="5673994" y="2708775"/>
                  <a:pt x="4844560" y="4303720"/>
                </a:cubicBezTo>
                <a:close/>
              </a:path>
            </a:pathLst>
          </a:custGeom>
          <a:gradFill>
            <a:gsLst>
              <a:gs pos="0">
                <a:schemeClr val="dk2"/>
              </a:gs>
              <a:gs pos="50000">
                <a:schemeClr val="dk2"/>
              </a:gs>
              <a:gs pos="100000">
                <a:schemeClr val="accent1"/>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40" name="Google Shape;440;p14"/>
          <p:cNvSpPr txBox="1"/>
          <p:nvPr/>
        </p:nvSpPr>
        <p:spPr>
          <a:xfrm>
            <a:off x="7681752" y="2360692"/>
            <a:ext cx="4027894" cy="2616060"/>
          </a:xfrm>
          <a:prstGeom prst="rect">
            <a:avLst/>
          </a:prstGeom>
          <a:noFill/>
        </p:spPr>
        <p:txBody>
          <a:bodyPr wrap="square" rtlCol="0" anchor="b">
            <a:spAutoFit/>
          </a:bodyPr>
          <a:lstStyle>
            <a:defPPr marR="0" lvl="0" algn="l" rtl="0">
              <a:lnSpc>
                <a:spcPct val="100000"/>
              </a:lnSpc>
              <a:spcBef>
                <a:spcPts val="0"/>
              </a:spcBef>
              <a:spcAft>
                <a:spcPts val="0"/>
              </a:spcAft>
              <a:defRPr/>
            </a:defPPr>
            <a:lvl1pPr marL="0" indent="0" defTabSz="914400" eaLnBrk="1" fontAlgn="auto" latinLnBrk="0" hangingPunct="1">
              <a:buClrTx/>
              <a:buSzTx/>
              <a:buFontTx/>
              <a:buNone/>
              <a:tabLst/>
              <a:defRPr kumimoji="0" sz="3600" i="1" kern="1200" spc="0" normalizeH="0" baseline="0">
                <a:ln>
                  <a:noFill/>
                </a:ln>
                <a:solidFill>
                  <a:srgbClr val="FFFFFF"/>
                </a:solidFill>
                <a:effectLst/>
                <a:uLnTx/>
                <a:uFillTx/>
                <a:latin typeface="Exo 2.0 Extra Bold"/>
                <a:ea typeface="+mn-ea"/>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FFFFF"/>
                </a:solidFill>
                <a:effectLst/>
                <a:uLnTx/>
                <a:uFillTx/>
                <a:latin typeface="Exo 2.0 Extra Bold"/>
                <a:ea typeface="+mn-ea"/>
                <a:cs typeface="+mn-cs"/>
                <a:sym typeface="Exo 2 ExtraBold"/>
              </a:rPr>
              <a:t>Agora, que tal testarmos seus conhecimentos sobre o assunto?</a:t>
            </a:r>
            <a:br>
              <a:rPr kumimoji="0" lang="pt-BR" sz="3600" b="0" i="1" u="none" strike="noStrike" kern="1200" cap="none" spc="0" normalizeH="0" baseline="0" noProof="0" dirty="0">
                <a:ln>
                  <a:noFill/>
                </a:ln>
                <a:solidFill>
                  <a:srgbClr val="FFFFFF"/>
                </a:solidFill>
                <a:effectLst/>
                <a:uLnTx/>
                <a:uFillTx/>
                <a:latin typeface="Exo 2.0 Extra Bold"/>
                <a:ea typeface="+mn-ea"/>
                <a:cs typeface="+mn-cs"/>
                <a:sym typeface="Exo 2 ExtraBold"/>
              </a:rPr>
            </a:br>
            <a:endParaRPr kumimoji="0" sz="3600" b="0" i="1" u="none" strike="noStrike" kern="1200" cap="none" spc="0" normalizeH="0" baseline="0" noProof="0" dirty="0">
              <a:ln>
                <a:noFill/>
              </a:ln>
              <a:solidFill>
                <a:srgbClr val="FFFFFF"/>
              </a:solidFill>
              <a:effectLst/>
              <a:uLnTx/>
              <a:uFillTx/>
              <a:latin typeface="Exo 2.0 Extra Bold"/>
              <a:ea typeface="+mn-ea"/>
              <a:cs typeface="+mn-cs"/>
              <a:sym typeface="Exo 2 SemiBold"/>
            </a:endParaRPr>
          </a:p>
        </p:txBody>
      </p:sp>
      <p:sp>
        <p:nvSpPr>
          <p:cNvPr id="441" name="Google Shape;441;p14"/>
          <p:cNvSpPr/>
          <p:nvPr/>
        </p:nvSpPr>
        <p:spPr>
          <a:xfrm rot="1975791">
            <a:off x="10953604" y="5279151"/>
            <a:ext cx="2204421" cy="2771340"/>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42" name="Google Shape;442;p14"/>
          <p:cNvSpPr txBox="1"/>
          <p:nvPr/>
        </p:nvSpPr>
        <p:spPr>
          <a:xfrm>
            <a:off x="11430000" y="6181223"/>
            <a:ext cx="394800" cy="307800"/>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FFFFFF"/>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FFFFFF"/>
                </a:buClr>
                <a:buSzPts val="1400"/>
                <a:buFont typeface="Exo 2 ExtraBold"/>
                <a:buNone/>
                <a:tabLst/>
                <a:defRPr/>
              </a:pPr>
              <a:t>14</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pic>
        <p:nvPicPr>
          <p:cNvPr id="443" name="Google Shape;443;p14"/>
          <p:cNvPicPr preferRelativeResize="0"/>
          <p:nvPr/>
        </p:nvPicPr>
        <p:blipFill rotWithShape="1">
          <a:blip r:embed="rId4">
            <a:alphaModFix/>
          </a:blip>
          <a:srcRect/>
          <a:stretch/>
        </p:blipFill>
        <p:spPr>
          <a:xfrm rot="2345219" flipH="1">
            <a:off x="10057994" y="-1641605"/>
            <a:ext cx="2549071" cy="3061902"/>
          </a:xfrm>
          <a:prstGeom prst="rect">
            <a:avLst/>
          </a:prstGeom>
          <a:noFill/>
          <a:ln>
            <a:noFill/>
          </a:ln>
        </p:spPr>
      </p:pic>
      <p:pic>
        <p:nvPicPr>
          <p:cNvPr id="2" name="Gráfico 1">
            <a:extLst>
              <a:ext uri="{FF2B5EF4-FFF2-40B4-BE49-F238E27FC236}">
                <a16:creationId xmlns:a16="http://schemas.microsoft.com/office/drawing/2014/main" id="{F8553705-5B95-513E-A6A0-9EFC8CD58DE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8449092">
            <a:off x="-2507068" y="-1728457"/>
            <a:ext cx="11598809" cy="9124397"/>
          </a:xfrm>
          <a:prstGeom prst="rect">
            <a:avLst/>
          </a:prstGeom>
        </p:spPr>
      </p:pic>
    </p:spTree>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pic>
        <p:nvPicPr>
          <p:cNvPr id="449" name="Google Shape;449;p15"/>
          <p:cNvPicPr preferRelativeResize="0"/>
          <p:nvPr/>
        </p:nvPicPr>
        <p:blipFill rotWithShape="1">
          <a:blip r:embed="rId3">
            <a:alphaModFix/>
          </a:blip>
          <a:srcRect l="9760" r="9759"/>
          <a:stretch/>
        </p:blipFill>
        <p:spPr>
          <a:xfrm>
            <a:off x="-4" y="0"/>
            <a:ext cx="8279046" cy="6858001"/>
          </a:xfrm>
          <a:prstGeom prst="rect">
            <a:avLst/>
          </a:prstGeom>
          <a:noFill/>
          <a:ln>
            <a:noFill/>
          </a:ln>
        </p:spPr>
      </p:pic>
      <p:sp>
        <p:nvSpPr>
          <p:cNvPr id="450" name="Google Shape;450;p15"/>
          <p:cNvSpPr/>
          <p:nvPr/>
        </p:nvSpPr>
        <p:spPr>
          <a:xfrm flipH="1">
            <a:off x="1985097" y="-1"/>
            <a:ext cx="10206900" cy="6913500"/>
          </a:xfrm>
          <a:prstGeom prst="rect">
            <a:avLst/>
          </a:prstGeom>
          <a:gradFill>
            <a:gsLst>
              <a:gs pos="0">
                <a:schemeClr val="accent4"/>
              </a:gs>
              <a:gs pos="38000">
                <a:schemeClr val="accent4"/>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pic>
        <p:nvPicPr>
          <p:cNvPr id="2" name="Gráfico 1">
            <a:extLst>
              <a:ext uri="{FF2B5EF4-FFF2-40B4-BE49-F238E27FC236}">
                <a16:creationId xmlns:a16="http://schemas.microsoft.com/office/drawing/2014/main" id="{EC76CA52-EA4E-A7D7-2997-E1CCE08CC7F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4197034">
            <a:off x="4407497" y="-11627"/>
            <a:ext cx="11598809" cy="9124397"/>
          </a:xfrm>
          <a:prstGeom prst="rect">
            <a:avLst/>
          </a:prstGeom>
        </p:spPr>
      </p:pic>
      <p:sp>
        <p:nvSpPr>
          <p:cNvPr id="451" name="Google Shape;451;p15"/>
          <p:cNvSpPr/>
          <p:nvPr/>
        </p:nvSpPr>
        <p:spPr>
          <a:xfrm rot="864164" flipH="1">
            <a:off x="4308168" y="-4496"/>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453" name="Google Shape;453;p15"/>
          <p:cNvPicPr preferRelativeResize="0"/>
          <p:nvPr/>
        </p:nvPicPr>
        <p:blipFill rotWithShape="1">
          <a:blip r:embed="rId6">
            <a:alphaModFix/>
          </a:blip>
          <a:srcRect/>
          <a:stretch/>
        </p:blipFill>
        <p:spPr>
          <a:xfrm rot="-720000">
            <a:off x="5686601" y="-1609855"/>
            <a:ext cx="6986207" cy="8391716"/>
          </a:xfrm>
          <a:prstGeom prst="rect">
            <a:avLst/>
          </a:prstGeom>
          <a:noFill/>
          <a:ln>
            <a:noFill/>
          </a:ln>
        </p:spPr>
      </p:pic>
      <p:sp>
        <p:nvSpPr>
          <p:cNvPr id="454" name="Google Shape;454;p15"/>
          <p:cNvSpPr/>
          <p:nvPr/>
        </p:nvSpPr>
        <p:spPr>
          <a:xfrm>
            <a:off x="4182977" y="1977839"/>
            <a:ext cx="6120000" cy="2902456"/>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455" name="Google Shape;455;p15"/>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456" name="Google Shape;456;p15"/>
          <p:cNvGrpSpPr/>
          <p:nvPr/>
        </p:nvGrpSpPr>
        <p:grpSpPr>
          <a:xfrm>
            <a:off x="4474283" y="2163044"/>
            <a:ext cx="5732619" cy="2387528"/>
            <a:chOff x="4474283" y="2278939"/>
            <a:chExt cx="5732619" cy="2387528"/>
          </a:xfrm>
        </p:grpSpPr>
        <p:sp>
          <p:nvSpPr>
            <p:cNvPr id="457" name="Google Shape;457;p15"/>
            <p:cNvSpPr txBox="1"/>
            <p:nvPr/>
          </p:nvSpPr>
          <p:spPr>
            <a:xfrm>
              <a:off x="4474283" y="2278939"/>
              <a:ext cx="5732619" cy="16927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F06478"/>
                </a:buClr>
                <a:buSzPts val="2400"/>
                <a:buFont typeface="Exo 2 ExtraBold"/>
                <a:buNone/>
                <a:tabLst/>
                <a:defRPr/>
              </a:pPr>
              <a:r>
                <a:rPr kumimoji="0" lang="pt-BR" sz="2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Pensando em construção de marca</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262626"/>
                </a:buClr>
                <a:buSzPts val="1600"/>
                <a:buFont typeface="Nunito"/>
                <a:buNone/>
                <a:tabLst/>
                <a:defRPr/>
              </a:pPr>
              <a:endParaRPr kumimoji="0" sz="1600" b="0" i="0" u="none" strike="noStrike" kern="0" cap="none" spc="0" normalizeH="0" baseline="0" noProof="0" dirty="0">
                <a:ln>
                  <a:noFill/>
                </a:ln>
                <a:solidFill>
                  <a:srgbClr val="595959"/>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Pts val="358"/>
                <a:buFont typeface="Arial"/>
                <a:buNone/>
                <a:tabLst/>
                <a:defRPr/>
              </a:pPr>
              <a:r>
                <a:rPr kumimoji="0" lang="pt-BR" sz="2000" b="0" i="0" u="none" strike="noStrike" kern="0" cap="none" spc="0" normalizeH="0" baseline="0" noProof="0" dirty="0">
                  <a:ln>
                    <a:noFill/>
                  </a:ln>
                  <a:solidFill>
                    <a:srgbClr val="262626"/>
                  </a:solidFill>
                  <a:effectLst/>
                  <a:uLnTx/>
                  <a:uFillTx/>
                  <a:latin typeface="Nunito"/>
                  <a:ea typeface="Nunito"/>
                  <a:cs typeface="Nunito"/>
                  <a:sym typeface="Nunito"/>
                </a:rPr>
                <a:t>Uma marca criatividade só está ligada ao meio artístico</a:t>
              </a:r>
              <a:r>
                <a:rPr lang="pt-BR" sz="2000" kern="0" dirty="0">
                  <a:solidFill>
                    <a:srgbClr val="262626"/>
                  </a:solidFill>
                  <a:latin typeface="Nunito"/>
                  <a:ea typeface="Nunito"/>
                  <a:cs typeface="Nunito"/>
                  <a:sym typeface="Nunito"/>
                </a:rPr>
                <a:t> e </a:t>
              </a:r>
              <a:r>
                <a:rPr kumimoji="0" lang="pt-BR" sz="2000" b="0" i="0" u="none" strike="noStrike" kern="0" cap="none" spc="0" normalizeH="0" baseline="0" noProof="0" dirty="0">
                  <a:ln>
                    <a:noFill/>
                  </a:ln>
                  <a:solidFill>
                    <a:srgbClr val="262626"/>
                  </a:solidFill>
                  <a:effectLst/>
                  <a:uLnTx/>
                  <a:uFillTx/>
                  <a:latin typeface="Nunito"/>
                  <a:ea typeface="Nunito"/>
                  <a:cs typeface="Nunito"/>
                  <a:sym typeface="Nunito"/>
                </a:rPr>
                <a:t>nem todas podemos ser criativas.</a:t>
              </a:r>
              <a:endParaRPr kumimoji="0" sz="2400" b="0" i="0" u="none" strike="noStrike" kern="0" cap="none" spc="0" normalizeH="0" baseline="0" noProof="0" dirty="0">
                <a:ln>
                  <a:noFill/>
                </a:ln>
                <a:solidFill>
                  <a:srgbClr val="262626"/>
                </a:solidFill>
                <a:effectLst/>
                <a:uLnTx/>
                <a:uFillTx/>
                <a:latin typeface="Nunito"/>
                <a:ea typeface="Nunito"/>
                <a:cs typeface="Nunito"/>
                <a:sym typeface="Nunito"/>
              </a:endParaRPr>
            </a:p>
          </p:txBody>
        </p:sp>
        <p:sp>
          <p:nvSpPr>
            <p:cNvPr id="458" name="Google Shape;458;p15">
              <a:hlinkClick r:id="" action="ppaction://hlinkshowjump?jump=nextslide"/>
            </p:cNvPr>
            <p:cNvSpPr/>
            <p:nvPr/>
          </p:nvSpPr>
          <p:spPr>
            <a:xfrm>
              <a:off x="5367539" y="4132467"/>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verdadeiro</a:t>
              </a:r>
              <a:endParaRPr kumimoji="0" sz="18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459" name="Google Shape;459;p15">
              <a:hlinkClick r:id="" action="ppaction://hlinkshowjump?jump=nextslide"/>
            </p:cNvPr>
            <p:cNvSpPr/>
            <p:nvPr/>
          </p:nvSpPr>
          <p:spPr>
            <a:xfrm>
              <a:off x="7503270" y="4132467"/>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falso</a:t>
              </a:r>
              <a:endParaRPr kumimoji="0" sz="18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grpSp>
      <p:sp>
        <p:nvSpPr>
          <p:cNvPr id="460" name="Google Shape;460;p15"/>
          <p:cNvSpPr txBox="1"/>
          <p:nvPr/>
        </p:nvSpPr>
        <p:spPr>
          <a:xfrm>
            <a:off x="335791" y="6181224"/>
            <a:ext cx="510369"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Tree>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oogle Shape;466;p16">
            <a:extLst>
              <a:ext uri="{FF2B5EF4-FFF2-40B4-BE49-F238E27FC236}">
                <a16:creationId xmlns:a16="http://schemas.microsoft.com/office/drawing/2014/main" id="{3579576D-8DE1-5061-222E-05293F35317C}"/>
              </a:ext>
            </a:extLst>
          </p:cNvPr>
          <p:cNvPicPr preferRelativeResize="0"/>
          <p:nvPr/>
        </p:nvPicPr>
        <p:blipFill rotWithShape="1">
          <a:blip r:embed="rId4">
            <a:alphaModFix/>
            <a:extLst>
              <a:ext uri="{BEBA8EAE-BF5A-486C-A8C5-ECC9F3942E4B}">
                <a14:imgProps xmlns:a14="http://schemas.microsoft.com/office/drawing/2010/main">
                  <a14:imgLayer r:embed="rId5">
                    <a14:imgEffect>
                      <a14:brightnessContrast bright="40000" contrast="-20000"/>
                    </a14:imgEffect>
                  </a14:imgLayer>
                </a14:imgProps>
              </a:ext>
            </a:extLst>
          </a:blip>
          <a:srcRect l="25912" t="5527" b="11118"/>
          <a:stretch/>
        </p:blipFill>
        <p:spPr>
          <a:xfrm>
            <a:off x="-1" y="0"/>
            <a:ext cx="9150507" cy="6858000"/>
          </a:xfrm>
          <a:prstGeom prst="rect">
            <a:avLst/>
          </a:prstGeom>
          <a:noFill/>
          <a:ln>
            <a:noFill/>
          </a:ln>
        </p:spPr>
      </p:pic>
      <p:sp>
        <p:nvSpPr>
          <p:cNvPr id="2" name="Gráfico 2">
            <a:extLst>
              <a:ext uri="{FF2B5EF4-FFF2-40B4-BE49-F238E27FC236}">
                <a16:creationId xmlns:a16="http://schemas.microsoft.com/office/drawing/2014/main" id="{1273093D-AD26-1518-AB1C-1B4620CDEF10}"/>
              </a:ext>
            </a:extLst>
          </p:cNvPr>
          <p:cNvSpPr/>
          <p:nvPr/>
        </p:nvSpPr>
        <p:spPr>
          <a:xfrm rot="4029515" flipH="1">
            <a:off x="7337190" y="-4185257"/>
            <a:ext cx="12333706" cy="14181971"/>
          </a:xfrm>
          <a:custGeom>
            <a:avLst/>
            <a:gdLst>
              <a:gd name="connsiteX0" fmla="*/ 0 w 5701176"/>
              <a:gd name="connsiteY0" fmla="*/ 5198879 h 6517995"/>
              <a:gd name="connsiteX1" fmla="*/ 2452116 w 5701176"/>
              <a:gd name="connsiteY1" fmla="*/ 3025083 h 6517995"/>
              <a:gd name="connsiteX2" fmla="*/ 3052001 w 5701176"/>
              <a:gd name="connsiteY2" fmla="*/ 2423865 h 6517995"/>
              <a:gd name="connsiteX3" fmla="*/ 3052096 w 5701176"/>
              <a:gd name="connsiteY3" fmla="*/ 2424341 h 6517995"/>
              <a:gd name="connsiteX4" fmla="*/ 4846320 w 5701176"/>
              <a:gd name="connsiteY4" fmla="*/ 286741 h 6517995"/>
              <a:gd name="connsiteX5" fmla="*/ 5332286 w 5701176"/>
              <a:gd name="connsiteY5" fmla="*/ 8611 h 6517995"/>
              <a:gd name="connsiteX6" fmla="*/ 5698998 w 5701176"/>
              <a:gd name="connsiteY6" fmla="*/ 1137419 h 6517995"/>
              <a:gd name="connsiteX7" fmla="*/ 4057364 w 5701176"/>
              <a:gd name="connsiteY7" fmla="*/ 6517996 h 6517995"/>
              <a:gd name="connsiteX8" fmla="*/ 4053364 w 5701176"/>
              <a:gd name="connsiteY8" fmla="*/ 6508090 h 6517995"/>
              <a:gd name="connsiteX9" fmla="*/ 4057364 w 5701176"/>
              <a:gd name="connsiteY9" fmla="*/ 6517996 h 6517995"/>
              <a:gd name="connsiteX10" fmla="*/ 0 w 5701176"/>
              <a:gd name="connsiteY10" fmla="*/ 5198879 h 6517995"/>
              <a:gd name="connsiteX0" fmla="*/ 0 w 5701176"/>
              <a:gd name="connsiteY0" fmla="*/ 5198879 h 6527879"/>
              <a:gd name="connsiteX1" fmla="*/ 2452116 w 5701176"/>
              <a:gd name="connsiteY1" fmla="*/ 3025083 h 6527879"/>
              <a:gd name="connsiteX2" fmla="*/ 3052001 w 5701176"/>
              <a:gd name="connsiteY2" fmla="*/ 2423865 h 6527879"/>
              <a:gd name="connsiteX3" fmla="*/ 3052096 w 5701176"/>
              <a:gd name="connsiteY3" fmla="*/ 2424341 h 6527879"/>
              <a:gd name="connsiteX4" fmla="*/ 4846320 w 5701176"/>
              <a:gd name="connsiteY4" fmla="*/ 286741 h 6527879"/>
              <a:gd name="connsiteX5" fmla="*/ 5332286 w 5701176"/>
              <a:gd name="connsiteY5" fmla="*/ 8611 h 6527879"/>
              <a:gd name="connsiteX6" fmla="*/ 5698998 w 5701176"/>
              <a:gd name="connsiteY6" fmla="*/ 1137419 h 6527879"/>
              <a:gd name="connsiteX7" fmla="*/ 4057364 w 5701176"/>
              <a:gd name="connsiteY7" fmla="*/ 6517996 h 6527879"/>
              <a:gd name="connsiteX8" fmla="*/ 4053364 w 5701176"/>
              <a:gd name="connsiteY8" fmla="*/ 6508090 h 6527879"/>
              <a:gd name="connsiteX9" fmla="*/ 4072193 w 5701176"/>
              <a:gd name="connsiteY9" fmla="*/ 6527879 h 6527879"/>
              <a:gd name="connsiteX10" fmla="*/ 0 w 5701176"/>
              <a:gd name="connsiteY10" fmla="*/ 5198879 h 6527879"/>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3364 w 5701176"/>
              <a:gd name="connsiteY8" fmla="*/ 650809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4407 w 5701176"/>
              <a:gd name="connsiteY7" fmla="*/ 6520062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4261"/>
              <a:gd name="connsiteX1" fmla="*/ 2452116 w 5701176"/>
              <a:gd name="connsiteY1" fmla="*/ 3025083 h 6554261"/>
              <a:gd name="connsiteX2" fmla="*/ 3052001 w 5701176"/>
              <a:gd name="connsiteY2" fmla="*/ 2423865 h 6554261"/>
              <a:gd name="connsiteX3" fmla="*/ 3052096 w 5701176"/>
              <a:gd name="connsiteY3" fmla="*/ 2424341 h 6554261"/>
              <a:gd name="connsiteX4" fmla="*/ 4846320 w 5701176"/>
              <a:gd name="connsiteY4" fmla="*/ 286741 h 6554261"/>
              <a:gd name="connsiteX5" fmla="*/ 5332286 w 5701176"/>
              <a:gd name="connsiteY5" fmla="*/ 8611 h 6554261"/>
              <a:gd name="connsiteX6" fmla="*/ 5698998 w 5701176"/>
              <a:gd name="connsiteY6" fmla="*/ 1137419 h 6554261"/>
              <a:gd name="connsiteX7" fmla="*/ 4054407 w 5701176"/>
              <a:gd name="connsiteY7" fmla="*/ 6520062 h 6554261"/>
              <a:gd name="connsiteX8" fmla="*/ 4051506 w 5701176"/>
              <a:gd name="connsiteY8" fmla="*/ 6541960 h 6554261"/>
              <a:gd name="connsiteX9" fmla="*/ 4019325 w 5701176"/>
              <a:gd name="connsiteY9" fmla="*/ 6554261 h 6554261"/>
              <a:gd name="connsiteX10" fmla="*/ 0 w 5701176"/>
              <a:gd name="connsiteY10" fmla="*/ 5198879 h 6554261"/>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54407 w 5701176"/>
              <a:gd name="connsiteY7" fmla="*/ 6520062 h 6556492"/>
              <a:gd name="connsiteX8" fmla="*/ 4051506 w 5701176"/>
              <a:gd name="connsiteY8" fmla="*/ 6541960 h 6556492"/>
              <a:gd name="connsiteX9" fmla="*/ 3999756 w 5701176"/>
              <a:gd name="connsiteY9" fmla="*/ 6556492 h 6556492"/>
              <a:gd name="connsiteX10" fmla="*/ 0 w 5701176"/>
              <a:gd name="connsiteY10" fmla="*/ 5198879 h 6556492"/>
              <a:gd name="connsiteX0" fmla="*/ 0 w 5701176"/>
              <a:gd name="connsiteY0" fmla="*/ 5198879 h 6559191"/>
              <a:gd name="connsiteX1" fmla="*/ 2452116 w 5701176"/>
              <a:gd name="connsiteY1" fmla="*/ 3025083 h 6559191"/>
              <a:gd name="connsiteX2" fmla="*/ 3052001 w 5701176"/>
              <a:gd name="connsiteY2" fmla="*/ 2423865 h 6559191"/>
              <a:gd name="connsiteX3" fmla="*/ 3052096 w 5701176"/>
              <a:gd name="connsiteY3" fmla="*/ 2424341 h 6559191"/>
              <a:gd name="connsiteX4" fmla="*/ 4846320 w 5701176"/>
              <a:gd name="connsiteY4" fmla="*/ 286741 h 6559191"/>
              <a:gd name="connsiteX5" fmla="*/ 5332286 w 5701176"/>
              <a:gd name="connsiteY5" fmla="*/ 8611 h 6559191"/>
              <a:gd name="connsiteX6" fmla="*/ 5698998 w 5701176"/>
              <a:gd name="connsiteY6" fmla="*/ 1137419 h 6559191"/>
              <a:gd name="connsiteX7" fmla="*/ 4054407 w 5701176"/>
              <a:gd name="connsiteY7" fmla="*/ 6520062 h 6559191"/>
              <a:gd name="connsiteX8" fmla="*/ 4039435 w 5701176"/>
              <a:gd name="connsiteY8" fmla="*/ 6557439 h 6559191"/>
              <a:gd name="connsiteX9" fmla="*/ 3999756 w 5701176"/>
              <a:gd name="connsiteY9" fmla="*/ 6556492 h 6559191"/>
              <a:gd name="connsiteX10" fmla="*/ 0 w 5701176"/>
              <a:gd name="connsiteY10" fmla="*/ 5198879 h 6559191"/>
              <a:gd name="connsiteX0" fmla="*/ 0 w 5701176"/>
              <a:gd name="connsiteY0" fmla="*/ 5198879 h 6560738"/>
              <a:gd name="connsiteX1" fmla="*/ 2452116 w 5701176"/>
              <a:gd name="connsiteY1" fmla="*/ 3025083 h 6560738"/>
              <a:gd name="connsiteX2" fmla="*/ 3052001 w 5701176"/>
              <a:gd name="connsiteY2" fmla="*/ 2423865 h 6560738"/>
              <a:gd name="connsiteX3" fmla="*/ 3052096 w 5701176"/>
              <a:gd name="connsiteY3" fmla="*/ 2424341 h 6560738"/>
              <a:gd name="connsiteX4" fmla="*/ 4846320 w 5701176"/>
              <a:gd name="connsiteY4" fmla="*/ 286741 h 6560738"/>
              <a:gd name="connsiteX5" fmla="*/ 5332286 w 5701176"/>
              <a:gd name="connsiteY5" fmla="*/ 8611 h 6560738"/>
              <a:gd name="connsiteX6" fmla="*/ 5698998 w 5701176"/>
              <a:gd name="connsiteY6" fmla="*/ 1137419 h 6560738"/>
              <a:gd name="connsiteX7" fmla="*/ 4066720 w 5701176"/>
              <a:gd name="connsiteY7" fmla="*/ 6497373 h 6560738"/>
              <a:gd name="connsiteX8" fmla="*/ 4039435 w 5701176"/>
              <a:gd name="connsiteY8" fmla="*/ 6557439 h 6560738"/>
              <a:gd name="connsiteX9" fmla="*/ 3999756 w 5701176"/>
              <a:gd name="connsiteY9" fmla="*/ 6556492 h 6560738"/>
              <a:gd name="connsiteX10" fmla="*/ 0 w 5701176"/>
              <a:gd name="connsiteY10" fmla="*/ 5198879 h 6560738"/>
              <a:gd name="connsiteX0" fmla="*/ 0 w 5701176"/>
              <a:gd name="connsiteY0" fmla="*/ 5198879 h 6561432"/>
              <a:gd name="connsiteX1" fmla="*/ 2452116 w 5701176"/>
              <a:gd name="connsiteY1" fmla="*/ 3025083 h 6561432"/>
              <a:gd name="connsiteX2" fmla="*/ 3052001 w 5701176"/>
              <a:gd name="connsiteY2" fmla="*/ 2423865 h 6561432"/>
              <a:gd name="connsiteX3" fmla="*/ 3052096 w 5701176"/>
              <a:gd name="connsiteY3" fmla="*/ 2424341 h 6561432"/>
              <a:gd name="connsiteX4" fmla="*/ 4846320 w 5701176"/>
              <a:gd name="connsiteY4" fmla="*/ 286741 h 6561432"/>
              <a:gd name="connsiteX5" fmla="*/ 5332286 w 5701176"/>
              <a:gd name="connsiteY5" fmla="*/ 8611 h 6561432"/>
              <a:gd name="connsiteX6" fmla="*/ 5698998 w 5701176"/>
              <a:gd name="connsiteY6" fmla="*/ 1137419 h 6561432"/>
              <a:gd name="connsiteX7" fmla="*/ 4095930 w 5701176"/>
              <a:gd name="connsiteY7" fmla="*/ 6487524 h 6561432"/>
              <a:gd name="connsiteX8" fmla="*/ 4039435 w 5701176"/>
              <a:gd name="connsiteY8" fmla="*/ 6557439 h 6561432"/>
              <a:gd name="connsiteX9" fmla="*/ 3999756 w 5701176"/>
              <a:gd name="connsiteY9" fmla="*/ 6556492 h 6561432"/>
              <a:gd name="connsiteX10" fmla="*/ 0 w 5701176"/>
              <a:gd name="connsiteY10" fmla="*/ 5198879 h 6561432"/>
              <a:gd name="connsiteX0" fmla="*/ 0 w 5701176"/>
              <a:gd name="connsiteY0" fmla="*/ 5198879 h 6562035"/>
              <a:gd name="connsiteX1" fmla="*/ 2452116 w 5701176"/>
              <a:gd name="connsiteY1" fmla="*/ 3025083 h 6562035"/>
              <a:gd name="connsiteX2" fmla="*/ 3052001 w 5701176"/>
              <a:gd name="connsiteY2" fmla="*/ 2423865 h 6562035"/>
              <a:gd name="connsiteX3" fmla="*/ 3052096 w 5701176"/>
              <a:gd name="connsiteY3" fmla="*/ 2424341 h 6562035"/>
              <a:gd name="connsiteX4" fmla="*/ 4846320 w 5701176"/>
              <a:gd name="connsiteY4" fmla="*/ 286741 h 6562035"/>
              <a:gd name="connsiteX5" fmla="*/ 5332286 w 5701176"/>
              <a:gd name="connsiteY5" fmla="*/ 8611 h 6562035"/>
              <a:gd name="connsiteX6" fmla="*/ 5698998 w 5701176"/>
              <a:gd name="connsiteY6" fmla="*/ 1137419 h 6562035"/>
              <a:gd name="connsiteX7" fmla="*/ 4080331 w 5701176"/>
              <a:gd name="connsiteY7" fmla="*/ 6479058 h 6562035"/>
              <a:gd name="connsiteX8" fmla="*/ 4039435 w 5701176"/>
              <a:gd name="connsiteY8" fmla="*/ 6557439 h 6562035"/>
              <a:gd name="connsiteX9" fmla="*/ 3999756 w 5701176"/>
              <a:gd name="connsiteY9" fmla="*/ 6556492 h 6562035"/>
              <a:gd name="connsiteX10" fmla="*/ 0 w 5701176"/>
              <a:gd name="connsiteY10" fmla="*/ 5198879 h 6562035"/>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80331 w 5701176"/>
              <a:gd name="connsiteY7" fmla="*/ 6479058 h 6556492"/>
              <a:gd name="connsiteX8" fmla="*/ 4041216 w 5701176"/>
              <a:gd name="connsiteY8" fmla="*/ 6547391 h 6556492"/>
              <a:gd name="connsiteX9" fmla="*/ 3999756 w 5701176"/>
              <a:gd name="connsiteY9" fmla="*/ 6556492 h 6556492"/>
              <a:gd name="connsiteX10" fmla="*/ 0 w 5701176"/>
              <a:gd name="connsiteY10" fmla="*/ 5198879 h 6556492"/>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1216 w 5701176"/>
              <a:gd name="connsiteY8" fmla="*/ 6547391 h 6555524"/>
              <a:gd name="connsiteX9" fmla="*/ 3970910 w 5701176"/>
              <a:gd name="connsiteY9" fmla="*/ 6555524 h 6555524"/>
              <a:gd name="connsiteX10" fmla="*/ 0 w 5701176"/>
              <a:gd name="connsiteY10" fmla="*/ 5198879 h 6555524"/>
              <a:gd name="connsiteX0" fmla="*/ 0 w 5701176"/>
              <a:gd name="connsiteY0" fmla="*/ 5198879 h 6556808"/>
              <a:gd name="connsiteX1" fmla="*/ 2452116 w 5701176"/>
              <a:gd name="connsiteY1" fmla="*/ 3025083 h 6556808"/>
              <a:gd name="connsiteX2" fmla="*/ 3052001 w 5701176"/>
              <a:gd name="connsiteY2" fmla="*/ 2423865 h 6556808"/>
              <a:gd name="connsiteX3" fmla="*/ 3052096 w 5701176"/>
              <a:gd name="connsiteY3" fmla="*/ 2424341 h 6556808"/>
              <a:gd name="connsiteX4" fmla="*/ 4846320 w 5701176"/>
              <a:gd name="connsiteY4" fmla="*/ 286741 h 6556808"/>
              <a:gd name="connsiteX5" fmla="*/ 5332286 w 5701176"/>
              <a:gd name="connsiteY5" fmla="*/ 8611 h 6556808"/>
              <a:gd name="connsiteX6" fmla="*/ 5698998 w 5701176"/>
              <a:gd name="connsiteY6" fmla="*/ 1137419 h 6556808"/>
              <a:gd name="connsiteX7" fmla="*/ 4080331 w 5701176"/>
              <a:gd name="connsiteY7" fmla="*/ 6479058 h 6556808"/>
              <a:gd name="connsiteX8" fmla="*/ 4041216 w 5701176"/>
              <a:gd name="connsiteY8" fmla="*/ 6547391 h 6556808"/>
              <a:gd name="connsiteX9" fmla="*/ 3970910 w 5701176"/>
              <a:gd name="connsiteY9" fmla="*/ 6555524 h 6556808"/>
              <a:gd name="connsiteX10" fmla="*/ 0 w 5701176"/>
              <a:gd name="connsiteY10" fmla="*/ 5198879 h 6556808"/>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0688 w 5701176"/>
              <a:gd name="connsiteY8" fmla="*/ 6541598 h 6555524"/>
              <a:gd name="connsiteX9" fmla="*/ 3970910 w 5701176"/>
              <a:gd name="connsiteY9" fmla="*/ 6555524 h 6555524"/>
              <a:gd name="connsiteX10" fmla="*/ 0 w 5701176"/>
              <a:gd name="connsiteY10" fmla="*/ 5198879 h 655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01176" h="6555524">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chemeClr val="bg1"/>
          </a:solidFill>
          <a:ln w="2857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Exo 2.0" panose="00000500000000000000" pitchFamily="50" charset="0"/>
              <a:ea typeface="+mn-ea"/>
              <a:cs typeface="Arial"/>
              <a:sym typeface="Arial"/>
            </a:endParaRPr>
          </a:p>
        </p:txBody>
      </p:sp>
      <p:sp>
        <p:nvSpPr>
          <p:cNvPr id="7" name="Retângulo 6" hidden="1">
            <a:extLst>
              <a:ext uri="{FF2B5EF4-FFF2-40B4-BE49-F238E27FC236}">
                <a16:creationId xmlns:a16="http://schemas.microsoft.com/office/drawing/2014/main" id="{0C7C9205-81BC-4DF7-820C-51EA73E70519}"/>
              </a:ext>
            </a:extLst>
          </p:cNvPr>
          <p:cNvSpPr/>
          <p:nvPr/>
        </p:nvSpPr>
        <p:spPr>
          <a:xfrm>
            <a:off x="0" y="0"/>
            <a:ext cx="12192000" cy="6858000"/>
          </a:xfrm>
          <a:prstGeom prst="rect">
            <a:avLst/>
          </a:prstGeom>
          <a:gradFill>
            <a:gsLst>
              <a:gs pos="34000">
                <a:schemeClr val="tx1"/>
              </a:gs>
              <a:gs pos="10000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FFFFFF"/>
              </a:solidFill>
              <a:effectLst/>
              <a:uLnTx/>
              <a:uFillTx/>
              <a:latin typeface="Nunito" pitchFamily="2" charset="77"/>
              <a:ea typeface="+mn-ea"/>
              <a:cs typeface="+mn-cs"/>
              <a:sym typeface="Arial"/>
            </a:endParaRPr>
          </a:p>
        </p:txBody>
      </p:sp>
      <p:pic>
        <p:nvPicPr>
          <p:cNvPr id="4" name="Gráfico 3" hidden="1">
            <a:extLst>
              <a:ext uri="{FF2B5EF4-FFF2-40B4-BE49-F238E27FC236}">
                <a16:creationId xmlns:a16="http://schemas.microsoft.com/office/drawing/2014/main" id="{91EA2197-5EFB-4A2D-92EA-078963411FC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248" y="369000"/>
            <a:ext cx="11457505" cy="6120000"/>
          </a:xfrm>
          <a:prstGeom prst="rect">
            <a:avLst/>
          </a:prstGeom>
        </p:spPr>
      </p:pic>
      <p:sp>
        <p:nvSpPr>
          <p:cNvPr id="10" name="Gráfico 8">
            <a:extLst>
              <a:ext uri="{FF2B5EF4-FFF2-40B4-BE49-F238E27FC236}">
                <a16:creationId xmlns:a16="http://schemas.microsoft.com/office/drawing/2014/main" id="{B9D1B25D-0F14-4D69-91F3-5FA1465004C4}"/>
              </a:ext>
            </a:extLst>
          </p:cNvPr>
          <p:cNvSpPr/>
          <p:nvPr/>
        </p:nvSpPr>
        <p:spPr>
          <a:xfrm rot="14461832">
            <a:off x="-3652668" y="-3655650"/>
            <a:ext cx="9960149" cy="12521634"/>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1905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11" name="Gráfico 8">
            <a:extLst>
              <a:ext uri="{FF2B5EF4-FFF2-40B4-BE49-F238E27FC236}">
                <a16:creationId xmlns:a16="http://schemas.microsoft.com/office/drawing/2014/main" id="{0D76B9A2-23DA-413A-A719-E9518DCF33B0}"/>
              </a:ext>
            </a:extLst>
          </p:cNvPr>
          <p:cNvSpPr/>
          <p:nvPr/>
        </p:nvSpPr>
        <p:spPr>
          <a:xfrm rot="3002956">
            <a:off x="10550379" y="4708214"/>
            <a:ext cx="4774013" cy="600176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tx2"/>
          </a:solidFill>
          <a:ln w="381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12" name="Gráfico 8" hidden="1">
            <a:extLst>
              <a:ext uri="{FF2B5EF4-FFF2-40B4-BE49-F238E27FC236}">
                <a16:creationId xmlns:a16="http://schemas.microsoft.com/office/drawing/2014/main" id="{376AC1D1-5199-4C74-924C-7983E3E1353C}"/>
              </a:ext>
            </a:extLst>
          </p:cNvPr>
          <p:cNvSpPr/>
          <p:nvPr/>
        </p:nvSpPr>
        <p:spPr>
          <a:xfrm rot="17740307">
            <a:off x="-1486445" y="4612657"/>
            <a:ext cx="2203953" cy="277075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a:solidFill>
              <a:schemeClr val="accent4"/>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13" name="CaixaDeTexto 12">
            <a:extLst>
              <a:ext uri="{FF2B5EF4-FFF2-40B4-BE49-F238E27FC236}">
                <a16:creationId xmlns:a16="http://schemas.microsoft.com/office/drawing/2014/main" id="{6A22A492-5291-49E9-A3C7-9F90A4EE9718}"/>
              </a:ext>
            </a:extLst>
          </p:cNvPr>
          <p:cNvSpPr txBox="1"/>
          <p:nvPr/>
        </p:nvSpPr>
        <p:spPr>
          <a:xfrm>
            <a:off x="10845800" y="6181222"/>
            <a:ext cx="978952"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29B1EA48-AE99-4102-B15A-1A3323D208F4}" type="slidenum">
              <a:rPr kumimoji="0" lang="pt-BR" sz="1400" b="0" i="0" u="none" strike="noStrike" kern="0" cap="none" spc="0" normalizeH="0" baseline="0" noProof="0" smtClean="0">
                <a:ln>
                  <a:noFill/>
                </a:ln>
                <a:solidFill>
                  <a:srgbClr val="FFFFFF"/>
                </a:solidFill>
                <a:effectLst/>
                <a:uLnTx/>
                <a:uFillTx/>
                <a:latin typeface="Nunito" pitchFamily="2" charset="77"/>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16</a:t>
            </a:fld>
            <a:endParaRPr kumimoji="0" lang="pt-BR" sz="1400" b="0" i="0" u="none" strike="noStrike" kern="0" cap="none" spc="0" normalizeH="0" baseline="0" noProof="0" dirty="0">
              <a:ln>
                <a:noFill/>
              </a:ln>
              <a:solidFill>
                <a:srgbClr val="FFFFFF"/>
              </a:solidFill>
              <a:effectLst/>
              <a:uLnTx/>
              <a:uFillTx/>
              <a:latin typeface="Nunito" pitchFamily="2" charset="77"/>
              <a:ea typeface="+mn-ea"/>
              <a:cs typeface="Arial"/>
              <a:sym typeface="Arial"/>
            </a:endParaRPr>
          </a:p>
        </p:txBody>
      </p:sp>
      <p:pic>
        <p:nvPicPr>
          <p:cNvPr id="30" name="Gráfico 29" hidden="1">
            <a:extLst>
              <a:ext uri="{FF2B5EF4-FFF2-40B4-BE49-F238E27FC236}">
                <a16:creationId xmlns:a16="http://schemas.microsoft.com/office/drawing/2014/main" id="{92B42EF2-5388-4D79-85BF-57CDBDB8097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242032" y="4484876"/>
            <a:ext cx="2030467" cy="2560154"/>
          </a:xfrm>
          <a:prstGeom prst="rect">
            <a:avLst/>
          </a:prstGeom>
        </p:spPr>
      </p:pic>
      <p:pic>
        <p:nvPicPr>
          <p:cNvPr id="32" name="Gráfico 31">
            <a:extLst>
              <a:ext uri="{FF2B5EF4-FFF2-40B4-BE49-F238E27FC236}">
                <a16:creationId xmlns:a16="http://schemas.microsoft.com/office/drawing/2014/main" id="{215A21C1-CDAB-4E63-B7E2-058EAF3CE8A8}"/>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18535248">
            <a:off x="10844180" y="-1074367"/>
            <a:ext cx="2149677" cy="2582157"/>
          </a:xfrm>
          <a:prstGeom prst="rect">
            <a:avLst/>
          </a:prstGeom>
        </p:spPr>
      </p:pic>
      <p:sp>
        <p:nvSpPr>
          <p:cNvPr id="3" name="Google Shape;497;p18">
            <a:extLst>
              <a:ext uri="{FF2B5EF4-FFF2-40B4-BE49-F238E27FC236}">
                <a16:creationId xmlns:a16="http://schemas.microsoft.com/office/drawing/2014/main" id="{8B5C09A8-1C0E-7E8A-468E-56C595C0392E}"/>
              </a:ext>
            </a:extLst>
          </p:cNvPr>
          <p:cNvSpPr/>
          <p:nvPr/>
        </p:nvSpPr>
        <p:spPr>
          <a:xfrm>
            <a:off x="7252057" y="2107525"/>
            <a:ext cx="2863494" cy="995284"/>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Falso</a:t>
            </a:r>
            <a:endParaRPr kumimoji="0" sz="12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5" name="CaixaDeTexto 4">
            <a:extLst>
              <a:ext uri="{FF2B5EF4-FFF2-40B4-BE49-F238E27FC236}">
                <a16:creationId xmlns:a16="http://schemas.microsoft.com/office/drawing/2014/main" id="{058E73CE-BEE1-6817-AC9B-83A8057A5EDE}"/>
              </a:ext>
            </a:extLst>
          </p:cNvPr>
          <p:cNvSpPr txBox="1"/>
          <p:nvPr/>
        </p:nvSpPr>
        <p:spPr>
          <a:xfrm>
            <a:off x="7278855" y="3510144"/>
            <a:ext cx="4151145" cy="1269578"/>
          </a:xfrm>
          <a:prstGeom prst="rect">
            <a:avLst/>
          </a:prstGeom>
          <a:noFill/>
        </p:spPr>
        <p:txBody>
          <a:bodyPr wrap="square" anchor="ctr">
            <a:spAutoFit/>
          </a:bodyPr>
          <a:lstStyle/>
          <a:p>
            <a:pPr marL="0" marR="0" lvl="0" indent="0" algn="l"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Arial"/>
              </a:rPr>
              <a:t>A criatividade (de uma marca ou pessoal) não é exclusividade dos artistas. </a:t>
            </a:r>
          </a:p>
        </p:txBody>
      </p:sp>
    </p:spTree>
    <p:custDataLst>
      <p:tags r:id="rId1"/>
    </p:custDataLst>
    <p:extLst>
      <p:ext uri="{BB962C8B-B14F-4D97-AF65-F5344CB8AC3E}">
        <p14:creationId xmlns:p14="http://schemas.microsoft.com/office/powerpoint/2010/main" val="2532293040"/>
      </p:ext>
    </p:extLst>
  </p:cSld>
  <p:clrMapOvr>
    <a:masterClrMapping/>
  </p:clrMapOvr>
  <p:transition spd="slow">
    <p:push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pic>
        <p:nvPicPr>
          <p:cNvPr id="476" name="Google Shape;476;p17"/>
          <p:cNvPicPr preferRelativeResize="0"/>
          <p:nvPr/>
        </p:nvPicPr>
        <p:blipFill rotWithShape="1">
          <a:blip r:embed="rId3">
            <a:alphaModFix/>
          </a:blip>
          <a:srcRect l="25687" t="17654" r="8031"/>
          <a:stretch/>
        </p:blipFill>
        <p:spPr>
          <a:xfrm>
            <a:off x="-4" y="0"/>
            <a:ext cx="8279046" cy="6858001"/>
          </a:xfrm>
          <a:prstGeom prst="rect">
            <a:avLst/>
          </a:prstGeom>
          <a:noFill/>
          <a:ln>
            <a:noFill/>
          </a:ln>
        </p:spPr>
      </p:pic>
      <p:sp>
        <p:nvSpPr>
          <p:cNvPr id="477" name="Google Shape;477;p17"/>
          <p:cNvSpPr/>
          <p:nvPr/>
        </p:nvSpPr>
        <p:spPr>
          <a:xfrm flipH="1">
            <a:off x="4474281" y="-1"/>
            <a:ext cx="7717715" cy="6913500"/>
          </a:xfrm>
          <a:prstGeom prst="rect">
            <a:avLst/>
          </a:prstGeom>
          <a:gradFill>
            <a:gsLst>
              <a:gs pos="0">
                <a:schemeClr val="accent4"/>
              </a:gs>
              <a:gs pos="38000">
                <a:schemeClr val="accent4"/>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478" name="Google Shape;478;p17"/>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479" name="Google Shape;479;p17"/>
          <p:cNvSpPr txBox="1"/>
          <p:nvPr/>
        </p:nvSpPr>
        <p:spPr>
          <a:xfrm>
            <a:off x="335791" y="6181224"/>
            <a:ext cx="510369"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17</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480" name="Google Shape;480;p17"/>
          <p:cNvSpPr/>
          <p:nvPr/>
        </p:nvSpPr>
        <p:spPr>
          <a:xfrm rot="864164" flipH="1">
            <a:off x="4308168" y="-4496"/>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481" name="Google Shape;481;p17"/>
          <p:cNvPicPr preferRelativeResize="0"/>
          <p:nvPr/>
        </p:nvPicPr>
        <p:blipFill rotWithShape="1">
          <a:blip r:embed="rId4">
            <a:alphaModFix/>
          </a:blip>
          <a:srcRect/>
          <a:stretch/>
        </p:blipFill>
        <p:spPr>
          <a:xfrm rot="2631652" flipH="1">
            <a:off x="5687604" y="-319975"/>
            <a:ext cx="9118825" cy="7173476"/>
          </a:xfrm>
          <a:prstGeom prst="rect">
            <a:avLst/>
          </a:prstGeom>
          <a:noFill/>
          <a:ln>
            <a:noFill/>
          </a:ln>
        </p:spPr>
      </p:pic>
      <p:pic>
        <p:nvPicPr>
          <p:cNvPr id="482" name="Google Shape;482;p17"/>
          <p:cNvPicPr preferRelativeResize="0"/>
          <p:nvPr/>
        </p:nvPicPr>
        <p:blipFill rotWithShape="1">
          <a:blip r:embed="rId5">
            <a:alphaModFix/>
          </a:blip>
          <a:srcRect/>
          <a:stretch/>
        </p:blipFill>
        <p:spPr>
          <a:xfrm rot="-720000">
            <a:off x="5686601" y="-1609855"/>
            <a:ext cx="6986207" cy="8391716"/>
          </a:xfrm>
          <a:prstGeom prst="rect">
            <a:avLst/>
          </a:prstGeom>
          <a:noFill/>
          <a:ln>
            <a:noFill/>
          </a:ln>
        </p:spPr>
      </p:pic>
      <p:sp>
        <p:nvSpPr>
          <p:cNvPr id="483" name="Google Shape;483;p17"/>
          <p:cNvSpPr/>
          <p:nvPr/>
        </p:nvSpPr>
        <p:spPr>
          <a:xfrm>
            <a:off x="4182977" y="1977839"/>
            <a:ext cx="6120000" cy="2902456"/>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484" name="Google Shape;484;p17">
            <a:hlinkClick r:id="" action="ppaction://hlinkshowjump?jump=nextslide"/>
          </p:cNvPr>
          <p:cNvSpPr/>
          <p:nvPr/>
        </p:nvSpPr>
        <p:spPr>
          <a:xfrm>
            <a:off x="5381862" y="4016572"/>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verdadeiro</a:t>
            </a:r>
            <a:endParaRPr kumimoji="0" sz="18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p:txBody>
      </p:sp>
      <p:sp>
        <p:nvSpPr>
          <p:cNvPr id="485" name="Google Shape;485;p17">
            <a:hlinkClick r:id="" action="ppaction://hlinkshowjump?jump=nextslide"/>
          </p:cNvPr>
          <p:cNvSpPr/>
          <p:nvPr/>
        </p:nvSpPr>
        <p:spPr>
          <a:xfrm>
            <a:off x="7558272" y="4016572"/>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falso</a:t>
            </a:r>
            <a:endParaRPr kumimoji="0" sz="18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p:txBody>
      </p:sp>
      <p:sp>
        <p:nvSpPr>
          <p:cNvPr id="486" name="Google Shape;486;p17"/>
          <p:cNvSpPr txBox="1"/>
          <p:nvPr/>
        </p:nvSpPr>
        <p:spPr>
          <a:xfrm>
            <a:off x="4474284" y="2163044"/>
            <a:ext cx="5547540" cy="16927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F06478"/>
              </a:buClr>
              <a:buSzPts val="2400"/>
              <a:buFont typeface="Exo 2 ExtraBold"/>
              <a:buNone/>
              <a:tabLst/>
              <a:defRPr/>
            </a:pPr>
            <a:r>
              <a:rPr kumimoji="0" lang="pt-BR" sz="2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Pensando em construção de marca</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Pts val="358"/>
              <a:buFont typeface="Arial"/>
              <a:buNone/>
              <a:tabLst/>
              <a:defRPr/>
            </a:pP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Pts val="358"/>
              <a:buFont typeface="Arial"/>
              <a:buNone/>
              <a:tabLst/>
              <a:defRPr/>
            </a:pPr>
            <a:r>
              <a:rPr kumimoji="0" lang="pt-BR" sz="2000" b="0" i="0" u="none" strike="noStrike" kern="0" cap="none" spc="0" normalizeH="0" baseline="0" noProof="0" dirty="0">
                <a:ln>
                  <a:noFill/>
                </a:ln>
                <a:solidFill>
                  <a:srgbClr val="262626"/>
                </a:solidFill>
                <a:effectLst/>
                <a:uLnTx/>
                <a:uFillTx/>
                <a:latin typeface="Nunito"/>
                <a:ea typeface="Nunito"/>
                <a:cs typeface="Nunito"/>
                <a:sym typeface="Nunito"/>
              </a:rPr>
              <a:t>Para se ter uma boa comunicação é preciso ser organizada e ter uma boa disciplina.</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oogle Shape;518;p20" descr="Mulher sentada com computador no colo&#10;&#10;Descrição gerada automaticamente">
            <a:extLst>
              <a:ext uri="{FF2B5EF4-FFF2-40B4-BE49-F238E27FC236}">
                <a16:creationId xmlns:a16="http://schemas.microsoft.com/office/drawing/2014/main" id="{32C46642-CDE3-DD71-B882-9438727E30BF}"/>
              </a:ext>
            </a:extLst>
          </p:cNvPr>
          <p:cNvPicPr preferRelativeResize="0"/>
          <p:nvPr/>
        </p:nvPicPr>
        <p:blipFill rotWithShape="1">
          <a:blip r:embed="rId4">
            <a:alphaModFix/>
          </a:blip>
          <a:srcRect l="16587" r="8179"/>
          <a:stretch/>
        </p:blipFill>
        <p:spPr>
          <a:xfrm flipH="1">
            <a:off x="2822748" y="-106205"/>
            <a:ext cx="9302342" cy="6955092"/>
          </a:xfrm>
          <a:prstGeom prst="rect">
            <a:avLst/>
          </a:prstGeom>
          <a:noFill/>
          <a:ln>
            <a:noFill/>
          </a:ln>
        </p:spPr>
      </p:pic>
      <p:sp>
        <p:nvSpPr>
          <p:cNvPr id="2" name="Gráfico 2">
            <a:extLst>
              <a:ext uri="{FF2B5EF4-FFF2-40B4-BE49-F238E27FC236}">
                <a16:creationId xmlns:a16="http://schemas.microsoft.com/office/drawing/2014/main" id="{46A439A2-E06A-9F66-9FCD-02C81BDD7328}"/>
              </a:ext>
            </a:extLst>
          </p:cNvPr>
          <p:cNvSpPr/>
          <p:nvPr/>
        </p:nvSpPr>
        <p:spPr>
          <a:xfrm rot="17777941">
            <a:off x="-7516303" y="-4036630"/>
            <a:ext cx="12333706" cy="14181971"/>
          </a:xfrm>
          <a:custGeom>
            <a:avLst/>
            <a:gdLst>
              <a:gd name="connsiteX0" fmla="*/ 0 w 5701176"/>
              <a:gd name="connsiteY0" fmla="*/ 5198879 h 6517995"/>
              <a:gd name="connsiteX1" fmla="*/ 2452116 w 5701176"/>
              <a:gd name="connsiteY1" fmla="*/ 3025083 h 6517995"/>
              <a:gd name="connsiteX2" fmla="*/ 3052001 w 5701176"/>
              <a:gd name="connsiteY2" fmla="*/ 2423865 h 6517995"/>
              <a:gd name="connsiteX3" fmla="*/ 3052096 w 5701176"/>
              <a:gd name="connsiteY3" fmla="*/ 2424341 h 6517995"/>
              <a:gd name="connsiteX4" fmla="*/ 4846320 w 5701176"/>
              <a:gd name="connsiteY4" fmla="*/ 286741 h 6517995"/>
              <a:gd name="connsiteX5" fmla="*/ 5332286 w 5701176"/>
              <a:gd name="connsiteY5" fmla="*/ 8611 h 6517995"/>
              <a:gd name="connsiteX6" fmla="*/ 5698998 w 5701176"/>
              <a:gd name="connsiteY6" fmla="*/ 1137419 h 6517995"/>
              <a:gd name="connsiteX7" fmla="*/ 4057364 w 5701176"/>
              <a:gd name="connsiteY7" fmla="*/ 6517996 h 6517995"/>
              <a:gd name="connsiteX8" fmla="*/ 4053364 w 5701176"/>
              <a:gd name="connsiteY8" fmla="*/ 6508090 h 6517995"/>
              <a:gd name="connsiteX9" fmla="*/ 4057364 w 5701176"/>
              <a:gd name="connsiteY9" fmla="*/ 6517996 h 6517995"/>
              <a:gd name="connsiteX10" fmla="*/ 0 w 5701176"/>
              <a:gd name="connsiteY10" fmla="*/ 5198879 h 6517995"/>
              <a:gd name="connsiteX0" fmla="*/ 0 w 5701176"/>
              <a:gd name="connsiteY0" fmla="*/ 5198879 h 6527879"/>
              <a:gd name="connsiteX1" fmla="*/ 2452116 w 5701176"/>
              <a:gd name="connsiteY1" fmla="*/ 3025083 h 6527879"/>
              <a:gd name="connsiteX2" fmla="*/ 3052001 w 5701176"/>
              <a:gd name="connsiteY2" fmla="*/ 2423865 h 6527879"/>
              <a:gd name="connsiteX3" fmla="*/ 3052096 w 5701176"/>
              <a:gd name="connsiteY3" fmla="*/ 2424341 h 6527879"/>
              <a:gd name="connsiteX4" fmla="*/ 4846320 w 5701176"/>
              <a:gd name="connsiteY4" fmla="*/ 286741 h 6527879"/>
              <a:gd name="connsiteX5" fmla="*/ 5332286 w 5701176"/>
              <a:gd name="connsiteY5" fmla="*/ 8611 h 6527879"/>
              <a:gd name="connsiteX6" fmla="*/ 5698998 w 5701176"/>
              <a:gd name="connsiteY6" fmla="*/ 1137419 h 6527879"/>
              <a:gd name="connsiteX7" fmla="*/ 4057364 w 5701176"/>
              <a:gd name="connsiteY7" fmla="*/ 6517996 h 6527879"/>
              <a:gd name="connsiteX8" fmla="*/ 4053364 w 5701176"/>
              <a:gd name="connsiteY8" fmla="*/ 6508090 h 6527879"/>
              <a:gd name="connsiteX9" fmla="*/ 4072193 w 5701176"/>
              <a:gd name="connsiteY9" fmla="*/ 6527879 h 6527879"/>
              <a:gd name="connsiteX10" fmla="*/ 0 w 5701176"/>
              <a:gd name="connsiteY10" fmla="*/ 5198879 h 6527879"/>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3364 w 5701176"/>
              <a:gd name="connsiteY8" fmla="*/ 650809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4407 w 5701176"/>
              <a:gd name="connsiteY7" fmla="*/ 6520062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4261"/>
              <a:gd name="connsiteX1" fmla="*/ 2452116 w 5701176"/>
              <a:gd name="connsiteY1" fmla="*/ 3025083 h 6554261"/>
              <a:gd name="connsiteX2" fmla="*/ 3052001 w 5701176"/>
              <a:gd name="connsiteY2" fmla="*/ 2423865 h 6554261"/>
              <a:gd name="connsiteX3" fmla="*/ 3052096 w 5701176"/>
              <a:gd name="connsiteY3" fmla="*/ 2424341 h 6554261"/>
              <a:gd name="connsiteX4" fmla="*/ 4846320 w 5701176"/>
              <a:gd name="connsiteY4" fmla="*/ 286741 h 6554261"/>
              <a:gd name="connsiteX5" fmla="*/ 5332286 w 5701176"/>
              <a:gd name="connsiteY5" fmla="*/ 8611 h 6554261"/>
              <a:gd name="connsiteX6" fmla="*/ 5698998 w 5701176"/>
              <a:gd name="connsiteY6" fmla="*/ 1137419 h 6554261"/>
              <a:gd name="connsiteX7" fmla="*/ 4054407 w 5701176"/>
              <a:gd name="connsiteY7" fmla="*/ 6520062 h 6554261"/>
              <a:gd name="connsiteX8" fmla="*/ 4051506 w 5701176"/>
              <a:gd name="connsiteY8" fmla="*/ 6541960 h 6554261"/>
              <a:gd name="connsiteX9" fmla="*/ 4019325 w 5701176"/>
              <a:gd name="connsiteY9" fmla="*/ 6554261 h 6554261"/>
              <a:gd name="connsiteX10" fmla="*/ 0 w 5701176"/>
              <a:gd name="connsiteY10" fmla="*/ 5198879 h 6554261"/>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54407 w 5701176"/>
              <a:gd name="connsiteY7" fmla="*/ 6520062 h 6556492"/>
              <a:gd name="connsiteX8" fmla="*/ 4051506 w 5701176"/>
              <a:gd name="connsiteY8" fmla="*/ 6541960 h 6556492"/>
              <a:gd name="connsiteX9" fmla="*/ 3999756 w 5701176"/>
              <a:gd name="connsiteY9" fmla="*/ 6556492 h 6556492"/>
              <a:gd name="connsiteX10" fmla="*/ 0 w 5701176"/>
              <a:gd name="connsiteY10" fmla="*/ 5198879 h 6556492"/>
              <a:gd name="connsiteX0" fmla="*/ 0 w 5701176"/>
              <a:gd name="connsiteY0" fmla="*/ 5198879 h 6559191"/>
              <a:gd name="connsiteX1" fmla="*/ 2452116 w 5701176"/>
              <a:gd name="connsiteY1" fmla="*/ 3025083 h 6559191"/>
              <a:gd name="connsiteX2" fmla="*/ 3052001 w 5701176"/>
              <a:gd name="connsiteY2" fmla="*/ 2423865 h 6559191"/>
              <a:gd name="connsiteX3" fmla="*/ 3052096 w 5701176"/>
              <a:gd name="connsiteY3" fmla="*/ 2424341 h 6559191"/>
              <a:gd name="connsiteX4" fmla="*/ 4846320 w 5701176"/>
              <a:gd name="connsiteY4" fmla="*/ 286741 h 6559191"/>
              <a:gd name="connsiteX5" fmla="*/ 5332286 w 5701176"/>
              <a:gd name="connsiteY5" fmla="*/ 8611 h 6559191"/>
              <a:gd name="connsiteX6" fmla="*/ 5698998 w 5701176"/>
              <a:gd name="connsiteY6" fmla="*/ 1137419 h 6559191"/>
              <a:gd name="connsiteX7" fmla="*/ 4054407 w 5701176"/>
              <a:gd name="connsiteY7" fmla="*/ 6520062 h 6559191"/>
              <a:gd name="connsiteX8" fmla="*/ 4039435 w 5701176"/>
              <a:gd name="connsiteY8" fmla="*/ 6557439 h 6559191"/>
              <a:gd name="connsiteX9" fmla="*/ 3999756 w 5701176"/>
              <a:gd name="connsiteY9" fmla="*/ 6556492 h 6559191"/>
              <a:gd name="connsiteX10" fmla="*/ 0 w 5701176"/>
              <a:gd name="connsiteY10" fmla="*/ 5198879 h 6559191"/>
              <a:gd name="connsiteX0" fmla="*/ 0 w 5701176"/>
              <a:gd name="connsiteY0" fmla="*/ 5198879 h 6560738"/>
              <a:gd name="connsiteX1" fmla="*/ 2452116 w 5701176"/>
              <a:gd name="connsiteY1" fmla="*/ 3025083 h 6560738"/>
              <a:gd name="connsiteX2" fmla="*/ 3052001 w 5701176"/>
              <a:gd name="connsiteY2" fmla="*/ 2423865 h 6560738"/>
              <a:gd name="connsiteX3" fmla="*/ 3052096 w 5701176"/>
              <a:gd name="connsiteY3" fmla="*/ 2424341 h 6560738"/>
              <a:gd name="connsiteX4" fmla="*/ 4846320 w 5701176"/>
              <a:gd name="connsiteY4" fmla="*/ 286741 h 6560738"/>
              <a:gd name="connsiteX5" fmla="*/ 5332286 w 5701176"/>
              <a:gd name="connsiteY5" fmla="*/ 8611 h 6560738"/>
              <a:gd name="connsiteX6" fmla="*/ 5698998 w 5701176"/>
              <a:gd name="connsiteY6" fmla="*/ 1137419 h 6560738"/>
              <a:gd name="connsiteX7" fmla="*/ 4066720 w 5701176"/>
              <a:gd name="connsiteY7" fmla="*/ 6497373 h 6560738"/>
              <a:gd name="connsiteX8" fmla="*/ 4039435 w 5701176"/>
              <a:gd name="connsiteY8" fmla="*/ 6557439 h 6560738"/>
              <a:gd name="connsiteX9" fmla="*/ 3999756 w 5701176"/>
              <a:gd name="connsiteY9" fmla="*/ 6556492 h 6560738"/>
              <a:gd name="connsiteX10" fmla="*/ 0 w 5701176"/>
              <a:gd name="connsiteY10" fmla="*/ 5198879 h 6560738"/>
              <a:gd name="connsiteX0" fmla="*/ 0 w 5701176"/>
              <a:gd name="connsiteY0" fmla="*/ 5198879 h 6561432"/>
              <a:gd name="connsiteX1" fmla="*/ 2452116 w 5701176"/>
              <a:gd name="connsiteY1" fmla="*/ 3025083 h 6561432"/>
              <a:gd name="connsiteX2" fmla="*/ 3052001 w 5701176"/>
              <a:gd name="connsiteY2" fmla="*/ 2423865 h 6561432"/>
              <a:gd name="connsiteX3" fmla="*/ 3052096 w 5701176"/>
              <a:gd name="connsiteY3" fmla="*/ 2424341 h 6561432"/>
              <a:gd name="connsiteX4" fmla="*/ 4846320 w 5701176"/>
              <a:gd name="connsiteY4" fmla="*/ 286741 h 6561432"/>
              <a:gd name="connsiteX5" fmla="*/ 5332286 w 5701176"/>
              <a:gd name="connsiteY5" fmla="*/ 8611 h 6561432"/>
              <a:gd name="connsiteX6" fmla="*/ 5698998 w 5701176"/>
              <a:gd name="connsiteY6" fmla="*/ 1137419 h 6561432"/>
              <a:gd name="connsiteX7" fmla="*/ 4095930 w 5701176"/>
              <a:gd name="connsiteY7" fmla="*/ 6487524 h 6561432"/>
              <a:gd name="connsiteX8" fmla="*/ 4039435 w 5701176"/>
              <a:gd name="connsiteY8" fmla="*/ 6557439 h 6561432"/>
              <a:gd name="connsiteX9" fmla="*/ 3999756 w 5701176"/>
              <a:gd name="connsiteY9" fmla="*/ 6556492 h 6561432"/>
              <a:gd name="connsiteX10" fmla="*/ 0 w 5701176"/>
              <a:gd name="connsiteY10" fmla="*/ 5198879 h 6561432"/>
              <a:gd name="connsiteX0" fmla="*/ 0 w 5701176"/>
              <a:gd name="connsiteY0" fmla="*/ 5198879 h 6562035"/>
              <a:gd name="connsiteX1" fmla="*/ 2452116 w 5701176"/>
              <a:gd name="connsiteY1" fmla="*/ 3025083 h 6562035"/>
              <a:gd name="connsiteX2" fmla="*/ 3052001 w 5701176"/>
              <a:gd name="connsiteY2" fmla="*/ 2423865 h 6562035"/>
              <a:gd name="connsiteX3" fmla="*/ 3052096 w 5701176"/>
              <a:gd name="connsiteY3" fmla="*/ 2424341 h 6562035"/>
              <a:gd name="connsiteX4" fmla="*/ 4846320 w 5701176"/>
              <a:gd name="connsiteY4" fmla="*/ 286741 h 6562035"/>
              <a:gd name="connsiteX5" fmla="*/ 5332286 w 5701176"/>
              <a:gd name="connsiteY5" fmla="*/ 8611 h 6562035"/>
              <a:gd name="connsiteX6" fmla="*/ 5698998 w 5701176"/>
              <a:gd name="connsiteY6" fmla="*/ 1137419 h 6562035"/>
              <a:gd name="connsiteX7" fmla="*/ 4080331 w 5701176"/>
              <a:gd name="connsiteY7" fmla="*/ 6479058 h 6562035"/>
              <a:gd name="connsiteX8" fmla="*/ 4039435 w 5701176"/>
              <a:gd name="connsiteY8" fmla="*/ 6557439 h 6562035"/>
              <a:gd name="connsiteX9" fmla="*/ 3999756 w 5701176"/>
              <a:gd name="connsiteY9" fmla="*/ 6556492 h 6562035"/>
              <a:gd name="connsiteX10" fmla="*/ 0 w 5701176"/>
              <a:gd name="connsiteY10" fmla="*/ 5198879 h 6562035"/>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80331 w 5701176"/>
              <a:gd name="connsiteY7" fmla="*/ 6479058 h 6556492"/>
              <a:gd name="connsiteX8" fmla="*/ 4041216 w 5701176"/>
              <a:gd name="connsiteY8" fmla="*/ 6547391 h 6556492"/>
              <a:gd name="connsiteX9" fmla="*/ 3999756 w 5701176"/>
              <a:gd name="connsiteY9" fmla="*/ 6556492 h 6556492"/>
              <a:gd name="connsiteX10" fmla="*/ 0 w 5701176"/>
              <a:gd name="connsiteY10" fmla="*/ 5198879 h 6556492"/>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1216 w 5701176"/>
              <a:gd name="connsiteY8" fmla="*/ 6547391 h 6555524"/>
              <a:gd name="connsiteX9" fmla="*/ 3970910 w 5701176"/>
              <a:gd name="connsiteY9" fmla="*/ 6555524 h 6555524"/>
              <a:gd name="connsiteX10" fmla="*/ 0 w 5701176"/>
              <a:gd name="connsiteY10" fmla="*/ 5198879 h 6555524"/>
              <a:gd name="connsiteX0" fmla="*/ 0 w 5701176"/>
              <a:gd name="connsiteY0" fmla="*/ 5198879 h 6556808"/>
              <a:gd name="connsiteX1" fmla="*/ 2452116 w 5701176"/>
              <a:gd name="connsiteY1" fmla="*/ 3025083 h 6556808"/>
              <a:gd name="connsiteX2" fmla="*/ 3052001 w 5701176"/>
              <a:gd name="connsiteY2" fmla="*/ 2423865 h 6556808"/>
              <a:gd name="connsiteX3" fmla="*/ 3052096 w 5701176"/>
              <a:gd name="connsiteY3" fmla="*/ 2424341 h 6556808"/>
              <a:gd name="connsiteX4" fmla="*/ 4846320 w 5701176"/>
              <a:gd name="connsiteY4" fmla="*/ 286741 h 6556808"/>
              <a:gd name="connsiteX5" fmla="*/ 5332286 w 5701176"/>
              <a:gd name="connsiteY5" fmla="*/ 8611 h 6556808"/>
              <a:gd name="connsiteX6" fmla="*/ 5698998 w 5701176"/>
              <a:gd name="connsiteY6" fmla="*/ 1137419 h 6556808"/>
              <a:gd name="connsiteX7" fmla="*/ 4080331 w 5701176"/>
              <a:gd name="connsiteY7" fmla="*/ 6479058 h 6556808"/>
              <a:gd name="connsiteX8" fmla="*/ 4041216 w 5701176"/>
              <a:gd name="connsiteY8" fmla="*/ 6547391 h 6556808"/>
              <a:gd name="connsiteX9" fmla="*/ 3970910 w 5701176"/>
              <a:gd name="connsiteY9" fmla="*/ 6555524 h 6556808"/>
              <a:gd name="connsiteX10" fmla="*/ 0 w 5701176"/>
              <a:gd name="connsiteY10" fmla="*/ 5198879 h 6556808"/>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0688 w 5701176"/>
              <a:gd name="connsiteY8" fmla="*/ 6541598 h 6555524"/>
              <a:gd name="connsiteX9" fmla="*/ 3970910 w 5701176"/>
              <a:gd name="connsiteY9" fmla="*/ 6555524 h 6555524"/>
              <a:gd name="connsiteX10" fmla="*/ 0 w 5701176"/>
              <a:gd name="connsiteY10" fmla="*/ 5198879 h 655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01176" h="6555524">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chemeClr val="bg1"/>
          </a:solidFill>
          <a:ln w="2857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Exo 2.0" panose="00000500000000000000" pitchFamily="50" charset="0"/>
              <a:ea typeface="+mn-ea"/>
              <a:cs typeface="Arial"/>
              <a:sym typeface="Arial"/>
            </a:endParaRPr>
          </a:p>
        </p:txBody>
      </p:sp>
      <p:sp>
        <p:nvSpPr>
          <p:cNvPr id="15" name="Gráfico 8">
            <a:extLst>
              <a:ext uri="{FF2B5EF4-FFF2-40B4-BE49-F238E27FC236}">
                <a16:creationId xmlns:a16="http://schemas.microsoft.com/office/drawing/2014/main" id="{625B1AC6-11A2-42BD-8241-34FA71B9333B}"/>
              </a:ext>
            </a:extLst>
          </p:cNvPr>
          <p:cNvSpPr/>
          <p:nvPr/>
        </p:nvSpPr>
        <p:spPr>
          <a:xfrm rot="18597044" flipH="1">
            <a:off x="-3188240" y="4700615"/>
            <a:ext cx="4774013" cy="600176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tx2"/>
          </a:solidFill>
          <a:ln w="381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Nunito" pitchFamily="2" charset="77"/>
              <a:ea typeface="+mn-ea"/>
              <a:cs typeface="Arial"/>
              <a:sym typeface="Arial"/>
            </a:endParaRPr>
          </a:p>
        </p:txBody>
      </p:sp>
      <p:pic>
        <p:nvPicPr>
          <p:cNvPr id="4" name="Gráfico 3" hidden="1">
            <a:extLst>
              <a:ext uri="{FF2B5EF4-FFF2-40B4-BE49-F238E27FC236}">
                <a16:creationId xmlns:a16="http://schemas.microsoft.com/office/drawing/2014/main" id="{91EA2197-5EFB-4A2D-92EA-078963411F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10" name="Gráfico 8">
            <a:extLst>
              <a:ext uri="{FF2B5EF4-FFF2-40B4-BE49-F238E27FC236}">
                <a16:creationId xmlns:a16="http://schemas.microsoft.com/office/drawing/2014/main" id="{B9D1B25D-0F14-4D69-91F3-5FA1465004C4}"/>
              </a:ext>
            </a:extLst>
          </p:cNvPr>
          <p:cNvSpPr/>
          <p:nvPr/>
        </p:nvSpPr>
        <p:spPr>
          <a:xfrm rot="12053379" flipH="1" flipV="1">
            <a:off x="4747346" y="-1222539"/>
            <a:ext cx="7531231" cy="9468063"/>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1905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Nunito" pitchFamily="2" charset="77"/>
              <a:ea typeface="+mn-ea"/>
              <a:cs typeface="Arial"/>
              <a:sym typeface="Arial"/>
            </a:endParaRPr>
          </a:p>
        </p:txBody>
      </p:sp>
      <p:sp>
        <p:nvSpPr>
          <p:cNvPr id="13" name="CaixaDeTexto 12">
            <a:extLst>
              <a:ext uri="{FF2B5EF4-FFF2-40B4-BE49-F238E27FC236}">
                <a16:creationId xmlns:a16="http://schemas.microsoft.com/office/drawing/2014/main" id="{6A22A492-5291-49E9-A3C7-9F90A4EE9718}"/>
              </a:ext>
            </a:extLst>
          </p:cNvPr>
          <p:cNvSpPr txBox="1"/>
          <p:nvPr/>
        </p:nvSpPr>
        <p:spPr>
          <a:xfrm>
            <a:off x="265098" y="6181223"/>
            <a:ext cx="64930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400" b="0" i="0" u="none" strike="noStrike" kern="1200" cap="none" spc="0" normalizeH="0" baseline="0" noProof="0" smtClean="0">
                <a:ln>
                  <a:noFill/>
                </a:ln>
                <a:solidFill>
                  <a:srgbClr val="FFFFFF"/>
                </a:solidFill>
                <a:effectLst/>
                <a:uLnTx/>
                <a:uFillTx/>
                <a:latin typeface="Exo 2.0 Extra Bold"/>
                <a:ea typeface="+mn-ea"/>
                <a:cs typeface="Arial"/>
                <a:sym typeface="Arial"/>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pt-BR" sz="1400" b="0" i="0" u="none" strike="noStrike" kern="1200" cap="none" spc="0" normalizeH="0" baseline="0" noProof="0" dirty="0">
              <a:ln>
                <a:noFill/>
              </a:ln>
              <a:solidFill>
                <a:srgbClr val="FFFFFF"/>
              </a:solidFill>
              <a:effectLst/>
              <a:uLnTx/>
              <a:uFillTx/>
              <a:latin typeface="Exo 2.0 Extra Bold"/>
              <a:ea typeface="+mn-ea"/>
              <a:cs typeface="Arial"/>
              <a:sym typeface="Arial"/>
            </a:endParaRPr>
          </a:p>
        </p:txBody>
      </p:sp>
      <p:pic>
        <p:nvPicPr>
          <p:cNvPr id="32" name="Gráfico 31">
            <a:extLst>
              <a:ext uri="{FF2B5EF4-FFF2-40B4-BE49-F238E27FC236}">
                <a16:creationId xmlns:a16="http://schemas.microsoft.com/office/drawing/2014/main" id="{215A21C1-CDAB-4E63-B7E2-058EAF3CE8A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2137955" flipH="1">
            <a:off x="-231662" y="-711760"/>
            <a:ext cx="2149677" cy="2582157"/>
          </a:xfrm>
          <a:prstGeom prst="rect">
            <a:avLst/>
          </a:prstGeom>
        </p:spPr>
      </p:pic>
      <p:sp>
        <p:nvSpPr>
          <p:cNvPr id="5" name="Google Shape;497;p18">
            <a:extLst>
              <a:ext uri="{FF2B5EF4-FFF2-40B4-BE49-F238E27FC236}">
                <a16:creationId xmlns:a16="http://schemas.microsoft.com/office/drawing/2014/main" id="{FA1DE533-479E-A8DB-A9B1-3F4468273C31}"/>
              </a:ext>
            </a:extLst>
          </p:cNvPr>
          <p:cNvSpPr/>
          <p:nvPr/>
        </p:nvSpPr>
        <p:spPr>
          <a:xfrm>
            <a:off x="800457" y="1802725"/>
            <a:ext cx="2863494" cy="995284"/>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Verdadeira</a:t>
            </a:r>
            <a:endParaRPr kumimoji="0" sz="12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8" name="CaixaDeTexto 7">
            <a:extLst>
              <a:ext uri="{FF2B5EF4-FFF2-40B4-BE49-F238E27FC236}">
                <a16:creationId xmlns:a16="http://schemas.microsoft.com/office/drawing/2014/main" id="{4489C2AC-645E-A7EE-CBC3-F8880BDF397F}"/>
              </a:ext>
            </a:extLst>
          </p:cNvPr>
          <p:cNvSpPr txBox="1"/>
          <p:nvPr/>
        </p:nvSpPr>
        <p:spPr>
          <a:xfrm>
            <a:off x="827255" y="3254411"/>
            <a:ext cx="3617869" cy="2069797"/>
          </a:xfrm>
          <a:prstGeom prst="rect">
            <a:avLst/>
          </a:prstGeom>
          <a:noFill/>
        </p:spPr>
        <p:txBody>
          <a:bodyPr wrap="square" anchor="ctr">
            <a:spAutoFit/>
          </a:bodyPr>
          <a:lstStyle/>
          <a:p>
            <a:pPr marL="0" marR="0" lvl="0" indent="0" algn="l"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Arial"/>
              </a:rPr>
              <a:t>Como qualquer habilidade humana, a comunicação é treinável e com certeza com mais disciplina e organização você consegue  ir mais longe</a:t>
            </a:r>
          </a:p>
        </p:txBody>
      </p:sp>
    </p:spTree>
    <p:custDataLst>
      <p:tags r:id="rId1"/>
    </p:custDataLst>
    <p:extLst>
      <p:ext uri="{BB962C8B-B14F-4D97-AF65-F5344CB8AC3E}">
        <p14:creationId xmlns:p14="http://schemas.microsoft.com/office/powerpoint/2010/main" val="2376292705"/>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pic>
        <p:nvPicPr>
          <p:cNvPr id="502" name="Google Shape;502;p19"/>
          <p:cNvPicPr preferRelativeResize="0"/>
          <p:nvPr/>
        </p:nvPicPr>
        <p:blipFill rotWithShape="1">
          <a:blip r:embed="rId3">
            <a:alphaModFix/>
          </a:blip>
          <a:srcRect l="8879" t="8714" r="19636"/>
          <a:stretch/>
        </p:blipFill>
        <p:spPr>
          <a:xfrm flipH="1">
            <a:off x="-4" y="0"/>
            <a:ext cx="8279046" cy="6858001"/>
          </a:xfrm>
          <a:prstGeom prst="rect">
            <a:avLst/>
          </a:prstGeom>
          <a:noFill/>
          <a:ln>
            <a:noFill/>
          </a:ln>
        </p:spPr>
      </p:pic>
      <p:sp>
        <p:nvSpPr>
          <p:cNvPr id="503" name="Google Shape;503;p19"/>
          <p:cNvSpPr/>
          <p:nvPr/>
        </p:nvSpPr>
        <p:spPr>
          <a:xfrm flipH="1">
            <a:off x="1985097" y="-1"/>
            <a:ext cx="10206900" cy="6913500"/>
          </a:xfrm>
          <a:prstGeom prst="rect">
            <a:avLst/>
          </a:prstGeom>
          <a:gradFill>
            <a:gsLst>
              <a:gs pos="0">
                <a:schemeClr val="accent4"/>
              </a:gs>
              <a:gs pos="38000">
                <a:schemeClr val="accent4"/>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504" name="Google Shape;504;p19"/>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505" name="Google Shape;505;p19"/>
          <p:cNvSpPr txBox="1"/>
          <p:nvPr/>
        </p:nvSpPr>
        <p:spPr>
          <a:xfrm>
            <a:off x="335791" y="6181224"/>
            <a:ext cx="510369"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sz="1400" b="1" i="0"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p:txBody>
      </p:sp>
      <p:sp>
        <p:nvSpPr>
          <p:cNvPr id="506" name="Google Shape;506;p19"/>
          <p:cNvSpPr/>
          <p:nvPr/>
        </p:nvSpPr>
        <p:spPr>
          <a:xfrm rot="864164" flipH="1">
            <a:off x="4308168" y="-4496"/>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508" name="Google Shape;508;p19"/>
          <p:cNvPicPr preferRelativeResize="0"/>
          <p:nvPr/>
        </p:nvPicPr>
        <p:blipFill rotWithShape="1">
          <a:blip r:embed="rId4">
            <a:alphaModFix/>
          </a:blip>
          <a:srcRect/>
          <a:stretch/>
        </p:blipFill>
        <p:spPr>
          <a:xfrm rot="-720000">
            <a:off x="5686601" y="-1609855"/>
            <a:ext cx="6986207" cy="8391716"/>
          </a:xfrm>
          <a:prstGeom prst="rect">
            <a:avLst/>
          </a:prstGeom>
          <a:noFill/>
          <a:ln>
            <a:noFill/>
          </a:ln>
        </p:spPr>
      </p:pic>
      <p:sp>
        <p:nvSpPr>
          <p:cNvPr id="509" name="Google Shape;509;p19"/>
          <p:cNvSpPr/>
          <p:nvPr/>
        </p:nvSpPr>
        <p:spPr>
          <a:xfrm>
            <a:off x="4182977" y="1977839"/>
            <a:ext cx="6120000" cy="2902456"/>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510" name="Google Shape;510;p19">
            <a:hlinkClick r:id="" action="ppaction://hlinkshowjump?jump=nextslide"/>
          </p:cNvPr>
          <p:cNvSpPr/>
          <p:nvPr/>
        </p:nvSpPr>
        <p:spPr>
          <a:xfrm>
            <a:off x="5381861" y="4016572"/>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verdadeiro</a:t>
            </a:r>
            <a:endParaRPr kumimoji="0" sz="18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511" name="Google Shape;511;p19">
            <a:hlinkClick r:id="" action="ppaction://hlinkshowjump?jump=nextslide"/>
          </p:cNvPr>
          <p:cNvSpPr/>
          <p:nvPr/>
        </p:nvSpPr>
        <p:spPr>
          <a:xfrm>
            <a:off x="7688899" y="4016572"/>
            <a:ext cx="1530600" cy="534000"/>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falso</a:t>
            </a:r>
            <a:endParaRPr kumimoji="0" sz="18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p:txBody>
      </p:sp>
      <p:sp>
        <p:nvSpPr>
          <p:cNvPr id="512" name="Google Shape;512;p19"/>
          <p:cNvSpPr txBox="1"/>
          <p:nvPr/>
        </p:nvSpPr>
        <p:spPr>
          <a:xfrm>
            <a:off x="4474284" y="2163044"/>
            <a:ext cx="5554136" cy="16927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F06478"/>
              </a:buClr>
              <a:buSzPts val="2400"/>
              <a:buFont typeface="Exo 2 ExtraBold"/>
              <a:buNone/>
              <a:tabLst/>
              <a:defRPr/>
            </a:pPr>
            <a:r>
              <a:rPr kumimoji="0" lang="pt-BR" sz="2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Pensando em construção de marca</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Pts val="358"/>
              <a:buFont typeface="Arial"/>
              <a:buNone/>
              <a:tabLst/>
              <a:defRPr/>
            </a:pPr>
            <a:endParaRPr kumimoji="0" sz="1600" b="0" i="0" u="none" strike="noStrike" kern="0" cap="none" spc="0" normalizeH="0" baseline="0" noProof="0" dirty="0">
              <a:ln>
                <a:noFill/>
              </a:ln>
              <a:solidFill>
                <a:srgbClr val="595959"/>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Pts val="358"/>
              <a:buFont typeface="Arial"/>
              <a:buNone/>
              <a:tabLst/>
              <a:defRPr/>
            </a:pPr>
            <a:r>
              <a:rPr kumimoji="0" lang="pt-BR" sz="2000" b="0" i="0" u="none" strike="noStrike" kern="0" cap="none" spc="0" normalizeH="0" baseline="0" noProof="0" dirty="0">
                <a:ln>
                  <a:noFill/>
                </a:ln>
                <a:solidFill>
                  <a:srgbClr val="262626"/>
                </a:solidFill>
                <a:effectLst/>
                <a:uLnTx/>
                <a:uFillTx/>
                <a:latin typeface="Nunito"/>
                <a:ea typeface="Nunito"/>
                <a:cs typeface="Nunito"/>
                <a:sym typeface="Nunito"/>
              </a:rPr>
              <a:t>Só é possível ter uma boa escrita quando se nasce com esse dom.</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transition spd="slow">
    <p:push/>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Mulher ao lado de uma mesa&#10;&#10;Descrição gerada automaticamente">
            <a:extLst>
              <a:ext uri="{FF2B5EF4-FFF2-40B4-BE49-F238E27FC236}">
                <a16:creationId xmlns:a16="http://schemas.microsoft.com/office/drawing/2014/main" id="{B4C76F17-E76C-4596-5C95-7DED1A52D080}"/>
              </a:ext>
            </a:extLst>
          </p:cNvPr>
          <p:cNvPicPr>
            <a:picLocks noChangeAspect="1"/>
          </p:cNvPicPr>
          <p:nvPr/>
        </p:nvPicPr>
        <p:blipFill rotWithShape="1">
          <a:blip r:embed="rId4"/>
          <a:srcRect l="1" t="16690" r="27569"/>
          <a:stretch/>
        </p:blipFill>
        <p:spPr>
          <a:xfrm flipH="1">
            <a:off x="-139232" y="0"/>
            <a:ext cx="9115962" cy="6997934"/>
          </a:xfrm>
          <a:prstGeom prst="rect">
            <a:avLst/>
          </a:prstGeom>
        </p:spPr>
      </p:pic>
      <p:sp>
        <p:nvSpPr>
          <p:cNvPr id="10" name="Gráfico 8">
            <a:extLst>
              <a:ext uri="{FF2B5EF4-FFF2-40B4-BE49-F238E27FC236}">
                <a16:creationId xmlns:a16="http://schemas.microsoft.com/office/drawing/2014/main" id="{B9D1B25D-0F14-4D69-91F3-5FA1465004C4}"/>
              </a:ext>
            </a:extLst>
          </p:cNvPr>
          <p:cNvSpPr/>
          <p:nvPr/>
        </p:nvSpPr>
        <p:spPr>
          <a:xfrm rot="12554159">
            <a:off x="-1771322" y="-4396750"/>
            <a:ext cx="9960149" cy="12521634"/>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1905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2" name="Gráfico 2">
            <a:extLst>
              <a:ext uri="{FF2B5EF4-FFF2-40B4-BE49-F238E27FC236}">
                <a16:creationId xmlns:a16="http://schemas.microsoft.com/office/drawing/2014/main" id="{1273093D-AD26-1518-AB1C-1B4620CDEF10}"/>
              </a:ext>
            </a:extLst>
          </p:cNvPr>
          <p:cNvSpPr/>
          <p:nvPr/>
        </p:nvSpPr>
        <p:spPr>
          <a:xfrm rot="4029515" flipH="1">
            <a:off x="7337190" y="-4185257"/>
            <a:ext cx="12333706" cy="14181971"/>
          </a:xfrm>
          <a:custGeom>
            <a:avLst/>
            <a:gdLst>
              <a:gd name="connsiteX0" fmla="*/ 0 w 5701176"/>
              <a:gd name="connsiteY0" fmla="*/ 5198879 h 6517995"/>
              <a:gd name="connsiteX1" fmla="*/ 2452116 w 5701176"/>
              <a:gd name="connsiteY1" fmla="*/ 3025083 h 6517995"/>
              <a:gd name="connsiteX2" fmla="*/ 3052001 w 5701176"/>
              <a:gd name="connsiteY2" fmla="*/ 2423865 h 6517995"/>
              <a:gd name="connsiteX3" fmla="*/ 3052096 w 5701176"/>
              <a:gd name="connsiteY3" fmla="*/ 2424341 h 6517995"/>
              <a:gd name="connsiteX4" fmla="*/ 4846320 w 5701176"/>
              <a:gd name="connsiteY4" fmla="*/ 286741 h 6517995"/>
              <a:gd name="connsiteX5" fmla="*/ 5332286 w 5701176"/>
              <a:gd name="connsiteY5" fmla="*/ 8611 h 6517995"/>
              <a:gd name="connsiteX6" fmla="*/ 5698998 w 5701176"/>
              <a:gd name="connsiteY6" fmla="*/ 1137419 h 6517995"/>
              <a:gd name="connsiteX7" fmla="*/ 4057364 w 5701176"/>
              <a:gd name="connsiteY7" fmla="*/ 6517996 h 6517995"/>
              <a:gd name="connsiteX8" fmla="*/ 4053364 w 5701176"/>
              <a:gd name="connsiteY8" fmla="*/ 6508090 h 6517995"/>
              <a:gd name="connsiteX9" fmla="*/ 4057364 w 5701176"/>
              <a:gd name="connsiteY9" fmla="*/ 6517996 h 6517995"/>
              <a:gd name="connsiteX10" fmla="*/ 0 w 5701176"/>
              <a:gd name="connsiteY10" fmla="*/ 5198879 h 6517995"/>
              <a:gd name="connsiteX0" fmla="*/ 0 w 5701176"/>
              <a:gd name="connsiteY0" fmla="*/ 5198879 h 6527879"/>
              <a:gd name="connsiteX1" fmla="*/ 2452116 w 5701176"/>
              <a:gd name="connsiteY1" fmla="*/ 3025083 h 6527879"/>
              <a:gd name="connsiteX2" fmla="*/ 3052001 w 5701176"/>
              <a:gd name="connsiteY2" fmla="*/ 2423865 h 6527879"/>
              <a:gd name="connsiteX3" fmla="*/ 3052096 w 5701176"/>
              <a:gd name="connsiteY3" fmla="*/ 2424341 h 6527879"/>
              <a:gd name="connsiteX4" fmla="*/ 4846320 w 5701176"/>
              <a:gd name="connsiteY4" fmla="*/ 286741 h 6527879"/>
              <a:gd name="connsiteX5" fmla="*/ 5332286 w 5701176"/>
              <a:gd name="connsiteY5" fmla="*/ 8611 h 6527879"/>
              <a:gd name="connsiteX6" fmla="*/ 5698998 w 5701176"/>
              <a:gd name="connsiteY6" fmla="*/ 1137419 h 6527879"/>
              <a:gd name="connsiteX7" fmla="*/ 4057364 w 5701176"/>
              <a:gd name="connsiteY7" fmla="*/ 6517996 h 6527879"/>
              <a:gd name="connsiteX8" fmla="*/ 4053364 w 5701176"/>
              <a:gd name="connsiteY8" fmla="*/ 6508090 h 6527879"/>
              <a:gd name="connsiteX9" fmla="*/ 4072193 w 5701176"/>
              <a:gd name="connsiteY9" fmla="*/ 6527879 h 6527879"/>
              <a:gd name="connsiteX10" fmla="*/ 0 w 5701176"/>
              <a:gd name="connsiteY10" fmla="*/ 5198879 h 6527879"/>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3364 w 5701176"/>
              <a:gd name="connsiteY8" fmla="*/ 650809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4407 w 5701176"/>
              <a:gd name="connsiteY7" fmla="*/ 6520062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4261"/>
              <a:gd name="connsiteX1" fmla="*/ 2452116 w 5701176"/>
              <a:gd name="connsiteY1" fmla="*/ 3025083 h 6554261"/>
              <a:gd name="connsiteX2" fmla="*/ 3052001 w 5701176"/>
              <a:gd name="connsiteY2" fmla="*/ 2423865 h 6554261"/>
              <a:gd name="connsiteX3" fmla="*/ 3052096 w 5701176"/>
              <a:gd name="connsiteY3" fmla="*/ 2424341 h 6554261"/>
              <a:gd name="connsiteX4" fmla="*/ 4846320 w 5701176"/>
              <a:gd name="connsiteY4" fmla="*/ 286741 h 6554261"/>
              <a:gd name="connsiteX5" fmla="*/ 5332286 w 5701176"/>
              <a:gd name="connsiteY5" fmla="*/ 8611 h 6554261"/>
              <a:gd name="connsiteX6" fmla="*/ 5698998 w 5701176"/>
              <a:gd name="connsiteY6" fmla="*/ 1137419 h 6554261"/>
              <a:gd name="connsiteX7" fmla="*/ 4054407 w 5701176"/>
              <a:gd name="connsiteY7" fmla="*/ 6520062 h 6554261"/>
              <a:gd name="connsiteX8" fmla="*/ 4051506 w 5701176"/>
              <a:gd name="connsiteY8" fmla="*/ 6541960 h 6554261"/>
              <a:gd name="connsiteX9" fmla="*/ 4019325 w 5701176"/>
              <a:gd name="connsiteY9" fmla="*/ 6554261 h 6554261"/>
              <a:gd name="connsiteX10" fmla="*/ 0 w 5701176"/>
              <a:gd name="connsiteY10" fmla="*/ 5198879 h 6554261"/>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54407 w 5701176"/>
              <a:gd name="connsiteY7" fmla="*/ 6520062 h 6556492"/>
              <a:gd name="connsiteX8" fmla="*/ 4051506 w 5701176"/>
              <a:gd name="connsiteY8" fmla="*/ 6541960 h 6556492"/>
              <a:gd name="connsiteX9" fmla="*/ 3999756 w 5701176"/>
              <a:gd name="connsiteY9" fmla="*/ 6556492 h 6556492"/>
              <a:gd name="connsiteX10" fmla="*/ 0 w 5701176"/>
              <a:gd name="connsiteY10" fmla="*/ 5198879 h 6556492"/>
              <a:gd name="connsiteX0" fmla="*/ 0 w 5701176"/>
              <a:gd name="connsiteY0" fmla="*/ 5198879 h 6559191"/>
              <a:gd name="connsiteX1" fmla="*/ 2452116 w 5701176"/>
              <a:gd name="connsiteY1" fmla="*/ 3025083 h 6559191"/>
              <a:gd name="connsiteX2" fmla="*/ 3052001 w 5701176"/>
              <a:gd name="connsiteY2" fmla="*/ 2423865 h 6559191"/>
              <a:gd name="connsiteX3" fmla="*/ 3052096 w 5701176"/>
              <a:gd name="connsiteY3" fmla="*/ 2424341 h 6559191"/>
              <a:gd name="connsiteX4" fmla="*/ 4846320 w 5701176"/>
              <a:gd name="connsiteY4" fmla="*/ 286741 h 6559191"/>
              <a:gd name="connsiteX5" fmla="*/ 5332286 w 5701176"/>
              <a:gd name="connsiteY5" fmla="*/ 8611 h 6559191"/>
              <a:gd name="connsiteX6" fmla="*/ 5698998 w 5701176"/>
              <a:gd name="connsiteY6" fmla="*/ 1137419 h 6559191"/>
              <a:gd name="connsiteX7" fmla="*/ 4054407 w 5701176"/>
              <a:gd name="connsiteY7" fmla="*/ 6520062 h 6559191"/>
              <a:gd name="connsiteX8" fmla="*/ 4039435 w 5701176"/>
              <a:gd name="connsiteY8" fmla="*/ 6557439 h 6559191"/>
              <a:gd name="connsiteX9" fmla="*/ 3999756 w 5701176"/>
              <a:gd name="connsiteY9" fmla="*/ 6556492 h 6559191"/>
              <a:gd name="connsiteX10" fmla="*/ 0 w 5701176"/>
              <a:gd name="connsiteY10" fmla="*/ 5198879 h 6559191"/>
              <a:gd name="connsiteX0" fmla="*/ 0 w 5701176"/>
              <a:gd name="connsiteY0" fmla="*/ 5198879 h 6560738"/>
              <a:gd name="connsiteX1" fmla="*/ 2452116 w 5701176"/>
              <a:gd name="connsiteY1" fmla="*/ 3025083 h 6560738"/>
              <a:gd name="connsiteX2" fmla="*/ 3052001 w 5701176"/>
              <a:gd name="connsiteY2" fmla="*/ 2423865 h 6560738"/>
              <a:gd name="connsiteX3" fmla="*/ 3052096 w 5701176"/>
              <a:gd name="connsiteY3" fmla="*/ 2424341 h 6560738"/>
              <a:gd name="connsiteX4" fmla="*/ 4846320 w 5701176"/>
              <a:gd name="connsiteY4" fmla="*/ 286741 h 6560738"/>
              <a:gd name="connsiteX5" fmla="*/ 5332286 w 5701176"/>
              <a:gd name="connsiteY5" fmla="*/ 8611 h 6560738"/>
              <a:gd name="connsiteX6" fmla="*/ 5698998 w 5701176"/>
              <a:gd name="connsiteY6" fmla="*/ 1137419 h 6560738"/>
              <a:gd name="connsiteX7" fmla="*/ 4066720 w 5701176"/>
              <a:gd name="connsiteY7" fmla="*/ 6497373 h 6560738"/>
              <a:gd name="connsiteX8" fmla="*/ 4039435 w 5701176"/>
              <a:gd name="connsiteY8" fmla="*/ 6557439 h 6560738"/>
              <a:gd name="connsiteX9" fmla="*/ 3999756 w 5701176"/>
              <a:gd name="connsiteY9" fmla="*/ 6556492 h 6560738"/>
              <a:gd name="connsiteX10" fmla="*/ 0 w 5701176"/>
              <a:gd name="connsiteY10" fmla="*/ 5198879 h 6560738"/>
              <a:gd name="connsiteX0" fmla="*/ 0 w 5701176"/>
              <a:gd name="connsiteY0" fmla="*/ 5198879 h 6561432"/>
              <a:gd name="connsiteX1" fmla="*/ 2452116 w 5701176"/>
              <a:gd name="connsiteY1" fmla="*/ 3025083 h 6561432"/>
              <a:gd name="connsiteX2" fmla="*/ 3052001 w 5701176"/>
              <a:gd name="connsiteY2" fmla="*/ 2423865 h 6561432"/>
              <a:gd name="connsiteX3" fmla="*/ 3052096 w 5701176"/>
              <a:gd name="connsiteY3" fmla="*/ 2424341 h 6561432"/>
              <a:gd name="connsiteX4" fmla="*/ 4846320 w 5701176"/>
              <a:gd name="connsiteY4" fmla="*/ 286741 h 6561432"/>
              <a:gd name="connsiteX5" fmla="*/ 5332286 w 5701176"/>
              <a:gd name="connsiteY5" fmla="*/ 8611 h 6561432"/>
              <a:gd name="connsiteX6" fmla="*/ 5698998 w 5701176"/>
              <a:gd name="connsiteY6" fmla="*/ 1137419 h 6561432"/>
              <a:gd name="connsiteX7" fmla="*/ 4095930 w 5701176"/>
              <a:gd name="connsiteY7" fmla="*/ 6487524 h 6561432"/>
              <a:gd name="connsiteX8" fmla="*/ 4039435 w 5701176"/>
              <a:gd name="connsiteY8" fmla="*/ 6557439 h 6561432"/>
              <a:gd name="connsiteX9" fmla="*/ 3999756 w 5701176"/>
              <a:gd name="connsiteY9" fmla="*/ 6556492 h 6561432"/>
              <a:gd name="connsiteX10" fmla="*/ 0 w 5701176"/>
              <a:gd name="connsiteY10" fmla="*/ 5198879 h 6561432"/>
              <a:gd name="connsiteX0" fmla="*/ 0 w 5701176"/>
              <a:gd name="connsiteY0" fmla="*/ 5198879 h 6562035"/>
              <a:gd name="connsiteX1" fmla="*/ 2452116 w 5701176"/>
              <a:gd name="connsiteY1" fmla="*/ 3025083 h 6562035"/>
              <a:gd name="connsiteX2" fmla="*/ 3052001 w 5701176"/>
              <a:gd name="connsiteY2" fmla="*/ 2423865 h 6562035"/>
              <a:gd name="connsiteX3" fmla="*/ 3052096 w 5701176"/>
              <a:gd name="connsiteY3" fmla="*/ 2424341 h 6562035"/>
              <a:gd name="connsiteX4" fmla="*/ 4846320 w 5701176"/>
              <a:gd name="connsiteY4" fmla="*/ 286741 h 6562035"/>
              <a:gd name="connsiteX5" fmla="*/ 5332286 w 5701176"/>
              <a:gd name="connsiteY5" fmla="*/ 8611 h 6562035"/>
              <a:gd name="connsiteX6" fmla="*/ 5698998 w 5701176"/>
              <a:gd name="connsiteY6" fmla="*/ 1137419 h 6562035"/>
              <a:gd name="connsiteX7" fmla="*/ 4080331 w 5701176"/>
              <a:gd name="connsiteY7" fmla="*/ 6479058 h 6562035"/>
              <a:gd name="connsiteX8" fmla="*/ 4039435 w 5701176"/>
              <a:gd name="connsiteY8" fmla="*/ 6557439 h 6562035"/>
              <a:gd name="connsiteX9" fmla="*/ 3999756 w 5701176"/>
              <a:gd name="connsiteY9" fmla="*/ 6556492 h 6562035"/>
              <a:gd name="connsiteX10" fmla="*/ 0 w 5701176"/>
              <a:gd name="connsiteY10" fmla="*/ 5198879 h 6562035"/>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80331 w 5701176"/>
              <a:gd name="connsiteY7" fmla="*/ 6479058 h 6556492"/>
              <a:gd name="connsiteX8" fmla="*/ 4041216 w 5701176"/>
              <a:gd name="connsiteY8" fmla="*/ 6547391 h 6556492"/>
              <a:gd name="connsiteX9" fmla="*/ 3999756 w 5701176"/>
              <a:gd name="connsiteY9" fmla="*/ 6556492 h 6556492"/>
              <a:gd name="connsiteX10" fmla="*/ 0 w 5701176"/>
              <a:gd name="connsiteY10" fmla="*/ 5198879 h 6556492"/>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1216 w 5701176"/>
              <a:gd name="connsiteY8" fmla="*/ 6547391 h 6555524"/>
              <a:gd name="connsiteX9" fmla="*/ 3970910 w 5701176"/>
              <a:gd name="connsiteY9" fmla="*/ 6555524 h 6555524"/>
              <a:gd name="connsiteX10" fmla="*/ 0 w 5701176"/>
              <a:gd name="connsiteY10" fmla="*/ 5198879 h 6555524"/>
              <a:gd name="connsiteX0" fmla="*/ 0 w 5701176"/>
              <a:gd name="connsiteY0" fmla="*/ 5198879 h 6556808"/>
              <a:gd name="connsiteX1" fmla="*/ 2452116 w 5701176"/>
              <a:gd name="connsiteY1" fmla="*/ 3025083 h 6556808"/>
              <a:gd name="connsiteX2" fmla="*/ 3052001 w 5701176"/>
              <a:gd name="connsiteY2" fmla="*/ 2423865 h 6556808"/>
              <a:gd name="connsiteX3" fmla="*/ 3052096 w 5701176"/>
              <a:gd name="connsiteY3" fmla="*/ 2424341 h 6556808"/>
              <a:gd name="connsiteX4" fmla="*/ 4846320 w 5701176"/>
              <a:gd name="connsiteY4" fmla="*/ 286741 h 6556808"/>
              <a:gd name="connsiteX5" fmla="*/ 5332286 w 5701176"/>
              <a:gd name="connsiteY5" fmla="*/ 8611 h 6556808"/>
              <a:gd name="connsiteX6" fmla="*/ 5698998 w 5701176"/>
              <a:gd name="connsiteY6" fmla="*/ 1137419 h 6556808"/>
              <a:gd name="connsiteX7" fmla="*/ 4080331 w 5701176"/>
              <a:gd name="connsiteY7" fmla="*/ 6479058 h 6556808"/>
              <a:gd name="connsiteX8" fmla="*/ 4041216 w 5701176"/>
              <a:gd name="connsiteY8" fmla="*/ 6547391 h 6556808"/>
              <a:gd name="connsiteX9" fmla="*/ 3970910 w 5701176"/>
              <a:gd name="connsiteY9" fmla="*/ 6555524 h 6556808"/>
              <a:gd name="connsiteX10" fmla="*/ 0 w 5701176"/>
              <a:gd name="connsiteY10" fmla="*/ 5198879 h 6556808"/>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0688 w 5701176"/>
              <a:gd name="connsiteY8" fmla="*/ 6541598 h 6555524"/>
              <a:gd name="connsiteX9" fmla="*/ 3970910 w 5701176"/>
              <a:gd name="connsiteY9" fmla="*/ 6555524 h 6555524"/>
              <a:gd name="connsiteX10" fmla="*/ 0 w 5701176"/>
              <a:gd name="connsiteY10" fmla="*/ 5198879 h 655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01176" h="6555524">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chemeClr val="bg1"/>
          </a:solidFill>
          <a:ln w="2857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Exo 2.0" panose="00000500000000000000" pitchFamily="50" charset="0"/>
              <a:ea typeface="+mn-ea"/>
              <a:cs typeface="Arial"/>
              <a:sym typeface="Arial"/>
            </a:endParaRPr>
          </a:p>
        </p:txBody>
      </p:sp>
      <p:sp>
        <p:nvSpPr>
          <p:cNvPr id="7" name="Retângulo 6" hidden="1">
            <a:extLst>
              <a:ext uri="{FF2B5EF4-FFF2-40B4-BE49-F238E27FC236}">
                <a16:creationId xmlns:a16="http://schemas.microsoft.com/office/drawing/2014/main" id="{0C7C9205-81BC-4DF7-820C-51EA73E70519}"/>
              </a:ext>
            </a:extLst>
          </p:cNvPr>
          <p:cNvSpPr/>
          <p:nvPr/>
        </p:nvSpPr>
        <p:spPr>
          <a:xfrm>
            <a:off x="0" y="0"/>
            <a:ext cx="12192000" cy="6858000"/>
          </a:xfrm>
          <a:prstGeom prst="rect">
            <a:avLst/>
          </a:prstGeom>
          <a:gradFill>
            <a:gsLst>
              <a:gs pos="34000">
                <a:schemeClr val="tx1"/>
              </a:gs>
              <a:gs pos="10000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FFFFFF"/>
              </a:solidFill>
              <a:effectLst/>
              <a:uLnTx/>
              <a:uFillTx/>
              <a:latin typeface="Nunito" pitchFamily="2" charset="77"/>
              <a:ea typeface="+mn-ea"/>
              <a:cs typeface="+mn-cs"/>
              <a:sym typeface="Arial"/>
            </a:endParaRPr>
          </a:p>
        </p:txBody>
      </p:sp>
      <p:pic>
        <p:nvPicPr>
          <p:cNvPr id="4" name="Gráfico 3" hidden="1">
            <a:extLst>
              <a:ext uri="{FF2B5EF4-FFF2-40B4-BE49-F238E27FC236}">
                <a16:creationId xmlns:a16="http://schemas.microsoft.com/office/drawing/2014/main" id="{91EA2197-5EFB-4A2D-92EA-078963411F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11" name="Gráfico 8">
            <a:extLst>
              <a:ext uri="{FF2B5EF4-FFF2-40B4-BE49-F238E27FC236}">
                <a16:creationId xmlns:a16="http://schemas.microsoft.com/office/drawing/2014/main" id="{0D76B9A2-23DA-413A-A719-E9518DCF33B0}"/>
              </a:ext>
            </a:extLst>
          </p:cNvPr>
          <p:cNvSpPr/>
          <p:nvPr/>
        </p:nvSpPr>
        <p:spPr>
          <a:xfrm rot="3002956">
            <a:off x="10550379" y="4708214"/>
            <a:ext cx="4774013" cy="600176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tx2"/>
          </a:solidFill>
          <a:ln w="381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12" name="Gráfico 8" hidden="1">
            <a:extLst>
              <a:ext uri="{FF2B5EF4-FFF2-40B4-BE49-F238E27FC236}">
                <a16:creationId xmlns:a16="http://schemas.microsoft.com/office/drawing/2014/main" id="{376AC1D1-5199-4C74-924C-7983E3E1353C}"/>
              </a:ext>
            </a:extLst>
          </p:cNvPr>
          <p:cNvSpPr/>
          <p:nvPr/>
        </p:nvSpPr>
        <p:spPr>
          <a:xfrm rot="17740307">
            <a:off x="-1486445" y="4612657"/>
            <a:ext cx="2203953" cy="277075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a:solidFill>
              <a:schemeClr val="accent4"/>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pt-BR" sz="14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13" name="CaixaDeTexto 12">
            <a:extLst>
              <a:ext uri="{FF2B5EF4-FFF2-40B4-BE49-F238E27FC236}">
                <a16:creationId xmlns:a16="http://schemas.microsoft.com/office/drawing/2014/main" id="{6A22A492-5291-49E9-A3C7-9F90A4EE9718}"/>
              </a:ext>
            </a:extLst>
          </p:cNvPr>
          <p:cNvSpPr txBox="1"/>
          <p:nvPr/>
        </p:nvSpPr>
        <p:spPr>
          <a:xfrm>
            <a:off x="10845800" y="6181222"/>
            <a:ext cx="978952"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29B1EA48-AE99-4102-B15A-1A3323D208F4}" type="slidenum">
              <a:rPr kumimoji="0" lang="pt-BR" sz="1400" b="0" i="0" u="none" strike="noStrike" kern="0" cap="none" spc="0" normalizeH="0" baseline="0" noProof="0" smtClean="0">
                <a:ln>
                  <a:noFill/>
                </a:ln>
                <a:solidFill>
                  <a:srgbClr val="FFFFFF"/>
                </a:solidFill>
                <a:effectLst/>
                <a:uLnTx/>
                <a:uFillTx/>
                <a:latin typeface="Nunito" pitchFamily="2" charset="77"/>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pt-BR" sz="1400" b="0" i="0" u="none" strike="noStrike" kern="0" cap="none" spc="0" normalizeH="0" baseline="0" noProof="0" dirty="0">
              <a:ln>
                <a:noFill/>
              </a:ln>
              <a:solidFill>
                <a:srgbClr val="FFFFFF"/>
              </a:solidFill>
              <a:effectLst/>
              <a:uLnTx/>
              <a:uFillTx/>
              <a:latin typeface="Nunito" pitchFamily="2" charset="77"/>
              <a:ea typeface="+mn-ea"/>
              <a:cs typeface="Arial"/>
              <a:sym typeface="Arial"/>
            </a:endParaRPr>
          </a:p>
        </p:txBody>
      </p:sp>
      <p:pic>
        <p:nvPicPr>
          <p:cNvPr id="30" name="Gráfico 29" hidden="1">
            <a:extLst>
              <a:ext uri="{FF2B5EF4-FFF2-40B4-BE49-F238E27FC236}">
                <a16:creationId xmlns:a16="http://schemas.microsoft.com/office/drawing/2014/main" id="{92B42EF2-5388-4D79-85BF-57CDBDB8097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42032" y="4484876"/>
            <a:ext cx="2030467" cy="2560154"/>
          </a:xfrm>
          <a:prstGeom prst="rect">
            <a:avLst/>
          </a:prstGeom>
        </p:spPr>
      </p:pic>
      <p:pic>
        <p:nvPicPr>
          <p:cNvPr id="32" name="Gráfico 31">
            <a:extLst>
              <a:ext uri="{FF2B5EF4-FFF2-40B4-BE49-F238E27FC236}">
                <a16:creationId xmlns:a16="http://schemas.microsoft.com/office/drawing/2014/main" id="{215A21C1-CDAB-4E63-B7E2-058EAF3CE8A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18535248">
            <a:off x="10844180" y="-1074367"/>
            <a:ext cx="2149677" cy="2582157"/>
          </a:xfrm>
          <a:prstGeom prst="rect">
            <a:avLst/>
          </a:prstGeom>
        </p:spPr>
      </p:pic>
      <p:sp>
        <p:nvSpPr>
          <p:cNvPr id="3" name="Google Shape;497;p18">
            <a:extLst>
              <a:ext uri="{FF2B5EF4-FFF2-40B4-BE49-F238E27FC236}">
                <a16:creationId xmlns:a16="http://schemas.microsoft.com/office/drawing/2014/main" id="{8B5C09A8-1C0E-7E8A-468E-56C595C0392E}"/>
              </a:ext>
            </a:extLst>
          </p:cNvPr>
          <p:cNvSpPr/>
          <p:nvPr/>
        </p:nvSpPr>
        <p:spPr>
          <a:xfrm>
            <a:off x="7252057" y="2107525"/>
            <a:ext cx="2863494" cy="995284"/>
          </a:xfrm>
          <a:prstGeom prst="roundRect">
            <a:avLst>
              <a:gd name="adj" fmla="val 16667"/>
            </a:avLst>
          </a:prstGeom>
          <a:solidFill>
            <a:schemeClr val="dk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3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Falso</a:t>
            </a:r>
            <a:endParaRPr kumimoji="0" sz="1200" b="0" i="0" u="none" strike="noStrike" kern="0" cap="none" spc="0" normalizeH="0" baseline="0" noProof="0" dirty="0">
              <a:ln>
                <a:noFill/>
              </a:ln>
              <a:solidFill>
                <a:srgbClr val="000000"/>
              </a:solidFill>
              <a:effectLst/>
              <a:uLnTx/>
              <a:uFillTx/>
              <a:latin typeface="Nunito" pitchFamily="2" charset="77"/>
              <a:ea typeface="+mn-ea"/>
              <a:cs typeface="Arial"/>
              <a:sym typeface="Arial"/>
            </a:endParaRPr>
          </a:p>
        </p:txBody>
      </p:sp>
      <p:sp>
        <p:nvSpPr>
          <p:cNvPr id="5" name="CaixaDeTexto 4">
            <a:extLst>
              <a:ext uri="{FF2B5EF4-FFF2-40B4-BE49-F238E27FC236}">
                <a16:creationId xmlns:a16="http://schemas.microsoft.com/office/drawing/2014/main" id="{058E73CE-BEE1-6817-AC9B-83A8057A5EDE}"/>
              </a:ext>
            </a:extLst>
          </p:cNvPr>
          <p:cNvSpPr txBox="1"/>
          <p:nvPr/>
        </p:nvSpPr>
        <p:spPr>
          <a:xfrm>
            <a:off x="7278855" y="3305977"/>
            <a:ext cx="3857231" cy="2069797"/>
          </a:xfrm>
          <a:prstGeom prst="rect">
            <a:avLst/>
          </a:prstGeom>
          <a:noFill/>
        </p:spPr>
        <p:txBody>
          <a:bodyPr wrap="square" anchor="ctr">
            <a:spAutoFit/>
          </a:bodyPr>
          <a:lstStyle/>
          <a:p>
            <a:pPr marL="0" marR="0" lvl="0" indent="0" algn="l"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Arial"/>
              </a:rPr>
              <a:t>Escrita também é uma habilidade treinável. Você pode aperfeiçoar com muita leitura, de preferência variada, e claro, escrever cada vez mais.</a:t>
            </a:r>
          </a:p>
        </p:txBody>
      </p:sp>
    </p:spTree>
    <p:custDataLst>
      <p:tags r:id="rId1"/>
    </p:custDataLst>
    <p:extLst>
      <p:ext uri="{BB962C8B-B14F-4D97-AF65-F5344CB8AC3E}">
        <p14:creationId xmlns:p14="http://schemas.microsoft.com/office/powerpoint/2010/main" val="3882920993"/>
      </p:ext>
    </p:extLst>
  </p:cSld>
  <p:clrMapOvr>
    <a:masterClrMapping/>
  </p:clrMapOvr>
  <p:transition spd="slow">
    <p:push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pic>
        <p:nvPicPr>
          <p:cNvPr id="528" name="Google Shape;528;p21"/>
          <p:cNvPicPr preferRelativeResize="0"/>
          <p:nvPr/>
        </p:nvPicPr>
        <p:blipFill rotWithShape="1">
          <a:blip r:embed="rId3">
            <a:alphaModFix/>
          </a:blip>
          <a:srcRect l="279" r="-1" b="16828"/>
          <a:stretch/>
        </p:blipFill>
        <p:spPr>
          <a:xfrm flipH="1">
            <a:off x="5417720" y="0"/>
            <a:ext cx="6774282" cy="6857998"/>
          </a:xfrm>
          <a:prstGeom prst="rect">
            <a:avLst/>
          </a:prstGeom>
          <a:noFill/>
          <a:ln>
            <a:noFill/>
          </a:ln>
        </p:spPr>
      </p:pic>
      <p:sp>
        <p:nvSpPr>
          <p:cNvPr id="529" name="Google Shape;529;p21"/>
          <p:cNvSpPr/>
          <p:nvPr/>
        </p:nvSpPr>
        <p:spPr>
          <a:xfrm>
            <a:off x="0" y="-1"/>
            <a:ext cx="9125100" cy="6858000"/>
          </a:xfrm>
          <a:prstGeom prst="rect">
            <a:avLst/>
          </a:prstGeom>
          <a:gradFill>
            <a:gsLst>
              <a:gs pos="0">
                <a:schemeClr val="dk2"/>
              </a:gs>
              <a:gs pos="58999">
                <a:schemeClr val="dk2"/>
              </a:gs>
              <a:gs pos="100000">
                <a:srgbClr val="F06478">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nvGrpSpPr>
          <p:cNvPr id="530" name="Google Shape;530;p21"/>
          <p:cNvGrpSpPr/>
          <p:nvPr/>
        </p:nvGrpSpPr>
        <p:grpSpPr>
          <a:xfrm rot="-9685376">
            <a:off x="4945468" y="3430739"/>
            <a:ext cx="944501" cy="888693"/>
            <a:chOff x="194157" y="674041"/>
            <a:chExt cx="944531" cy="888721"/>
          </a:xfrm>
        </p:grpSpPr>
        <p:pic>
          <p:nvPicPr>
            <p:cNvPr id="531" name="Google Shape;531;p21"/>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532" name="Google Shape;532;p21"/>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grpSp>
        <p:nvGrpSpPr>
          <p:cNvPr id="533" name="Google Shape;533;p21"/>
          <p:cNvGrpSpPr/>
          <p:nvPr/>
        </p:nvGrpSpPr>
        <p:grpSpPr>
          <a:xfrm rot="1166002">
            <a:off x="241462" y="1437724"/>
            <a:ext cx="944501" cy="888693"/>
            <a:chOff x="194157" y="674041"/>
            <a:chExt cx="944531" cy="888721"/>
          </a:xfrm>
        </p:grpSpPr>
        <p:pic>
          <p:nvPicPr>
            <p:cNvPr id="534" name="Google Shape;534;p21"/>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535" name="Google Shape;535;p21"/>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sp>
        <p:nvSpPr>
          <p:cNvPr id="536" name="Google Shape;536;p21"/>
          <p:cNvSpPr txBox="1"/>
          <p:nvPr/>
        </p:nvSpPr>
        <p:spPr>
          <a:xfrm>
            <a:off x="1020652" y="2010672"/>
            <a:ext cx="4090127" cy="319468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3600"/>
              <a:buFont typeface="Exo 2 ExtraBold"/>
              <a:buNone/>
              <a:tabLst/>
              <a:defRPr/>
            </a:pPr>
            <a:r>
              <a:rPr kumimoji="0" lang="pt-BR" sz="3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Você precisa fazer aquilo que pensa que não é capaz de fazer.</a:t>
            </a:r>
            <a:endParaRPr kumimoji="0" sz="3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30000"/>
              </a:lnSpc>
              <a:spcBef>
                <a:spcPts val="0"/>
              </a:spcBef>
              <a:spcAft>
                <a:spcPts val="0"/>
              </a:spcAft>
              <a:buClr>
                <a:srgbClr val="262626"/>
              </a:buClr>
              <a:buSzPts val="1600"/>
              <a:buFont typeface="Nunito"/>
              <a:buNone/>
              <a:tabLst/>
              <a:defRPr/>
            </a:pPr>
            <a:endParaRPr kumimoji="0" sz="1600" b="1" i="0"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15000"/>
              </a:lnSpc>
              <a:spcBef>
                <a:spcPts val="0"/>
              </a:spcBef>
              <a:spcAft>
                <a:spcPts val="0"/>
              </a:spcAft>
              <a:buClr>
                <a:srgbClr val="FFFFFF"/>
              </a:buClr>
              <a:buSzPts val="1600"/>
              <a:buFont typeface="Exo 2 ExtraBold"/>
              <a:buNone/>
              <a:tabLst/>
              <a:defRPr/>
            </a:pPr>
            <a:r>
              <a:rPr kumimoji="0" lang="pt-BR" sz="1600" b="1" i="0"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Eleanor Roosevelt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15000"/>
              </a:lnSpc>
              <a:spcBef>
                <a:spcPts val="0"/>
              </a:spcBef>
              <a:spcAft>
                <a:spcPts val="0"/>
              </a:spcAft>
              <a:buClr>
                <a:srgbClr val="FFFFFF"/>
              </a:buClr>
              <a:buSzPts val="1600"/>
              <a:buFont typeface="Exo 2 SemiBold"/>
              <a:buNone/>
              <a:tabLst/>
              <a:defRPr/>
            </a:pPr>
            <a:r>
              <a:rPr kumimoji="0" lang="pt-BR" sz="1600" b="1" i="0" u="none" strike="noStrike" kern="0" cap="none" spc="0" normalizeH="0" baseline="0" noProof="0" dirty="0" err="1">
                <a:ln>
                  <a:noFill/>
                </a:ln>
                <a:solidFill>
                  <a:srgbClr val="FFFFFF"/>
                </a:solidFill>
                <a:effectLst/>
                <a:uLnTx/>
                <a:uFillTx/>
                <a:latin typeface="Exo 2 SemiBold"/>
                <a:ea typeface="Exo 2 SemiBold"/>
                <a:cs typeface="Exo 2 SemiBold"/>
                <a:sym typeface="Exo 2 SemiBold"/>
              </a:rPr>
              <a:t>Ex</a:t>
            </a:r>
            <a:r>
              <a:rPr kumimoji="0" lang="pt-BR" sz="1600" b="1" i="0" u="none" strike="noStrike" kern="0" cap="none" spc="0" normalizeH="0" baseline="0" noProof="0" dirty="0">
                <a:ln>
                  <a:noFill/>
                </a:ln>
                <a:solidFill>
                  <a:srgbClr val="FFFFFF"/>
                </a:solidFill>
                <a:effectLst/>
                <a:uLnTx/>
                <a:uFillTx/>
                <a:latin typeface="Exo 2 SemiBold"/>
                <a:ea typeface="Exo 2 SemiBold"/>
                <a:cs typeface="Exo 2 SemiBold"/>
                <a:sym typeface="Exo 2 SemiBold"/>
              </a:rPr>
              <a:t> primeira-dama dos Estados Unidos</a:t>
            </a:r>
            <a:endParaRPr kumimoji="0" sz="1600" b="1" i="0" u="none" strike="noStrike" kern="0" cap="none" spc="0" normalizeH="0" baseline="0" noProof="0" dirty="0">
              <a:ln>
                <a:noFill/>
              </a:ln>
              <a:solidFill>
                <a:srgbClr val="FFFFFF"/>
              </a:solidFill>
              <a:effectLst/>
              <a:uLnTx/>
              <a:uFillTx/>
              <a:latin typeface="Exo 2 SemiBold"/>
              <a:ea typeface="Exo 2 SemiBold"/>
              <a:cs typeface="Exo 2 SemiBold"/>
              <a:sym typeface="Exo 2 SemiBold"/>
            </a:endParaRPr>
          </a:p>
        </p:txBody>
      </p:sp>
      <p:sp>
        <p:nvSpPr>
          <p:cNvPr id="538" name="Google Shape;538;p21"/>
          <p:cNvSpPr/>
          <p:nvPr/>
        </p:nvSpPr>
        <p:spPr>
          <a:xfrm rot="-3002956" flipH="1">
            <a:off x="-3188240" y="4700615"/>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539" name="Google Shape;539;p21"/>
          <p:cNvSpPr txBox="1"/>
          <p:nvPr/>
        </p:nvSpPr>
        <p:spPr>
          <a:xfrm>
            <a:off x="335791" y="6181224"/>
            <a:ext cx="510369"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chemeClr val="bg1"/>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21</a:t>
            </a:fld>
            <a:endParaRPr kumimoji="0" sz="1400" b="1" i="0" u="none" strike="noStrike" kern="0" cap="none" spc="0" normalizeH="0" baseline="0" noProof="0" dirty="0">
              <a:ln>
                <a:noFill/>
              </a:ln>
              <a:solidFill>
                <a:schemeClr val="bg1"/>
              </a:solidFill>
              <a:effectLst/>
              <a:uLnTx/>
              <a:uFillTx/>
              <a:latin typeface="Exo 2 ExtraBold"/>
              <a:ea typeface="Exo 2 ExtraBold"/>
              <a:cs typeface="Exo 2 ExtraBold"/>
              <a:sym typeface="Exo 2 ExtraBold"/>
            </a:endParaRPr>
          </a:p>
        </p:txBody>
      </p:sp>
    </p:spTree>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pic>
        <p:nvPicPr>
          <p:cNvPr id="544" name="Google Shape;544;p22"/>
          <p:cNvPicPr preferRelativeResize="0"/>
          <p:nvPr/>
        </p:nvPicPr>
        <p:blipFill rotWithShape="1">
          <a:blip r:embed="rId3">
            <a:alphaModFix/>
          </a:blip>
          <a:srcRect l="5543" r="13986"/>
          <a:stretch/>
        </p:blipFill>
        <p:spPr>
          <a:xfrm>
            <a:off x="4423321" y="0"/>
            <a:ext cx="8279039" cy="6858000"/>
          </a:xfrm>
          <a:prstGeom prst="rect">
            <a:avLst/>
          </a:prstGeom>
          <a:noFill/>
          <a:ln>
            <a:noFill/>
          </a:ln>
        </p:spPr>
      </p:pic>
      <p:sp>
        <p:nvSpPr>
          <p:cNvPr id="545" name="Google Shape;545;p22"/>
          <p:cNvSpPr/>
          <p:nvPr/>
        </p:nvSpPr>
        <p:spPr>
          <a:xfrm>
            <a:off x="-36787" y="-1"/>
            <a:ext cx="10087500" cy="6913500"/>
          </a:xfrm>
          <a:prstGeom prst="rect">
            <a:avLst/>
          </a:prstGeom>
          <a:gradFill>
            <a:gsLst>
              <a:gs pos="0">
                <a:srgbClr val="64C800">
                  <a:alpha val="60000"/>
                </a:srgbClr>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546" name="Google Shape;546;p22"/>
          <p:cNvSpPr/>
          <p:nvPr/>
        </p:nvSpPr>
        <p:spPr>
          <a:xfrm>
            <a:off x="-36786" y="-962"/>
            <a:ext cx="8525694" cy="6913640"/>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lt1"/>
              </a:gs>
              <a:gs pos="100000">
                <a:srgbClr val="F2F2F2"/>
              </a:gs>
            </a:gsLst>
            <a:path path="circle">
              <a:fillToRect t="100000" r="100000"/>
            </a:path>
            <a:tileRect l="-100000" b="-10000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547" name="Google Shape;547;p22"/>
          <p:cNvSpPr txBox="1"/>
          <p:nvPr/>
        </p:nvSpPr>
        <p:spPr>
          <a:xfrm>
            <a:off x="1071874" y="2040106"/>
            <a:ext cx="4550586" cy="2831504"/>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F06478"/>
              </a:buClr>
              <a:buSzPts val="3600"/>
              <a:buFont typeface="Exo 2 ExtraBold"/>
              <a:buNone/>
              <a:tabLst/>
              <a:defRPr/>
            </a:pPr>
            <a:r>
              <a:rPr kumimoji="0" lang="pt-BR" sz="36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Agora olhando para seu negócio.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00000"/>
              </a:lnSpc>
              <a:spcBef>
                <a:spcPts val="0"/>
              </a:spcBef>
              <a:spcAft>
                <a:spcPts val="0"/>
              </a:spcAft>
              <a:buClr>
                <a:srgbClr val="F06478"/>
              </a:buClr>
              <a:buSzPts val="4400"/>
              <a:buFont typeface="Exo 2 ExtraBold"/>
              <a:buNone/>
              <a:tabLst/>
              <a:defRPr/>
            </a:pPr>
            <a:r>
              <a:rPr kumimoji="0" lang="pt-BR" sz="4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Como está sua marca hoje? </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548" name="Google Shape;548;p22"/>
          <p:cNvSpPr/>
          <p:nvPr/>
        </p:nvSpPr>
        <p:spPr>
          <a:xfrm rot="1733110">
            <a:off x="5571718" y="-1850679"/>
            <a:ext cx="8168848" cy="1026965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1905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549" name="Google Shape;549;p22"/>
          <p:cNvSpPr/>
          <p:nvPr/>
        </p:nvSpPr>
        <p:spPr>
          <a:xfrm rot="3003078">
            <a:off x="10550620" y="4708097"/>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dk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pic>
        <p:nvPicPr>
          <p:cNvPr id="550" name="Google Shape;550;p22"/>
          <p:cNvPicPr preferRelativeResize="0"/>
          <p:nvPr/>
        </p:nvPicPr>
        <p:blipFill rotWithShape="1">
          <a:blip r:embed="rId4">
            <a:alphaModFix/>
          </a:blip>
          <a:srcRect/>
          <a:stretch/>
        </p:blipFill>
        <p:spPr>
          <a:xfrm>
            <a:off x="-963844" y="4885981"/>
            <a:ext cx="2149677" cy="2582158"/>
          </a:xfrm>
          <a:prstGeom prst="rect">
            <a:avLst/>
          </a:prstGeom>
          <a:noFill/>
          <a:ln>
            <a:noFill/>
          </a:ln>
        </p:spPr>
      </p:pic>
      <p:sp>
        <p:nvSpPr>
          <p:cNvPr id="551" name="Google Shape;551;p22"/>
          <p:cNvSpPr txBox="1"/>
          <p:nvPr/>
        </p:nvSpPr>
        <p:spPr>
          <a:xfrm>
            <a:off x="11368585" y="6181223"/>
            <a:ext cx="456167" cy="315111"/>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22</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Tree>
  </p:cSld>
  <p:clrMapOvr>
    <a:masterClrMapping/>
  </p:clrMapOvr>
  <p:transition spd="slow">
    <p:push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pic>
        <p:nvPicPr>
          <p:cNvPr id="557" name="Google Shape;557;p23" descr="Mulher sentada a mesa com computador&#10;&#10;Descrição gerada automaticamente com confiança média"/>
          <p:cNvPicPr preferRelativeResize="0"/>
          <p:nvPr/>
        </p:nvPicPr>
        <p:blipFill rotWithShape="1">
          <a:blip r:embed="rId3">
            <a:alphaModFix/>
          </a:blip>
          <a:srcRect l="49945"/>
          <a:stretch/>
        </p:blipFill>
        <p:spPr>
          <a:xfrm>
            <a:off x="-1" y="1260"/>
            <a:ext cx="6103847" cy="6856740"/>
          </a:xfrm>
          <a:prstGeom prst="rect">
            <a:avLst/>
          </a:prstGeom>
          <a:noFill/>
          <a:ln>
            <a:noFill/>
          </a:ln>
        </p:spPr>
      </p:pic>
      <p:sp>
        <p:nvSpPr>
          <p:cNvPr id="558" name="Google Shape;558;p23"/>
          <p:cNvSpPr/>
          <p:nvPr/>
        </p:nvSpPr>
        <p:spPr>
          <a:xfrm rot="10800000">
            <a:off x="2095494" y="0"/>
            <a:ext cx="10190515" cy="6946900"/>
          </a:xfrm>
          <a:custGeom>
            <a:avLst/>
            <a:gdLst/>
            <a:ahLst/>
            <a:cxnLst/>
            <a:rect l="l" t="t" r="r" b="b"/>
            <a:pathLst>
              <a:path w="8038065" h="6913640" extrusionOk="0">
                <a:moveTo>
                  <a:pt x="4844560" y="4303720"/>
                </a:moveTo>
                <a:cubicBezTo>
                  <a:pt x="5516134" y="5306541"/>
                  <a:pt x="6353324" y="6189016"/>
                  <a:pt x="7318614" y="6913640"/>
                </a:cubicBezTo>
                <a:lnTo>
                  <a:pt x="24411" y="6913640"/>
                </a:lnTo>
                <a:cubicBezTo>
                  <a:pt x="28421" y="4609093"/>
                  <a:pt x="-3663" y="2304547"/>
                  <a:pt x="347" y="0"/>
                </a:cubicBezTo>
                <a:lnTo>
                  <a:pt x="8038065" y="0"/>
                </a:lnTo>
                <a:cubicBezTo>
                  <a:pt x="6751858" y="1256045"/>
                  <a:pt x="5673994" y="2708775"/>
                  <a:pt x="4844560" y="4303720"/>
                </a:cubicBezTo>
                <a:close/>
              </a:path>
            </a:pathLst>
          </a:custGeom>
          <a:gradFill>
            <a:gsLst>
              <a:gs pos="0">
                <a:schemeClr val="dk2"/>
              </a:gs>
              <a:gs pos="50000">
                <a:schemeClr val="dk2"/>
              </a:gs>
              <a:gs pos="100000">
                <a:schemeClr val="accent1"/>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560" name="Google Shape;560;p23"/>
          <p:cNvPicPr preferRelativeResize="0"/>
          <p:nvPr/>
        </p:nvPicPr>
        <p:blipFill rotWithShape="1">
          <a:blip r:embed="rId4">
            <a:alphaModFix/>
          </a:blip>
          <a:srcRect/>
          <a:stretch/>
        </p:blipFill>
        <p:spPr>
          <a:xfrm rot="2345219" flipH="1">
            <a:off x="10057994" y="-1641605"/>
            <a:ext cx="2549071" cy="3061902"/>
          </a:xfrm>
          <a:prstGeom prst="rect">
            <a:avLst/>
          </a:prstGeom>
          <a:noFill/>
          <a:ln>
            <a:noFill/>
          </a:ln>
        </p:spPr>
      </p:pic>
      <p:sp>
        <p:nvSpPr>
          <p:cNvPr id="561" name="Google Shape;561;p23"/>
          <p:cNvSpPr/>
          <p:nvPr/>
        </p:nvSpPr>
        <p:spPr>
          <a:xfrm rot="9106725">
            <a:off x="7933316" y="5356778"/>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562" name="Google Shape;562;p23"/>
          <p:cNvSpPr txBox="1"/>
          <p:nvPr/>
        </p:nvSpPr>
        <p:spPr>
          <a:xfrm>
            <a:off x="11229474" y="6181223"/>
            <a:ext cx="595278" cy="307777"/>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23</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563" name="Google Shape;563;p23"/>
          <p:cNvSpPr txBox="1"/>
          <p:nvPr/>
        </p:nvSpPr>
        <p:spPr>
          <a:xfrm>
            <a:off x="6967146" y="2435247"/>
            <a:ext cx="4262328" cy="1754326"/>
          </a:xfrm>
          <a:prstGeom prst="rect">
            <a:avLst/>
          </a:prstGeom>
          <a:noFill/>
        </p:spPr>
        <p:txBody>
          <a:bodyPr wrap="square" rtlCol="0" anchor="b">
            <a:spAutoFit/>
          </a:bodyPr>
          <a:lstStyle>
            <a:defPPr marR="0" lvl="0" algn="l" rtl="0">
              <a:lnSpc>
                <a:spcPct val="100000"/>
              </a:lnSpc>
              <a:spcBef>
                <a:spcPts val="0"/>
              </a:spcBef>
              <a:spcAft>
                <a:spcPts val="0"/>
              </a:spcAft>
              <a:defRPr/>
            </a:defPPr>
            <a:lvl1pPr marL="0" indent="0" defTabSz="914400" eaLnBrk="1" fontAlgn="auto" latinLnBrk="0" hangingPunct="1">
              <a:buClrTx/>
              <a:buSzTx/>
              <a:buFontTx/>
              <a:buNone/>
              <a:tabLst/>
              <a:defRPr kumimoji="0" sz="3600" i="1" kern="1200" spc="0" normalizeH="0" baseline="0">
                <a:ln>
                  <a:noFill/>
                </a:ln>
                <a:solidFill>
                  <a:srgbClr val="FFFFFF"/>
                </a:solidFill>
                <a:effectLst/>
                <a:uLnTx/>
                <a:uFillTx/>
                <a:latin typeface="Exo 2.0 Extra Bold"/>
                <a:ea typeface="+mn-ea"/>
                <a:cs typeface="+mn-cs"/>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FFFFF"/>
                </a:solidFill>
                <a:effectLst/>
                <a:uLnTx/>
                <a:uFillTx/>
                <a:latin typeface="Exo 2.0 Extra Bold"/>
                <a:ea typeface="+mn-ea"/>
                <a:cs typeface="+mn-cs"/>
                <a:sym typeface="Exo 2 ExtraBold"/>
              </a:rPr>
              <a:t>Como podemos melhorar nossa marca?</a:t>
            </a:r>
            <a:endParaRPr kumimoji="0" sz="3600" b="0" i="1" u="none" strike="noStrike" kern="1200" cap="none" spc="0" normalizeH="0" baseline="0" noProof="0" dirty="0">
              <a:ln>
                <a:noFill/>
              </a:ln>
              <a:solidFill>
                <a:srgbClr val="FFFFFF"/>
              </a:solidFill>
              <a:effectLst/>
              <a:uLnTx/>
              <a:uFillTx/>
              <a:latin typeface="Exo 2.0 Extra Bold"/>
              <a:ea typeface="+mn-ea"/>
              <a:cs typeface="+mn-cs"/>
              <a:sym typeface="Exo 2 ExtraBold"/>
            </a:endParaRPr>
          </a:p>
        </p:txBody>
      </p:sp>
      <p:sp>
        <p:nvSpPr>
          <p:cNvPr id="2" name="Google Shape;561;p23">
            <a:extLst>
              <a:ext uri="{FF2B5EF4-FFF2-40B4-BE49-F238E27FC236}">
                <a16:creationId xmlns:a16="http://schemas.microsoft.com/office/drawing/2014/main" id="{3892E422-C64B-9B79-390B-BC1BB67AE039}"/>
              </a:ext>
            </a:extLst>
          </p:cNvPr>
          <p:cNvSpPr/>
          <p:nvPr/>
        </p:nvSpPr>
        <p:spPr>
          <a:xfrm rot="19667188">
            <a:off x="-2205253" y="-1187591"/>
            <a:ext cx="10038536" cy="7882197"/>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68"/>
        <p:cNvGrpSpPr/>
        <p:nvPr/>
      </p:nvGrpSpPr>
      <p:grpSpPr>
        <a:xfrm>
          <a:off x="0" y="0"/>
          <a:ext cx="0" cy="0"/>
          <a:chOff x="0" y="0"/>
          <a:chExt cx="0" cy="0"/>
        </a:xfrm>
      </p:grpSpPr>
      <p:pic>
        <p:nvPicPr>
          <p:cNvPr id="569" name="Google Shape;569;p24"/>
          <p:cNvPicPr preferRelativeResize="0"/>
          <p:nvPr/>
        </p:nvPicPr>
        <p:blipFill rotWithShape="1">
          <a:blip r:embed="rId3">
            <a:alphaModFix/>
          </a:blip>
          <a:srcRect l="15186" r="18946" b="963"/>
          <a:stretch/>
        </p:blipFill>
        <p:spPr>
          <a:xfrm>
            <a:off x="5396806" y="0"/>
            <a:ext cx="6839850" cy="6858000"/>
          </a:xfrm>
          <a:prstGeom prst="rect">
            <a:avLst/>
          </a:prstGeom>
          <a:noFill/>
          <a:ln>
            <a:noFill/>
          </a:ln>
        </p:spPr>
      </p:pic>
      <p:sp>
        <p:nvSpPr>
          <p:cNvPr id="570" name="Google Shape;570;p24"/>
          <p:cNvSpPr/>
          <p:nvPr/>
        </p:nvSpPr>
        <p:spPr>
          <a:xfrm>
            <a:off x="-857618" y="0"/>
            <a:ext cx="13049618" cy="6858000"/>
          </a:xfrm>
          <a:prstGeom prst="rect">
            <a:avLst/>
          </a:prstGeom>
          <a:gradFill>
            <a:gsLst>
              <a:gs pos="0">
                <a:srgbClr val="FFFFFF">
                  <a:alpha val="0"/>
                </a:srgbClr>
              </a:gs>
              <a:gs pos="45000">
                <a:schemeClr val="lt1">
                  <a:alpha val="98063"/>
                </a:schemeClr>
              </a:gs>
            </a:gsLst>
            <a:lin ang="1020000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800"/>
              <a:buFont typeface="Calibri"/>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cxnSp>
        <p:nvCxnSpPr>
          <p:cNvPr id="571" name="Google Shape;571;p24"/>
          <p:cNvCxnSpPr/>
          <p:nvPr/>
        </p:nvCxnSpPr>
        <p:spPr>
          <a:xfrm>
            <a:off x="-881369" y="2942954"/>
            <a:ext cx="3642761" cy="0"/>
          </a:xfrm>
          <a:prstGeom prst="straightConnector1">
            <a:avLst/>
          </a:prstGeom>
          <a:noFill/>
          <a:ln w="57150" cap="flat" cmpd="sng">
            <a:solidFill>
              <a:srgbClr val="AEABAB"/>
            </a:solidFill>
            <a:prstDash val="dot"/>
            <a:miter lim="800000"/>
            <a:headEnd type="none" w="sm" len="sm"/>
            <a:tailEnd type="none" w="sm" len="sm"/>
          </a:ln>
        </p:spPr>
      </p:cxnSp>
      <p:cxnSp>
        <p:nvCxnSpPr>
          <p:cNvPr id="572" name="Google Shape;572;p24"/>
          <p:cNvCxnSpPr/>
          <p:nvPr/>
        </p:nvCxnSpPr>
        <p:spPr>
          <a:xfrm>
            <a:off x="6120123" y="2942954"/>
            <a:ext cx="8839200" cy="0"/>
          </a:xfrm>
          <a:prstGeom prst="straightConnector1">
            <a:avLst/>
          </a:prstGeom>
          <a:noFill/>
          <a:ln w="57150" cap="flat" cmpd="sng">
            <a:solidFill>
              <a:srgbClr val="AEABAB"/>
            </a:solidFill>
            <a:prstDash val="dot"/>
            <a:miter lim="800000"/>
            <a:headEnd type="none" w="sm" len="sm"/>
            <a:tailEnd type="none" w="sm" len="sm"/>
          </a:ln>
        </p:spPr>
      </p:cxnSp>
      <p:sp>
        <p:nvSpPr>
          <p:cNvPr id="573" name="Google Shape;573;p24"/>
          <p:cNvSpPr/>
          <p:nvPr/>
        </p:nvSpPr>
        <p:spPr>
          <a:xfrm rot="-2257120">
            <a:off x="-3127663" y="1245855"/>
            <a:ext cx="4199217" cy="5458071"/>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DAF18"/>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574" name="Google Shape;574;p24"/>
          <p:cNvSpPr/>
          <p:nvPr/>
        </p:nvSpPr>
        <p:spPr>
          <a:xfrm rot="-6504755" flipH="1">
            <a:off x="-2701291" y="-529012"/>
            <a:ext cx="3346472" cy="3404100"/>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2717F"/>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575" name="Google Shape;575;p24"/>
          <p:cNvSpPr txBox="1"/>
          <p:nvPr/>
        </p:nvSpPr>
        <p:spPr>
          <a:xfrm>
            <a:off x="2153069" y="3630899"/>
            <a:ext cx="4429210" cy="1269578"/>
          </a:xfrm>
          <a:prstGeom prst="rect">
            <a:avLst/>
          </a:prstGeom>
          <a:noFill/>
        </p:spPr>
        <p:txBody>
          <a:bodyPr wrap="square" anchor="ctr">
            <a:spAutoFit/>
          </a:bodyPr>
          <a:lstStyle>
            <a:defPPr>
              <a:defRPr lang="pt-BR"/>
            </a:defPPr>
            <a:lvl1pPr marL="0" indent="0" defTabSz="914400" eaLnBrk="1" fontAlgn="auto" latinLnBrk="0" hangingPunct="1">
              <a:lnSpc>
                <a:spcPct val="130000"/>
              </a:lnSpc>
              <a:spcBef>
                <a:spcPts val="1400"/>
              </a:spcBef>
              <a:buSzTx/>
              <a:buNone/>
              <a:tabLst/>
              <a:defRPr kumimoji="0" sz="2000" kern="0" spc="0" normalizeH="0" baseline="0">
                <a:ln>
                  <a:noFill/>
                </a:ln>
                <a:solidFill>
                  <a:srgbClr val="262626"/>
                </a:solidFill>
                <a:effectLst/>
                <a:uLnTx/>
                <a:uFillTx/>
                <a:latin typeface="Nunito" pitchFamily="2" charset="77"/>
                <a:ea typeface="+mn-ea"/>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Exo 2"/>
              </a:rPr>
              <a:t>O motivo pelo qual você faz o que você faz. Precisa estar presente em todas as decisões de um negócio.</a:t>
            </a:r>
            <a:endParaRPr kumimoji="0" sz="2000" b="0" i="0" u="none" strike="noStrike" kern="0" cap="none" spc="0" normalizeH="0" baseline="0" noProof="0" dirty="0">
              <a:ln>
                <a:noFill/>
              </a:ln>
              <a:solidFill>
                <a:srgbClr val="262626"/>
              </a:solidFill>
              <a:effectLst/>
              <a:uLnTx/>
              <a:uFillTx/>
              <a:latin typeface="Nunito" pitchFamily="2" charset="77"/>
              <a:ea typeface="+mn-ea"/>
              <a:cs typeface="Arial"/>
              <a:sym typeface="Arial"/>
            </a:endParaRPr>
          </a:p>
        </p:txBody>
      </p:sp>
      <p:sp>
        <p:nvSpPr>
          <p:cNvPr id="576" name="Google Shape;576;p24"/>
          <p:cNvSpPr txBox="1"/>
          <p:nvPr/>
        </p:nvSpPr>
        <p:spPr>
          <a:xfrm>
            <a:off x="2605468" y="2487110"/>
            <a:ext cx="3489837" cy="83099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2717F"/>
              </a:buClr>
              <a:buSzPts val="4800"/>
              <a:buFont typeface="Exo 2 ExtraBold"/>
              <a:buNone/>
              <a:tabLst/>
              <a:defRPr/>
            </a:pPr>
            <a:r>
              <a:rPr kumimoji="0" lang="pt-BR" sz="4800" b="1" i="1" u="none" strike="noStrike" kern="0" cap="none" spc="0" normalizeH="0" baseline="0" noProof="0" dirty="0">
                <a:ln>
                  <a:noFill/>
                </a:ln>
                <a:solidFill>
                  <a:srgbClr val="F2717F"/>
                </a:solidFill>
                <a:effectLst/>
                <a:uLnTx/>
                <a:uFillTx/>
                <a:latin typeface="Exo 2 ExtraBold"/>
                <a:ea typeface="Exo 2 ExtraBold"/>
                <a:cs typeface="Exo 2 ExtraBold"/>
                <a:sym typeface="Exo 2 ExtraBold"/>
              </a:rPr>
              <a:t>Propósito</a:t>
            </a:r>
            <a:endParaRPr kumimoji="0" sz="48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577" name="Google Shape;577;p24"/>
          <p:cNvSpPr txBox="1"/>
          <p:nvPr/>
        </p:nvSpPr>
        <p:spPr>
          <a:xfrm>
            <a:off x="2899381" y="1176857"/>
            <a:ext cx="2737990"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dirty="0">
                <a:ln>
                  <a:noFill/>
                </a:ln>
                <a:solidFill>
                  <a:srgbClr val="FFCD00"/>
                </a:solidFill>
                <a:effectLst/>
                <a:uLnTx/>
                <a:uFillTx/>
                <a:latin typeface="Exo 2 ExtraBold"/>
                <a:ea typeface="Exo 2 ExtraBold"/>
                <a:cs typeface="Exo 2 ExtraBold"/>
                <a:sym typeface="Exo 2 ExtraBold"/>
              </a:rPr>
              <a:t>01</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transition spd="slow">
    <p:strips dir="l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81"/>
        <p:cNvGrpSpPr/>
        <p:nvPr/>
      </p:nvGrpSpPr>
      <p:grpSpPr>
        <a:xfrm>
          <a:off x="0" y="0"/>
          <a:ext cx="0" cy="0"/>
          <a:chOff x="0" y="0"/>
          <a:chExt cx="0" cy="0"/>
        </a:xfrm>
      </p:grpSpPr>
      <p:pic>
        <p:nvPicPr>
          <p:cNvPr id="582" name="Google Shape;582;p25"/>
          <p:cNvPicPr preferRelativeResize="0"/>
          <p:nvPr/>
        </p:nvPicPr>
        <p:blipFill rotWithShape="1">
          <a:blip r:embed="rId3">
            <a:alphaModFix/>
          </a:blip>
          <a:srcRect l="664" t="679" r="14312" b="947"/>
          <a:stretch/>
        </p:blipFill>
        <p:spPr>
          <a:xfrm>
            <a:off x="3300870" y="1"/>
            <a:ext cx="8891130" cy="6858000"/>
          </a:xfrm>
          <a:prstGeom prst="rect">
            <a:avLst/>
          </a:prstGeom>
          <a:noFill/>
          <a:ln>
            <a:noFill/>
          </a:ln>
        </p:spPr>
      </p:pic>
      <p:sp>
        <p:nvSpPr>
          <p:cNvPr id="583" name="Google Shape;583;p25"/>
          <p:cNvSpPr/>
          <p:nvPr/>
        </p:nvSpPr>
        <p:spPr>
          <a:xfrm>
            <a:off x="-1" y="-1"/>
            <a:ext cx="10711543" cy="6858000"/>
          </a:xfrm>
          <a:prstGeom prst="rect">
            <a:avLst/>
          </a:prstGeom>
          <a:gradFill>
            <a:gsLst>
              <a:gs pos="0">
                <a:schemeClr val="dk2"/>
              </a:gs>
              <a:gs pos="39000">
                <a:schemeClr val="dk2"/>
              </a:gs>
              <a:gs pos="100000">
                <a:srgbClr val="F06478">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nvGrpSpPr>
          <p:cNvPr id="584" name="Google Shape;584;p25"/>
          <p:cNvGrpSpPr/>
          <p:nvPr/>
        </p:nvGrpSpPr>
        <p:grpSpPr>
          <a:xfrm rot="-9594623">
            <a:off x="4091070" y="4156336"/>
            <a:ext cx="944501" cy="888693"/>
            <a:chOff x="194157" y="674041"/>
            <a:chExt cx="944531" cy="888721"/>
          </a:xfrm>
        </p:grpSpPr>
        <p:pic>
          <p:nvPicPr>
            <p:cNvPr id="585" name="Google Shape;585;p25"/>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586" name="Google Shape;586;p25"/>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grpSp>
        <p:nvGrpSpPr>
          <p:cNvPr id="587" name="Google Shape;587;p25"/>
          <p:cNvGrpSpPr/>
          <p:nvPr/>
        </p:nvGrpSpPr>
        <p:grpSpPr>
          <a:xfrm rot="1166002">
            <a:off x="274242" y="845043"/>
            <a:ext cx="944501" cy="888693"/>
            <a:chOff x="194157" y="674041"/>
            <a:chExt cx="944531" cy="888721"/>
          </a:xfrm>
        </p:grpSpPr>
        <p:pic>
          <p:nvPicPr>
            <p:cNvPr id="588" name="Google Shape;588;p25"/>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589" name="Google Shape;589;p25"/>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sp>
        <p:nvSpPr>
          <p:cNvPr id="590" name="Google Shape;590;p25"/>
          <p:cNvSpPr txBox="1"/>
          <p:nvPr/>
        </p:nvSpPr>
        <p:spPr>
          <a:xfrm>
            <a:off x="666423" y="1278543"/>
            <a:ext cx="4353459" cy="4481186"/>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Eu acredito que há um chamado em todos nós. Eu sei que todo ser humano tem um propósito.</a:t>
            </a:r>
            <a:b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br>
            <a:r>
              <a:rPr kumimoji="0" lang="pt-BR"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O trabalho de nossas vidas é se manter desperto e consciente para responder a esse chamado.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15000"/>
              </a:lnSpc>
              <a:spcBef>
                <a:spcPts val="0"/>
              </a:spcBef>
              <a:spcAft>
                <a:spcPts val="0"/>
              </a:spcAft>
              <a:buClr>
                <a:srgbClr val="262626"/>
              </a:buClr>
              <a:buSzPts val="2400"/>
              <a:buFont typeface="Nunito"/>
              <a:buNone/>
              <a:tabLst/>
              <a:defRPr/>
            </a:pPr>
            <a:endParaRPr kumimoji="0" sz="2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endParaRPr>
          </a:p>
          <a:p>
            <a:pPr marL="0" marR="0" lvl="0" indent="0" algn="ctr" defTabSz="914400" rtl="0" eaLnBrk="1" fontAlgn="auto" latinLnBrk="0" hangingPunct="1">
              <a:lnSpc>
                <a:spcPct val="115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Oprah Winfrey </a:t>
            </a:r>
            <a:r>
              <a:rPr kumimoji="0" lang="pt-BR" sz="1600" b="1" i="1" u="none" strike="noStrike" kern="0" cap="none" spc="0" normalizeH="0" baseline="0" noProof="0" dirty="0">
                <a:ln>
                  <a:noFill/>
                </a:ln>
                <a:solidFill>
                  <a:srgbClr val="FFFFFF"/>
                </a:solidFill>
                <a:effectLst/>
                <a:uLnTx/>
                <a:uFillTx/>
                <a:latin typeface="Exo 2 SemiBold"/>
                <a:ea typeface="Exo 2 SemiBold"/>
                <a:cs typeface="Exo 2 SemiBold"/>
                <a:sym typeface="Exo 2 SemiBold"/>
              </a:rPr>
              <a:t>– apresentadora norte-americana.</a:t>
            </a:r>
            <a:endParaRPr kumimoji="0" sz="1800" b="1" i="1" u="none" strike="noStrike" kern="0" cap="none" spc="0" normalizeH="0" baseline="0" noProof="0" dirty="0">
              <a:ln>
                <a:noFill/>
              </a:ln>
              <a:solidFill>
                <a:srgbClr val="FFFFFF"/>
              </a:solidFill>
              <a:effectLst/>
              <a:uLnTx/>
              <a:uFillTx/>
              <a:latin typeface="Exo 2 SemiBold"/>
              <a:ea typeface="Exo 2 SemiBold"/>
              <a:cs typeface="Exo 2 SemiBold"/>
              <a:sym typeface="Exo 2 SemiBold"/>
            </a:endParaRPr>
          </a:p>
        </p:txBody>
      </p:sp>
      <p:sp>
        <p:nvSpPr>
          <p:cNvPr id="592" name="Google Shape;592;p25"/>
          <p:cNvSpPr/>
          <p:nvPr/>
        </p:nvSpPr>
        <p:spPr>
          <a:xfrm rot="-3002956" flipH="1">
            <a:off x="-3165012" y="4776221"/>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593" name="Google Shape;593;p25"/>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25</a:t>
            </a:fld>
            <a:endParaRPr kumimoji="0"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p:txBody>
      </p:sp>
      <p:sp>
        <p:nvSpPr>
          <p:cNvPr id="2" name="Google Shape;592;p25">
            <a:extLst>
              <a:ext uri="{FF2B5EF4-FFF2-40B4-BE49-F238E27FC236}">
                <a16:creationId xmlns:a16="http://schemas.microsoft.com/office/drawing/2014/main" id="{AAE9D681-CA9A-FF19-E2CE-B43DB9939CDD}"/>
              </a:ext>
            </a:extLst>
          </p:cNvPr>
          <p:cNvSpPr/>
          <p:nvPr/>
        </p:nvSpPr>
        <p:spPr>
          <a:xfrm rot="17604258">
            <a:off x="3246291" y="-6679668"/>
            <a:ext cx="11784217" cy="1481480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push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02"/>
        <p:cNvGrpSpPr/>
        <p:nvPr/>
      </p:nvGrpSpPr>
      <p:grpSpPr>
        <a:xfrm>
          <a:off x="0" y="0"/>
          <a:ext cx="0" cy="0"/>
          <a:chOff x="0" y="0"/>
          <a:chExt cx="0" cy="0"/>
        </a:xfrm>
      </p:grpSpPr>
      <p:pic>
        <p:nvPicPr>
          <p:cNvPr id="603" name="Google Shape;603;p26"/>
          <p:cNvPicPr preferRelativeResize="0"/>
          <p:nvPr/>
        </p:nvPicPr>
        <p:blipFill rotWithShape="1">
          <a:blip r:embed="rId3">
            <a:alphaModFix/>
          </a:blip>
          <a:srcRect l="27471" t="12" r="-27470" b="11"/>
          <a:stretch/>
        </p:blipFill>
        <p:spPr>
          <a:xfrm flipH="1">
            <a:off x="2147090" y="-55640"/>
            <a:ext cx="10372992" cy="6913640"/>
          </a:xfrm>
          <a:prstGeom prst="rect">
            <a:avLst/>
          </a:prstGeom>
          <a:noFill/>
          <a:ln>
            <a:noFill/>
          </a:ln>
        </p:spPr>
      </p:pic>
      <p:sp>
        <p:nvSpPr>
          <p:cNvPr id="604" name="Google Shape;604;p26"/>
          <p:cNvSpPr/>
          <p:nvPr/>
        </p:nvSpPr>
        <p:spPr>
          <a:xfrm rot="10800000">
            <a:off x="4275932" y="0"/>
            <a:ext cx="8244150" cy="6823370"/>
          </a:xfrm>
          <a:prstGeom prst="rect">
            <a:avLst/>
          </a:prstGeom>
          <a:gradFill flip="none" rotWithShape="1">
            <a:gsLst>
              <a:gs pos="10000">
                <a:srgbClr val="FFFFFF"/>
              </a:gs>
              <a:gs pos="53000">
                <a:srgbClr val="FFFFFF">
                  <a:alpha val="60784"/>
                </a:srgbClr>
              </a:gs>
            </a:gsLst>
            <a:lin ang="10800000" scaled="1"/>
            <a:tileRect/>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800"/>
              <a:buFont typeface="Calibri"/>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nvGrpSpPr>
          <p:cNvPr id="6" name="Agrupar 5">
            <a:extLst>
              <a:ext uri="{FF2B5EF4-FFF2-40B4-BE49-F238E27FC236}">
                <a16:creationId xmlns:a16="http://schemas.microsoft.com/office/drawing/2014/main" id="{14C48ECC-2D9E-EB34-2144-17FD26C37622}"/>
              </a:ext>
            </a:extLst>
          </p:cNvPr>
          <p:cNvGrpSpPr/>
          <p:nvPr/>
        </p:nvGrpSpPr>
        <p:grpSpPr>
          <a:xfrm>
            <a:off x="-15933647" y="1074065"/>
            <a:ext cx="15840692" cy="2265429"/>
            <a:chOff x="14216306" y="3436649"/>
            <a:chExt cx="15840692" cy="2265429"/>
          </a:xfrm>
        </p:grpSpPr>
        <p:cxnSp>
          <p:nvCxnSpPr>
            <p:cNvPr id="612" name="Google Shape;612;p26"/>
            <p:cNvCxnSpPr/>
            <p:nvPr/>
          </p:nvCxnSpPr>
          <p:spPr>
            <a:xfrm>
              <a:off x="14216306" y="5326925"/>
              <a:ext cx="3642761" cy="0"/>
            </a:xfrm>
            <a:prstGeom prst="straightConnector1">
              <a:avLst/>
            </a:prstGeom>
            <a:noFill/>
            <a:ln w="57150" cap="flat" cmpd="sng">
              <a:solidFill>
                <a:srgbClr val="AEABAB"/>
              </a:solidFill>
              <a:prstDash val="dot"/>
              <a:miter lim="800000"/>
              <a:headEnd type="none" w="sm" len="sm"/>
              <a:tailEnd type="none" w="sm" len="sm"/>
            </a:ln>
          </p:spPr>
        </p:cxnSp>
        <p:cxnSp>
          <p:nvCxnSpPr>
            <p:cNvPr id="613" name="Google Shape;613;p26"/>
            <p:cNvCxnSpPr/>
            <p:nvPr/>
          </p:nvCxnSpPr>
          <p:spPr>
            <a:xfrm>
              <a:off x="23472416" y="5326925"/>
              <a:ext cx="6584582" cy="0"/>
            </a:xfrm>
            <a:prstGeom prst="straightConnector1">
              <a:avLst/>
            </a:prstGeom>
            <a:noFill/>
            <a:ln w="57150" cap="flat" cmpd="sng">
              <a:solidFill>
                <a:srgbClr val="AEABAB"/>
              </a:solidFill>
              <a:prstDash val="dot"/>
              <a:miter lim="800000"/>
              <a:headEnd type="none" w="sm" len="sm"/>
              <a:tailEnd type="none" w="sm" len="sm"/>
            </a:ln>
          </p:spPr>
        </p:cxnSp>
        <p:sp>
          <p:nvSpPr>
            <p:cNvPr id="614" name="Google Shape;614;p26"/>
            <p:cNvSpPr txBox="1"/>
            <p:nvPr/>
          </p:nvSpPr>
          <p:spPr>
            <a:xfrm>
              <a:off x="18126506" y="4871081"/>
              <a:ext cx="5072994" cy="83099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2717F"/>
                </a:buClr>
                <a:buSzPts val="4800"/>
                <a:buFont typeface="Exo 2 ExtraBold"/>
                <a:buNone/>
                <a:tabLst/>
                <a:defRPr/>
              </a:pPr>
              <a:r>
                <a:rPr kumimoji="0" lang="pt-BR" sz="4800" b="1" i="1" u="none" strike="noStrike" kern="0" cap="none" spc="0" normalizeH="0" baseline="0" noProof="0" dirty="0">
                  <a:ln>
                    <a:noFill/>
                  </a:ln>
                  <a:solidFill>
                    <a:srgbClr val="F2717F"/>
                  </a:solidFill>
                  <a:effectLst/>
                  <a:uLnTx/>
                  <a:uFillTx/>
                  <a:latin typeface="Exo 2 ExtraBold"/>
                  <a:ea typeface="Exo 2 ExtraBold"/>
                  <a:cs typeface="Exo 2 ExtraBold"/>
                  <a:sym typeface="Exo 2 ExtraBold"/>
                </a:rPr>
                <a:t>Público- Alvo</a:t>
              </a:r>
              <a:endParaRPr kumimoji="0" sz="48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615" name="Google Shape;615;p26"/>
            <p:cNvSpPr txBox="1"/>
            <p:nvPr/>
          </p:nvSpPr>
          <p:spPr>
            <a:xfrm>
              <a:off x="19272807" y="3436649"/>
              <a:ext cx="2737990"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03</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 name="Agrupar 7">
            <a:extLst>
              <a:ext uri="{FF2B5EF4-FFF2-40B4-BE49-F238E27FC236}">
                <a16:creationId xmlns:a16="http://schemas.microsoft.com/office/drawing/2014/main" id="{E5F40031-F612-4643-A2A0-FBCD44F171FD}"/>
              </a:ext>
            </a:extLst>
          </p:cNvPr>
          <p:cNvGrpSpPr/>
          <p:nvPr/>
        </p:nvGrpSpPr>
        <p:grpSpPr>
          <a:xfrm>
            <a:off x="-2256803" y="1176857"/>
            <a:ext cx="18228496" cy="2159673"/>
            <a:chOff x="-2256803" y="1176857"/>
            <a:chExt cx="18228496" cy="2159673"/>
          </a:xfrm>
        </p:grpSpPr>
        <p:sp>
          <p:nvSpPr>
            <p:cNvPr id="610" name="Google Shape;610;p26"/>
            <p:cNvSpPr txBox="1"/>
            <p:nvPr/>
          </p:nvSpPr>
          <p:spPr>
            <a:xfrm>
              <a:off x="1692272" y="2505533"/>
              <a:ext cx="5072994" cy="83099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2717F"/>
                </a:buClr>
                <a:buSzPts val="4800"/>
                <a:buFont typeface="Exo 2 ExtraBold"/>
                <a:buNone/>
                <a:tabLst/>
                <a:defRPr/>
              </a:pPr>
              <a:r>
                <a:rPr kumimoji="0" lang="pt-BR" sz="4800" b="1" i="1" u="none" strike="noStrike" kern="0" cap="none" spc="0" normalizeH="0" baseline="0" noProof="0" dirty="0">
                  <a:ln>
                    <a:noFill/>
                  </a:ln>
                  <a:solidFill>
                    <a:srgbClr val="F2717F"/>
                  </a:solidFill>
                  <a:effectLst/>
                  <a:uLnTx/>
                  <a:uFillTx/>
                  <a:latin typeface="Exo 2 ExtraBold"/>
                  <a:ea typeface="Exo 2 ExtraBold"/>
                  <a:cs typeface="Exo 2 ExtraBold"/>
                  <a:sym typeface="Exo 2 ExtraBold"/>
                </a:rPr>
                <a:t>Posicionamento</a:t>
              </a:r>
              <a:endParaRPr kumimoji="0" sz="48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cxnSp>
          <p:nvCxnSpPr>
            <p:cNvPr id="2" name="Google Shape;571;p24">
              <a:extLst>
                <a:ext uri="{FF2B5EF4-FFF2-40B4-BE49-F238E27FC236}">
                  <a16:creationId xmlns:a16="http://schemas.microsoft.com/office/drawing/2014/main" id="{EAACABAA-3FC0-6D67-CA04-9885A6B603B0}"/>
                </a:ext>
              </a:extLst>
            </p:cNvPr>
            <p:cNvCxnSpPr/>
            <p:nvPr/>
          </p:nvCxnSpPr>
          <p:spPr>
            <a:xfrm>
              <a:off x="-2256803" y="2968152"/>
              <a:ext cx="3642761" cy="0"/>
            </a:xfrm>
            <a:prstGeom prst="straightConnector1">
              <a:avLst/>
            </a:prstGeom>
            <a:noFill/>
            <a:ln w="57150" cap="flat" cmpd="sng">
              <a:solidFill>
                <a:srgbClr val="AEABAB"/>
              </a:solidFill>
              <a:prstDash val="dot"/>
              <a:miter lim="800000"/>
              <a:headEnd type="none" w="sm" len="sm"/>
              <a:tailEnd type="none" w="sm" len="sm"/>
            </a:ln>
          </p:spPr>
        </p:cxnSp>
        <p:cxnSp>
          <p:nvCxnSpPr>
            <p:cNvPr id="3" name="Google Shape;572;p24">
              <a:extLst>
                <a:ext uri="{FF2B5EF4-FFF2-40B4-BE49-F238E27FC236}">
                  <a16:creationId xmlns:a16="http://schemas.microsoft.com/office/drawing/2014/main" id="{3B0464F3-6034-E335-CB23-EDBD5E41FC84}"/>
                </a:ext>
              </a:extLst>
            </p:cNvPr>
            <p:cNvCxnSpPr/>
            <p:nvPr/>
          </p:nvCxnSpPr>
          <p:spPr>
            <a:xfrm>
              <a:off x="7132493" y="2942954"/>
              <a:ext cx="8839200" cy="0"/>
            </a:xfrm>
            <a:prstGeom prst="straightConnector1">
              <a:avLst/>
            </a:prstGeom>
            <a:noFill/>
            <a:ln w="57150" cap="flat" cmpd="sng">
              <a:solidFill>
                <a:srgbClr val="AEABAB"/>
              </a:solidFill>
              <a:prstDash val="dot"/>
              <a:miter lim="800000"/>
              <a:headEnd type="none" w="sm" len="sm"/>
              <a:tailEnd type="none" w="sm" len="sm"/>
            </a:ln>
          </p:spPr>
        </p:cxnSp>
        <p:sp>
          <p:nvSpPr>
            <p:cNvPr id="5" name="Google Shape;577;p24">
              <a:extLst>
                <a:ext uri="{FF2B5EF4-FFF2-40B4-BE49-F238E27FC236}">
                  <a16:creationId xmlns:a16="http://schemas.microsoft.com/office/drawing/2014/main" id="{DB8CF05D-4BD3-55FE-1B22-F6D86DC3E119}"/>
                </a:ext>
              </a:extLst>
            </p:cNvPr>
            <p:cNvSpPr txBox="1"/>
            <p:nvPr/>
          </p:nvSpPr>
          <p:spPr>
            <a:xfrm>
              <a:off x="2899381" y="1176857"/>
              <a:ext cx="2737990"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dirty="0">
                  <a:ln>
                    <a:noFill/>
                  </a:ln>
                  <a:solidFill>
                    <a:srgbClr val="FFCD00"/>
                  </a:solidFill>
                  <a:effectLst/>
                  <a:uLnTx/>
                  <a:uFillTx/>
                  <a:latin typeface="Exo 2 ExtraBold"/>
                  <a:ea typeface="Exo 2 ExtraBold"/>
                  <a:cs typeface="Exo 2 ExtraBold"/>
                  <a:sym typeface="Exo 2 ExtraBold"/>
                </a:rPr>
                <a:t>02</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sp>
        <p:nvSpPr>
          <p:cNvPr id="607" name="Google Shape;607;p26"/>
          <p:cNvSpPr/>
          <p:nvPr/>
        </p:nvSpPr>
        <p:spPr>
          <a:xfrm rot="-2257120">
            <a:off x="-3585346" y="1601220"/>
            <a:ext cx="4199217" cy="5458071"/>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DAF18"/>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08" name="Google Shape;608;p26"/>
          <p:cNvSpPr/>
          <p:nvPr/>
        </p:nvSpPr>
        <p:spPr>
          <a:xfrm rot="-6504755" flipH="1">
            <a:off x="-2894211" y="1178293"/>
            <a:ext cx="3346472" cy="3404100"/>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2717F"/>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09" name="Google Shape;609;p26"/>
          <p:cNvSpPr txBox="1"/>
          <p:nvPr/>
        </p:nvSpPr>
        <p:spPr>
          <a:xfrm>
            <a:off x="1930242" y="3641601"/>
            <a:ext cx="4429210" cy="1669688"/>
          </a:xfrm>
          <a:prstGeom prst="rect">
            <a:avLst/>
          </a:prstGeom>
          <a:noFill/>
        </p:spPr>
        <p:txBody>
          <a:bodyPr wrap="square" anchor="ctr">
            <a:spAutoFit/>
          </a:bodyPr>
          <a:lstStyle>
            <a:defPPr marR="0" lvl="0" algn="l" rtl="0">
              <a:lnSpc>
                <a:spcPct val="100000"/>
              </a:lnSpc>
              <a:spcBef>
                <a:spcPts val="0"/>
              </a:spcBef>
              <a:spcAft>
                <a:spcPts val="0"/>
              </a:spcAft>
            </a:defPPr>
            <a:lvl1pPr marL="0" indent="0" algn="ctr" defTabSz="914400" eaLnBrk="1" fontAlgn="auto" latinLnBrk="0" hangingPunct="1">
              <a:lnSpc>
                <a:spcPct val="130000"/>
              </a:lnSpc>
              <a:spcBef>
                <a:spcPts val="1400"/>
              </a:spcBef>
              <a:buSzTx/>
              <a:buNone/>
              <a:tabLst/>
              <a:defRPr kumimoji="0" sz="2000" kern="0" spc="0" normalizeH="0" baseline="0">
                <a:ln>
                  <a:noFill/>
                </a:ln>
                <a:solidFill>
                  <a:srgbClr val="262626"/>
                </a:solidFill>
                <a:effectLst/>
                <a:uLnTx/>
                <a:uFillTx/>
                <a:latin typeface="Nunito" pitchFamily="2" charset="77"/>
                <a:ea typeface="+mn-ea"/>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Exo 2"/>
              </a:rPr>
              <a:t>Posicionamento é o lugar que a empresa quer ocupar no coração e na mente do seu público-alvo, dos seus clientes.</a:t>
            </a:r>
            <a:endParaRPr kumimoji="0" sz="2000" b="0" i="0" u="none" strike="noStrike" kern="0" cap="none" spc="0" normalizeH="0" baseline="0" noProof="0" dirty="0">
              <a:ln>
                <a:noFill/>
              </a:ln>
              <a:solidFill>
                <a:srgbClr val="262626"/>
              </a:solidFill>
              <a:effectLst/>
              <a:uLnTx/>
              <a:uFillTx/>
              <a:latin typeface="Nunito" pitchFamily="2" charset="77"/>
              <a:ea typeface="+mn-ea"/>
              <a:cs typeface="Arial"/>
              <a:sym typeface="Arial"/>
            </a:endParaRPr>
          </a:p>
        </p:txBody>
      </p:sp>
    </p:spTree>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20"/>
        <p:cNvGrpSpPr/>
        <p:nvPr/>
      </p:nvGrpSpPr>
      <p:grpSpPr>
        <a:xfrm>
          <a:off x="0" y="0"/>
          <a:ext cx="0" cy="0"/>
          <a:chOff x="0" y="0"/>
          <a:chExt cx="0" cy="0"/>
        </a:xfrm>
      </p:grpSpPr>
      <p:pic>
        <p:nvPicPr>
          <p:cNvPr id="621" name="Google Shape;621;p27" descr="Pessoas sentadas ao redor de uma mesa&#10;&#10;Descrição gerada automaticamente"/>
          <p:cNvPicPr preferRelativeResize="0"/>
          <p:nvPr/>
        </p:nvPicPr>
        <p:blipFill rotWithShape="1">
          <a:blip r:embed="rId3">
            <a:alphaModFix/>
          </a:blip>
          <a:srcRect l="17380"/>
          <a:stretch/>
        </p:blipFill>
        <p:spPr>
          <a:xfrm flipH="1">
            <a:off x="3664581" y="0"/>
            <a:ext cx="8527419" cy="6886501"/>
          </a:xfrm>
          <a:prstGeom prst="rect">
            <a:avLst/>
          </a:prstGeom>
          <a:noFill/>
          <a:ln>
            <a:noFill/>
          </a:ln>
        </p:spPr>
      </p:pic>
      <p:sp>
        <p:nvSpPr>
          <p:cNvPr id="622" name="Google Shape;622;p27"/>
          <p:cNvSpPr/>
          <p:nvPr/>
        </p:nvSpPr>
        <p:spPr>
          <a:xfrm rot="10800000">
            <a:off x="3342246" y="28498"/>
            <a:ext cx="8849753" cy="6858001"/>
          </a:xfrm>
          <a:prstGeom prst="rect">
            <a:avLst/>
          </a:prstGeom>
          <a:gradFill flip="none" rotWithShape="1">
            <a:gsLst>
              <a:gs pos="22000">
                <a:srgbClr val="FFFFFF">
                  <a:alpha val="88213"/>
                </a:srgbClr>
              </a:gs>
              <a:gs pos="20000">
                <a:srgbClr val="FFFFFF"/>
              </a:gs>
              <a:gs pos="20000">
                <a:srgbClr val="FFFFFF"/>
              </a:gs>
              <a:gs pos="0">
                <a:schemeClr val="bg1"/>
              </a:gs>
              <a:gs pos="63000">
                <a:srgbClr val="FFFFFF">
                  <a:alpha val="52988"/>
                </a:srgbClr>
              </a:gs>
            </a:gsLst>
            <a:lin ang="9600000" scaled="0"/>
            <a:tileRect/>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FFFFFF"/>
              </a:buClr>
              <a:buSzPts val="1800"/>
              <a:buFont typeface="Calibri"/>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nvGrpSpPr>
          <p:cNvPr id="9" name="Agrupar 8">
            <a:extLst>
              <a:ext uri="{FF2B5EF4-FFF2-40B4-BE49-F238E27FC236}">
                <a16:creationId xmlns:a16="http://schemas.microsoft.com/office/drawing/2014/main" id="{4D03F191-6865-49E5-5101-358DB659A8C0}"/>
              </a:ext>
            </a:extLst>
          </p:cNvPr>
          <p:cNvGrpSpPr/>
          <p:nvPr/>
        </p:nvGrpSpPr>
        <p:grpSpPr>
          <a:xfrm>
            <a:off x="-2189720" y="1155922"/>
            <a:ext cx="15840692" cy="2265429"/>
            <a:chOff x="-1763110" y="3436649"/>
            <a:chExt cx="15840692" cy="2265429"/>
          </a:xfrm>
        </p:grpSpPr>
        <p:cxnSp>
          <p:nvCxnSpPr>
            <p:cNvPr id="623" name="Google Shape;623;p27"/>
            <p:cNvCxnSpPr/>
            <p:nvPr/>
          </p:nvCxnSpPr>
          <p:spPr>
            <a:xfrm>
              <a:off x="-1763110" y="5326925"/>
              <a:ext cx="3642761" cy="0"/>
            </a:xfrm>
            <a:prstGeom prst="straightConnector1">
              <a:avLst/>
            </a:prstGeom>
            <a:noFill/>
            <a:ln w="57150" cap="flat" cmpd="sng">
              <a:solidFill>
                <a:srgbClr val="AEABAB"/>
              </a:solidFill>
              <a:prstDash val="dot"/>
              <a:miter lim="800000"/>
              <a:headEnd type="none" w="sm" len="sm"/>
              <a:tailEnd type="none" w="sm" len="sm"/>
            </a:ln>
          </p:spPr>
        </p:cxnSp>
        <p:cxnSp>
          <p:nvCxnSpPr>
            <p:cNvPr id="624" name="Google Shape;624;p27"/>
            <p:cNvCxnSpPr/>
            <p:nvPr/>
          </p:nvCxnSpPr>
          <p:spPr>
            <a:xfrm>
              <a:off x="7493000" y="5326925"/>
              <a:ext cx="6584582" cy="0"/>
            </a:xfrm>
            <a:prstGeom prst="straightConnector1">
              <a:avLst/>
            </a:prstGeom>
            <a:noFill/>
            <a:ln w="57150" cap="flat" cmpd="sng">
              <a:solidFill>
                <a:srgbClr val="AEABAB"/>
              </a:solidFill>
              <a:prstDash val="dot"/>
              <a:miter lim="800000"/>
              <a:headEnd type="none" w="sm" len="sm"/>
              <a:tailEnd type="none" w="sm" len="sm"/>
            </a:ln>
          </p:spPr>
        </p:cxnSp>
        <p:sp>
          <p:nvSpPr>
            <p:cNvPr id="626" name="Google Shape;626;p27"/>
            <p:cNvSpPr txBox="1"/>
            <p:nvPr/>
          </p:nvSpPr>
          <p:spPr>
            <a:xfrm>
              <a:off x="2147090" y="4871081"/>
              <a:ext cx="5072994" cy="83099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2717F"/>
                </a:buClr>
                <a:buSzPts val="4800"/>
                <a:buFont typeface="Exo 2 ExtraBold"/>
                <a:buNone/>
                <a:tabLst/>
                <a:defRPr/>
              </a:pPr>
              <a:r>
                <a:rPr kumimoji="0" lang="pt-BR" sz="4800" b="1" i="1" u="none" strike="noStrike" kern="0" cap="none" spc="0" normalizeH="0" baseline="0" noProof="0">
                  <a:ln>
                    <a:noFill/>
                  </a:ln>
                  <a:solidFill>
                    <a:srgbClr val="F2717F"/>
                  </a:solidFill>
                  <a:effectLst/>
                  <a:uLnTx/>
                  <a:uFillTx/>
                  <a:latin typeface="Exo 2 ExtraBold"/>
                  <a:ea typeface="Exo 2 ExtraBold"/>
                  <a:cs typeface="Exo 2 ExtraBold"/>
                  <a:sym typeface="Exo 2 ExtraBold"/>
                </a:rPr>
                <a:t>Público- Alvo</a:t>
              </a:r>
              <a:endParaRPr kumimoji="0" sz="4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27" name="Google Shape;627;p27"/>
            <p:cNvSpPr txBox="1"/>
            <p:nvPr/>
          </p:nvSpPr>
          <p:spPr>
            <a:xfrm>
              <a:off x="3293391" y="3436649"/>
              <a:ext cx="2737990"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03</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632" name="Google Shape;632;p27"/>
          <p:cNvSpPr/>
          <p:nvPr/>
        </p:nvSpPr>
        <p:spPr>
          <a:xfrm rot="-2257120">
            <a:off x="-3576006" y="-600805"/>
            <a:ext cx="4199217" cy="5458071"/>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DAF18"/>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633" name="Google Shape;633;p27"/>
          <p:cNvSpPr/>
          <p:nvPr/>
        </p:nvSpPr>
        <p:spPr>
          <a:xfrm rot="-6504755" flipH="1">
            <a:off x="-2228918" y="-790684"/>
            <a:ext cx="3346472" cy="3404100"/>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rgbClr val="F2717F"/>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Calibri"/>
              <a:buNone/>
              <a:tabLst/>
              <a:defRPr/>
            </a:pPr>
            <a:endParaRPr kumimoji="0" sz="1800" b="0" i="0" u="none" strike="noStrike" kern="0" cap="none" spc="0" normalizeH="0" baseline="0" noProof="0">
              <a:ln>
                <a:noFill/>
              </a:ln>
              <a:solidFill>
                <a:srgbClr val="000000"/>
              </a:solidFill>
              <a:effectLst/>
              <a:uLnTx/>
              <a:uFillTx/>
              <a:latin typeface="Calibri"/>
              <a:ea typeface="Calibri"/>
              <a:cs typeface="Calibri"/>
              <a:sym typeface="Calibri"/>
            </a:endParaRPr>
          </a:p>
        </p:txBody>
      </p:sp>
      <p:grpSp>
        <p:nvGrpSpPr>
          <p:cNvPr id="2" name="Agrupar 1">
            <a:extLst>
              <a:ext uri="{FF2B5EF4-FFF2-40B4-BE49-F238E27FC236}">
                <a16:creationId xmlns:a16="http://schemas.microsoft.com/office/drawing/2014/main" id="{15AC424D-29DF-1298-2C93-55D7E5BB4806}"/>
              </a:ext>
            </a:extLst>
          </p:cNvPr>
          <p:cNvGrpSpPr/>
          <p:nvPr/>
        </p:nvGrpSpPr>
        <p:grpSpPr>
          <a:xfrm>
            <a:off x="-20610098" y="1176857"/>
            <a:ext cx="18228496" cy="2159673"/>
            <a:chOff x="-2256803" y="1176857"/>
            <a:chExt cx="18228496" cy="2159673"/>
          </a:xfrm>
        </p:grpSpPr>
        <p:sp>
          <p:nvSpPr>
            <p:cNvPr id="3" name="Google Shape;610;p26">
              <a:extLst>
                <a:ext uri="{FF2B5EF4-FFF2-40B4-BE49-F238E27FC236}">
                  <a16:creationId xmlns:a16="http://schemas.microsoft.com/office/drawing/2014/main" id="{0D9F6470-2D06-6399-ACA9-964F14A35C2F}"/>
                </a:ext>
              </a:extLst>
            </p:cNvPr>
            <p:cNvSpPr txBox="1"/>
            <p:nvPr/>
          </p:nvSpPr>
          <p:spPr>
            <a:xfrm>
              <a:off x="1692272" y="2505533"/>
              <a:ext cx="5072994" cy="83099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2717F"/>
                </a:buClr>
                <a:buSzPts val="4800"/>
                <a:buFont typeface="Exo 2 ExtraBold"/>
                <a:buNone/>
                <a:tabLst/>
                <a:defRPr/>
              </a:pPr>
              <a:r>
                <a:rPr kumimoji="0" lang="pt-BR" sz="4800" b="1" i="1" u="none" strike="noStrike" kern="0" cap="none" spc="0" normalizeH="0" baseline="0" noProof="0" dirty="0">
                  <a:ln>
                    <a:noFill/>
                  </a:ln>
                  <a:solidFill>
                    <a:srgbClr val="F2717F"/>
                  </a:solidFill>
                  <a:effectLst/>
                  <a:uLnTx/>
                  <a:uFillTx/>
                  <a:latin typeface="Exo 2 ExtraBold"/>
                  <a:ea typeface="Exo 2 ExtraBold"/>
                  <a:cs typeface="Exo 2 ExtraBold"/>
                  <a:sym typeface="Exo 2 ExtraBold"/>
                </a:rPr>
                <a:t>Posicionamento</a:t>
              </a:r>
              <a:endParaRPr kumimoji="0" sz="48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cxnSp>
          <p:nvCxnSpPr>
            <p:cNvPr id="4" name="Google Shape;571;p24">
              <a:extLst>
                <a:ext uri="{FF2B5EF4-FFF2-40B4-BE49-F238E27FC236}">
                  <a16:creationId xmlns:a16="http://schemas.microsoft.com/office/drawing/2014/main" id="{A977A330-7AA9-748D-ACC0-5AEC22A97DF3}"/>
                </a:ext>
              </a:extLst>
            </p:cNvPr>
            <p:cNvCxnSpPr/>
            <p:nvPr/>
          </p:nvCxnSpPr>
          <p:spPr>
            <a:xfrm>
              <a:off x="-2256803" y="2968152"/>
              <a:ext cx="3642761" cy="0"/>
            </a:xfrm>
            <a:prstGeom prst="straightConnector1">
              <a:avLst/>
            </a:prstGeom>
            <a:noFill/>
            <a:ln w="57150" cap="flat" cmpd="sng">
              <a:solidFill>
                <a:srgbClr val="AEABAB"/>
              </a:solidFill>
              <a:prstDash val="dot"/>
              <a:miter lim="800000"/>
              <a:headEnd type="none" w="sm" len="sm"/>
              <a:tailEnd type="none" w="sm" len="sm"/>
            </a:ln>
          </p:spPr>
        </p:cxnSp>
        <p:cxnSp>
          <p:nvCxnSpPr>
            <p:cNvPr id="5" name="Google Shape;572;p24">
              <a:extLst>
                <a:ext uri="{FF2B5EF4-FFF2-40B4-BE49-F238E27FC236}">
                  <a16:creationId xmlns:a16="http://schemas.microsoft.com/office/drawing/2014/main" id="{1139C830-B312-3B97-F50C-4CA68523A6A4}"/>
                </a:ext>
              </a:extLst>
            </p:cNvPr>
            <p:cNvCxnSpPr/>
            <p:nvPr/>
          </p:nvCxnSpPr>
          <p:spPr>
            <a:xfrm>
              <a:off x="7132493" y="2942954"/>
              <a:ext cx="8839200" cy="0"/>
            </a:xfrm>
            <a:prstGeom prst="straightConnector1">
              <a:avLst/>
            </a:prstGeom>
            <a:noFill/>
            <a:ln w="57150" cap="flat" cmpd="sng">
              <a:solidFill>
                <a:srgbClr val="AEABAB"/>
              </a:solidFill>
              <a:prstDash val="dot"/>
              <a:miter lim="800000"/>
              <a:headEnd type="none" w="sm" len="sm"/>
              <a:tailEnd type="none" w="sm" len="sm"/>
            </a:ln>
          </p:spPr>
        </p:cxnSp>
        <p:sp>
          <p:nvSpPr>
            <p:cNvPr id="6" name="Google Shape;577;p24">
              <a:extLst>
                <a:ext uri="{FF2B5EF4-FFF2-40B4-BE49-F238E27FC236}">
                  <a16:creationId xmlns:a16="http://schemas.microsoft.com/office/drawing/2014/main" id="{07DDFB18-6693-EE6B-1BAE-32B063A2E03D}"/>
                </a:ext>
              </a:extLst>
            </p:cNvPr>
            <p:cNvSpPr txBox="1"/>
            <p:nvPr/>
          </p:nvSpPr>
          <p:spPr>
            <a:xfrm>
              <a:off x="2899381" y="1176857"/>
              <a:ext cx="2737990"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dirty="0">
                  <a:ln>
                    <a:noFill/>
                  </a:ln>
                  <a:solidFill>
                    <a:srgbClr val="FFCD00"/>
                  </a:solidFill>
                  <a:effectLst/>
                  <a:uLnTx/>
                  <a:uFillTx/>
                  <a:latin typeface="Exo 2 ExtraBold"/>
                  <a:ea typeface="Exo 2 ExtraBold"/>
                  <a:cs typeface="Exo 2 ExtraBold"/>
                  <a:sym typeface="Exo 2 ExtraBold"/>
                </a:rPr>
                <a:t>02</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sp>
        <p:nvSpPr>
          <p:cNvPr id="7" name="Google Shape;609;p26">
            <a:extLst>
              <a:ext uri="{FF2B5EF4-FFF2-40B4-BE49-F238E27FC236}">
                <a16:creationId xmlns:a16="http://schemas.microsoft.com/office/drawing/2014/main" id="{D959225F-3151-55D3-EA78-8014A36E21E3}"/>
              </a:ext>
            </a:extLst>
          </p:cNvPr>
          <p:cNvSpPr txBox="1"/>
          <p:nvPr/>
        </p:nvSpPr>
        <p:spPr>
          <a:xfrm>
            <a:off x="1545535" y="3613034"/>
            <a:ext cx="5394566" cy="2249334"/>
          </a:xfrm>
          <a:prstGeom prst="rect">
            <a:avLst/>
          </a:prstGeom>
          <a:noFill/>
        </p:spPr>
        <p:txBody>
          <a:bodyPr wrap="square" anchor="ctr">
            <a:spAutoFit/>
          </a:bodyPr>
          <a:lstStyle>
            <a:defPPr marR="0" lvl="0" algn="l" rtl="0">
              <a:lnSpc>
                <a:spcPct val="100000"/>
              </a:lnSpc>
              <a:spcBef>
                <a:spcPts val="0"/>
              </a:spcBef>
              <a:spcAft>
                <a:spcPts val="0"/>
              </a:spcAft>
            </a:defPPr>
            <a:lvl1pPr marL="0" indent="0" algn="ctr" defTabSz="914400" eaLnBrk="1" fontAlgn="auto" latinLnBrk="0" hangingPunct="1">
              <a:lnSpc>
                <a:spcPct val="130000"/>
              </a:lnSpc>
              <a:spcBef>
                <a:spcPts val="1400"/>
              </a:spcBef>
              <a:buSzTx/>
              <a:buNone/>
              <a:tabLst/>
              <a:defRPr kumimoji="0" sz="2000" kern="0" spc="0" normalizeH="0" baseline="0">
                <a:ln>
                  <a:noFill/>
                </a:ln>
                <a:solidFill>
                  <a:srgbClr val="262626"/>
                </a:solidFill>
                <a:effectLst/>
                <a:uLnTx/>
                <a:uFillTx/>
                <a:latin typeface="Nunito" pitchFamily="2" charset="77"/>
                <a:ea typeface="+mn-ea"/>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Exo 2"/>
              </a:rPr>
              <a:t>Um grupo de pessoas ou organizações que possuem algumas semelhanças geográficas e/ou comportamentais.</a:t>
            </a:r>
          </a:p>
          <a:p>
            <a:pPr marL="0" marR="0" lvl="0" indent="0" algn="ctr" defTabSz="914400" rtl="0" eaLnBrk="1" fontAlgn="auto" latinLnBrk="0" hangingPunct="1">
              <a:lnSpc>
                <a:spcPct val="130000"/>
              </a:lnSpc>
              <a:spcBef>
                <a:spcPts val="1400"/>
              </a:spcBef>
              <a:spcAft>
                <a:spcPts val="0"/>
              </a:spcAft>
              <a:buClr>
                <a:srgbClr val="000000"/>
              </a:buClr>
              <a:buSzTx/>
              <a:buFont typeface="Arial"/>
              <a:buNone/>
              <a:tabLst/>
              <a:defRPr/>
            </a:pPr>
            <a:r>
              <a:rPr kumimoji="0" lang="pt-BR" sz="2000" b="0" i="0" u="none" strike="noStrike" kern="0" cap="none" spc="0" normalizeH="0" baseline="0" noProof="0" dirty="0">
                <a:ln>
                  <a:noFill/>
                </a:ln>
                <a:solidFill>
                  <a:srgbClr val="262626"/>
                </a:solidFill>
                <a:effectLst/>
                <a:uLnTx/>
                <a:uFillTx/>
                <a:latin typeface="Nunito" pitchFamily="2" charset="77"/>
                <a:ea typeface="+mn-ea"/>
                <a:cs typeface="Arial"/>
                <a:sym typeface="Exo 2"/>
              </a:rPr>
              <a:t>É seu principal cliente, onde você colocará energia para conquista-lo.</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37"/>
        <p:cNvGrpSpPr/>
        <p:nvPr/>
      </p:nvGrpSpPr>
      <p:grpSpPr>
        <a:xfrm>
          <a:off x="0" y="0"/>
          <a:ext cx="0" cy="0"/>
          <a:chOff x="0" y="0"/>
          <a:chExt cx="0" cy="0"/>
        </a:xfrm>
      </p:grpSpPr>
      <p:pic>
        <p:nvPicPr>
          <p:cNvPr id="638" name="Google Shape;638;p28"/>
          <p:cNvPicPr preferRelativeResize="0"/>
          <p:nvPr/>
        </p:nvPicPr>
        <p:blipFill rotWithShape="1">
          <a:blip r:embed="rId3">
            <a:alphaModFix/>
          </a:blip>
          <a:srcRect l="-26659" t="2072" b="28325"/>
          <a:stretch/>
        </p:blipFill>
        <p:spPr>
          <a:xfrm>
            <a:off x="2879678" y="0"/>
            <a:ext cx="9312321" cy="6858000"/>
          </a:xfrm>
          <a:prstGeom prst="rect">
            <a:avLst/>
          </a:prstGeom>
          <a:noFill/>
          <a:ln>
            <a:noFill/>
          </a:ln>
        </p:spPr>
      </p:pic>
      <p:sp>
        <p:nvSpPr>
          <p:cNvPr id="639" name="Google Shape;639;p28"/>
          <p:cNvSpPr/>
          <p:nvPr/>
        </p:nvSpPr>
        <p:spPr>
          <a:xfrm>
            <a:off x="0" y="-1"/>
            <a:ext cx="10099343" cy="6858001"/>
          </a:xfrm>
          <a:prstGeom prst="rect">
            <a:avLst/>
          </a:prstGeom>
          <a:gradFill>
            <a:gsLst>
              <a:gs pos="0">
                <a:schemeClr val="dk2"/>
              </a:gs>
              <a:gs pos="50000">
                <a:schemeClr val="dk2"/>
              </a:gs>
              <a:gs pos="100000">
                <a:srgbClr val="F06478">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nvGrpSpPr>
          <p:cNvPr id="640" name="Google Shape;640;p28"/>
          <p:cNvGrpSpPr/>
          <p:nvPr/>
        </p:nvGrpSpPr>
        <p:grpSpPr>
          <a:xfrm rot="1165804">
            <a:off x="384376" y="1919288"/>
            <a:ext cx="944532" cy="888721"/>
            <a:chOff x="194157" y="674041"/>
            <a:chExt cx="944532" cy="888721"/>
          </a:xfrm>
        </p:grpSpPr>
        <p:pic>
          <p:nvPicPr>
            <p:cNvPr id="641" name="Google Shape;641;p28"/>
            <p:cNvPicPr preferRelativeResize="0"/>
            <p:nvPr/>
          </p:nvPicPr>
          <p:blipFill rotWithShape="1">
            <a:blip r:embed="rId4">
              <a:alphaModFix/>
            </a:blip>
            <a:srcRect/>
            <a:stretch/>
          </p:blipFill>
          <p:spPr>
            <a:xfrm rot="5591532" flipH="1">
              <a:off x="131992" y="774051"/>
              <a:ext cx="782592" cy="615639"/>
            </a:xfrm>
            <a:prstGeom prst="rect">
              <a:avLst/>
            </a:prstGeom>
            <a:noFill/>
            <a:ln>
              <a:noFill/>
            </a:ln>
          </p:spPr>
        </p:pic>
        <p:pic>
          <p:nvPicPr>
            <p:cNvPr id="642" name="Google Shape;642;p28"/>
            <p:cNvPicPr preferRelativeResize="0"/>
            <p:nvPr/>
          </p:nvPicPr>
          <p:blipFill rotWithShape="1">
            <a:blip r:embed="rId5">
              <a:alphaModFix/>
            </a:blip>
            <a:srcRect/>
            <a:stretch/>
          </p:blipFill>
          <p:spPr>
            <a:xfrm rot="5591532" flipH="1">
              <a:off x="418261" y="847112"/>
              <a:ext cx="782592" cy="615639"/>
            </a:xfrm>
            <a:prstGeom prst="rect">
              <a:avLst/>
            </a:prstGeom>
            <a:noFill/>
            <a:ln>
              <a:noFill/>
            </a:ln>
          </p:spPr>
        </p:pic>
      </p:grpSp>
      <p:sp>
        <p:nvSpPr>
          <p:cNvPr id="643" name="Google Shape;643;p28"/>
          <p:cNvSpPr txBox="1"/>
          <p:nvPr/>
        </p:nvSpPr>
        <p:spPr>
          <a:xfrm>
            <a:off x="1087676" y="2419236"/>
            <a:ext cx="4287714" cy="2355989"/>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3600"/>
              <a:buFont typeface="Exo 2 ExtraBold"/>
              <a:buNone/>
              <a:tabLst/>
              <a:defRPr/>
            </a:pPr>
            <a:r>
              <a:rPr kumimoji="0" lang="pt-BR" sz="36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O jeito mais eficiente de fazer algo é… fazendo!</a:t>
            </a:r>
            <a:endParaRPr kumimoji="0" sz="3600" b="1" i="1" u="none" strike="noStrike" kern="0" cap="none" spc="0" normalizeH="0" baseline="0" noProof="0">
              <a:ln>
                <a:noFill/>
              </a:ln>
              <a:solidFill>
                <a:srgbClr val="262626"/>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15000"/>
              </a:lnSpc>
              <a:spcBef>
                <a:spcPts val="0"/>
              </a:spcBef>
              <a:spcAft>
                <a:spcPts val="0"/>
              </a:spcAft>
              <a:buClr>
                <a:srgbClr val="262626"/>
              </a:buClr>
              <a:buSzPts val="2000"/>
              <a:buFont typeface="Nunito"/>
              <a:buNone/>
              <a:tabLst/>
              <a:defRPr/>
            </a:pPr>
            <a:endParaRPr kumimoji="0" sz="20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15000"/>
              </a:lnSpc>
              <a:spcBef>
                <a:spcPts val="0"/>
              </a:spcBef>
              <a:spcAft>
                <a:spcPts val="0"/>
              </a:spcAft>
              <a:buClr>
                <a:srgbClr val="FFFFFF"/>
              </a:buClr>
              <a:buSzPts val="1400"/>
              <a:buFont typeface="Exo 2 ExtraBold"/>
              <a:buNone/>
              <a:tabLst/>
              <a:defRPr/>
            </a:pPr>
            <a:r>
              <a:rPr kumimoji="0" lang="pt-BR" sz="14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Amélia Earhart</a:t>
            </a:r>
            <a:r>
              <a:rPr kumimoji="0" lang="pt-BR" sz="1400" b="1" i="1" u="none" strike="noStrike" kern="0" cap="none" spc="0" normalizeH="0" baseline="0" noProof="0">
                <a:ln>
                  <a:noFill/>
                </a:ln>
                <a:solidFill>
                  <a:srgbClr val="FFFFFF"/>
                </a:solidFill>
                <a:effectLst/>
                <a:uLnTx/>
                <a:uFillTx/>
                <a:latin typeface="Exo 2 SemiBold"/>
                <a:ea typeface="Exo 2 SemiBold"/>
                <a:cs typeface="Exo 2 SemiBold"/>
                <a:sym typeface="Exo 2 SemiBold"/>
              </a:rPr>
              <a:t> - pioneira da aviação nos EUA</a:t>
            </a:r>
            <a:endParaRPr kumimoji="0" sz="1600" b="1" i="1" u="none" strike="noStrike" kern="0" cap="none" spc="0" normalizeH="0" baseline="0" noProof="0">
              <a:ln>
                <a:noFill/>
              </a:ln>
              <a:solidFill>
                <a:srgbClr val="FFFFFF"/>
              </a:solidFill>
              <a:effectLst/>
              <a:uLnTx/>
              <a:uFillTx/>
              <a:latin typeface="Exo 2 SemiBold"/>
              <a:ea typeface="Exo 2 SemiBold"/>
              <a:cs typeface="Exo 2 SemiBold"/>
              <a:sym typeface="Exo 2 SemiBold"/>
            </a:endParaRPr>
          </a:p>
        </p:txBody>
      </p:sp>
      <p:sp>
        <p:nvSpPr>
          <p:cNvPr id="645" name="Google Shape;645;p28"/>
          <p:cNvSpPr/>
          <p:nvPr/>
        </p:nvSpPr>
        <p:spPr>
          <a:xfrm rot="-3002956" flipH="1">
            <a:off x="-3165012" y="4776221"/>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646" name="Google Shape;646;p28"/>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28</a:t>
            </a:fld>
            <a:endParaRPr kumimoji="0"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p:txBody>
      </p:sp>
      <p:grpSp>
        <p:nvGrpSpPr>
          <p:cNvPr id="647" name="Google Shape;647;p28"/>
          <p:cNvGrpSpPr/>
          <p:nvPr/>
        </p:nvGrpSpPr>
        <p:grpSpPr>
          <a:xfrm rot="-9946256">
            <a:off x="4836250" y="3699681"/>
            <a:ext cx="944532" cy="888721"/>
            <a:chOff x="194157" y="674041"/>
            <a:chExt cx="944532" cy="888721"/>
          </a:xfrm>
        </p:grpSpPr>
        <p:pic>
          <p:nvPicPr>
            <p:cNvPr id="648" name="Google Shape;648;p28"/>
            <p:cNvPicPr preferRelativeResize="0"/>
            <p:nvPr/>
          </p:nvPicPr>
          <p:blipFill rotWithShape="1">
            <a:blip r:embed="rId4">
              <a:alphaModFix/>
            </a:blip>
            <a:srcRect/>
            <a:stretch/>
          </p:blipFill>
          <p:spPr>
            <a:xfrm rot="5591532" flipH="1">
              <a:off x="131992" y="774051"/>
              <a:ext cx="782592" cy="615639"/>
            </a:xfrm>
            <a:prstGeom prst="rect">
              <a:avLst/>
            </a:prstGeom>
            <a:noFill/>
            <a:ln>
              <a:noFill/>
            </a:ln>
          </p:spPr>
        </p:pic>
        <p:pic>
          <p:nvPicPr>
            <p:cNvPr id="649" name="Google Shape;649;p28"/>
            <p:cNvPicPr preferRelativeResize="0"/>
            <p:nvPr/>
          </p:nvPicPr>
          <p:blipFill rotWithShape="1">
            <a:blip r:embed="rId5">
              <a:alphaModFix/>
            </a:blip>
            <a:srcRect/>
            <a:stretch/>
          </p:blipFill>
          <p:spPr>
            <a:xfrm rot="5591532" flipH="1">
              <a:off x="418261" y="847112"/>
              <a:ext cx="782592" cy="615639"/>
            </a:xfrm>
            <a:prstGeom prst="rect">
              <a:avLst/>
            </a:prstGeom>
            <a:noFill/>
            <a:ln>
              <a:noFill/>
            </a:ln>
          </p:spPr>
        </p:pic>
      </p:grpSp>
      <p:sp>
        <p:nvSpPr>
          <p:cNvPr id="2" name="Google Shape;645;p28">
            <a:extLst>
              <a:ext uri="{FF2B5EF4-FFF2-40B4-BE49-F238E27FC236}">
                <a16:creationId xmlns:a16="http://schemas.microsoft.com/office/drawing/2014/main" id="{70B684E9-BDDF-BCBF-E683-0943A2CE4F0F}"/>
              </a:ext>
            </a:extLst>
          </p:cNvPr>
          <p:cNvSpPr/>
          <p:nvPr/>
        </p:nvSpPr>
        <p:spPr>
          <a:xfrm rot="10116632" flipH="1">
            <a:off x="5929022" y="-2645241"/>
            <a:ext cx="10172614" cy="12788737"/>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push/>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54"/>
        <p:cNvGrpSpPr/>
        <p:nvPr/>
      </p:nvGrpSpPr>
      <p:grpSpPr>
        <a:xfrm>
          <a:off x="0" y="0"/>
          <a:ext cx="0" cy="0"/>
          <a:chOff x="0" y="0"/>
          <a:chExt cx="0" cy="0"/>
        </a:xfrm>
      </p:grpSpPr>
      <p:pic>
        <p:nvPicPr>
          <p:cNvPr id="4" name="Imagem 3" descr="Uma imagem contendo no interior, mulher, em pé, cozinha&#10;&#10;Descrição gerada automaticamente">
            <a:extLst>
              <a:ext uri="{FF2B5EF4-FFF2-40B4-BE49-F238E27FC236}">
                <a16:creationId xmlns:a16="http://schemas.microsoft.com/office/drawing/2014/main" id="{35D146EC-9D31-3147-556E-FB9366B07C6A}"/>
              </a:ext>
            </a:extLst>
          </p:cNvPr>
          <p:cNvPicPr>
            <a:picLocks noChangeAspect="1"/>
          </p:cNvPicPr>
          <p:nvPr/>
        </p:nvPicPr>
        <p:blipFill rotWithShape="1">
          <a:blip r:embed="rId3"/>
          <a:srcRect t="9347" r="23351" b="8612"/>
          <a:stretch/>
        </p:blipFill>
        <p:spPr>
          <a:xfrm>
            <a:off x="2778704" y="0"/>
            <a:ext cx="9625263" cy="6863694"/>
          </a:xfrm>
          <a:prstGeom prst="rect">
            <a:avLst/>
          </a:prstGeom>
        </p:spPr>
      </p:pic>
      <p:sp>
        <p:nvSpPr>
          <p:cNvPr id="656" name="Google Shape;656;p29"/>
          <p:cNvSpPr/>
          <p:nvPr/>
        </p:nvSpPr>
        <p:spPr>
          <a:xfrm>
            <a:off x="-47569" y="4732"/>
            <a:ext cx="8013654" cy="6858962"/>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658" name="Google Shape;658;p29"/>
          <p:cNvPicPr preferRelativeResize="0"/>
          <p:nvPr/>
        </p:nvPicPr>
        <p:blipFill rotWithShape="1">
          <a:blip r:embed="rId4">
            <a:alphaModFix/>
          </a:blip>
          <a:srcRect/>
          <a:stretch/>
        </p:blipFill>
        <p:spPr>
          <a:xfrm rot="4952167">
            <a:off x="284103" y="-947829"/>
            <a:ext cx="2149677" cy="2582157"/>
          </a:xfrm>
          <a:prstGeom prst="rect">
            <a:avLst/>
          </a:prstGeom>
          <a:noFill/>
          <a:ln>
            <a:noFill/>
          </a:ln>
        </p:spPr>
      </p:pic>
      <p:sp>
        <p:nvSpPr>
          <p:cNvPr id="659" name="Google Shape;659;p29"/>
          <p:cNvSpPr txBox="1"/>
          <p:nvPr/>
        </p:nvSpPr>
        <p:spPr>
          <a:xfrm>
            <a:off x="1275104" y="1997839"/>
            <a:ext cx="3756896" cy="2862322"/>
          </a:xfrm>
          <a:prstGeom prst="rect">
            <a:avLst/>
          </a:prstGeom>
          <a:noFill/>
        </p:spPr>
        <p:txBody>
          <a:bodyPr wrap="square" rtlCol="0" anchor="b">
            <a:spAutoFit/>
          </a:bodyPr>
          <a:lstStyle>
            <a:defPPr marR="0" lvl="0" algn="l" rtl="0">
              <a:lnSpc>
                <a:spcPct val="100000"/>
              </a:lnSpc>
              <a:spcBef>
                <a:spcPts val="0"/>
              </a:spcBef>
              <a:spcAft>
                <a:spcPts val="0"/>
              </a:spcAft>
              <a:defRPr lang="pt-BR"/>
            </a:defPPr>
            <a:lvl1pPr marR="0" lvl="0" indent="0" fontAlgn="auto">
              <a:lnSpc>
                <a:spcPct val="100000"/>
              </a:lnSpc>
              <a:spcBef>
                <a:spcPts val="0"/>
              </a:spcBef>
              <a:spcAft>
                <a:spcPts val="0"/>
              </a:spcAft>
              <a:buClrTx/>
              <a:buSzTx/>
              <a:buFontTx/>
              <a:buNone/>
              <a:tabLst/>
              <a:defRPr kumimoji="0" sz="3600" b="0" i="1" u="none" strike="noStrike" cap="none" spc="0" normalizeH="0" baseline="0">
                <a:ln>
                  <a:noFill/>
                </a:ln>
                <a:solidFill>
                  <a:srgbClr val="FFFFFF"/>
                </a:solidFill>
                <a:effectLst/>
                <a:uLnTx/>
                <a:uFillTx/>
                <a:latin typeface="Exo 2.0 Extra Bold"/>
              </a:defRPr>
            </a:lvl1pPr>
          </a:lstStyle>
          <a:p>
            <a:r>
              <a:rPr lang="pt-BR" dirty="0">
                <a:sym typeface="Exo 2 ExtraBold"/>
              </a:rPr>
              <a:t>Como podemos nos comunicar melhor com nossos clientes?</a:t>
            </a:r>
            <a:endParaRPr dirty="0">
              <a:sym typeface="Arial"/>
            </a:endParaRPr>
          </a:p>
        </p:txBody>
      </p:sp>
      <p:sp>
        <p:nvSpPr>
          <p:cNvPr id="2" name="Google Shape;645;p28">
            <a:extLst>
              <a:ext uri="{FF2B5EF4-FFF2-40B4-BE49-F238E27FC236}">
                <a16:creationId xmlns:a16="http://schemas.microsoft.com/office/drawing/2014/main" id="{81CAB44E-6E58-B957-4802-238162704B62}"/>
              </a:ext>
            </a:extLst>
          </p:cNvPr>
          <p:cNvSpPr/>
          <p:nvPr/>
        </p:nvSpPr>
        <p:spPr>
          <a:xfrm rot="3252727">
            <a:off x="4950827" y="-2260002"/>
            <a:ext cx="10172614" cy="12788737"/>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push/>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54"/>
        <p:cNvGrpSpPr/>
        <p:nvPr/>
      </p:nvGrpSpPr>
      <p:grpSpPr>
        <a:xfrm>
          <a:off x="0" y="0"/>
          <a:ext cx="0" cy="0"/>
          <a:chOff x="0" y="0"/>
          <a:chExt cx="0" cy="0"/>
        </a:xfrm>
      </p:grpSpPr>
      <p:pic>
        <p:nvPicPr>
          <p:cNvPr id="4" name="Imagem 3" descr="Pessoa segurando flor&#10;&#10;Descrição gerada automaticamente">
            <a:extLst>
              <a:ext uri="{FF2B5EF4-FFF2-40B4-BE49-F238E27FC236}">
                <a16:creationId xmlns:a16="http://schemas.microsoft.com/office/drawing/2014/main" id="{E30FF0C1-E1D1-FB8D-B19D-498CEFCB52DF}"/>
              </a:ext>
            </a:extLst>
          </p:cNvPr>
          <p:cNvPicPr>
            <a:picLocks noChangeAspect="1"/>
          </p:cNvPicPr>
          <p:nvPr/>
        </p:nvPicPr>
        <p:blipFill rotWithShape="1">
          <a:blip r:embed="rId3"/>
          <a:srcRect t="677" r="24553"/>
          <a:stretch/>
        </p:blipFill>
        <p:spPr>
          <a:xfrm>
            <a:off x="0" y="0"/>
            <a:ext cx="7814174" cy="6858000"/>
          </a:xfrm>
          <a:prstGeom prst="rect">
            <a:avLst/>
          </a:prstGeom>
        </p:spPr>
      </p:pic>
      <p:sp>
        <p:nvSpPr>
          <p:cNvPr id="656" name="Google Shape;656;p29"/>
          <p:cNvSpPr/>
          <p:nvPr/>
        </p:nvSpPr>
        <p:spPr>
          <a:xfrm rot="10800000">
            <a:off x="4178346" y="-480"/>
            <a:ext cx="8254286" cy="6858000"/>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658" name="Google Shape;658;p29"/>
          <p:cNvPicPr preferRelativeResize="0"/>
          <p:nvPr/>
        </p:nvPicPr>
        <p:blipFill rotWithShape="1">
          <a:blip r:embed="rId4">
            <a:alphaModFix/>
          </a:blip>
          <a:srcRect/>
          <a:stretch/>
        </p:blipFill>
        <p:spPr>
          <a:xfrm rot="16200000">
            <a:off x="10294377" y="4809947"/>
            <a:ext cx="2149677" cy="2582157"/>
          </a:xfrm>
          <a:prstGeom prst="rect">
            <a:avLst/>
          </a:prstGeom>
          <a:noFill/>
          <a:ln>
            <a:noFill/>
          </a:ln>
        </p:spPr>
      </p:pic>
      <p:sp>
        <p:nvSpPr>
          <p:cNvPr id="659" name="Google Shape;659;p29"/>
          <p:cNvSpPr txBox="1"/>
          <p:nvPr/>
        </p:nvSpPr>
        <p:spPr>
          <a:xfrm>
            <a:off x="8435104" y="2513165"/>
            <a:ext cx="3756896" cy="1412654"/>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FFFFFF"/>
              </a:buClr>
              <a:buSzPts val="6600"/>
              <a:buFont typeface="Exo 2 ExtraBold"/>
              <a:buNone/>
              <a:tabLst/>
              <a:defRPr/>
            </a:pPr>
            <a:r>
              <a:rPr kumimoji="0" lang="pt-BR" sz="66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Canais</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2" name="Google Shape;645;p28">
            <a:extLst>
              <a:ext uri="{FF2B5EF4-FFF2-40B4-BE49-F238E27FC236}">
                <a16:creationId xmlns:a16="http://schemas.microsoft.com/office/drawing/2014/main" id="{81CAB44E-6E58-B957-4802-238162704B62}"/>
              </a:ext>
            </a:extLst>
          </p:cNvPr>
          <p:cNvSpPr/>
          <p:nvPr/>
        </p:nvSpPr>
        <p:spPr>
          <a:xfrm rot="13131492">
            <a:off x="-2745262" y="-3398991"/>
            <a:ext cx="10172614" cy="12788737"/>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extLst>
      <p:ext uri="{BB962C8B-B14F-4D97-AF65-F5344CB8AC3E}">
        <p14:creationId xmlns:p14="http://schemas.microsoft.com/office/powerpoint/2010/main" val="4083086582"/>
      </p:ext>
    </p:extLst>
  </p:cSld>
  <p:clrMapOvr>
    <a:masterClrMapping/>
  </p:clrMapOvr>
  <p:transition spd="slow">
    <p:push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pic>
        <p:nvPicPr>
          <p:cNvPr id="667" name="Google Shape;667;p30"/>
          <p:cNvPicPr preferRelativeResize="0"/>
          <p:nvPr/>
        </p:nvPicPr>
        <p:blipFill rotWithShape="1">
          <a:blip r:embed="rId3">
            <a:alphaModFix/>
          </a:blip>
          <a:srcRect t="36592" b="8296"/>
          <a:stretch/>
        </p:blipFill>
        <p:spPr>
          <a:xfrm flipH="1">
            <a:off x="-118821" y="5426"/>
            <a:ext cx="8268210" cy="6908074"/>
          </a:xfrm>
          <a:prstGeom prst="rect">
            <a:avLst/>
          </a:prstGeom>
          <a:noFill/>
          <a:ln>
            <a:noFill/>
          </a:ln>
        </p:spPr>
      </p:pic>
      <p:sp>
        <p:nvSpPr>
          <p:cNvPr id="668" name="Google Shape;668;p30"/>
          <p:cNvSpPr/>
          <p:nvPr/>
        </p:nvSpPr>
        <p:spPr>
          <a:xfrm flipH="1">
            <a:off x="4526434" y="-1"/>
            <a:ext cx="7665562" cy="6913500"/>
          </a:xfrm>
          <a:prstGeom prst="rect">
            <a:avLst/>
          </a:prstGeom>
          <a:gradFill>
            <a:gsLst>
              <a:gs pos="0">
                <a:schemeClr val="lt1"/>
              </a:gs>
              <a:gs pos="50000">
                <a:schemeClr val="lt1"/>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669" name="Google Shape;669;p30"/>
          <p:cNvSpPr/>
          <p:nvPr/>
        </p:nvSpPr>
        <p:spPr>
          <a:xfrm rot="4777338" flipH="1">
            <a:off x="5291112" y="-152121"/>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672" name="Google Shape;672;p30"/>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73" name="Google Shape;673;p30"/>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31</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
        <p:nvSpPr>
          <p:cNvPr id="675" name="Google Shape;675;p30"/>
          <p:cNvSpPr/>
          <p:nvPr/>
        </p:nvSpPr>
        <p:spPr>
          <a:xfrm>
            <a:off x="1244380" y="686299"/>
            <a:ext cx="4628749" cy="932803"/>
          </a:xfrm>
          <a:prstGeom prst="roundRect">
            <a:avLst>
              <a:gd name="adj" fmla="val 41950"/>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30000"/>
              </a:lnSpc>
              <a:spcBef>
                <a:spcPts val="0"/>
              </a:spcBef>
              <a:spcAft>
                <a:spcPts val="0"/>
              </a:spcAft>
              <a:buClr>
                <a:srgbClr val="F06478"/>
              </a:buClr>
              <a:buSzPts val="3200"/>
              <a:buFont typeface="Exo 2 ExtraBold"/>
              <a:buNone/>
              <a:tabLst/>
              <a:defRPr/>
            </a:pPr>
            <a:r>
              <a:rPr kumimoji="0" lang="pt-BR" sz="32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Tipos de canais</a:t>
            </a:r>
            <a:endParaRPr kumimoji="0" sz="2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endParaRPr>
          </a:p>
        </p:txBody>
      </p:sp>
      <p:grpSp>
        <p:nvGrpSpPr>
          <p:cNvPr id="21" name="Agrupar 20">
            <a:extLst>
              <a:ext uri="{FF2B5EF4-FFF2-40B4-BE49-F238E27FC236}">
                <a16:creationId xmlns:a16="http://schemas.microsoft.com/office/drawing/2014/main" id="{DF56D3A9-F8AD-D8F2-CC1A-D77893F38B67}"/>
              </a:ext>
            </a:extLst>
          </p:cNvPr>
          <p:cNvGrpSpPr/>
          <p:nvPr/>
        </p:nvGrpSpPr>
        <p:grpSpPr>
          <a:xfrm>
            <a:off x="1244380" y="2163056"/>
            <a:ext cx="7578778" cy="3855531"/>
            <a:chOff x="1244380" y="2163056"/>
            <a:chExt cx="7578778" cy="3855531"/>
          </a:xfrm>
        </p:grpSpPr>
        <p:sp>
          <p:nvSpPr>
            <p:cNvPr id="685" name="Google Shape;685;p30"/>
            <p:cNvSpPr/>
            <p:nvPr/>
          </p:nvSpPr>
          <p:spPr>
            <a:xfrm>
              <a:off x="1244380" y="2163056"/>
              <a:ext cx="7578778" cy="3855531"/>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686" name="Google Shape;686;p30"/>
            <p:cNvSpPr txBox="1"/>
            <p:nvPr/>
          </p:nvSpPr>
          <p:spPr>
            <a:xfrm>
              <a:off x="1392224" y="2256054"/>
              <a:ext cx="6964857" cy="343885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Canais físicos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Jornais locais;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Revistas;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Rádio;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Televisão;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160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Materiais impressos (cartazes, cartão de visita, banners, etc.).</a:t>
              </a:r>
              <a:endParaRPr kumimoji="0" sz="2400" b="0" i="0" u="none" strike="noStrike" kern="0" cap="none" spc="0" normalizeH="0" baseline="0" noProof="0" dirty="0">
                <a:ln>
                  <a:noFill/>
                </a:ln>
                <a:solidFill>
                  <a:srgbClr val="262626"/>
                </a:solidFill>
                <a:effectLst/>
                <a:uLnTx/>
                <a:uFillTx/>
                <a:latin typeface="Nunito"/>
                <a:ea typeface="Nunito"/>
                <a:cs typeface="Nunito"/>
                <a:sym typeface="Nunito"/>
              </a:endParaRPr>
            </a:p>
          </p:txBody>
        </p:sp>
        <p:cxnSp>
          <p:nvCxnSpPr>
            <p:cNvPr id="687" name="Google Shape;687;p30"/>
            <p:cNvCxnSpPr>
              <a:cxnSpLocks/>
            </p:cNvCxnSpPr>
            <p:nvPr/>
          </p:nvCxnSpPr>
          <p:spPr>
            <a:xfrm>
              <a:off x="1813560" y="5031438"/>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688" name="Google Shape;688;p30"/>
            <p:cNvCxnSpPr>
              <a:cxnSpLocks/>
            </p:cNvCxnSpPr>
            <p:nvPr/>
          </p:nvCxnSpPr>
          <p:spPr>
            <a:xfrm>
              <a:off x="1813560" y="3470459"/>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689" name="Google Shape;689;p30"/>
            <p:cNvCxnSpPr>
              <a:cxnSpLocks/>
            </p:cNvCxnSpPr>
            <p:nvPr/>
          </p:nvCxnSpPr>
          <p:spPr>
            <a:xfrm>
              <a:off x="1813560" y="3983636"/>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690" name="Google Shape;690;p30"/>
            <p:cNvCxnSpPr>
              <a:cxnSpLocks/>
            </p:cNvCxnSpPr>
            <p:nvPr/>
          </p:nvCxnSpPr>
          <p:spPr>
            <a:xfrm>
              <a:off x="1813560" y="4504441"/>
              <a:ext cx="5003107" cy="0"/>
            </a:xfrm>
            <a:prstGeom prst="straightConnector1">
              <a:avLst/>
            </a:prstGeom>
            <a:noFill/>
            <a:ln w="9525" cap="flat" cmpd="sng">
              <a:solidFill>
                <a:srgbClr val="BFBFBF"/>
              </a:solidFill>
              <a:prstDash val="dash"/>
              <a:miter lim="800000"/>
              <a:headEnd type="none" w="sm" len="sm"/>
              <a:tailEnd type="none" w="sm" len="sm"/>
            </a:ln>
          </p:spPr>
        </p:cxnSp>
        <p:sp>
          <p:nvSpPr>
            <p:cNvPr id="691" name="Google Shape;691;p30"/>
            <p:cNvSpPr/>
            <p:nvPr/>
          </p:nvSpPr>
          <p:spPr>
            <a:xfrm>
              <a:off x="1488932" y="3160284"/>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92" name="Google Shape;692;p30"/>
            <p:cNvSpPr/>
            <p:nvPr/>
          </p:nvSpPr>
          <p:spPr>
            <a:xfrm>
              <a:off x="1488932" y="3678847"/>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93" name="Google Shape;693;p30"/>
            <p:cNvSpPr/>
            <p:nvPr/>
          </p:nvSpPr>
          <p:spPr>
            <a:xfrm>
              <a:off x="1488932" y="4185819"/>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94" name="Google Shape;694;p30"/>
            <p:cNvSpPr/>
            <p:nvPr/>
          </p:nvSpPr>
          <p:spPr>
            <a:xfrm>
              <a:off x="1488932" y="4704200"/>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95" name="Google Shape;695;p30"/>
            <p:cNvSpPr/>
            <p:nvPr/>
          </p:nvSpPr>
          <p:spPr>
            <a:xfrm>
              <a:off x="1488932" y="5245767"/>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grpSp>
        <p:nvGrpSpPr>
          <p:cNvPr id="10" name="Agrupar 9">
            <a:extLst>
              <a:ext uri="{FF2B5EF4-FFF2-40B4-BE49-F238E27FC236}">
                <a16:creationId xmlns:a16="http://schemas.microsoft.com/office/drawing/2014/main" id="{803C33B5-19B4-2B87-5A39-796194AC9053}"/>
              </a:ext>
            </a:extLst>
          </p:cNvPr>
          <p:cNvGrpSpPr/>
          <p:nvPr/>
        </p:nvGrpSpPr>
        <p:grpSpPr>
          <a:xfrm>
            <a:off x="12898321" y="2084910"/>
            <a:ext cx="8159482" cy="3829853"/>
            <a:chOff x="1251755" y="2149078"/>
            <a:chExt cx="8159482" cy="3829853"/>
          </a:xfrm>
        </p:grpSpPr>
        <p:sp>
          <p:nvSpPr>
            <p:cNvPr id="11" name="Google Shape;674;p30">
              <a:extLst>
                <a:ext uri="{FF2B5EF4-FFF2-40B4-BE49-F238E27FC236}">
                  <a16:creationId xmlns:a16="http://schemas.microsoft.com/office/drawing/2014/main" id="{96EEF08A-FED2-6250-322F-47B6D295DD97}"/>
                </a:ext>
              </a:extLst>
            </p:cNvPr>
            <p:cNvSpPr/>
            <p:nvPr/>
          </p:nvSpPr>
          <p:spPr>
            <a:xfrm>
              <a:off x="1251755" y="2235808"/>
              <a:ext cx="7893844" cy="3226958"/>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2" name="Google Shape;676;p30">
              <a:extLst>
                <a:ext uri="{FF2B5EF4-FFF2-40B4-BE49-F238E27FC236}">
                  <a16:creationId xmlns:a16="http://schemas.microsoft.com/office/drawing/2014/main" id="{A2317EC7-A0AA-6846-6EC1-56B9D29B9FFA}"/>
                </a:ext>
              </a:extLst>
            </p:cNvPr>
            <p:cNvSpPr txBox="1"/>
            <p:nvPr/>
          </p:nvSpPr>
          <p:spPr>
            <a:xfrm>
              <a:off x="1517393" y="2149078"/>
              <a:ext cx="7893844" cy="331368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Canais digitais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20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Redes Sociais (YouTube, Instagram, LinkedIn,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TikTok</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Facebook);</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Site;</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E-mail;</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160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Whats App.</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cxnSp>
          <p:nvCxnSpPr>
            <p:cNvPr id="13" name="Google Shape;677;p30">
              <a:extLst>
                <a:ext uri="{FF2B5EF4-FFF2-40B4-BE49-F238E27FC236}">
                  <a16:creationId xmlns:a16="http://schemas.microsoft.com/office/drawing/2014/main" id="{018C5746-ECE5-A37A-DC36-0CD85359CF8F}"/>
                </a:ext>
              </a:extLst>
            </p:cNvPr>
            <p:cNvCxnSpPr>
              <a:cxnSpLocks/>
            </p:cNvCxnSpPr>
            <p:nvPr/>
          </p:nvCxnSpPr>
          <p:spPr>
            <a:xfrm>
              <a:off x="1903994" y="3766275"/>
              <a:ext cx="6197268" cy="0"/>
            </a:xfrm>
            <a:prstGeom prst="straightConnector1">
              <a:avLst/>
            </a:prstGeom>
            <a:noFill/>
            <a:ln w="9525" cap="flat" cmpd="sng">
              <a:solidFill>
                <a:srgbClr val="BFBFBF"/>
              </a:solidFill>
              <a:prstDash val="dash"/>
              <a:miter lim="800000"/>
              <a:headEnd type="none" w="sm" len="sm"/>
              <a:tailEnd type="none" w="sm" len="sm"/>
            </a:ln>
          </p:spPr>
        </p:cxnSp>
        <p:cxnSp>
          <p:nvCxnSpPr>
            <p:cNvPr id="14" name="Google Shape;678;p30">
              <a:extLst>
                <a:ext uri="{FF2B5EF4-FFF2-40B4-BE49-F238E27FC236}">
                  <a16:creationId xmlns:a16="http://schemas.microsoft.com/office/drawing/2014/main" id="{BF262810-ABAF-BE0A-1574-22F2B9C9504E}"/>
                </a:ext>
              </a:extLst>
            </p:cNvPr>
            <p:cNvCxnSpPr>
              <a:cxnSpLocks/>
            </p:cNvCxnSpPr>
            <p:nvPr/>
          </p:nvCxnSpPr>
          <p:spPr>
            <a:xfrm>
              <a:off x="1903994" y="4262327"/>
              <a:ext cx="6197268" cy="0"/>
            </a:xfrm>
            <a:prstGeom prst="straightConnector1">
              <a:avLst/>
            </a:prstGeom>
            <a:noFill/>
            <a:ln w="9525" cap="flat" cmpd="sng">
              <a:solidFill>
                <a:srgbClr val="BFBFBF"/>
              </a:solidFill>
              <a:prstDash val="dash"/>
              <a:miter lim="800000"/>
              <a:headEnd type="none" w="sm" len="sm"/>
              <a:tailEnd type="none" w="sm" len="sm"/>
            </a:ln>
          </p:spPr>
        </p:cxnSp>
        <p:cxnSp>
          <p:nvCxnSpPr>
            <p:cNvPr id="15" name="Google Shape;679;p30">
              <a:extLst>
                <a:ext uri="{FF2B5EF4-FFF2-40B4-BE49-F238E27FC236}">
                  <a16:creationId xmlns:a16="http://schemas.microsoft.com/office/drawing/2014/main" id="{68753E88-F13D-4AA8-789A-1AB005C8C4B3}"/>
                </a:ext>
              </a:extLst>
            </p:cNvPr>
            <p:cNvCxnSpPr>
              <a:cxnSpLocks/>
            </p:cNvCxnSpPr>
            <p:nvPr/>
          </p:nvCxnSpPr>
          <p:spPr>
            <a:xfrm>
              <a:off x="1847168" y="4758379"/>
              <a:ext cx="6254094" cy="0"/>
            </a:xfrm>
            <a:prstGeom prst="straightConnector1">
              <a:avLst/>
            </a:prstGeom>
            <a:noFill/>
            <a:ln w="9525" cap="flat" cmpd="sng">
              <a:solidFill>
                <a:srgbClr val="BFBFBF"/>
              </a:solidFill>
              <a:prstDash val="dash"/>
              <a:miter lim="800000"/>
              <a:headEnd type="none" w="sm" len="sm"/>
              <a:tailEnd type="none" w="sm" len="sm"/>
            </a:ln>
          </p:spPr>
        </p:cxnSp>
        <p:sp>
          <p:nvSpPr>
            <p:cNvPr id="16" name="Google Shape;680;p30">
              <a:extLst>
                <a:ext uri="{FF2B5EF4-FFF2-40B4-BE49-F238E27FC236}">
                  <a16:creationId xmlns:a16="http://schemas.microsoft.com/office/drawing/2014/main" id="{8F8E8221-C9CB-22AB-90DF-E37F4F215291}"/>
                </a:ext>
              </a:extLst>
            </p:cNvPr>
            <p:cNvSpPr/>
            <p:nvPr/>
          </p:nvSpPr>
          <p:spPr>
            <a:xfrm>
              <a:off x="1635835" y="3372955"/>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7" name="Google Shape;681;p30">
              <a:extLst>
                <a:ext uri="{FF2B5EF4-FFF2-40B4-BE49-F238E27FC236}">
                  <a16:creationId xmlns:a16="http://schemas.microsoft.com/office/drawing/2014/main" id="{00573CD1-3A68-C09A-7B8A-3973EFE56F80}"/>
                </a:ext>
              </a:extLst>
            </p:cNvPr>
            <p:cNvSpPr/>
            <p:nvPr/>
          </p:nvSpPr>
          <p:spPr>
            <a:xfrm>
              <a:off x="1635835" y="3910654"/>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Google Shape;682;p30">
              <a:extLst>
                <a:ext uri="{FF2B5EF4-FFF2-40B4-BE49-F238E27FC236}">
                  <a16:creationId xmlns:a16="http://schemas.microsoft.com/office/drawing/2014/main" id="{5116C40E-9BEA-D8B3-BE95-8B3AAF8A055D}"/>
                </a:ext>
              </a:extLst>
            </p:cNvPr>
            <p:cNvSpPr/>
            <p:nvPr/>
          </p:nvSpPr>
          <p:spPr>
            <a:xfrm>
              <a:off x="1635835" y="4432021"/>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9" name="Google Shape;683;p30">
              <a:extLst>
                <a:ext uri="{FF2B5EF4-FFF2-40B4-BE49-F238E27FC236}">
                  <a16:creationId xmlns:a16="http://schemas.microsoft.com/office/drawing/2014/main" id="{F85E0BFF-34A5-2BF1-8F50-837A37819B89}"/>
                </a:ext>
              </a:extLst>
            </p:cNvPr>
            <p:cNvSpPr/>
            <p:nvPr/>
          </p:nvSpPr>
          <p:spPr>
            <a:xfrm>
              <a:off x="1635835" y="4946876"/>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cxnSp>
          <p:nvCxnSpPr>
            <p:cNvPr id="20" name="Google Shape;684;p30">
              <a:extLst>
                <a:ext uri="{FF2B5EF4-FFF2-40B4-BE49-F238E27FC236}">
                  <a16:creationId xmlns:a16="http://schemas.microsoft.com/office/drawing/2014/main" id="{25A41854-7E5F-98D9-9C45-A57E3B947CEA}"/>
                </a:ext>
              </a:extLst>
            </p:cNvPr>
            <p:cNvCxnSpPr/>
            <p:nvPr/>
          </p:nvCxnSpPr>
          <p:spPr>
            <a:xfrm rot="10800000">
              <a:off x="6392461" y="2441647"/>
              <a:ext cx="0" cy="3537284"/>
            </a:xfrm>
            <a:prstGeom prst="straightConnector1">
              <a:avLst/>
            </a:prstGeom>
            <a:noFill/>
            <a:ln w="9525" cap="flat" cmpd="sng">
              <a:solidFill>
                <a:srgbClr val="BFBFBF"/>
              </a:solidFill>
              <a:prstDash val="dash"/>
              <a:miter lim="800000"/>
              <a:headEnd type="none" w="sm" len="sm"/>
              <a:tailEnd type="none" w="sm" len="sm"/>
            </a:ln>
          </p:spPr>
        </p:cxnSp>
      </p:grpSp>
    </p:spTree>
    <p:extLst>
      <p:ext uri="{BB962C8B-B14F-4D97-AF65-F5344CB8AC3E}">
        <p14:creationId xmlns:p14="http://schemas.microsoft.com/office/powerpoint/2010/main" val="2184110432"/>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pic>
        <p:nvPicPr>
          <p:cNvPr id="667" name="Google Shape;667;p30"/>
          <p:cNvPicPr preferRelativeResize="0"/>
          <p:nvPr/>
        </p:nvPicPr>
        <p:blipFill rotWithShape="1">
          <a:blip r:embed="rId3">
            <a:alphaModFix/>
          </a:blip>
          <a:srcRect t="36592" b="8296"/>
          <a:stretch/>
        </p:blipFill>
        <p:spPr>
          <a:xfrm flipH="1">
            <a:off x="-118821" y="5425"/>
            <a:ext cx="8352512" cy="7054377"/>
          </a:xfrm>
          <a:prstGeom prst="rect">
            <a:avLst/>
          </a:prstGeom>
          <a:noFill/>
          <a:ln>
            <a:noFill/>
          </a:ln>
        </p:spPr>
      </p:pic>
      <p:sp>
        <p:nvSpPr>
          <p:cNvPr id="668" name="Google Shape;668;p30"/>
          <p:cNvSpPr/>
          <p:nvPr/>
        </p:nvSpPr>
        <p:spPr>
          <a:xfrm flipH="1">
            <a:off x="2429300" y="-1"/>
            <a:ext cx="9762697" cy="6913500"/>
          </a:xfrm>
          <a:prstGeom prst="rect">
            <a:avLst/>
          </a:prstGeom>
          <a:gradFill>
            <a:gsLst>
              <a:gs pos="0">
                <a:schemeClr val="lt1"/>
              </a:gs>
              <a:gs pos="50000">
                <a:schemeClr val="lt1"/>
              </a:gs>
              <a:gs pos="100000">
                <a:srgbClr val="1E9B32">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669" name="Google Shape;669;p30"/>
          <p:cNvSpPr/>
          <p:nvPr/>
        </p:nvSpPr>
        <p:spPr>
          <a:xfrm rot="1473581" flipH="1">
            <a:off x="5635839" y="127851"/>
            <a:ext cx="9121626" cy="716224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672" name="Google Shape;672;p30"/>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73" name="Google Shape;673;p30"/>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32</a:t>
            </a:fld>
            <a:endParaRPr kumimoji="0" sz="14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grpSp>
        <p:nvGrpSpPr>
          <p:cNvPr id="7" name="Agrupar 6">
            <a:extLst>
              <a:ext uri="{FF2B5EF4-FFF2-40B4-BE49-F238E27FC236}">
                <a16:creationId xmlns:a16="http://schemas.microsoft.com/office/drawing/2014/main" id="{5041B623-9AE3-56A5-FD5A-CC8062DA2BFC}"/>
              </a:ext>
            </a:extLst>
          </p:cNvPr>
          <p:cNvGrpSpPr/>
          <p:nvPr/>
        </p:nvGrpSpPr>
        <p:grpSpPr>
          <a:xfrm>
            <a:off x="1251755" y="2116994"/>
            <a:ext cx="8159482" cy="3313688"/>
            <a:chOff x="1251755" y="2149078"/>
            <a:chExt cx="8159482" cy="3313688"/>
          </a:xfrm>
        </p:grpSpPr>
        <p:sp>
          <p:nvSpPr>
            <p:cNvPr id="674" name="Google Shape;674;p30"/>
            <p:cNvSpPr/>
            <p:nvPr/>
          </p:nvSpPr>
          <p:spPr>
            <a:xfrm>
              <a:off x="1251755" y="2235808"/>
              <a:ext cx="7893844" cy="3226958"/>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676" name="Google Shape;676;p30"/>
            <p:cNvSpPr txBox="1"/>
            <p:nvPr/>
          </p:nvSpPr>
          <p:spPr>
            <a:xfrm>
              <a:off x="1517393" y="2149078"/>
              <a:ext cx="7893844" cy="331368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Canais digitais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20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Redes Sociais (YouTube, Instagram, LinkedIn,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TikTok</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Facebook);</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Site;</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E-mail;</a:t>
              </a: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1600"/>
                </a:spcBef>
                <a:spcAft>
                  <a:spcPts val="160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Whats App.</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cxnSp>
          <p:nvCxnSpPr>
            <p:cNvPr id="677" name="Google Shape;677;p30"/>
            <p:cNvCxnSpPr>
              <a:cxnSpLocks/>
            </p:cNvCxnSpPr>
            <p:nvPr/>
          </p:nvCxnSpPr>
          <p:spPr>
            <a:xfrm>
              <a:off x="1903994" y="3766275"/>
              <a:ext cx="6197268" cy="0"/>
            </a:xfrm>
            <a:prstGeom prst="straightConnector1">
              <a:avLst/>
            </a:prstGeom>
            <a:noFill/>
            <a:ln w="9525" cap="flat" cmpd="sng">
              <a:solidFill>
                <a:srgbClr val="BFBFBF"/>
              </a:solidFill>
              <a:prstDash val="dash"/>
              <a:miter lim="800000"/>
              <a:headEnd type="none" w="sm" len="sm"/>
              <a:tailEnd type="none" w="sm" len="sm"/>
            </a:ln>
          </p:spPr>
        </p:cxnSp>
        <p:cxnSp>
          <p:nvCxnSpPr>
            <p:cNvPr id="678" name="Google Shape;678;p30"/>
            <p:cNvCxnSpPr>
              <a:cxnSpLocks/>
            </p:cNvCxnSpPr>
            <p:nvPr/>
          </p:nvCxnSpPr>
          <p:spPr>
            <a:xfrm>
              <a:off x="1903994" y="4262327"/>
              <a:ext cx="6197268" cy="0"/>
            </a:xfrm>
            <a:prstGeom prst="straightConnector1">
              <a:avLst/>
            </a:prstGeom>
            <a:noFill/>
            <a:ln w="9525" cap="flat" cmpd="sng">
              <a:solidFill>
                <a:srgbClr val="BFBFBF"/>
              </a:solidFill>
              <a:prstDash val="dash"/>
              <a:miter lim="800000"/>
              <a:headEnd type="none" w="sm" len="sm"/>
              <a:tailEnd type="none" w="sm" len="sm"/>
            </a:ln>
          </p:spPr>
        </p:cxnSp>
        <p:cxnSp>
          <p:nvCxnSpPr>
            <p:cNvPr id="679" name="Google Shape;679;p30"/>
            <p:cNvCxnSpPr>
              <a:cxnSpLocks/>
            </p:cNvCxnSpPr>
            <p:nvPr/>
          </p:nvCxnSpPr>
          <p:spPr>
            <a:xfrm>
              <a:off x="1847168" y="4758379"/>
              <a:ext cx="6254094" cy="0"/>
            </a:xfrm>
            <a:prstGeom prst="straightConnector1">
              <a:avLst/>
            </a:prstGeom>
            <a:noFill/>
            <a:ln w="9525" cap="flat" cmpd="sng">
              <a:solidFill>
                <a:srgbClr val="BFBFBF"/>
              </a:solidFill>
              <a:prstDash val="dash"/>
              <a:miter lim="800000"/>
              <a:headEnd type="none" w="sm" len="sm"/>
              <a:tailEnd type="none" w="sm" len="sm"/>
            </a:ln>
          </p:spPr>
        </p:cxnSp>
        <p:sp>
          <p:nvSpPr>
            <p:cNvPr id="680" name="Google Shape;680;p30"/>
            <p:cNvSpPr/>
            <p:nvPr/>
          </p:nvSpPr>
          <p:spPr>
            <a:xfrm>
              <a:off x="1635835" y="3372955"/>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81" name="Google Shape;681;p30"/>
            <p:cNvSpPr/>
            <p:nvPr/>
          </p:nvSpPr>
          <p:spPr>
            <a:xfrm>
              <a:off x="1635835" y="3910654"/>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82" name="Google Shape;682;p30"/>
            <p:cNvSpPr/>
            <p:nvPr/>
          </p:nvSpPr>
          <p:spPr>
            <a:xfrm>
              <a:off x="1635835" y="4432021"/>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683" name="Google Shape;683;p30"/>
            <p:cNvSpPr/>
            <p:nvPr/>
          </p:nvSpPr>
          <p:spPr>
            <a:xfrm>
              <a:off x="1635835" y="4946876"/>
              <a:ext cx="211333" cy="165938"/>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sp>
        <p:nvSpPr>
          <p:cNvPr id="6" name="Google Shape;675;p30">
            <a:extLst>
              <a:ext uri="{FF2B5EF4-FFF2-40B4-BE49-F238E27FC236}">
                <a16:creationId xmlns:a16="http://schemas.microsoft.com/office/drawing/2014/main" id="{51928478-81B3-D078-55AF-F0BB651ED4B8}"/>
              </a:ext>
            </a:extLst>
          </p:cNvPr>
          <p:cNvSpPr/>
          <p:nvPr/>
        </p:nvSpPr>
        <p:spPr>
          <a:xfrm>
            <a:off x="1244380" y="686299"/>
            <a:ext cx="4628749" cy="932803"/>
          </a:xfrm>
          <a:prstGeom prst="roundRect">
            <a:avLst>
              <a:gd name="adj" fmla="val 41950"/>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30000"/>
              </a:lnSpc>
              <a:spcBef>
                <a:spcPts val="0"/>
              </a:spcBef>
              <a:spcAft>
                <a:spcPts val="0"/>
              </a:spcAft>
              <a:buClr>
                <a:srgbClr val="F06478"/>
              </a:buClr>
              <a:buSzPts val="3200"/>
              <a:buFont typeface="Exo 2 ExtraBold"/>
              <a:buNone/>
              <a:tabLst/>
              <a:defRPr/>
            </a:pPr>
            <a:r>
              <a:rPr kumimoji="0" lang="pt-BR" sz="32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Tipos de canais</a:t>
            </a:r>
            <a:endParaRPr kumimoji="0" sz="24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endParaRPr>
          </a:p>
        </p:txBody>
      </p:sp>
      <p:grpSp>
        <p:nvGrpSpPr>
          <p:cNvPr id="8" name="Agrupar 7">
            <a:extLst>
              <a:ext uri="{FF2B5EF4-FFF2-40B4-BE49-F238E27FC236}">
                <a16:creationId xmlns:a16="http://schemas.microsoft.com/office/drawing/2014/main" id="{8BD1A238-D968-1990-F3BA-6492FF2981DE}"/>
              </a:ext>
            </a:extLst>
          </p:cNvPr>
          <p:cNvGrpSpPr/>
          <p:nvPr/>
        </p:nvGrpSpPr>
        <p:grpSpPr>
          <a:xfrm>
            <a:off x="-8637555" y="2163056"/>
            <a:ext cx="7578778" cy="3855531"/>
            <a:chOff x="1244380" y="2163056"/>
            <a:chExt cx="7578778" cy="3855531"/>
          </a:xfrm>
        </p:grpSpPr>
        <p:sp>
          <p:nvSpPr>
            <p:cNvPr id="9" name="Google Shape;685;p30">
              <a:extLst>
                <a:ext uri="{FF2B5EF4-FFF2-40B4-BE49-F238E27FC236}">
                  <a16:creationId xmlns:a16="http://schemas.microsoft.com/office/drawing/2014/main" id="{FEAA2FED-62D2-532C-2EC9-52AA65205B07}"/>
                </a:ext>
              </a:extLst>
            </p:cNvPr>
            <p:cNvSpPr/>
            <p:nvPr/>
          </p:nvSpPr>
          <p:spPr>
            <a:xfrm>
              <a:off x="1244380" y="2163056"/>
              <a:ext cx="7578778" cy="3855531"/>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0" name="Google Shape;686;p30">
              <a:extLst>
                <a:ext uri="{FF2B5EF4-FFF2-40B4-BE49-F238E27FC236}">
                  <a16:creationId xmlns:a16="http://schemas.microsoft.com/office/drawing/2014/main" id="{29CE7178-B2D2-7382-35A3-EBB14C6A3C6D}"/>
                </a:ext>
              </a:extLst>
            </p:cNvPr>
            <p:cNvSpPr txBox="1"/>
            <p:nvPr/>
          </p:nvSpPr>
          <p:spPr>
            <a:xfrm>
              <a:off x="1392224" y="2256054"/>
              <a:ext cx="6964857" cy="343885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Canais físicos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262626"/>
                </a:solidFill>
                <a:effectLst/>
                <a:uLnTx/>
                <a:uFillTx/>
                <a:latin typeface="Nunito"/>
                <a:ea typeface="Nunito"/>
                <a:cs typeface="Nunito"/>
                <a:sym typeface="Nunito"/>
              </a:endParaRPr>
            </a:p>
            <a:p>
              <a:pPr marL="36000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Jornais locais;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Revistas;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Rádio;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Televisão;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360000" marR="0" lvl="0" indent="0" algn="l" defTabSz="914400" rtl="0" eaLnBrk="1" fontAlgn="auto" latinLnBrk="0" hangingPunct="1">
                <a:lnSpc>
                  <a:spcPct val="130000"/>
                </a:lnSpc>
                <a:spcBef>
                  <a:spcPts val="1600"/>
                </a:spcBef>
                <a:spcAft>
                  <a:spcPts val="160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Materiais impressos (cartazes, cartão de visita, banners, etc.).</a:t>
              </a:r>
              <a:endParaRPr kumimoji="0" sz="2400" b="0" i="0" u="none" strike="noStrike" kern="0" cap="none" spc="0" normalizeH="0" baseline="0" noProof="0" dirty="0">
                <a:ln>
                  <a:noFill/>
                </a:ln>
                <a:solidFill>
                  <a:srgbClr val="262626"/>
                </a:solidFill>
                <a:effectLst/>
                <a:uLnTx/>
                <a:uFillTx/>
                <a:latin typeface="Nunito"/>
                <a:ea typeface="Nunito"/>
                <a:cs typeface="Nunito"/>
                <a:sym typeface="Nunito"/>
              </a:endParaRPr>
            </a:p>
          </p:txBody>
        </p:sp>
        <p:cxnSp>
          <p:nvCxnSpPr>
            <p:cNvPr id="11" name="Google Shape;687;p30">
              <a:extLst>
                <a:ext uri="{FF2B5EF4-FFF2-40B4-BE49-F238E27FC236}">
                  <a16:creationId xmlns:a16="http://schemas.microsoft.com/office/drawing/2014/main" id="{31C4719D-9C12-9940-6112-3D041ADE0470}"/>
                </a:ext>
              </a:extLst>
            </p:cNvPr>
            <p:cNvCxnSpPr>
              <a:cxnSpLocks/>
            </p:cNvCxnSpPr>
            <p:nvPr/>
          </p:nvCxnSpPr>
          <p:spPr>
            <a:xfrm>
              <a:off x="1813560" y="5031438"/>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12" name="Google Shape;688;p30">
              <a:extLst>
                <a:ext uri="{FF2B5EF4-FFF2-40B4-BE49-F238E27FC236}">
                  <a16:creationId xmlns:a16="http://schemas.microsoft.com/office/drawing/2014/main" id="{7C3CCBE3-590B-A22A-AC3D-C42C7100ED68}"/>
                </a:ext>
              </a:extLst>
            </p:cNvPr>
            <p:cNvCxnSpPr>
              <a:cxnSpLocks/>
            </p:cNvCxnSpPr>
            <p:nvPr/>
          </p:nvCxnSpPr>
          <p:spPr>
            <a:xfrm>
              <a:off x="1813560" y="3470459"/>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13" name="Google Shape;689;p30">
              <a:extLst>
                <a:ext uri="{FF2B5EF4-FFF2-40B4-BE49-F238E27FC236}">
                  <a16:creationId xmlns:a16="http://schemas.microsoft.com/office/drawing/2014/main" id="{F4F8173A-8CC7-4B42-8B18-682301B4319C}"/>
                </a:ext>
              </a:extLst>
            </p:cNvPr>
            <p:cNvCxnSpPr>
              <a:cxnSpLocks/>
            </p:cNvCxnSpPr>
            <p:nvPr/>
          </p:nvCxnSpPr>
          <p:spPr>
            <a:xfrm>
              <a:off x="1813560" y="3983636"/>
              <a:ext cx="5003107" cy="0"/>
            </a:xfrm>
            <a:prstGeom prst="straightConnector1">
              <a:avLst/>
            </a:prstGeom>
            <a:noFill/>
            <a:ln w="9525" cap="flat" cmpd="sng">
              <a:solidFill>
                <a:srgbClr val="BFBFBF"/>
              </a:solidFill>
              <a:prstDash val="dash"/>
              <a:miter lim="800000"/>
              <a:headEnd type="none" w="sm" len="sm"/>
              <a:tailEnd type="none" w="sm" len="sm"/>
            </a:ln>
          </p:spPr>
        </p:cxnSp>
        <p:cxnSp>
          <p:nvCxnSpPr>
            <p:cNvPr id="14" name="Google Shape;690;p30">
              <a:extLst>
                <a:ext uri="{FF2B5EF4-FFF2-40B4-BE49-F238E27FC236}">
                  <a16:creationId xmlns:a16="http://schemas.microsoft.com/office/drawing/2014/main" id="{555D8900-7F75-27A2-E27F-F37403257BCB}"/>
                </a:ext>
              </a:extLst>
            </p:cNvPr>
            <p:cNvCxnSpPr>
              <a:cxnSpLocks/>
            </p:cNvCxnSpPr>
            <p:nvPr/>
          </p:nvCxnSpPr>
          <p:spPr>
            <a:xfrm>
              <a:off x="1813560" y="4504441"/>
              <a:ext cx="5003107" cy="0"/>
            </a:xfrm>
            <a:prstGeom prst="straightConnector1">
              <a:avLst/>
            </a:prstGeom>
            <a:noFill/>
            <a:ln w="9525" cap="flat" cmpd="sng">
              <a:solidFill>
                <a:srgbClr val="BFBFBF"/>
              </a:solidFill>
              <a:prstDash val="dash"/>
              <a:miter lim="800000"/>
              <a:headEnd type="none" w="sm" len="sm"/>
              <a:tailEnd type="none" w="sm" len="sm"/>
            </a:ln>
          </p:spPr>
        </p:cxnSp>
        <p:sp>
          <p:nvSpPr>
            <p:cNvPr id="15" name="Google Shape;691;p30">
              <a:extLst>
                <a:ext uri="{FF2B5EF4-FFF2-40B4-BE49-F238E27FC236}">
                  <a16:creationId xmlns:a16="http://schemas.microsoft.com/office/drawing/2014/main" id="{46439009-90AC-7DCF-543E-457178989220}"/>
                </a:ext>
              </a:extLst>
            </p:cNvPr>
            <p:cNvSpPr/>
            <p:nvPr/>
          </p:nvSpPr>
          <p:spPr>
            <a:xfrm>
              <a:off x="1488932" y="3160284"/>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6" name="Google Shape;692;p30">
              <a:extLst>
                <a:ext uri="{FF2B5EF4-FFF2-40B4-BE49-F238E27FC236}">
                  <a16:creationId xmlns:a16="http://schemas.microsoft.com/office/drawing/2014/main" id="{C20DB013-8848-1456-F243-7ACF92E3118A}"/>
                </a:ext>
              </a:extLst>
            </p:cNvPr>
            <p:cNvSpPr/>
            <p:nvPr/>
          </p:nvSpPr>
          <p:spPr>
            <a:xfrm>
              <a:off x="1488932" y="3678847"/>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7" name="Google Shape;693;p30">
              <a:extLst>
                <a:ext uri="{FF2B5EF4-FFF2-40B4-BE49-F238E27FC236}">
                  <a16:creationId xmlns:a16="http://schemas.microsoft.com/office/drawing/2014/main" id="{D8385D9F-1085-00EE-B1DA-32F3082FCB17}"/>
                </a:ext>
              </a:extLst>
            </p:cNvPr>
            <p:cNvSpPr/>
            <p:nvPr/>
          </p:nvSpPr>
          <p:spPr>
            <a:xfrm>
              <a:off x="1488932" y="4185819"/>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Google Shape;694;p30">
              <a:extLst>
                <a:ext uri="{FF2B5EF4-FFF2-40B4-BE49-F238E27FC236}">
                  <a16:creationId xmlns:a16="http://schemas.microsoft.com/office/drawing/2014/main" id="{C7B4BE6B-E65C-5CE5-7E8F-3A58C882B6A3}"/>
                </a:ext>
              </a:extLst>
            </p:cNvPr>
            <p:cNvSpPr/>
            <p:nvPr/>
          </p:nvSpPr>
          <p:spPr>
            <a:xfrm>
              <a:off x="1488932" y="4704200"/>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9" name="Google Shape;695;p30">
              <a:extLst>
                <a:ext uri="{FF2B5EF4-FFF2-40B4-BE49-F238E27FC236}">
                  <a16:creationId xmlns:a16="http://schemas.microsoft.com/office/drawing/2014/main" id="{663A6FED-714E-1582-8DCA-74CD5E3CBFC7}"/>
                </a:ext>
              </a:extLst>
            </p:cNvPr>
            <p:cNvSpPr/>
            <p:nvPr/>
          </p:nvSpPr>
          <p:spPr>
            <a:xfrm>
              <a:off x="1488932" y="5245767"/>
              <a:ext cx="212604" cy="144899"/>
            </a:xfrm>
            <a:custGeom>
              <a:avLst/>
              <a:gdLst/>
              <a:ahLst/>
              <a:cxnLst/>
              <a:rect l="l" t="t" r="r" b="b"/>
              <a:pathLst>
                <a:path w="6038099" h="4741078" extrusionOk="0">
                  <a:moveTo>
                    <a:pt x="-1004" y="2444405"/>
                  </a:moveTo>
                  <a:cubicBezTo>
                    <a:pt x="896386" y="2160297"/>
                    <a:pt x="1793776" y="1864924"/>
                    <a:pt x="2654944" y="1507579"/>
                  </a:cubicBezTo>
                  <a:cubicBezTo>
                    <a:pt x="2877078" y="1415023"/>
                    <a:pt x="3129797" y="1312808"/>
                    <a:pt x="3326171" y="1224278"/>
                  </a:cubicBezTo>
                  <a:lnTo>
                    <a:pt x="3326171" y="1224278"/>
                  </a:lnTo>
                  <a:cubicBezTo>
                    <a:pt x="4049715" y="891882"/>
                    <a:pt x="4753944" y="520371"/>
                    <a:pt x="5436450" y="111193"/>
                  </a:cubicBezTo>
                  <a:cubicBezTo>
                    <a:pt x="5640065" y="-12752"/>
                    <a:pt x="5809088" y="-31261"/>
                    <a:pt x="5914516" y="44393"/>
                  </a:cubicBezTo>
                  <a:cubicBezTo>
                    <a:pt x="6075483" y="160289"/>
                    <a:pt x="6098020" y="498318"/>
                    <a:pt x="5859783" y="1042385"/>
                  </a:cubicBezTo>
                  <a:cubicBezTo>
                    <a:pt x="5244900" y="2450840"/>
                    <a:pt x="4078698" y="3796523"/>
                    <a:pt x="2865004" y="4740590"/>
                  </a:cubicBezTo>
                  <a:lnTo>
                    <a:pt x="2865004" y="4740590"/>
                  </a:lnTo>
                  <a:cubicBezTo>
                    <a:pt x="1722951" y="4244172"/>
                    <a:pt x="734614" y="3451409"/>
                    <a:pt x="2213" y="2444405"/>
                  </a:cubicBezTo>
                </a:path>
              </a:pathLst>
            </a:custGeom>
            <a:solidFill>
              <a:schemeClr val="lt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99"/>
        <p:cNvGrpSpPr/>
        <p:nvPr/>
      </p:nvGrpSpPr>
      <p:grpSpPr>
        <a:xfrm>
          <a:off x="0" y="0"/>
          <a:ext cx="0" cy="0"/>
          <a:chOff x="0" y="0"/>
          <a:chExt cx="0" cy="0"/>
        </a:xfrm>
      </p:grpSpPr>
      <p:pic>
        <p:nvPicPr>
          <p:cNvPr id="700" name="Google Shape;700;p31"/>
          <p:cNvPicPr preferRelativeResize="0"/>
          <p:nvPr/>
        </p:nvPicPr>
        <p:blipFill rotWithShape="1">
          <a:blip r:embed="rId3">
            <a:alphaModFix/>
          </a:blip>
          <a:srcRect l="20709" r="9692" b="8726"/>
          <a:stretch/>
        </p:blipFill>
        <p:spPr>
          <a:xfrm>
            <a:off x="2879678" y="0"/>
            <a:ext cx="9312324" cy="6857998"/>
          </a:xfrm>
          <a:prstGeom prst="rect">
            <a:avLst/>
          </a:prstGeom>
          <a:noFill/>
          <a:ln>
            <a:noFill/>
          </a:ln>
        </p:spPr>
      </p:pic>
      <p:sp>
        <p:nvSpPr>
          <p:cNvPr id="701" name="Google Shape;701;p31"/>
          <p:cNvSpPr/>
          <p:nvPr/>
        </p:nvSpPr>
        <p:spPr>
          <a:xfrm>
            <a:off x="0" y="-2"/>
            <a:ext cx="9125100" cy="6858000"/>
          </a:xfrm>
          <a:prstGeom prst="rect">
            <a:avLst/>
          </a:prstGeom>
          <a:gradFill>
            <a:gsLst>
              <a:gs pos="0">
                <a:schemeClr val="dk2"/>
              </a:gs>
              <a:gs pos="39000">
                <a:schemeClr val="dk2"/>
              </a:gs>
              <a:gs pos="100000">
                <a:srgbClr val="F06478">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nvGrpSpPr>
          <p:cNvPr id="702" name="Google Shape;702;p31"/>
          <p:cNvGrpSpPr/>
          <p:nvPr/>
        </p:nvGrpSpPr>
        <p:grpSpPr>
          <a:xfrm rot="-9439497">
            <a:off x="3981876" y="3890505"/>
            <a:ext cx="944501" cy="888693"/>
            <a:chOff x="194157" y="674041"/>
            <a:chExt cx="944531" cy="888721"/>
          </a:xfrm>
        </p:grpSpPr>
        <p:pic>
          <p:nvPicPr>
            <p:cNvPr id="703" name="Google Shape;703;p31"/>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704" name="Google Shape;704;p31"/>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grpSp>
        <p:nvGrpSpPr>
          <p:cNvPr id="705" name="Google Shape;705;p31"/>
          <p:cNvGrpSpPr/>
          <p:nvPr/>
        </p:nvGrpSpPr>
        <p:grpSpPr>
          <a:xfrm rot="1166002">
            <a:off x="537555" y="1371784"/>
            <a:ext cx="944501" cy="888693"/>
            <a:chOff x="194157" y="674041"/>
            <a:chExt cx="944531" cy="888721"/>
          </a:xfrm>
        </p:grpSpPr>
        <p:pic>
          <p:nvPicPr>
            <p:cNvPr id="706" name="Google Shape;706;p31"/>
            <p:cNvPicPr preferRelativeResize="0"/>
            <p:nvPr/>
          </p:nvPicPr>
          <p:blipFill rotWithShape="1">
            <a:blip r:embed="rId4">
              <a:alphaModFix/>
            </a:blip>
            <a:srcRect/>
            <a:stretch/>
          </p:blipFill>
          <p:spPr>
            <a:xfrm rot="5591530" flipH="1">
              <a:off x="131992" y="774051"/>
              <a:ext cx="782592" cy="615639"/>
            </a:xfrm>
            <a:prstGeom prst="rect">
              <a:avLst/>
            </a:prstGeom>
            <a:noFill/>
            <a:ln>
              <a:noFill/>
            </a:ln>
          </p:spPr>
        </p:pic>
        <p:pic>
          <p:nvPicPr>
            <p:cNvPr id="707" name="Google Shape;707;p31"/>
            <p:cNvPicPr preferRelativeResize="0"/>
            <p:nvPr/>
          </p:nvPicPr>
          <p:blipFill rotWithShape="1">
            <a:blip r:embed="rId5">
              <a:alphaModFix/>
            </a:blip>
            <a:srcRect/>
            <a:stretch/>
          </p:blipFill>
          <p:spPr>
            <a:xfrm rot="5591530" flipH="1">
              <a:off x="418261" y="847112"/>
              <a:ext cx="782592" cy="615639"/>
            </a:xfrm>
            <a:prstGeom prst="rect">
              <a:avLst/>
            </a:prstGeom>
            <a:noFill/>
            <a:ln>
              <a:noFill/>
            </a:ln>
          </p:spPr>
        </p:pic>
      </p:grpSp>
      <p:sp>
        <p:nvSpPr>
          <p:cNvPr id="708" name="Google Shape;708;p31"/>
          <p:cNvSpPr txBox="1"/>
          <p:nvPr/>
        </p:nvSpPr>
        <p:spPr>
          <a:xfrm>
            <a:off x="944523" y="1771887"/>
            <a:ext cx="3839300" cy="3323946"/>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15000"/>
              </a:lnSpc>
              <a:spcBef>
                <a:spcPts val="0"/>
              </a:spcBef>
              <a:spcAft>
                <a:spcPts val="0"/>
              </a:spcAft>
              <a:buClr>
                <a:srgbClr val="FFFFFF"/>
              </a:buClr>
              <a:buSzPts val="2400"/>
              <a:buFont typeface="Exo 2 ExtraBold"/>
              <a:buNone/>
              <a:tabLst/>
              <a:defRPr/>
            </a:pPr>
            <a:r>
              <a:rPr kumimoji="0" lang="pt-BR" sz="24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Só se aprende com a experiência. Portanto, não importa o que as pessoas lhe digam, você tem que viver e cometer seus próprios erros para aprender.</a:t>
            </a:r>
            <a:endParaRPr kumimoji="0" sz="24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a:p>
            <a:pPr marL="0" marR="0" lvl="0" indent="0" algn="ctr" defTabSz="914400" rtl="0" eaLnBrk="1" fontAlgn="auto" latinLnBrk="0" hangingPunct="1">
              <a:lnSpc>
                <a:spcPct val="130000"/>
              </a:lnSpc>
              <a:spcBef>
                <a:spcPts val="0"/>
              </a:spcBef>
              <a:spcAft>
                <a:spcPts val="0"/>
              </a:spcAft>
              <a:buClr>
                <a:srgbClr val="262626"/>
              </a:buClr>
              <a:buSzPts val="2000"/>
              <a:buFont typeface="Nunito"/>
              <a:buNone/>
              <a:tabLst/>
              <a:defRPr/>
            </a:pPr>
            <a:endParaRPr kumimoji="0" sz="20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a:p>
            <a:pPr marL="0" marR="0" lvl="0" indent="0" algn="ctr" defTabSz="914400" rtl="0" eaLnBrk="1" fontAlgn="auto" latinLnBrk="0" hangingPunct="1">
              <a:lnSpc>
                <a:spcPct val="115000"/>
              </a:lnSpc>
              <a:spcBef>
                <a:spcPts val="0"/>
              </a:spcBef>
              <a:spcAft>
                <a:spcPts val="0"/>
              </a:spcAft>
              <a:buClr>
                <a:srgbClr val="FFFFFF"/>
              </a:buClr>
              <a:buSzPts val="1600"/>
              <a:buFont typeface="Exo 2 ExtraBold"/>
              <a:buNone/>
              <a:tabLst/>
              <a:defRPr/>
            </a:pPr>
            <a:r>
              <a:rPr kumimoji="0" lang="pt-BR" sz="16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Emma Watson </a:t>
            </a:r>
            <a:r>
              <a:rPr kumimoji="0" lang="pt-BR" sz="1600" b="1" i="1" u="none" strike="noStrike" kern="0" cap="none" spc="0" normalizeH="0" baseline="0" noProof="0">
                <a:ln>
                  <a:noFill/>
                </a:ln>
                <a:solidFill>
                  <a:srgbClr val="FFFFFF"/>
                </a:solidFill>
                <a:effectLst/>
                <a:uLnTx/>
                <a:uFillTx/>
                <a:latin typeface="Exo 2 SemiBold"/>
                <a:ea typeface="Exo 2 SemiBold"/>
                <a:cs typeface="Exo 2 SemiBold"/>
                <a:sym typeface="Exo 2 SemiBold"/>
              </a:rPr>
              <a:t>– atriz e ativista britânica</a:t>
            </a:r>
            <a:endParaRPr kumimoji="0" sz="1800" b="1" i="1" u="none" strike="noStrike" kern="0" cap="none" spc="0" normalizeH="0" baseline="0" noProof="0">
              <a:ln>
                <a:noFill/>
              </a:ln>
              <a:solidFill>
                <a:srgbClr val="FFFFFF"/>
              </a:solidFill>
              <a:effectLst/>
              <a:uLnTx/>
              <a:uFillTx/>
              <a:latin typeface="Exo 2 SemiBold"/>
              <a:ea typeface="Exo 2 SemiBold"/>
              <a:cs typeface="Exo 2 SemiBold"/>
              <a:sym typeface="Exo 2 SemiBold"/>
            </a:endParaRPr>
          </a:p>
        </p:txBody>
      </p:sp>
      <p:sp>
        <p:nvSpPr>
          <p:cNvPr id="710" name="Google Shape;710;p31"/>
          <p:cNvSpPr/>
          <p:nvPr/>
        </p:nvSpPr>
        <p:spPr>
          <a:xfrm rot="-3002956" flipH="1">
            <a:off x="-3165012" y="4776221"/>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11" name="Google Shape;711;p31"/>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33</a:t>
            </a:fld>
            <a:endParaRPr kumimoji="0"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p:txBody>
      </p:sp>
      <p:sp>
        <p:nvSpPr>
          <p:cNvPr id="2" name="Google Shape;710;p31">
            <a:extLst>
              <a:ext uri="{FF2B5EF4-FFF2-40B4-BE49-F238E27FC236}">
                <a16:creationId xmlns:a16="http://schemas.microsoft.com/office/drawing/2014/main" id="{DC14F1B9-A446-2E8D-242D-2BA654B9843F}"/>
              </a:ext>
            </a:extLst>
          </p:cNvPr>
          <p:cNvSpPr/>
          <p:nvPr/>
        </p:nvSpPr>
        <p:spPr>
          <a:xfrm rot="20762849">
            <a:off x="4954049" y="-4184489"/>
            <a:ext cx="10439729" cy="13124548"/>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16"/>
        <p:cNvGrpSpPr/>
        <p:nvPr/>
      </p:nvGrpSpPr>
      <p:grpSpPr>
        <a:xfrm>
          <a:off x="0" y="0"/>
          <a:ext cx="0" cy="0"/>
          <a:chOff x="0" y="0"/>
          <a:chExt cx="0" cy="0"/>
        </a:xfrm>
      </p:grpSpPr>
      <p:pic>
        <p:nvPicPr>
          <p:cNvPr id="4" name="Imagem 3" descr="Pessoas sentadas em frente a computador&#10;&#10;Descrição gerada automaticamente com confiança média">
            <a:extLst>
              <a:ext uri="{FF2B5EF4-FFF2-40B4-BE49-F238E27FC236}">
                <a16:creationId xmlns:a16="http://schemas.microsoft.com/office/drawing/2014/main" id="{2D51ED28-186D-5ABF-FE17-20A2FD69CF75}"/>
              </a:ext>
            </a:extLst>
          </p:cNvPr>
          <p:cNvPicPr>
            <a:picLocks noChangeAspect="1"/>
          </p:cNvPicPr>
          <p:nvPr/>
        </p:nvPicPr>
        <p:blipFill rotWithShape="1">
          <a:blip r:embed="rId3"/>
          <a:srcRect l="10584" r="13656"/>
          <a:stretch/>
        </p:blipFill>
        <p:spPr>
          <a:xfrm>
            <a:off x="4315326" y="0"/>
            <a:ext cx="7876674" cy="6931230"/>
          </a:xfrm>
          <a:prstGeom prst="rect">
            <a:avLst/>
          </a:prstGeom>
        </p:spPr>
      </p:pic>
      <p:sp>
        <p:nvSpPr>
          <p:cNvPr id="718" name="Google Shape;718;p32"/>
          <p:cNvSpPr/>
          <p:nvPr/>
        </p:nvSpPr>
        <p:spPr>
          <a:xfrm>
            <a:off x="-139578" y="0"/>
            <a:ext cx="8076815" cy="6959798"/>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20" name="Google Shape;720;p32"/>
          <p:cNvSpPr txBox="1"/>
          <p:nvPr/>
        </p:nvSpPr>
        <p:spPr>
          <a:xfrm>
            <a:off x="705776" y="2439908"/>
            <a:ext cx="4029320" cy="2308284"/>
          </a:xfrm>
          <a:prstGeom prst="rect">
            <a:avLst/>
          </a:prstGeom>
          <a:noFill/>
          <a:ln>
            <a:noFill/>
          </a:ln>
        </p:spPr>
        <p:txBody>
          <a:bodyPr spcFirstLastPara="1" wrap="square" lIns="91425" tIns="45700" rIns="91425" bIns="45700" anchor="b"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pt-BR" sz="4800" b="1" i="1" kern="0" dirty="0">
                <a:solidFill>
                  <a:srgbClr val="FFFFFF"/>
                </a:solidFill>
                <a:latin typeface="Exo 2 ExtraBold"/>
                <a:sym typeface="Exo 2 ExtraBold"/>
              </a:rPr>
              <a:t>Chegou a hora </a:t>
            </a:r>
            <a:r>
              <a:rPr lang="pt-BR" sz="4800" b="1" i="1" kern="0" dirty="0">
                <a:solidFill>
                  <a:srgbClr val="FFFFFF"/>
                </a:solidFill>
                <a:latin typeface="Exo 2 ExtraBold"/>
                <a:sym typeface="Nunito"/>
              </a:rPr>
              <a:t>de colocar em prática!</a:t>
            </a:r>
            <a:endParaRPr sz="4800" b="1" i="1" kern="0" dirty="0">
              <a:solidFill>
                <a:srgbClr val="FFFFFF"/>
              </a:solidFill>
              <a:latin typeface="Exo 2 ExtraBold"/>
              <a:sym typeface="Arial"/>
            </a:endParaRPr>
          </a:p>
        </p:txBody>
      </p:sp>
      <p:sp>
        <p:nvSpPr>
          <p:cNvPr id="2" name="Google Shape;710;p31">
            <a:extLst>
              <a:ext uri="{FF2B5EF4-FFF2-40B4-BE49-F238E27FC236}">
                <a16:creationId xmlns:a16="http://schemas.microsoft.com/office/drawing/2014/main" id="{B4F10DE1-A63A-A0E0-36F0-11EBE6B94473}"/>
              </a:ext>
            </a:extLst>
          </p:cNvPr>
          <p:cNvSpPr/>
          <p:nvPr/>
        </p:nvSpPr>
        <p:spPr>
          <a:xfrm rot="1648393">
            <a:off x="5054462" y="-2968224"/>
            <a:ext cx="10439729" cy="13124548"/>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lumMod val="10000"/>
            <a:lumOff val="90000"/>
          </a:schemeClr>
        </a:solidFill>
        <a:effectLst/>
      </p:bgPr>
    </p:bg>
    <p:spTree>
      <p:nvGrpSpPr>
        <p:cNvPr id="1" name="Shape 732"/>
        <p:cNvGrpSpPr/>
        <p:nvPr/>
      </p:nvGrpSpPr>
      <p:grpSpPr>
        <a:xfrm>
          <a:off x="0" y="0"/>
          <a:ext cx="0" cy="0"/>
          <a:chOff x="0" y="0"/>
          <a:chExt cx="0" cy="0"/>
        </a:xfrm>
      </p:grpSpPr>
      <p:sp>
        <p:nvSpPr>
          <p:cNvPr id="733" name="Google Shape;733;p33"/>
          <p:cNvSpPr/>
          <p:nvPr/>
        </p:nvSpPr>
        <p:spPr>
          <a:xfrm rot="9040897" flipH="1">
            <a:off x="6494244" y="4531816"/>
            <a:ext cx="9859929" cy="8116624"/>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34" name="Google Shape;734;p33"/>
          <p:cNvSpPr txBox="1"/>
          <p:nvPr/>
        </p:nvSpPr>
        <p:spPr>
          <a:xfrm>
            <a:off x="873072" y="1570311"/>
            <a:ext cx="10445855" cy="769441"/>
          </a:xfrm>
          <a:prstGeom prst="rect">
            <a:avLst/>
          </a:prstGeom>
          <a:noFill/>
          <a:ln>
            <a:noFill/>
          </a:ln>
        </p:spPr>
        <p:txBody>
          <a:bodyPr spcFirstLastPara="1" wrap="square" lIns="91425" tIns="45700" rIns="91425" bIns="45700" anchor="b"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dirty="0">
                <a:ln>
                  <a:noFill/>
                </a:ln>
                <a:solidFill>
                  <a:schemeClr val="bg2"/>
                </a:solidFill>
                <a:effectLst/>
                <a:uLnTx/>
                <a:uFillTx/>
                <a:latin typeface="Exo 2 ExtraBold"/>
                <a:ea typeface="Exo 2 ExtraBold"/>
                <a:cs typeface="Exo 2 ExtraBold"/>
                <a:sym typeface="Exo 2 ExtraBold"/>
              </a:rPr>
              <a:t>Negócios de Mulheres</a:t>
            </a:r>
            <a:endParaRPr kumimoji="0" sz="3200" b="0" i="1" u="none" strike="noStrike" kern="0" cap="none" spc="0" normalizeH="0" baseline="0" noProof="0" dirty="0">
              <a:ln>
                <a:noFill/>
              </a:ln>
              <a:solidFill>
                <a:schemeClr val="bg2"/>
              </a:solidFill>
              <a:effectLst/>
              <a:uLnTx/>
              <a:uFillTx/>
              <a:latin typeface="Nunito"/>
              <a:ea typeface="Nunito"/>
              <a:cs typeface="Nunito"/>
              <a:sym typeface="Nunito"/>
            </a:endParaRPr>
          </a:p>
        </p:txBody>
      </p:sp>
      <p:pic>
        <p:nvPicPr>
          <p:cNvPr id="735" name="Google Shape;735;p33"/>
          <p:cNvPicPr preferRelativeResize="0"/>
          <p:nvPr/>
        </p:nvPicPr>
        <p:blipFill rotWithShape="1">
          <a:blip r:embed="rId3">
            <a:alphaModFix/>
          </a:blip>
          <a:srcRect/>
          <a:stretch/>
        </p:blipFill>
        <p:spPr>
          <a:xfrm rot="6284181">
            <a:off x="-287058" y="-899964"/>
            <a:ext cx="2699098" cy="3242113"/>
          </a:xfrm>
          <a:prstGeom prst="rect">
            <a:avLst/>
          </a:prstGeom>
          <a:noFill/>
          <a:ln>
            <a:noFill/>
          </a:ln>
        </p:spPr>
      </p:pic>
      <p:sp>
        <p:nvSpPr>
          <p:cNvPr id="736" name="Google Shape;736;p33"/>
          <p:cNvSpPr txBox="1"/>
          <p:nvPr/>
        </p:nvSpPr>
        <p:spPr>
          <a:xfrm>
            <a:off x="767791" y="26433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dirty="0">
                <a:ln>
                  <a:noFill/>
                </a:ln>
                <a:solidFill>
                  <a:schemeClr val="tx2"/>
                </a:solidFill>
                <a:effectLst/>
                <a:uLnTx/>
                <a:uFillTx/>
                <a:latin typeface="Exo 2 ExtraBold"/>
                <a:ea typeface="Exo 2 ExtraBold"/>
                <a:cs typeface="Exo 2 ExtraBold"/>
                <a:sym typeface="Exo 2 ExtraBold"/>
              </a:rPr>
              <a:t>1</a:t>
            </a:r>
            <a:endParaRPr kumimoji="0" sz="1400" b="0" i="0" u="none" strike="noStrike" kern="0" cap="none" spc="0" normalizeH="0" baseline="0" noProof="0" dirty="0">
              <a:ln>
                <a:noFill/>
              </a:ln>
              <a:solidFill>
                <a:schemeClr val="tx2"/>
              </a:solidFill>
              <a:effectLst/>
              <a:uLnTx/>
              <a:uFillTx/>
              <a:latin typeface="Arial"/>
              <a:cs typeface="Arial"/>
              <a:sym typeface="Arial"/>
            </a:endParaRPr>
          </a:p>
        </p:txBody>
      </p:sp>
      <p:sp>
        <p:nvSpPr>
          <p:cNvPr id="737" name="Google Shape;737;p33"/>
          <p:cNvSpPr txBox="1"/>
          <p:nvPr/>
        </p:nvSpPr>
        <p:spPr>
          <a:xfrm>
            <a:off x="3004232" y="26433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2</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738" name="Google Shape;738;p33"/>
          <p:cNvSpPr txBox="1"/>
          <p:nvPr/>
        </p:nvSpPr>
        <p:spPr>
          <a:xfrm>
            <a:off x="5240673" y="26433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3</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739" name="Google Shape;739;p33"/>
          <p:cNvSpPr txBox="1"/>
          <p:nvPr/>
        </p:nvSpPr>
        <p:spPr>
          <a:xfrm>
            <a:off x="7477114" y="26433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4</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740" name="Google Shape;740;p33"/>
          <p:cNvSpPr txBox="1"/>
          <p:nvPr/>
        </p:nvSpPr>
        <p:spPr>
          <a:xfrm>
            <a:off x="9713554" y="26433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5</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741" name="Google Shape;741;p33"/>
          <p:cNvSpPr/>
          <p:nvPr/>
        </p:nvSpPr>
        <p:spPr>
          <a:xfrm rot="9802406" flipH="1">
            <a:off x="2104018" y="5245914"/>
            <a:ext cx="10752211" cy="8851144"/>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a:gsLst>
              <a:gs pos="0">
                <a:schemeClr val="lt2"/>
              </a:gs>
              <a:gs pos="50000">
                <a:schemeClr val="lt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46"/>
        <p:cNvGrpSpPr/>
        <p:nvPr/>
      </p:nvGrpSpPr>
      <p:grpSpPr>
        <a:xfrm>
          <a:off x="0" y="0"/>
          <a:ext cx="0" cy="0"/>
          <a:chOff x="0" y="0"/>
          <a:chExt cx="0" cy="0"/>
        </a:xfrm>
      </p:grpSpPr>
      <p:pic>
        <p:nvPicPr>
          <p:cNvPr id="747" name="Google Shape;747;p34" descr="Mulher de chapéu segurando celular&#10;&#10;Descrição gerada automaticamente com confiança baixa"/>
          <p:cNvPicPr preferRelativeResize="0"/>
          <p:nvPr/>
        </p:nvPicPr>
        <p:blipFill rotWithShape="1">
          <a:blip r:embed="rId3">
            <a:alphaModFix/>
          </a:blip>
          <a:srcRect/>
          <a:stretch/>
        </p:blipFill>
        <p:spPr>
          <a:xfrm>
            <a:off x="1580583" y="-78219"/>
            <a:ext cx="10693711" cy="6936219"/>
          </a:xfrm>
          <a:prstGeom prst="rect">
            <a:avLst/>
          </a:prstGeom>
          <a:noFill/>
          <a:ln>
            <a:noFill/>
          </a:ln>
        </p:spPr>
      </p:pic>
      <p:sp>
        <p:nvSpPr>
          <p:cNvPr id="748" name="Google Shape;748;p34"/>
          <p:cNvSpPr/>
          <p:nvPr/>
        </p:nvSpPr>
        <p:spPr>
          <a:xfrm rot="-5984322" flipH="1">
            <a:off x="-6442970" y="-1747574"/>
            <a:ext cx="14809256" cy="1219087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50" name="Google Shape;750;p34"/>
          <p:cNvSpPr txBox="1"/>
          <p:nvPr/>
        </p:nvSpPr>
        <p:spPr>
          <a:xfrm>
            <a:off x="1278310" y="629909"/>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1</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34"/>
          <p:cNvSpPr txBox="1"/>
          <p:nvPr/>
        </p:nvSpPr>
        <p:spPr>
          <a:xfrm>
            <a:off x="512482" y="4864659"/>
            <a:ext cx="4377663" cy="41238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52" name="Google Shape;752;p34"/>
          <p:cNvSpPr txBox="1"/>
          <p:nvPr/>
        </p:nvSpPr>
        <p:spPr>
          <a:xfrm>
            <a:off x="1026412" y="2597613"/>
            <a:ext cx="4937921" cy="281303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Mulher </a:t>
            </a:r>
            <a:r>
              <a:rPr lang="pt-BR" sz="3200" b="1" kern="0" dirty="0">
                <a:solidFill>
                  <a:schemeClr val="bg1"/>
                </a:solidFill>
                <a:latin typeface="Nunito"/>
                <a:ea typeface="Nunito"/>
                <a:cs typeface="Nunito"/>
                <a:sym typeface="Nunito"/>
              </a:rPr>
              <a:t>e</a:t>
            </a: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m Casa </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Especializada em preparos domésticos.</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Cidade Pequena litorânea.</a:t>
            </a:r>
            <a:endParaRPr kumimoji="0" sz="1400" b="0" i="0" u="none" strike="noStrike" kern="0" cap="none" spc="0" normalizeH="0" baseline="0" noProof="0" dirty="0">
              <a:ln>
                <a:noFill/>
              </a:ln>
              <a:solidFill>
                <a:schemeClr val="bg1"/>
              </a:solidFill>
              <a:effectLst/>
              <a:uLnTx/>
              <a:uFillTx/>
              <a:latin typeface="Arial"/>
              <a:cs typeface="Arial"/>
              <a:sym typeface="Arial"/>
            </a:endParaRPr>
          </a:p>
        </p:txBody>
      </p:sp>
    </p:spTree>
  </p:cSld>
  <p:clrMapOvr>
    <a:masterClrMapping/>
  </p:clrMapOvr>
  <p:transition spd="slow">
    <p:push/>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57"/>
        <p:cNvGrpSpPr/>
        <p:nvPr/>
      </p:nvGrpSpPr>
      <p:grpSpPr>
        <a:xfrm>
          <a:off x="0" y="0"/>
          <a:ext cx="0" cy="0"/>
          <a:chOff x="0" y="0"/>
          <a:chExt cx="0" cy="0"/>
        </a:xfrm>
      </p:grpSpPr>
      <p:pic>
        <p:nvPicPr>
          <p:cNvPr id="758" name="Google Shape;758;p35" descr="Uma imagem contendo pessoa, no interior, criança, segurando&#10;&#10;Descrição gerada automaticamente"/>
          <p:cNvPicPr preferRelativeResize="0"/>
          <p:nvPr/>
        </p:nvPicPr>
        <p:blipFill rotWithShape="1">
          <a:blip r:embed="rId3">
            <a:alphaModFix/>
          </a:blip>
          <a:srcRect/>
          <a:stretch/>
        </p:blipFill>
        <p:spPr>
          <a:xfrm flipH="1">
            <a:off x="-508811" y="0"/>
            <a:ext cx="10283833" cy="6858015"/>
          </a:xfrm>
          <a:prstGeom prst="rect">
            <a:avLst/>
          </a:prstGeom>
          <a:noFill/>
          <a:ln>
            <a:noFill/>
          </a:ln>
        </p:spPr>
      </p:pic>
      <p:sp>
        <p:nvSpPr>
          <p:cNvPr id="759" name="Google Shape;759;p35"/>
          <p:cNvSpPr/>
          <p:nvPr/>
        </p:nvSpPr>
        <p:spPr>
          <a:xfrm rot="5009210" flipH="1">
            <a:off x="4487542" y="-3832965"/>
            <a:ext cx="15316650" cy="12608558"/>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60" name="Google Shape;760;p35"/>
          <p:cNvSpPr txBox="1"/>
          <p:nvPr/>
        </p:nvSpPr>
        <p:spPr>
          <a:xfrm>
            <a:off x="9068124" y="683267"/>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2</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761" name="Google Shape;761;p35"/>
          <p:cNvSpPr txBox="1"/>
          <p:nvPr/>
        </p:nvSpPr>
        <p:spPr>
          <a:xfrm>
            <a:off x="8040155" y="2471313"/>
            <a:ext cx="4087673" cy="281303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lang="pt-PT" sz="3200" b="1" kern="0" dirty="0">
                <a:solidFill>
                  <a:schemeClr val="bg1"/>
                </a:solidFill>
                <a:latin typeface="Nunito"/>
                <a:ea typeface="Nunito"/>
                <a:cs typeface="Nunito"/>
                <a:sym typeface="Nunito"/>
              </a:rPr>
              <a:t>Colcha de Retalhos</a:t>
            </a:r>
            <a:endParaRPr kumimoji="0" lang="pt-PT" sz="2400" b="0"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PT" sz="2400" b="0" i="0" u="none" strike="noStrike" kern="0" cap="none" spc="0" normalizeH="0" baseline="0" noProof="0" dirty="0">
                <a:ln>
                  <a:noFill/>
                </a:ln>
                <a:solidFill>
                  <a:schemeClr val="bg1"/>
                </a:solidFill>
                <a:effectLst/>
                <a:uLnTx/>
                <a:uFillTx/>
                <a:latin typeface="Nunito"/>
                <a:ea typeface="Nunito"/>
                <a:cs typeface="Nunito"/>
                <a:sym typeface="Nunito"/>
              </a:rPr>
              <a:t>Especializada em Serviços de costura em domicilio.</a:t>
            </a:r>
            <a:endParaRPr kumimoji="0" lang="pt-PT" sz="3200" b="1"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PT" sz="3200" b="1" i="0" u="none" strike="noStrike" kern="0" cap="none" spc="0" normalizeH="0" baseline="0" noProof="0" dirty="0">
                <a:ln>
                  <a:noFill/>
                </a:ln>
                <a:solidFill>
                  <a:schemeClr val="bg1"/>
                </a:solidFill>
                <a:effectLst/>
                <a:uLnTx/>
                <a:uFillTx/>
                <a:latin typeface="Nunito"/>
                <a:ea typeface="Nunito"/>
                <a:cs typeface="Nunito"/>
                <a:sym typeface="Nunito"/>
              </a:rPr>
              <a:t>Localização</a:t>
            </a:r>
            <a:endParaRPr kumimoji="0" lang="pt-PT" sz="2400" b="0"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PT" sz="2400" b="0" i="0" u="none" strike="noStrike" kern="0" cap="none" spc="0" normalizeH="0" baseline="0" noProof="0" dirty="0">
                <a:ln>
                  <a:noFill/>
                </a:ln>
                <a:solidFill>
                  <a:schemeClr val="bg1"/>
                </a:solidFill>
                <a:effectLst/>
                <a:uLnTx/>
                <a:uFillTx/>
                <a:latin typeface="Nunito"/>
                <a:ea typeface="Nunito"/>
                <a:cs typeface="Nunito"/>
                <a:sym typeface="Nunito"/>
              </a:rPr>
              <a:t>Cidade Grande.</a:t>
            </a:r>
            <a:endParaRPr kumimoji="0" lang="pt-PT" sz="1400" b="0" i="0" u="none" strike="noStrike" kern="0" cap="none" spc="0" normalizeH="0" baseline="0" noProof="0" dirty="0">
              <a:ln>
                <a:noFill/>
              </a:ln>
              <a:solidFill>
                <a:schemeClr val="bg1"/>
              </a:solidFill>
              <a:effectLst/>
              <a:uLnTx/>
              <a:uFillTx/>
              <a:latin typeface="Arial"/>
              <a:cs typeface="Arial"/>
              <a:sym typeface="Arial"/>
            </a:endParaRPr>
          </a:p>
        </p:txBody>
      </p:sp>
      <p:pic>
        <p:nvPicPr>
          <p:cNvPr id="762" name="Google Shape;762;p35"/>
          <p:cNvPicPr preferRelativeResize="0"/>
          <p:nvPr/>
        </p:nvPicPr>
        <p:blipFill rotWithShape="1">
          <a:blip r:embed="rId4">
            <a:alphaModFix/>
          </a:blip>
          <a:srcRect/>
          <a:stretch/>
        </p:blipFill>
        <p:spPr>
          <a:xfrm rot="6284181">
            <a:off x="126039" y="-700947"/>
            <a:ext cx="2699098" cy="3242113"/>
          </a:xfrm>
          <a:prstGeom prst="rect">
            <a:avLst/>
          </a:prstGeom>
          <a:noFill/>
          <a:ln>
            <a:noFill/>
          </a:ln>
        </p:spPr>
      </p:pic>
    </p:spTree>
  </p:cSld>
  <p:clrMapOvr>
    <a:masterClrMapping/>
  </p:clrMapOvr>
  <p:transition spd="slow">
    <p:push dir="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67"/>
        <p:cNvGrpSpPr/>
        <p:nvPr/>
      </p:nvGrpSpPr>
      <p:grpSpPr>
        <a:xfrm>
          <a:off x="0" y="0"/>
          <a:ext cx="0" cy="0"/>
          <a:chOff x="0" y="0"/>
          <a:chExt cx="0" cy="0"/>
        </a:xfrm>
      </p:grpSpPr>
      <p:pic>
        <p:nvPicPr>
          <p:cNvPr id="768" name="Google Shape;768;p36" descr="Prato de comida com legumes e frutas&#10;&#10;Descrição gerada automaticamente"/>
          <p:cNvPicPr preferRelativeResize="0"/>
          <p:nvPr/>
        </p:nvPicPr>
        <p:blipFill rotWithShape="1">
          <a:blip r:embed="rId3">
            <a:alphaModFix/>
          </a:blip>
          <a:srcRect/>
          <a:stretch/>
        </p:blipFill>
        <p:spPr>
          <a:xfrm rot="-5400000">
            <a:off x="5309485" y="-1713116"/>
            <a:ext cx="6852465" cy="10278697"/>
          </a:xfrm>
          <a:prstGeom prst="rect">
            <a:avLst/>
          </a:prstGeom>
          <a:noFill/>
          <a:ln>
            <a:noFill/>
          </a:ln>
        </p:spPr>
      </p:pic>
      <p:sp>
        <p:nvSpPr>
          <p:cNvPr id="769" name="Google Shape;769;p36"/>
          <p:cNvSpPr/>
          <p:nvPr/>
        </p:nvSpPr>
        <p:spPr>
          <a:xfrm rot="-5984322" flipH="1">
            <a:off x="-6442970" y="-1747574"/>
            <a:ext cx="14809256" cy="1219087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770" name="Google Shape;770;p36"/>
          <p:cNvPicPr preferRelativeResize="0"/>
          <p:nvPr/>
        </p:nvPicPr>
        <p:blipFill rotWithShape="1">
          <a:blip r:embed="rId4">
            <a:alphaModFix/>
          </a:blip>
          <a:srcRect/>
          <a:stretch/>
        </p:blipFill>
        <p:spPr>
          <a:xfrm rot="6284181">
            <a:off x="-307095" y="-636779"/>
            <a:ext cx="2699098" cy="3242113"/>
          </a:xfrm>
          <a:prstGeom prst="rect">
            <a:avLst/>
          </a:prstGeom>
          <a:noFill/>
          <a:ln>
            <a:noFill/>
          </a:ln>
        </p:spPr>
      </p:pic>
      <p:sp>
        <p:nvSpPr>
          <p:cNvPr id="771" name="Google Shape;771;p36"/>
          <p:cNvSpPr txBox="1"/>
          <p:nvPr/>
        </p:nvSpPr>
        <p:spPr>
          <a:xfrm>
            <a:off x="1294352" y="421363"/>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3</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36"/>
          <p:cNvSpPr txBox="1"/>
          <p:nvPr/>
        </p:nvSpPr>
        <p:spPr>
          <a:xfrm>
            <a:off x="528524" y="4656113"/>
            <a:ext cx="4377663" cy="41238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73" name="Google Shape;773;p36"/>
          <p:cNvSpPr txBox="1"/>
          <p:nvPr/>
        </p:nvSpPr>
        <p:spPr>
          <a:xfrm>
            <a:off x="1042454" y="2389067"/>
            <a:ext cx="4937921" cy="425343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err="1">
                <a:ln>
                  <a:noFill/>
                </a:ln>
                <a:solidFill>
                  <a:schemeClr val="bg1"/>
                </a:solidFill>
                <a:effectLst/>
                <a:uLnTx/>
                <a:uFillTx/>
                <a:latin typeface="Nunito"/>
                <a:ea typeface="Nunito"/>
                <a:cs typeface="Nunito"/>
                <a:sym typeface="Nunito"/>
              </a:rPr>
              <a:t>PETrango</a:t>
            </a:r>
            <a:endParaRPr kumimoji="0" sz="3200" b="1"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Especializada em Alimentos naturais para </a:t>
            </a:r>
            <a:r>
              <a:rPr kumimoji="0" lang="pt-BR" sz="2400" b="0" i="0" u="none" strike="noStrike" kern="0" cap="none" spc="0" normalizeH="0" baseline="0" noProof="0" dirty="0" err="1">
                <a:ln>
                  <a:noFill/>
                </a:ln>
                <a:solidFill>
                  <a:schemeClr val="bg1"/>
                </a:solidFill>
                <a:effectLst/>
                <a:uLnTx/>
                <a:uFillTx/>
                <a:latin typeface="Nunito"/>
                <a:ea typeface="Nunito"/>
                <a:cs typeface="Nunito"/>
                <a:sym typeface="Nunito"/>
              </a:rPr>
              <a:t>PETs</a:t>
            </a: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2400" b="0"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Cidade pequena litorânea.</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2400" b="0" i="0" u="none" strike="noStrike" kern="0" cap="none" spc="0" normalizeH="0" baseline="0" noProof="0" dirty="0">
              <a:ln>
                <a:noFill/>
              </a:ln>
              <a:solidFill>
                <a:schemeClr val="bg1"/>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a:t>
            </a:r>
            <a:endParaRPr kumimoji="0" sz="1400" b="0" i="0" u="none" strike="noStrike" kern="0" cap="none" spc="0" normalizeH="0" baseline="0" noProof="0" dirty="0">
              <a:ln>
                <a:noFill/>
              </a:ln>
              <a:solidFill>
                <a:schemeClr val="bg1"/>
              </a:solidFill>
              <a:effectLst/>
              <a:uLnTx/>
              <a:uFillTx/>
              <a:latin typeface="Arial"/>
              <a:cs typeface="Arial"/>
              <a:sym typeface="Arial"/>
            </a:endParaRPr>
          </a:p>
        </p:txBody>
      </p:sp>
    </p:spTree>
  </p:cSld>
  <p:clrMapOvr>
    <a:masterClrMapping/>
  </p:clrMapOvr>
  <p:transition spd="slow">
    <p:push/>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78"/>
        <p:cNvGrpSpPr/>
        <p:nvPr/>
      </p:nvGrpSpPr>
      <p:grpSpPr>
        <a:xfrm>
          <a:off x="0" y="0"/>
          <a:ext cx="0" cy="0"/>
          <a:chOff x="0" y="0"/>
          <a:chExt cx="0" cy="0"/>
        </a:xfrm>
      </p:grpSpPr>
      <p:pic>
        <p:nvPicPr>
          <p:cNvPr id="779" name="Google Shape;779;p37" descr="Mulher segurando bicicleta&#10;&#10;Descrição gerada automaticamente com confiança média"/>
          <p:cNvPicPr preferRelativeResize="0"/>
          <p:nvPr/>
        </p:nvPicPr>
        <p:blipFill rotWithShape="1">
          <a:blip r:embed="rId3">
            <a:alphaModFix/>
          </a:blip>
          <a:srcRect/>
          <a:stretch/>
        </p:blipFill>
        <p:spPr>
          <a:xfrm>
            <a:off x="-2056117" y="0"/>
            <a:ext cx="10861509" cy="7237350"/>
          </a:xfrm>
          <a:prstGeom prst="rect">
            <a:avLst/>
          </a:prstGeom>
          <a:noFill/>
          <a:ln>
            <a:noFill/>
          </a:ln>
        </p:spPr>
      </p:pic>
      <p:sp>
        <p:nvSpPr>
          <p:cNvPr id="780" name="Google Shape;780;p37"/>
          <p:cNvSpPr/>
          <p:nvPr/>
        </p:nvSpPr>
        <p:spPr>
          <a:xfrm rot="5009210" flipH="1">
            <a:off x="4487542" y="-3832965"/>
            <a:ext cx="15316650" cy="12608558"/>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81" name="Google Shape;781;p37"/>
          <p:cNvSpPr txBox="1"/>
          <p:nvPr/>
        </p:nvSpPr>
        <p:spPr>
          <a:xfrm>
            <a:off x="8449141" y="681238"/>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4</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782" name="Google Shape;782;p37"/>
          <p:cNvSpPr txBox="1"/>
          <p:nvPr/>
        </p:nvSpPr>
        <p:spPr>
          <a:xfrm>
            <a:off x="7879735" y="2471313"/>
            <a:ext cx="4151842" cy="326550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err="1">
                <a:ln>
                  <a:noFill/>
                </a:ln>
                <a:solidFill>
                  <a:schemeClr val="bg1"/>
                </a:solidFill>
                <a:effectLst/>
                <a:uLnTx/>
                <a:uFillTx/>
                <a:latin typeface="Nunito"/>
                <a:ea typeface="Nunito"/>
                <a:cs typeface="Nunito"/>
                <a:sym typeface="Nunito"/>
              </a:rPr>
              <a:t>MecDelas</a:t>
            </a: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 </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Especializada conserto de carros feito por mulheres para mulheres.</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Centro movimentado</a:t>
            </a:r>
            <a:endParaRPr kumimoji="0" sz="1400" b="0" i="0" u="none" strike="noStrike" kern="0" cap="none" spc="0" normalizeH="0" baseline="0" noProof="0" dirty="0">
              <a:ln>
                <a:noFill/>
              </a:ln>
              <a:solidFill>
                <a:schemeClr val="bg1"/>
              </a:solidFill>
              <a:effectLst/>
              <a:uLnTx/>
              <a:uFillTx/>
              <a:latin typeface="Arial"/>
              <a:cs typeface="Arial"/>
              <a:sym typeface="Arial"/>
            </a:endParaRPr>
          </a:p>
        </p:txBody>
      </p:sp>
      <p:pic>
        <p:nvPicPr>
          <p:cNvPr id="783" name="Google Shape;783;p37"/>
          <p:cNvPicPr preferRelativeResize="0"/>
          <p:nvPr/>
        </p:nvPicPr>
        <p:blipFill rotWithShape="1">
          <a:blip r:embed="rId4">
            <a:alphaModFix/>
          </a:blip>
          <a:srcRect/>
          <a:stretch/>
        </p:blipFill>
        <p:spPr>
          <a:xfrm rot="6284181">
            <a:off x="126039" y="-700947"/>
            <a:ext cx="2699098" cy="3242113"/>
          </a:xfrm>
          <a:prstGeom prst="rect">
            <a:avLst/>
          </a:prstGeom>
          <a:noFill/>
          <a:ln>
            <a:noFill/>
          </a:ln>
        </p:spPr>
      </p:pic>
    </p:spTree>
  </p:cSld>
  <p:clrMapOvr>
    <a:masterClrMapping/>
  </p:clrMapOvr>
  <p:transition spd="slow">
    <p:push dir="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788"/>
        <p:cNvGrpSpPr/>
        <p:nvPr/>
      </p:nvGrpSpPr>
      <p:grpSpPr>
        <a:xfrm>
          <a:off x="0" y="0"/>
          <a:ext cx="0" cy="0"/>
          <a:chOff x="0" y="0"/>
          <a:chExt cx="0" cy="0"/>
        </a:xfrm>
      </p:grpSpPr>
      <p:pic>
        <p:nvPicPr>
          <p:cNvPr id="789" name="Google Shape;789;p38" descr="Mulher de óculos segurando copo&#10;&#10;Descrição gerada automaticamente com confiança média"/>
          <p:cNvPicPr preferRelativeResize="0"/>
          <p:nvPr/>
        </p:nvPicPr>
        <p:blipFill rotWithShape="1">
          <a:blip r:embed="rId3">
            <a:alphaModFix/>
          </a:blip>
          <a:srcRect/>
          <a:stretch/>
        </p:blipFill>
        <p:spPr>
          <a:xfrm>
            <a:off x="3013350" y="-37458"/>
            <a:ext cx="10445855" cy="6963904"/>
          </a:xfrm>
          <a:prstGeom prst="rect">
            <a:avLst/>
          </a:prstGeom>
          <a:noFill/>
          <a:ln>
            <a:noFill/>
          </a:ln>
        </p:spPr>
      </p:pic>
      <p:sp>
        <p:nvSpPr>
          <p:cNvPr id="790" name="Google Shape;790;p38"/>
          <p:cNvSpPr/>
          <p:nvPr/>
        </p:nvSpPr>
        <p:spPr>
          <a:xfrm rot="-5984322" flipH="1">
            <a:off x="-6442970" y="-1747574"/>
            <a:ext cx="14809256" cy="12190875"/>
          </a:xfrm>
          <a:custGeom>
            <a:avLst/>
            <a:gdLst/>
            <a:ahLst/>
            <a:cxnLst/>
            <a:rect l="l" t="t" r="r" b="b"/>
            <a:pathLst>
              <a:path w="9121626" h="7162245" extrusionOk="0">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2"/>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pic>
        <p:nvPicPr>
          <p:cNvPr id="791" name="Google Shape;791;p38"/>
          <p:cNvPicPr preferRelativeResize="0"/>
          <p:nvPr/>
        </p:nvPicPr>
        <p:blipFill rotWithShape="1">
          <a:blip r:embed="rId4">
            <a:alphaModFix/>
          </a:blip>
          <a:srcRect/>
          <a:stretch/>
        </p:blipFill>
        <p:spPr>
          <a:xfrm rot="6284181">
            <a:off x="126039" y="-700947"/>
            <a:ext cx="2699098" cy="3242113"/>
          </a:xfrm>
          <a:prstGeom prst="rect">
            <a:avLst/>
          </a:prstGeom>
          <a:noFill/>
          <a:ln>
            <a:noFill/>
          </a:ln>
        </p:spPr>
      </p:pic>
      <p:sp>
        <p:nvSpPr>
          <p:cNvPr id="792" name="Google Shape;792;p38"/>
          <p:cNvSpPr txBox="1"/>
          <p:nvPr/>
        </p:nvSpPr>
        <p:spPr>
          <a:xfrm>
            <a:off x="1647276" y="661993"/>
            <a:ext cx="1415954" cy="1954351"/>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115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5</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38"/>
          <p:cNvSpPr txBox="1"/>
          <p:nvPr/>
        </p:nvSpPr>
        <p:spPr>
          <a:xfrm>
            <a:off x="881448" y="4896743"/>
            <a:ext cx="4377663" cy="412380"/>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endParaRPr kumimoji="0" sz="16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94" name="Google Shape;794;p38"/>
          <p:cNvSpPr txBox="1"/>
          <p:nvPr/>
        </p:nvSpPr>
        <p:spPr>
          <a:xfrm>
            <a:off x="1077869" y="2570853"/>
            <a:ext cx="4937921" cy="281303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Chá da Vó Picolé </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Especializada em picolés feito de combinações de chás.</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3200" b="1" i="0" u="none" strike="noStrike" kern="0" cap="none" spc="0" normalizeH="0" baseline="0" noProof="0" dirty="0">
                <a:ln>
                  <a:noFill/>
                </a:ln>
                <a:solidFill>
                  <a:schemeClr val="bg1"/>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chemeClr val="bg1"/>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400" b="0" i="0" u="none" strike="noStrike" kern="0" cap="none" spc="0" normalizeH="0" baseline="0" noProof="0" dirty="0">
                <a:ln>
                  <a:noFill/>
                </a:ln>
                <a:solidFill>
                  <a:schemeClr val="bg1"/>
                </a:solidFill>
                <a:effectLst/>
                <a:uLnTx/>
                <a:uFillTx/>
                <a:latin typeface="Nunito"/>
                <a:ea typeface="Nunito"/>
                <a:cs typeface="Nunito"/>
                <a:sym typeface="Nunito"/>
              </a:rPr>
              <a:t>Interior Rural.</a:t>
            </a:r>
            <a:endParaRPr kumimoji="0" sz="1400" b="0" i="0" u="none" strike="noStrike" kern="0" cap="none" spc="0" normalizeH="0" baseline="0" noProof="0" dirty="0">
              <a:ln>
                <a:noFill/>
              </a:ln>
              <a:solidFill>
                <a:schemeClr val="bg1"/>
              </a:solidFill>
              <a:effectLst/>
              <a:uLnTx/>
              <a:uFillTx/>
              <a:latin typeface="Arial"/>
              <a:cs typeface="Arial"/>
              <a:sym typeface="Arial"/>
            </a:endParaRPr>
          </a:p>
        </p:txBody>
      </p:sp>
    </p:spTree>
  </p:cSld>
  <p:clrMapOvr>
    <a:masterClrMapping/>
  </p:clrMapOvr>
  <p:transition spd="slow">
    <p:push/>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16"/>
        <p:cNvGrpSpPr/>
        <p:nvPr/>
      </p:nvGrpSpPr>
      <p:grpSpPr>
        <a:xfrm>
          <a:off x="0" y="0"/>
          <a:ext cx="0" cy="0"/>
          <a:chOff x="0" y="0"/>
          <a:chExt cx="0" cy="0"/>
        </a:xfrm>
      </p:grpSpPr>
      <p:pic>
        <p:nvPicPr>
          <p:cNvPr id="7" name="Imagem 6" descr="Pessoas andando na areia da praia segurando prancha de surf&#10;&#10;Descrição gerada automaticamente">
            <a:extLst>
              <a:ext uri="{FF2B5EF4-FFF2-40B4-BE49-F238E27FC236}">
                <a16:creationId xmlns:a16="http://schemas.microsoft.com/office/drawing/2014/main" id="{063DFB1B-4A6F-E527-66E7-50DDA9A805E1}"/>
              </a:ext>
            </a:extLst>
          </p:cNvPr>
          <p:cNvPicPr>
            <a:picLocks noChangeAspect="1"/>
          </p:cNvPicPr>
          <p:nvPr/>
        </p:nvPicPr>
        <p:blipFill rotWithShape="1">
          <a:blip r:embed="rId3"/>
          <a:srcRect l="8993" r="17231"/>
          <a:stretch/>
        </p:blipFill>
        <p:spPr>
          <a:xfrm>
            <a:off x="4490022" y="0"/>
            <a:ext cx="7701978" cy="6959798"/>
          </a:xfrm>
          <a:prstGeom prst="rect">
            <a:avLst/>
          </a:prstGeom>
        </p:spPr>
      </p:pic>
      <p:sp>
        <p:nvSpPr>
          <p:cNvPr id="718" name="Google Shape;718;p32"/>
          <p:cNvSpPr/>
          <p:nvPr/>
        </p:nvSpPr>
        <p:spPr>
          <a:xfrm>
            <a:off x="-139578" y="0"/>
            <a:ext cx="8076815" cy="6959798"/>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20" name="Google Shape;720;p32"/>
          <p:cNvSpPr txBox="1"/>
          <p:nvPr/>
        </p:nvSpPr>
        <p:spPr>
          <a:xfrm>
            <a:off x="601064" y="2967355"/>
            <a:ext cx="4029320" cy="923289"/>
          </a:xfrm>
          <a:prstGeom prst="rect">
            <a:avLst/>
          </a:prstGeom>
          <a:noFill/>
          <a:ln>
            <a:noFill/>
          </a:ln>
        </p:spPr>
        <p:txBody>
          <a:bodyPr spcFirstLastPara="1" wrap="square" lIns="91425" tIns="45700" rIns="91425" bIns="45700" anchor="b"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5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Preparadas?</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721" name="Google Shape;721;p32"/>
          <p:cNvPicPr preferRelativeResize="0"/>
          <p:nvPr/>
        </p:nvPicPr>
        <p:blipFill rotWithShape="1">
          <a:blip r:embed="rId4">
            <a:alphaModFix/>
          </a:blip>
          <a:srcRect/>
          <a:stretch/>
        </p:blipFill>
        <p:spPr>
          <a:xfrm rot="6284181">
            <a:off x="126039" y="-700947"/>
            <a:ext cx="2699098" cy="3242113"/>
          </a:xfrm>
          <a:prstGeom prst="rect">
            <a:avLst/>
          </a:prstGeom>
          <a:noFill/>
          <a:ln>
            <a:noFill/>
          </a:ln>
        </p:spPr>
      </p:pic>
      <p:sp>
        <p:nvSpPr>
          <p:cNvPr id="2" name="Google Shape;710;p31">
            <a:extLst>
              <a:ext uri="{FF2B5EF4-FFF2-40B4-BE49-F238E27FC236}">
                <a16:creationId xmlns:a16="http://schemas.microsoft.com/office/drawing/2014/main" id="{B4F10DE1-A63A-A0E0-36F0-11EBE6B94473}"/>
              </a:ext>
            </a:extLst>
          </p:cNvPr>
          <p:cNvSpPr/>
          <p:nvPr/>
        </p:nvSpPr>
        <p:spPr>
          <a:xfrm rot="1648393">
            <a:off x="5054462" y="-2968224"/>
            <a:ext cx="10439729" cy="13124548"/>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extLst>
      <p:ext uri="{BB962C8B-B14F-4D97-AF65-F5344CB8AC3E}">
        <p14:creationId xmlns:p14="http://schemas.microsoft.com/office/powerpoint/2010/main" val="2622318933"/>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798"/>
        <p:cNvGrpSpPr/>
        <p:nvPr/>
      </p:nvGrpSpPr>
      <p:grpSpPr>
        <a:xfrm>
          <a:off x="0" y="0"/>
          <a:ext cx="0" cy="0"/>
          <a:chOff x="0" y="0"/>
          <a:chExt cx="0" cy="0"/>
        </a:xfrm>
      </p:grpSpPr>
      <p:sp>
        <p:nvSpPr>
          <p:cNvPr id="799" name="Google Shape;799;p39"/>
          <p:cNvSpPr/>
          <p:nvPr/>
        </p:nvSpPr>
        <p:spPr>
          <a:xfrm rot="-9930681">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800" name="Google Shape;800;p39"/>
          <p:cNvSpPr/>
          <p:nvPr/>
        </p:nvSpPr>
        <p:spPr>
          <a:xfrm rot="-9239077">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801" name="Google Shape;801;p39"/>
          <p:cNvGrpSpPr/>
          <p:nvPr/>
        </p:nvGrpSpPr>
        <p:grpSpPr>
          <a:xfrm flipH="1">
            <a:off x="0" y="-6083"/>
            <a:ext cx="12192000" cy="6864083"/>
            <a:chOff x="0" y="-6083"/>
            <a:chExt cx="12192000" cy="6864083"/>
          </a:xfrm>
        </p:grpSpPr>
        <p:pic>
          <p:nvPicPr>
            <p:cNvPr id="802" name="Google Shape;802;p39" descr="Padrão do plano de fundo&#10;&#10;Descrição gerada automaticamente"/>
            <p:cNvPicPr preferRelativeResize="0"/>
            <p:nvPr/>
          </p:nvPicPr>
          <p:blipFill rotWithShape="1">
            <a:blip r:embed="rId3">
              <a:alphaModFix/>
            </a:blip>
            <a:srcRect/>
            <a:stretch/>
          </p:blipFill>
          <p:spPr>
            <a:xfrm>
              <a:off x="5099963" y="-6083"/>
              <a:ext cx="7092037" cy="6858000"/>
            </a:xfrm>
            <a:prstGeom prst="rect">
              <a:avLst/>
            </a:prstGeom>
            <a:noFill/>
            <a:ln>
              <a:noFill/>
            </a:ln>
          </p:spPr>
        </p:pic>
        <p:sp>
          <p:nvSpPr>
            <p:cNvPr id="803" name="Google Shape;803;p39"/>
            <p:cNvSpPr/>
            <p:nvPr/>
          </p:nvSpPr>
          <p:spPr>
            <a:xfrm>
              <a:off x="0" y="-6083"/>
              <a:ext cx="12192000" cy="6864083"/>
            </a:xfrm>
            <a:prstGeom prst="rect">
              <a:avLst/>
            </a:prstGeom>
            <a:gradFill>
              <a:gsLst>
                <a:gs pos="0">
                  <a:schemeClr val="lt1"/>
                </a:gs>
                <a:gs pos="50000">
                  <a:schemeClr val="lt1"/>
                </a:gs>
                <a:gs pos="100000">
                  <a:srgbClr val="D3D3D3">
                    <a:alpha val="71764"/>
                  </a:srgbClr>
                </a:gs>
              </a:gsLst>
              <a:lin ang="270000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Nunito"/>
                <a:ea typeface="Nunito"/>
                <a:cs typeface="Nunito"/>
                <a:sym typeface="Nunito"/>
              </a:endParaRPr>
            </a:p>
          </p:txBody>
        </p:sp>
      </p:grpSp>
      <p:sp>
        <p:nvSpPr>
          <p:cNvPr id="804" name="Google Shape;804;p39"/>
          <p:cNvSpPr/>
          <p:nvPr/>
        </p:nvSpPr>
        <p:spPr>
          <a:xfrm>
            <a:off x="805193" y="137544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05" name="Google Shape;805;p39"/>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806" name="Google Shape;806;p39"/>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F06478"/>
              </a:buClr>
              <a:buSzPts val="3600"/>
              <a:buFont typeface="Exo 2 ExtraBold"/>
              <a:buNone/>
              <a:tabLst/>
              <a:defRPr/>
            </a:pPr>
            <a:r>
              <a:rPr kumimoji="0" lang="pt-BR" sz="36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 </a:t>
            </a:r>
            <a:r>
              <a:rPr kumimoji="0" lang="pt-BR" sz="24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Exercício:</a:t>
            </a:r>
            <a:r>
              <a:rPr kumimoji="0" lang="pt-BR" sz="3600" b="1" i="1" u="none" strike="noStrike" kern="0" cap="none" spc="0" normalizeH="0" baseline="0" noProof="0">
                <a:ln>
                  <a:noFill/>
                </a:ln>
                <a:solidFill>
                  <a:srgbClr val="F06478"/>
                </a:solidFill>
                <a:effectLst/>
                <a:uLnTx/>
                <a:uFillTx/>
                <a:latin typeface="Exo 2 ExtraBold"/>
                <a:ea typeface="Exo 2 ExtraBold"/>
                <a:cs typeface="Exo 2 ExtraBold"/>
                <a:sym typeface="Exo 2 ExtraBold"/>
              </a:rPr>
              <a:t> Comunicando meu negócio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39"/>
          <p:cNvSpPr txBox="1"/>
          <p:nvPr/>
        </p:nvSpPr>
        <p:spPr>
          <a:xfrm>
            <a:off x="1432508" y="14533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Definir meu Propósito</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rPr>
              <a:t>Por que meu negócio existe?</a:t>
            </a:r>
            <a:endParaRPr kumimoji="0"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endParaRPr>
          </a:p>
        </p:txBody>
      </p:sp>
      <p:sp>
        <p:nvSpPr>
          <p:cNvPr id="808" name="Google Shape;808;p39"/>
          <p:cNvSpPr txBox="1"/>
          <p:nvPr/>
        </p:nvSpPr>
        <p:spPr>
          <a:xfrm>
            <a:off x="-59197" y="1404110"/>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1</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39"/>
          <p:cNvSpPr/>
          <p:nvPr/>
        </p:nvSpPr>
        <p:spPr>
          <a:xfrm>
            <a:off x="798542" y="2499878"/>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10" name="Google Shape;810;p39"/>
          <p:cNvSpPr txBox="1"/>
          <p:nvPr/>
        </p:nvSpPr>
        <p:spPr>
          <a:xfrm>
            <a:off x="1395876" y="2577789"/>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Definir meu Posicionamento</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rPr>
              <a:t>Como e onde quero ser lembrado?</a:t>
            </a:r>
            <a:endParaRPr kumimoji="0"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endParaRPr>
          </a:p>
        </p:txBody>
      </p:sp>
      <p:sp>
        <p:nvSpPr>
          <p:cNvPr id="811" name="Google Shape;811;p39"/>
          <p:cNvSpPr txBox="1"/>
          <p:nvPr/>
        </p:nvSpPr>
        <p:spPr>
          <a:xfrm>
            <a:off x="-49218" y="2528545"/>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2</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39"/>
          <p:cNvSpPr/>
          <p:nvPr/>
        </p:nvSpPr>
        <p:spPr>
          <a:xfrm>
            <a:off x="798542" y="36516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13" name="Google Shape;813;p39"/>
          <p:cNvSpPr txBox="1"/>
          <p:nvPr/>
        </p:nvSpPr>
        <p:spPr>
          <a:xfrm>
            <a:off x="1340901" y="3729557"/>
            <a:ext cx="4552986"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Definir meu Público-alvo</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rPr>
              <a:t>Para quem eu entrego meu produto ou serviço?</a:t>
            </a:r>
            <a:endParaRPr kumimoji="0"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endParaRPr>
          </a:p>
        </p:txBody>
      </p:sp>
      <p:sp>
        <p:nvSpPr>
          <p:cNvPr id="814" name="Google Shape;814;p39"/>
          <p:cNvSpPr txBox="1"/>
          <p:nvPr/>
        </p:nvSpPr>
        <p:spPr>
          <a:xfrm>
            <a:off x="-48891" y="3680313"/>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3</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39"/>
          <p:cNvSpPr/>
          <p:nvPr/>
        </p:nvSpPr>
        <p:spPr>
          <a:xfrm>
            <a:off x="6362293" y="1382860"/>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16" name="Google Shape;816;p39"/>
          <p:cNvSpPr txBox="1"/>
          <p:nvPr/>
        </p:nvSpPr>
        <p:spPr>
          <a:xfrm>
            <a:off x="6951683" y="1460771"/>
            <a:ext cx="473910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Definir meu Canal de comunicação principal</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rPr>
              <a:t>Onde vou divulgar primeiro meu negócio?</a:t>
            </a:r>
            <a:endParaRPr kumimoji="0"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endParaRPr>
          </a:p>
        </p:txBody>
      </p:sp>
      <p:sp>
        <p:nvSpPr>
          <p:cNvPr id="817" name="Google Shape;817;p39"/>
          <p:cNvSpPr txBox="1"/>
          <p:nvPr/>
        </p:nvSpPr>
        <p:spPr>
          <a:xfrm>
            <a:off x="5514405" y="1411527"/>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4</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39"/>
          <p:cNvSpPr/>
          <p:nvPr/>
        </p:nvSpPr>
        <p:spPr>
          <a:xfrm>
            <a:off x="6355642" y="2485984"/>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19" name="Google Shape;819;p39"/>
          <p:cNvSpPr txBox="1"/>
          <p:nvPr/>
        </p:nvSpPr>
        <p:spPr>
          <a:xfrm>
            <a:off x="6951683" y="2563895"/>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Criar uma identidade Visual </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rPr>
              <a:t>Utilize as ferramentas de apoio.</a:t>
            </a:r>
            <a:endParaRPr kumimoji="0" sz="1600" b="0" i="0" u="none" strike="noStrike" kern="0" cap="none" spc="0" normalizeH="0" baseline="0" noProof="0">
              <a:ln>
                <a:noFill/>
              </a:ln>
              <a:solidFill>
                <a:srgbClr val="3B3B3B"/>
              </a:solidFill>
              <a:effectLst/>
              <a:highlight>
                <a:srgbClr val="FFFFFF"/>
              </a:highlight>
              <a:uLnTx/>
              <a:uFillTx/>
              <a:latin typeface="Nunito"/>
              <a:ea typeface="Nunito"/>
              <a:cs typeface="Nunito"/>
              <a:sym typeface="Nunito"/>
            </a:endParaRPr>
          </a:p>
        </p:txBody>
      </p:sp>
      <p:sp>
        <p:nvSpPr>
          <p:cNvPr id="820" name="Google Shape;820;p39"/>
          <p:cNvSpPr txBox="1"/>
          <p:nvPr/>
        </p:nvSpPr>
        <p:spPr>
          <a:xfrm>
            <a:off x="5510094" y="2514651"/>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5</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39"/>
          <p:cNvSpPr/>
          <p:nvPr/>
        </p:nvSpPr>
        <p:spPr>
          <a:xfrm>
            <a:off x="6355642" y="363809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22" name="Google Shape;822;p39"/>
          <p:cNvSpPr txBox="1"/>
          <p:nvPr/>
        </p:nvSpPr>
        <p:spPr>
          <a:xfrm>
            <a:off x="6974426" y="3716010"/>
            <a:ext cx="4219099"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Planejar 10 dias de divulgação do seu produto para o próximo mês.</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39"/>
          <p:cNvSpPr txBox="1"/>
          <p:nvPr/>
        </p:nvSpPr>
        <p:spPr>
          <a:xfrm>
            <a:off x="5493147" y="3666766"/>
            <a:ext cx="141595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6</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39"/>
          <p:cNvSpPr/>
          <p:nvPr/>
        </p:nvSpPr>
        <p:spPr>
          <a:xfrm>
            <a:off x="805193" y="4799628"/>
            <a:ext cx="106457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600"/>
              <a:buFont typeface="Nunito"/>
              <a:buNone/>
              <a:tabLst/>
              <a:defRPr/>
            </a:pPr>
            <a:endParaRPr kumimoji="0" sz="16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25" name="Google Shape;825;p39"/>
          <p:cNvSpPr txBox="1"/>
          <p:nvPr/>
        </p:nvSpPr>
        <p:spPr>
          <a:xfrm>
            <a:off x="2036297" y="4877539"/>
            <a:ext cx="900304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1" i="0" u="none" strike="noStrike" kern="0" cap="none" spc="0" normalizeH="0" baseline="0" noProof="0">
                <a:ln>
                  <a:noFill/>
                </a:ln>
                <a:solidFill>
                  <a:srgbClr val="3B3B3B"/>
                </a:solidFill>
                <a:effectLst/>
                <a:uLnTx/>
                <a:uFillTx/>
                <a:latin typeface="Nunito"/>
                <a:ea typeface="Nunito"/>
                <a:cs typeface="Nunito"/>
                <a:sym typeface="Nunito"/>
              </a:rPr>
              <a:t>Quais os parâmetros que vou usar para medir o sucesso da minha ação? </a:t>
            </a:r>
            <a:endParaRPr kumimoji="0"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3B3B3B"/>
              </a:buClr>
              <a:buSzPts val="1600"/>
              <a:buFont typeface="Nunito"/>
              <a:buNone/>
              <a:tabLst/>
              <a:defRPr/>
            </a:pPr>
            <a:r>
              <a:rPr kumimoji="0" lang="pt-BR" sz="1600" b="0" i="0" u="none" strike="noStrike" kern="0" cap="none" spc="0" normalizeH="0" baseline="0" noProof="0">
                <a:ln>
                  <a:noFill/>
                </a:ln>
                <a:solidFill>
                  <a:srgbClr val="3B3B3B"/>
                </a:solidFill>
                <a:effectLst/>
                <a:uLnTx/>
                <a:uFillTx/>
                <a:latin typeface="Nunito"/>
                <a:ea typeface="Nunito"/>
                <a:cs typeface="Nunito"/>
                <a:sym typeface="Nunito"/>
              </a:rPr>
              <a:t>Por exemplo: Quantos contatos? Quantas visualizações? Descubra sua taxa de conversão.</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39"/>
          <p:cNvSpPr txBox="1"/>
          <p:nvPr/>
        </p:nvSpPr>
        <p:spPr>
          <a:xfrm>
            <a:off x="1374071" y="4828295"/>
            <a:ext cx="406524" cy="923299"/>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800" b="1" i="1" u="none" strike="noStrike" kern="0" cap="none" spc="0" normalizeH="0" baseline="0" noProof="0">
                <a:ln>
                  <a:noFill/>
                </a:ln>
                <a:solidFill>
                  <a:srgbClr val="FFCD00"/>
                </a:solidFill>
                <a:effectLst/>
                <a:uLnTx/>
                <a:uFillTx/>
                <a:latin typeface="Exo 2 ExtraBold"/>
                <a:ea typeface="Exo 2 ExtraBold"/>
                <a:cs typeface="Exo 2 ExtraBold"/>
                <a:sym typeface="Exo 2 ExtraBold"/>
              </a:rPr>
              <a:t>7</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39"/>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828" name="Google Shape;828;p39"/>
          <p:cNvSpPr txBox="1"/>
          <p:nvPr/>
        </p:nvSpPr>
        <p:spPr>
          <a:xfrm>
            <a:off x="286608" y="6254414"/>
            <a:ext cx="446261" cy="27699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pt-BR" sz="12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42</a:t>
            </a:fld>
            <a:endParaRPr kumimoji="0" sz="1200" b="1" i="0" u="none" strike="noStrike" kern="0" cap="none" spc="0" normalizeH="0" baseline="0" noProof="0">
              <a:ln>
                <a:noFill/>
              </a:ln>
              <a:solidFill>
                <a:srgbClr val="FFFFFF"/>
              </a:solidFill>
              <a:effectLst/>
              <a:uLnTx/>
              <a:uFillTx/>
              <a:latin typeface="Exo 2 ExtraBold"/>
              <a:ea typeface="Exo 2 ExtraBold"/>
              <a:cs typeface="Exo 2 ExtraBold"/>
              <a:sym typeface="Exo 2 ExtraBold"/>
            </a:endParaRPr>
          </a:p>
        </p:txBody>
      </p:sp>
    </p:spTree>
  </p:cSld>
  <p:clrMapOvr>
    <a:masterClrMapping/>
  </p:clrMapOvr>
  <p:transition spd="slow">
    <p:push/>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2" name="Google Shape;208;p9">
            <a:extLst>
              <a:ext uri="{FF2B5EF4-FFF2-40B4-BE49-F238E27FC236}">
                <a16:creationId xmlns:a16="http://schemas.microsoft.com/office/drawing/2014/main" id="{C1170870-4445-032F-AF89-D498A573C89F}"/>
              </a:ext>
            </a:extLst>
          </p:cNvPr>
          <p:cNvSpPr/>
          <p:nvPr/>
        </p:nvSpPr>
        <p:spPr>
          <a:xfrm>
            <a:off x="6091406" y="1939730"/>
            <a:ext cx="5615283" cy="1704422"/>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9C62BC81-CE5D-AADA-6D03-4C75E19DCAC7}"/>
              </a:ext>
            </a:extLst>
          </p:cNvPr>
          <p:cNvSpPr txBox="1"/>
          <p:nvPr/>
        </p:nvSpPr>
        <p:spPr>
          <a:xfrm>
            <a:off x="6174041" y="2127187"/>
            <a:ext cx="5403256" cy="107717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O primeiro passo é você definir qual é o Propósito da sua marca, o motivo pela qual ela nasceu. Se pergunte: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Por que meu negócio existe?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Qual o propósito da minha marca?</a:t>
            </a:r>
          </a:p>
        </p:txBody>
      </p:sp>
      <p:sp>
        <p:nvSpPr>
          <p:cNvPr id="5" name="Google Shape;972;g17930d8f3b4_0_26">
            <a:extLst>
              <a:ext uri="{FF2B5EF4-FFF2-40B4-BE49-F238E27FC236}">
                <a16:creationId xmlns:a16="http://schemas.microsoft.com/office/drawing/2014/main" id="{90458E26-1028-E109-9F74-7099059FCBCF}"/>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40972720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CaixaDeTexto 17">
            <a:extLst>
              <a:ext uri="{FF2B5EF4-FFF2-40B4-BE49-F238E27FC236}">
                <a16:creationId xmlns:a16="http://schemas.microsoft.com/office/drawing/2014/main" id="{9E287552-F73A-4024-ACE0-16554FC34881}"/>
              </a:ext>
            </a:extLst>
          </p:cNvPr>
          <p:cNvSpPr txBox="1"/>
          <p:nvPr/>
        </p:nvSpPr>
        <p:spPr>
          <a:xfrm>
            <a:off x="286608" y="6254414"/>
            <a:ext cx="44626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2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pt-BR" sz="12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 name="Google Shape;208;p9">
            <a:extLst>
              <a:ext uri="{FF2B5EF4-FFF2-40B4-BE49-F238E27FC236}">
                <a16:creationId xmlns:a16="http://schemas.microsoft.com/office/drawing/2014/main" id="{F0EC9AEA-3DB0-38E9-3258-D5724AC52C46}"/>
              </a:ext>
            </a:extLst>
          </p:cNvPr>
          <p:cNvSpPr/>
          <p:nvPr/>
        </p:nvSpPr>
        <p:spPr>
          <a:xfrm>
            <a:off x="6091406" y="1939729"/>
            <a:ext cx="5615283" cy="2302071"/>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FA5C7589-3460-0444-4B3C-5E007A08FC49}"/>
              </a:ext>
            </a:extLst>
          </p:cNvPr>
          <p:cNvSpPr txBox="1"/>
          <p:nvPr/>
        </p:nvSpPr>
        <p:spPr>
          <a:xfrm>
            <a:off x="6174041" y="2127187"/>
            <a:ext cx="5403256" cy="156962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O segundo passo é você definir como gostaria que sua marca fosse lembrada, quais mensagens, elementos ou sinais gostaria que lembrassem ela Faça perguntas como: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Como e onde quero ser lembrado?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Quais palavras ou temas gostaria que lembrassem minha marca?</a:t>
            </a:r>
          </a:p>
        </p:txBody>
      </p:sp>
      <p:sp>
        <p:nvSpPr>
          <p:cNvPr id="5" name="Google Shape;972;g17930d8f3b4_0_26">
            <a:extLst>
              <a:ext uri="{FF2B5EF4-FFF2-40B4-BE49-F238E27FC236}">
                <a16:creationId xmlns:a16="http://schemas.microsoft.com/office/drawing/2014/main" id="{397869A8-F816-75FB-AE1E-FA170D4F85ED}"/>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35722128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10" name="Google Shape;967;g17930d8f3b4_0_26">
            <a:extLst>
              <a:ext uri="{FF2B5EF4-FFF2-40B4-BE49-F238E27FC236}">
                <a16:creationId xmlns:a16="http://schemas.microsoft.com/office/drawing/2014/main" id="{C6353FAA-7AEA-1F19-0C71-866D6D0D9BC0}"/>
              </a:ext>
            </a:extLst>
          </p:cNvPr>
          <p:cNvSpPr/>
          <p:nvPr/>
        </p:nvSpPr>
        <p:spPr>
          <a:xfrm>
            <a:off x="798542" y="3656422"/>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1" name="Google Shape;978;g17930d8f3b4_0_26">
            <a:extLst>
              <a:ext uri="{FF2B5EF4-FFF2-40B4-BE49-F238E27FC236}">
                <a16:creationId xmlns:a16="http://schemas.microsoft.com/office/drawing/2014/main" id="{82AA2CB1-539C-8346-8816-74F81507F147}"/>
              </a:ext>
            </a:extLst>
          </p:cNvPr>
          <p:cNvSpPr txBox="1"/>
          <p:nvPr/>
        </p:nvSpPr>
        <p:spPr>
          <a:xfrm>
            <a:off x="1383141" y="3597426"/>
            <a:ext cx="450409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Para quem eu entrego meu produto ou serviço?</a:t>
            </a:r>
            <a:endParaRPr kumimoji="0" sz="1600" b="0" i="0"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12" name="Google Shape;972;g17930d8f3b4_0_26">
            <a:extLst>
              <a:ext uri="{FF2B5EF4-FFF2-40B4-BE49-F238E27FC236}">
                <a16:creationId xmlns:a16="http://schemas.microsoft.com/office/drawing/2014/main" id="{B2EEB9CC-88B0-7437-6573-3F8006A72885}"/>
              </a:ext>
            </a:extLst>
          </p:cNvPr>
          <p:cNvSpPr txBox="1"/>
          <p:nvPr/>
        </p:nvSpPr>
        <p:spPr>
          <a:xfrm>
            <a:off x="-48891" y="364686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3</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2" name="Google Shape;967;g17930d8f3b4_0_26">
            <a:extLst>
              <a:ext uri="{FF2B5EF4-FFF2-40B4-BE49-F238E27FC236}">
                <a16:creationId xmlns:a16="http://schemas.microsoft.com/office/drawing/2014/main" id="{DE6B017D-617A-C7EE-56F7-0637B5219DD8}"/>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978;g17930d8f3b4_0_26">
            <a:extLst>
              <a:ext uri="{FF2B5EF4-FFF2-40B4-BE49-F238E27FC236}">
                <a16:creationId xmlns:a16="http://schemas.microsoft.com/office/drawing/2014/main" id="{0B66F607-CE4B-B56D-6BA7-8D9069474E3E}"/>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5" name="Google Shape;208;p9">
            <a:extLst>
              <a:ext uri="{FF2B5EF4-FFF2-40B4-BE49-F238E27FC236}">
                <a16:creationId xmlns:a16="http://schemas.microsoft.com/office/drawing/2014/main" id="{F8CA68AB-3AC9-AAF9-C448-A6335FB9C11C}"/>
              </a:ext>
            </a:extLst>
          </p:cNvPr>
          <p:cNvSpPr/>
          <p:nvPr/>
        </p:nvSpPr>
        <p:spPr>
          <a:xfrm>
            <a:off x="6091406" y="1939729"/>
            <a:ext cx="5615283" cy="1829167"/>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6" name="Google Shape;210;p9">
            <a:extLst>
              <a:ext uri="{FF2B5EF4-FFF2-40B4-BE49-F238E27FC236}">
                <a16:creationId xmlns:a16="http://schemas.microsoft.com/office/drawing/2014/main" id="{95700575-92C9-E142-0DE0-6A50969ED99C}"/>
              </a:ext>
            </a:extLst>
          </p:cNvPr>
          <p:cNvSpPr txBox="1"/>
          <p:nvPr/>
        </p:nvSpPr>
        <p:spPr>
          <a:xfrm>
            <a:off x="6174041" y="2127187"/>
            <a:ext cx="5403256" cy="13233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O terceiro passo é você definir seu público-alvo.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Faça perguntas como: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Para quem eu entrego meu produto ou serviço?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Quem sente a dor que quero resolver?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Quem é meu cliente principal?</a:t>
            </a:r>
          </a:p>
        </p:txBody>
      </p:sp>
      <p:sp>
        <p:nvSpPr>
          <p:cNvPr id="13" name="Google Shape;972;g17930d8f3b4_0_26">
            <a:extLst>
              <a:ext uri="{FF2B5EF4-FFF2-40B4-BE49-F238E27FC236}">
                <a16:creationId xmlns:a16="http://schemas.microsoft.com/office/drawing/2014/main" id="{0909DFA4-613E-1FF4-FFF3-88F32C571AC7}"/>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4818143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10" name="Google Shape;967;g17930d8f3b4_0_26">
            <a:extLst>
              <a:ext uri="{FF2B5EF4-FFF2-40B4-BE49-F238E27FC236}">
                <a16:creationId xmlns:a16="http://schemas.microsoft.com/office/drawing/2014/main" id="{C6353FAA-7AEA-1F19-0C71-866D6D0D9BC0}"/>
              </a:ext>
            </a:extLst>
          </p:cNvPr>
          <p:cNvSpPr/>
          <p:nvPr/>
        </p:nvSpPr>
        <p:spPr>
          <a:xfrm>
            <a:off x="798542" y="3656422"/>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1" name="Google Shape;978;g17930d8f3b4_0_26">
            <a:extLst>
              <a:ext uri="{FF2B5EF4-FFF2-40B4-BE49-F238E27FC236}">
                <a16:creationId xmlns:a16="http://schemas.microsoft.com/office/drawing/2014/main" id="{82AA2CB1-539C-8346-8816-74F81507F147}"/>
              </a:ext>
            </a:extLst>
          </p:cNvPr>
          <p:cNvSpPr txBox="1"/>
          <p:nvPr/>
        </p:nvSpPr>
        <p:spPr>
          <a:xfrm>
            <a:off x="1383141" y="3597426"/>
            <a:ext cx="4219099" cy="1144899"/>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Para quem eu entrego meu produto ou serviço?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12" name="Google Shape;972;g17930d8f3b4_0_26">
            <a:extLst>
              <a:ext uri="{FF2B5EF4-FFF2-40B4-BE49-F238E27FC236}">
                <a16:creationId xmlns:a16="http://schemas.microsoft.com/office/drawing/2014/main" id="{B2EEB9CC-88B0-7437-6573-3F8006A72885}"/>
              </a:ext>
            </a:extLst>
          </p:cNvPr>
          <p:cNvSpPr txBox="1"/>
          <p:nvPr/>
        </p:nvSpPr>
        <p:spPr>
          <a:xfrm>
            <a:off x="-48891" y="364686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3</a:t>
            </a:r>
          </a:p>
        </p:txBody>
      </p:sp>
      <p:sp>
        <p:nvSpPr>
          <p:cNvPr id="16" name="Google Shape;967;g17930d8f3b4_0_26">
            <a:extLst>
              <a:ext uri="{FF2B5EF4-FFF2-40B4-BE49-F238E27FC236}">
                <a16:creationId xmlns:a16="http://schemas.microsoft.com/office/drawing/2014/main" id="{DA39BAF9-1489-D19B-E080-5FB48742B372}"/>
              </a:ext>
            </a:extLst>
          </p:cNvPr>
          <p:cNvSpPr/>
          <p:nvPr/>
        </p:nvSpPr>
        <p:spPr>
          <a:xfrm>
            <a:off x="6362293" y="1382860"/>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7" name="Google Shape;978;g17930d8f3b4_0_26">
            <a:extLst>
              <a:ext uri="{FF2B5EF4-FFF2-40B4-BE49-F238E27FC236}">
                <a16:creationId xmlns:a16="http://schemas.microsoft.com/office/drawing/2014/main" id="{01620E0B-5152-6E58-7B1D-D5709AB2EFBF}"/>
              </a:ext>
            </a:extLst>
          </p:cNvPr>
          <p:cNvSpPr txBox="1"/>
          <p:nvPr/>
        </p:nvSpPr>
        <p:spPr>
          <a:xfrm>
            <a:off x="6951683" y="1451600"/>
            <a:ext cx="473910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Definir meu Canal de comunicação principal</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Onde vou divulgar primeiro meu negócio?</a:t>
            </a:r>
            <a:endParaRPr kumimoji="0" sz="1600" b="0" i="0"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21" name="Google Shape;972;g17930d8f3b4_0_26">
            <a:extLst>
              <a:ext uri="{FF2B5EF4-FFF2-40B4-BE49-F238E27FC236}">
                <a16:creationId xmlns:a16="http://schemas.microsoft.com/office/drawing/2014/main" id="{605C337B-8EA4-59AA-D8BD-1935F2F80DE7}"/>
              </a:ext>
            </a:extLst>
          </p:cNvPr>
          <p:cNvSpPr txBox="1"/>
          <p:nvPr/>
        </p:nvSpPr>
        <p:spPr>
          <a:xfrm>
            <a:off x="5514405" y="138811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4</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CaixaDeTexto 17">
            <a:extLst>
              <a:ext uri="{FF2B5EF4-FFF2-40B4-BE49-F238E27FC236}">
                <a16:creationId xmlns:a16="http://schemas.microsoft.com/office/drawing/2014/main" id="{9E287552-F73A-4024-ACE0-16554FC34881}"/>
              </a:ext>
            </a:extLst>
          </p:cNvPr>
          <p:cNvSpPr txBox="1"/>
          <p:nvPr/>
        </p:nvSpPr>
        <p:spPr>
          <a:xfrm>
            <a:off x="286608" y="6254414"/>
            <a:ext cx="44626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2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46</a:t>
            </a:fld>
            <a:endParaRPr kumimoji="0" lang="pt-BR" sz="12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 name="Google Shape;208;p9">
            <a:extLst>
              <a:ext uri="{FF2B5EF4-FFF2-40B4-BE49-F238E27FC236}">
                <a16:creationId xmlns:a16="http://schemas.microsoft.com/office/drawing/2014/main" id="{403D429F-CA92-8BA4-32AD-198CE72E645A}"/>
              </a:ext>
            </a:extLst>
          </p:cNvPr>
          <p:cNvSpPr/>
          <p:nvPr/>
        </p:nvSpPr>
        <p:spPr>
          <a:xfrm>
            <a:off x="349979" y="1338130"/>
            <a:ext cx="5615283" cy="3404196"/>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9C01AA5F-9F12-94DD-0645-F8DFA9A5966A}"/>
              </a:ext>
            </a:extLst>
          </p:cNvPr>
          <p:cNvSpPr txBox="1"/>
          <p:nvPr/>
        </p:nvSpPr>
        <p:spPr>
          <a:xfrm>
            <a:off x="432614" y="2129380"/>
            <a:ext cx="5403256" cy="13233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No quarto passo é hora de você definir seu canal de comunicação principal. Faça perguntas como: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Onde vou divulgar primeiro meu negócio?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Onde está meu cliente? Qual melhor forma de me comunicar com o meu público?</a:t>
            </a:r>
          </a:p>
        </p:txBody>
      </p:sp>
      <p:sp>
        <p:nvSpPr>
          <p:cNvPr id="5" name="Google Shape;972;g17930d8f3b4_0_26">
            <a:extLst>
              <a:ext uri="{FF2B5EF4-FFF2-40B4-BE49-F238E27FC236}">
                <a16:creationId xmlns:a16="http://schemas.microsoft.com/office/drawing/2014/main" id="{FD663C06-1EA7-C73A-A435-8C4F874D905E}"/>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35491459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10" name="Google Shape;967;g17930d8f3b4_0_26">
            <a:extLst>
              <a:ext uri="{FF2B5EF4-FFF2-40B4-BE49-F238E27FC236}">
                <a16:creationId xmlns:a16="http://schemas.microsoft.com/office/drawing/2014/main" id="{C6353FAA-7AEA-1F19-0C71-866D6D0D9BC0}"/>
              </a:ext>
            </a:extLst>
          </p:cNvPr>
          <p:cNvSpPr/>
          <p:nvPr/>
        </p:nvSpPr>
        <p:spPr>
          <a:xfrm>
            <a:off x="798542" y="3656422"/>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1" name="Google Shape;978;g17930d8f3b4_0_26">
            <a:extLst>
              <a:ext uri="{FF2B5EF4-FFF2-40B4-BE49-F238E27FC236}">
                <a16:creationId xmlns:a16="http://schemas.microsoft.com/office/drawing/2014/main" id="{82AA2CB1-539C-8346-8816-74F81507F147}"/>
              </a:ext>
            </a:extLst>
          </p:cNvPr>
          <p:cNvSpPr txBox="1"/>
          <p:nvPr/>
        </p:nvSpPr>
        <p:spPr>
          <a:xfrm>
            <a:off x="1383141" y="3597426"/>
            <a:ext cx="4219099" cy="1144899"/>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Para quem eu entrego meu produto ou serviço?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12" name="Google Shape;972;g17930d8f3b4_0_26">
            <a:extLst>
              <a:ext uri="{FF2B5EF4-FFF2-40B4-BE49-F238E27FC236}">
                <a16:creationId xmlns:a16="http://schemas.microsoft.com/office/drawing/2014/main" id="{B2EEB9CC-88B0-7437-6573-3F8006A72885}"/>
              </a:ext>
            </a:extLst>
          </p:cNvPr>
          <p:cNvSpPr txBox="1"/>
          <p:nvPr/>
        </p:nvSpPr>
        <p:spPr>
          <a:xfrm>
            <a:off x="-48891" y="364686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3</a:t>
            </a:r>
          </a:p>
        </p:txBody>
      </p:sp>
      <p:sp>
        <p:nvSpPr>
          <p:cNvPr id="16" name="Google Shape;967;g17930d8f3b4_0_26">
            <a:extLst>
              <a:ext uri="{FF2B5EF4-FFF2-40B4-BE49-F238E27FC236}">
                <a16:creationId xmlns:a16="http://schemas.microsoft.com/office/drawing/2014/main" id="{DA39BAF9-1489-D19B-E080-5FB48742B372}"/>
              </a:ext>
            </a:extLst>
          </p:cNvPr>
          <p:cNvSpPr/>
          <p:nvPr/>
        </p:nvSpPr>
        <p:spPr>
          <a:xfrm>
            <a:off x="6362293" y="1382860"/>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7" name="Google Shape;978;g17930d8f3b4_0_26">
            <a:extLst>
              <a:ext uri="{FF2B5EF4-FFF2-40B4-BE49-F238E27FC236}">
                <a16:creationId xmlns:a16="http://schemas.microsoft.com/office/drawing/2014/main" id="{01620E0B-5152-6E58-7B1D-D5709AB2EFBF}"/>
              </a:ext>
            </a:extLst>
          </p:cNvPr>
          <p:cNvSpPr txBox="1"/>
          <p:nvPr/>
        </p:nvSpPr>
        <p:spPr>
          <a:xfrm>
            <a:off x="6951683" y="1451600"/>
            <a:ext cx="473910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Canal de comunicação principal</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Onde vou divulgar primeiro meu negócio?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1" name="Google Shape;972;g17930d8f3b4_0_26">
            <a:extLst>
              <a:ext uri="{FF2B5EF4-FFF2-40B4-BE49-F238E27FC236}">
                <a16:creationId xmlns:a16="http://schemas.microsoft.com/office/drawing/2014/main" id="{605C337B-8EA4-59AA-D8BD-1935F2F80DE7}"/>
              </a:ext>
            </a:extLst>
          </p:cNvPr>
          <p:cNvSpPr txBox="1"/>
          <p:nvPr/>
        </p:nvSpPr>
        <p:spPr>
          <a:xfrm>
            <a:off x="5514405" y="138811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4</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CaixaDeTexto 17">
            <a:extLst>
              <a:ext uri="{FF2B5EF4-FFF2-40B4-BE49-F238E27FC236}">
                <a16:creationId xmlns:a16="http://schemas.microsoft.com/office/drawing/2014/main" id="{9E287552-F73A-4024-ACE0-16554FC34881}"/>
              </a:ext>
            </a:extLst>
          </p:cNvPr>
          <p:cNvSpPr txBox="1"/>
          <p:nvPr/>
        </p:nvSpPr>
        <p:spPr>
          <a:xfrm>
            <a:off x="286608" y="6254414"/>
            <a:ext cx="44626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2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47</a:t>
            </a:fld>
            <a:endParaRPr kumimoji="0" lang="pt-BR" sz="12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 name="Google Shape;208;p9">
            <a:extLst>
              <a:ext uri="{FF2B5EF4-FFF2-40B4-BE49-F238E27FC236}">
                <a16:creationId xmlns:a16="http://schemas.microsoft.com/office/drawing/2014/main" id="{46223931-A530-B3DA-4793-F349F7ADBDA9}"/>
              </a:ext>
            </a:extLst>
          </p:cNvPr>
          <p:cNvSpPr/>
          <p:nvPr/>
        </p:nvSpPr>
        <p:spPr>
          <a:xfrm>
            <a:off x="349979" y="1338129"/>
            <a:ext cx="5615283" cy="351586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44AB8CB6-876E-8205-82F6-2D0A427A09E2}"/>
              </a:ext>
            </a:extLst>
          </p:cNvPr>
          <p:cNvSpPr txBox="1"/>
          <p:nvPr/>
        </p:nvSpPr>
        <p:spPr>
          <a:xfrm>
            <a:off x="432614" y="2129380"/>
            <a:ext cx="5403256" cy="156962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No quinto passo é hora de você iniciar a criação da sua identidade visual. Faça perguntas como: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Quais elementos eu gostaria que tivessem minha marca?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Como posso criar uma identidade visual que faça sentido com a mensagem que quero passar?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Qual linguagem é acessível para o meu público?</a:t>
            </a:r>
          </a:p>
        </p:txBody>
      </p:sp>
      <p:sp>
        <p:nvSpPr>
          <p:cNvPr id="5" name="Google Shape;972;g17930d8f3b4_0_26">
            <a:extLst>
              <a:ext uri="{FF2B5EF4-FFF2-40B4-BE49-F238E27FC236}">
                <a16:creationId xmlns:a16="http://schemas.microsoft.com/office/drawing/2014/main" id="{26CBDE14-1CA5-CEC6-811C-2CE426C6D654}"/>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39486107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10" name="Google Shape;967;g17930d8f3b4_0_26">
            <a:extLst>
              <a:ext uri="{FF2B5EF4-FFF2-40B4-BE49-F238E27FC236}">
                <a16:creationId xmlns:a16="http://schemas.microsoft.com/office/drawing/2014/main" id="{C6353FAA-7AEA-1F19-0C71-866D6D0D9BC0}"/>
              </a:ext>
            </a:extLst>
          </p:cNvPr>
          <p:cNvSpPr/>
          <p:nvPr/>
        </p:nvSpPr>
        <p:spPr>
          <a:xfrm>
            <a:off x="798542" y="3656422"/>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1" name="Google Shape;978;g17930d8f3b4_0_26">
            <a:extLst>
              <a:ext uri="{FF2B5EF4-FFF2-40B4-BE49-F238E27FC236}">
                <a16:creationId xmlns:a16="http://schemas.microsoft.com/office/drawing/2014/main" id="{82AA2CB1-539C-8346-8816-74F81507F147}"/>
              </a:ext>
            </a:extLst>
          </p:cNvPr>
          <p:cNvSpPr txBox="1"/>
          <p:nvPr/>
        </p:nvSpPr>
        <p:spPr>
          <a:xfrm>
            <a:off x="1383141" y="3597426"/>
            <a:ext cx="4219099" cy="1144899"/>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Para quem eu entrego meu produto ou serviço?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12" name="Google Shape;972;g17930d8f3b4_0_26">
            <a:extLst>
              <a:ext uri="{FF2B5EF4-FFF2-40B4-BE49-F238E27FC236}">
                <a16:creationId xmlns:a16="http://schemas.microsoft.com/office/drawing/2014/main" id="{B2EEB9CC-88B0-7437-6573-3F8006A72885}"/>
              </a:ext>
            </a:extLst>
          </p:cNvPr>
          <p:cNvSpPr txBox="1"/>
          <p:nvPr/>
        </p:nvSpPr>
        <p:spPr>
          <a:xfrm>
            <a:off x="-48891" y="364686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3</a:t>
            </a:r>
          </a:p>
        </p:txBody>
      </p:sp>
      <p:sp>
        <p:nvSpPr>
          <p:cNvPr id="16" name="Google Shape;967;g17930d8f3b4_0_26">
            <a:extLst>
              <a:ext uri="{FF2B5EF4-FFF2-40B4-BE49-F238E27FC236}">
                <a16:creationId xmlns:a16="http://schemas.microsoft.com/office/drawing/2014/main" id="{DA39BAF9-1489-D19B-E080-5FB48742B372}"/>
              </a:ext>
            </a:extLst>
          </p:cNvPr>
          <p:cNvSpPr/>
          <p:nvPr/>
        </p:nvSpPr>
        <p:spPr>
          <a:xfrm>
            <a:off x="6362293" y="1382860"/>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7" name="Google Shape;978;g17930d8f3b4_0_26">
            <a:extLst>
              <a:ext uri="{FF2B5EF4-FFF2-40B4-BE49-F238E27FC236}">
                <a16:creationId xmlns:a16="http://schemas.microsoft.com/office/drawing/2014/main" id="{01620E0B-5152-6E58-7B1D-D5709AB2EFBF}"/>
              </a:ext>
            </a:extLst>
          </p:cNvPr>
          <p:cNvSpPr txBox="1"/>
          <p:nvPr/>
        </p:nvSpPr>
        <p:spPr>
          <a:xfrm>
            <a:off x="6951683" y="1451600"/>
            <a:ext cx="473910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Canal de comunicação principal</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Onde vou divulgar primeiro meu negócio?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1" name="Google Shape;972;g17930d8f3b4_0_26">
            <a:extLst>
              <a:ext uri="{FF2B5EF4-FFF2-40B4-BE49-F238E27FC236}">
                <a16:creationId xmlns:a16="http://schemas.microsoft.com/office/drawing/2014/main" id="{605C337B-8EA4-59AA-D8BD-1935F2F80DE7}"/>
              </a:ext>
            </a:extLst>
          </p:cNvPr>
          <p:cNvSpPr txBox="1"/>
          <p:nvPr/>
        </p:nvSpPr>
        <p:spPr>
          <a:xfrm>
            <a:off x="5514405" y="138811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4</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26" name="Google Shape;967;g17930d8f3b4_0_26">
            <a:extLst>
              <a:ext uri="{FF2B5EF4-FFF2-40B4-BE49-F238E27FC236}">
                <a16:creationId xmlns:a16="http://schemas.microsoft.com/office/drawing/2014/main" id="{4D1365A4-B32A-6DAD-3542-D504E34802F1}"/>
              </a:ext>
            </a:extLst>
          </p:cNvPr>
          <p:cNvSpPr/>
          <p:nvPr/>
        </p:nvSpPr>
        <p:spPr>
          <a:xfrm>
            <a:off x="6355642" y="3650236"/>
            <a:ext cx="50886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3" name="Google Shape;978;g17930d8f3b4_0_26">
            <a:extLst>
              <a:ext uri="{FF2B5EF4-FFF2-40B4-BE49-F238E27FC236}">
                <a16:creationId xmlns:a16="http://schemas.microsoft.com/office/drawing/2014/main" id="{401BCB5E-B979-D57F-7062-97DFB50A5BF3}"/>
              </a:ext>
            </a:extLst>
          </p:cNvPr>
          <p:cNvSpPr txBox="1"/>
          <p:nvPr/>
        </p:nvSpPr>
        <p:spPr>
          <a:xfrm>
            <a:off x="6974426" y="3696112"/>
            <a:ext cx="4219099"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Planejar 10 dias de divulgação do seu produto para o próximo mês.</a:t>
            </a:r>
          </a:p>
        </p:txBody>
      </p:sp>
      <p:sp>
        <p:nvSpPr>
          <p:cNvPr id="34" name="Google Shape;972;g17930d8f3b4_0_26">
            <a:extLst>
              <a:ext uri="{FF2B5EF4-FFF2-40B4-BE49-F238E27FC236}">
                <a16:creationId xmlns:a16="http://schemas.microsoft.com/office/drawing/2014/main" id="{713B8EDA-2EFB-3960-50D4-41A7DB8CF5D3}"/>
              </a:ext>
            </a:extLst>
          </p:cNvPr>
          <p:cNvSpPr txBox="1"/>
          <p:nvPr/>
        </p:nvSpPr>
        <p:spPr>
          <a:xfrm>
            <a:off x="5493147" y="362596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6</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CaixaDeTexto 17">
            <a:extLst>
              <a:ext uri="{FF2B5EF4-FFF2-40B4-BE49-F238E27FC236}">
                <a16:creationId xmlns:a16="http://schemas.microsoft.com/office/drawing/2014/main" id="{9E287552-F73A-4024-ACE0-16554FC34881}"/>
              </a:ext>
            </a:extLst>
          </p:cNvPr>
          <p:cNvSpPr txBox="1"/>
          <p:nvPr/>
        </p:nvSpPr>
        <p:spPr>
          <a:xfrm>
            <a:off x="286608" y="6254414"/>
            <a:ext cx="44626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2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48</a:t>
            </a:fld>
            <a:endParaRPr kumimoji="0" lang="pt-BR" sz="12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 name="Google Shape;208;p9">
            <a:extLst>
              <a:ext uri="{FF2B5EF4-FFF2-40B4-BE49-F238E27FC236}">
                <a16:creationId xmlns:a16="http://schemas.microsoft.com/office/drawing/2014/main" id="{C6702809-C960-4EEA-B6BC-9EE69EFD4DC3}"/>
              </a:ext>
            </a:extLst>
          </p:cNvPr>
          <p:cNvSpPr/>
          <p:nvPr/>
        </p:nvSpPr>
        <p:spPr>
          <a:xfrm>
            <a:off x="349979" y="1338129"/>
            <a:ext cx="5615283" cy="351586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E3FE96AD-B373-1608-F555-93107A31AD13}"/>
              </a:ext>
            </a:extLst>
          </p:cNvPr>
          <p:cNvSpPr txBox="1"/>
          <p:nvPr/>
        </p:nvSpPr>
        <p:spPr>
          <a:xfrm>
            <a:off x="432614" y="2129380"/>
            <a:ext cx="5403256" cy="13233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No sexto passo chegou o momento de se planejar, e pensar em 10 dias de divulgação do seu produto.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Liste 10 formas de divulgar seu produto durante o próximo mês. Esses serão seus primeiros testes, para você avaliar o que faz sentido ou não e se são necessárias mudanças.</a:t>
            </a:r>
          </a:p>
        </p:txBody>
      </p:sp>
      <p:sp>
        <p:nvSpPr>
          <p:cNvPr id="5" name="Google Shape;972;g17930d8f3b4_0_26">
            <a:extLst>
              <a:ext uri="{FF2B5EF4-FFF2-40B4-BE49-F238E27FC236}">
                <a16:creationId xmlns:a16="http://schemas.microsoft.com/office/drawing/2014/main" id="{6053BFE0-0621-3800-0786-4D173BECB39F}"/>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44000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32" name="Google Shape;1007;p13">
            <a:extLst>
              <a:ext uri="{FF2B5EF4-FFF2-40B4-BE49-F238E27FC236}">
                <a16:creationId xmlns:a16="http://schemas.microsoft.com/office/drawing/2014/main" id="{E4D4C948-2DF3-4A90-B995-D7F8A4ACF1D3}"/>
              </a:ext>
            </a:extLst>
          </p:cNvPr>
          <p:cNvSpPr/>
          <p:nvPr/>
        </p:nvSpPr>
        <p:spPr>
          <a:xfrm rot="11669319">
            <a:off x="-2186825" y="-30242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gradFill>
            <a:gsLst>
              <a:gs pos="0">
                <a:schemeClr val="dk2"/>
              </a:gs>
              <a:gs pos="50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30" name="Google Shape;1005;p13">
            <a:extLst>
              <a:ext uri="{FF2B5EF4-FFF2-40B4-BE49-F238E27FC236}">
                <a16:creationId xmlns:a16="http://schemas.microsoft.com/office/drawing/2014/main" id="{17675740-3555-4D80-B3B5-4C8FD3A2F559}"/>
              </a:ext>
            </a:extLst>
          </p:cNvPr>
          <p:cNvSpPr/>
          <p:nvPr/>
        </p:nvSpPr>
        <p:spPr>
          <a:xfrm rot="12360923">
            <a:off x="-2034425" y="-2871808"/>
            <a:ext cx="16778847" cy="13174648"/>
          </a:xfrm>
          <a:custGeom>
            <a:avLst/>
            <a:gdLst/>
            <a:ahLst/>
            <a:cxnLst/>
            <a:rect l="l" t="t" r="r" b="b"/>
            <a:pathLst>
              <a:path w="15460355" h="12139376" extrusionOk="0">
                <a:moveTo>
                  <a:pt x="-1004" y="6259581"/>
                </a:moveTo>
                <a:cubicBezTo>
                  <a:pt x="2296734" y="5532131"/>
                  <a:pt x="4594473" y="4775840"/>
                  <a:pt x="6799463" y="3860868"/>
                </a:cubicBezTo>
                <a:cubicBezTo>
                  <a:pt x="7368231" y="3623883"/>
                  <a:pt x="8015309" y="3362164"/>
                  <a:pt x="8518119" y="3135487"/>
                </a:cubicBezTo>
                <a:lnTo>
                  <a:pt x="8518119" y="3135487"/>
                </a:lnTo>
                <a:cubicBezTo>
                  <a:pt x="10370729" y="2284397"/>
                  <a:pt x="12173883" y="1333156"/>
                  <a:pt x="13921418" y="285469"/>
                </a:cubicBezTo>
                <a:cubicBezTo>
                  <a:pt x="14442769" y="-31888"/>
                  <a:pt x="14875546" y="-79281"/>
                  <a:pt x="15145490" y="114430"/>
                </a:cubicBezTo>
                <a:cubicBezTo>
                  <a:pt x="15557640" y="411178"/>
                  <a:pt x="15615347" y="1276688"/>
                  <a:pt x="15005349" y="2669756"/>
                </a:cubicBezTo>
                <a:cubicBezTo>
                  <a:pt x="13430960" y="6276058"/>
                  <a:pt x="10444938" y="9721634"/>
                  <a:pt x="7337315" y="12138887"/>
                </a:cubicBezTo>
                <a:lnTo>
                  <a:pt x="7337315" y="12138887"/>
                </a:lnTo>
                <a:cubicBezTo>
                  <a:pt x="4413126" y="10867825"/>
                  <a:pt x="1882522" y="8837981"/>
                  <a:pt x="7234" y="6259581"/>
                </a:cubicBezTo>
              </a:path>
            </a:pathLst>
          </a:custGeom>
          <a:noFill/>
          <a:ln w="38100" cap="flat" cmpd="sng">
            <a:solidFill>
              <a:schemeClr val="lt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grpSp>
        <p:nvGrpSpPr>
          <p:cNvPr id="27" name="Agrupar 26">
            <a:extLst>
              <a:ext uri="{FF2B5EF4-FFF2-40B4-BE49-F238E27FC236}">
                <a16:creationId xmlns:a16="http://schemas.microsoft.com/office/drawing/2014/main" id="{5F62F756-4546-4437-8F1C-2F75C0D1C3E1}"/>
              </a:ext>
            </a:extLst>
          </p:cNvPr>
          <p:cNvGrpSpPr/>
          <p:nvPr/>
        </p:nvGrpSpPr>
        <p:grpSpPr>
          <a:xfrm flipH="1">
            <a:off x="0" y="-6083"/>
            <a:ext cx="12192000" cy="6864083"/>
            <a:chOff x="0" y="-6083"/>
            <a:chExt cx="12192000" cy="6864083"/>
          </a:xfrm>
        </p:grpSpPr>
        <p:pic>
          <p:nvPicPr>
            <p:cNvPr id="28" name="Imagem 27" descr="Padrão do plano de fundo&#10;&#10;Descrição gerada automaticamente">
              <a:extLst>
                <a:ext uri="{FF2B5EF4-FFF2-40B4-BE49-F238E27FC236}">
                  <a16:creationId xmlns:a16="http://schemas.microsoft.com/office/drawing/2014/main" id="{B61052B3-2DBD-4387-A54D-5F6C6F5AF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611F2992-22F9-4F26-B2CE-D35176CA5EDC}"/>
                </a:ext>
              </a:extLst>
            </p:cNvPr>
            <p:cNvSpPr/>
            <p:nvPr/>
          </p:nvSpPr>
          <p:spPr>
            <a:xfrm>
              <a:off x="0" y="-6083"/>
              <a:ext cx="12192000" cy="6864083"/>
            </a:xfrm>
            <a:prstGeom prst="rect">
              <a:avLst/>
            </a:prstGeom>
            <a:gradFill>
              <a:gsLst>
                <a:gs pos="50000">
                  <a:schemeClr val="bg1"/>
                </a:gs>
                <a:gs pos="100000">
                  <a:schemeClr val="tx1">
                    <a:lumMod val="20000"/>
                    <a:lumOff val="80000"/>
                    <a:alpha val="72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19" name="Gráfico 18" hidden="1">
            <a:extLst>
              <a:ext uri="{FF2B5EF4-FFF2-40B4-BE49-F238E27FC236}">
                <a16:creationId xmlns:a16="http://schemas.microsoft.com/office/drawing/2014/main" id="{65117B5D-C42B-4C01-BC63-3743A71477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967" name="Google Shape;967;g17930d8f3b4_0_26"/>
          <p:cNvSpPr/>
          <p:nvPr/>
        </p:nvSpPr>
        <p:spPr>
          <a:xfrm>
            <a:off x="805193" y="138904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970" name="Google Shape;970;g17930d8f3b4_0_26"/>
          <p:cNvSpPr txBox="1"/>
          <p:nvPr/>
        </p:nvSpPr>
        <p:spPr>
          <a:xfrm>
            <a:off x="2036297" y="1399321"/>
            <a:ext cx="10133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978" name="Google Shape;978;g17930d8f3b4_0_26"/>
          <p:cNvSpPr txBox="1"/>
          <p:nvPr/>
        </p:nvSpPr>
        <p:spPr>
          <a:xfrm>
            <a:off x="1432508" y="14581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Propósito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Por que meu negócio existe?</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4" name="Google Shape;972;g17930d8f3b4_0_26">
            <a:extLst>
              <a:ext uri="{FF2B5EF4-FFF2-40B4-BE49-F238E27FC236}">
                <a16:creationId xmlns:a16="http://schemas.microsoft.com/office/drawing/2014/main" id="{8F6DC957-E426-6C4D-F4DE-3DD741CFC943}"/>
              </a:ext>
            </a:extLst>
          </p:cNvPr>
          <p:cNvSpPr txBox="1"/>
          <p:nvPr/>
        </p:nvSpPr>
        <p:spPr>
          <a:xfrm>
            <a:off x="-59197" y="136183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1</a:t>
            </a:r>
          </a:p>
        </p:txBody>
      </p:sp>
      <p:sp>
        <p:nvSpPr>
          <p:cNvPr id="7" name="Google Shape;967;g17930d8f3b4_0_26">
            <a:extLst>
              <a:ext uri="{FF2B5EF4-FFF2-40B4-BE49-F238E27FC236}">
                <a16:creationId xmlns:a16="http://schemas.microsoft.com/office/drawing/2014/main" id="{7B07B352-E090-202F-9244-54A94491D9A2}"/>
              </a:ext>
            </a:extLst>
          </p:cNvPr>
          <p:cNvSpPr/>
          <p:nvPr/>
        </p:nvSpPr>
        <p:spPr>
          <a:xfrm>
            <a:off x="798542" y="2505119"/>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 name="Google Shape;978;g17930d8f3b4_0_26">
            <a:extLst>
              <a:ext uri="{FF2B5EF4-FFF2-40B4-BE49-F238E27FC236}">
                <a16:creationId xmlns:a16="http://schemas.microsoft.com/office/drawing/2014/main" id="{F32AC032-455B-2B03-B8EA-6C9BD264D284}"/>
              </a:ext>
            </a:extLst>
          </p:cNvPr>
          <p:cNvSpPr txBox="1"/>
          <p:nvPr/>
        </p:nvSpPr>
        <p:spPr>
          <a:xfrm>
            <a:off x="1395876" y="2558554"/>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Posicionamento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Como e onde quero ser lembrado?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9" name="Google Shape;972;g17930d8f3b4_0_26">
            <a:extLst>
              <a:ext uri="{FF2B5EF4-FFF2-40B4-BE49-F238E27FC236}">
                <a16:creationId xmlns:a16="http://schemas.microsoft.com/office/drawing/2014/main" id="{64F9B08C-EA3B-9CA5-6201-60D62732B403}"/>
              </a:ext>
            </a:extLst>
          </p:cNvPr>
          <p:cNvSpPr txBox="1"/>
          <p:nvPr/>
        </p:nvSpPr>
        <p:spPr>
          <a:xfrm>
            <a:off x="-49218" y="2494637"/>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2</a:t>
            </a:r>
          </a:p>
        </p:txBody>
      </p:sp>
      <p:sp>
        <p:nvSpPr>
          <p:cNvPr id="10" name="Google Shape;967;g17930d8f3b4_0_26">
            <a:extLst>
              <a:ext uri="{FF2B5EF4-FFF2-40B4-BE49-F238E27FC236}">
                <a16:creationId xmlns:a16="http://schemas.microsoft.com/office/drawing/2014/main" id="{C6353FAA-7AEA-1F19-0C71-866D6D0D9BC0}"/>
              </a:ext>
            </a:extLst>
          </p:cNvPr>
          <p:cNvSpPr/>
          <p:nvPr/>
        </p:nvSpPr>
        <p:spPr>
          <a:xfrm>
            <a:off x="798542" y="3656422"/>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1" name="Google Shape;978;g17930d8f3b4_0_26">
            <a:extLst>
              <a:ext uri="{FF2B5EF4-FFF2-40B4-BE49-F238E27FC236}">
                <a16:creationId xmlns:a16="http://schemas.microsoft.com/office/drawing/2014/main" id="{82AA2CB1-539C-8346-8816-74F81507F147}"/>
              </a:ext>
            </a:extLst>
          </p:cNvPr>
          <p:cNvSpPr txBox="1"/>
          <p:nvPr/>
        </p:nvSpPr>
        <p:spPr>
          <a:xfrm>
            <a:off x="1383141" y="3597426"/>
            <a:ext cx="4219099" cy="1144899"/>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Público-alvo</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Para quem eu entrego meu produto ou serviço?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12" name="Google Shape;972;g17930d8f3b4_0_26">
            <a:extLst>
              <a:ext uri="{FF2B5EF4-FFF2-40B4-BE49-F238E27FC236}">
                <a16:creationId xmlns:a16="http://schemas.microsoft.com/office/drawing/2014/main" id="{B2EEB9CC-88B0-7437-6573-3F8006A72885}"/>
              </a:ext>
            </a:extLst>
          </p:cNvPr>
          <p:cNvSpPr txBox="1"/>
          <p:nvPr/>
        </p:nvSpPr>
        <p:spPr>
          <a:xfrm>
            <a:off x="-48891" y="3646869"/>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3</a:t>
            </a:r>
          </a:p>
        </p:txBody>
      </p:sp>
      <p:sp>
        <p:nvSpPr>
          <p:cNvPr id="16" name="Google Shape;967;g17930d8f3b4_0_26">
            <a:extLst>
              <a:ext uri="{FF2B5EF4-FFF2-40B4-BE49-F238E27FC236}">
                <a16:creationId xmlns:a16="http://schemas.microsoft.com/office/drawing/2014/main" id="{DA39BAF9-1489-D19B-E080-5FB48742B372}"/>
              </a:ext>
            </a:extLst>
          </p:cNvPr>
          <p:cNvSpPr/>
          <p:nvPr/>
        </p:nvSpPr>
        <p:spPr>
          <a:xfrm>
            <a:off x="6362293" y="1382860"/>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17" name="Google Shape;978;g17930d8f3b4_0_26">
            <a:extLst>
              <a:ext uri="{FF2B5EF4-FFF2-40B4-BE49-F238E27FC236}">
                <a16:creationId xmlns:a16="http://schemas.microsoft.com/office/drawing/2014/main" id="{01620E0B-5152-6E58-7B1D-D5709AB2EFBF}"/>
              </a:ext>
            </a:extLst>
          </p:cNvPr>
          <p:cNvSpPr txBox="1"/>
          <p:nvPr/>
        </p:nvSpPr>
        <p:spPr>
          <a:xfrm>
            <a:off x="6951683" y="1451600"/>
            <a:ext cx="4739105"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Definir meu Canal de comunicação principal</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Onde vou divulgar primeiro meu negócio?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1" name="Google Shape;972;g17930d8f3b4_0_26">
            <a:extLst>
              <a:ext uri="{FF2B5EF4-FFF2-40B4-BE49-F238E27FC236}">
                <a16:creationId xmlns:a16="http://schemas.microsoft.com/office/drawing/2014/main" id="{605C337B-8EA4-59AA-D8BD-1935F2F80DE7}"/>
              </a:ext>
            </a:extLst>
          </p:cNvPr>
          <p:cNvSpPr txBox="1"/>
          <p:nvPr/>
        </p:nvSpPr>
        <p:spPr>
          <a:xfrm>
            <a:off x="5514405" y="138811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4</a:t>
            </a:r>
          </a:p>
        </p:txBody>
      </p:sp>
      <p:sp>
        <p:nvSpPr>
          <p:cNvPr id="22" name="Google Shape;967;g17930d8f3b4_0_26">
            <a:extLst>
              <a:ext uri="{FF2B5EF4-FFF2-40B4-BE49-F238E27FC236}">
                <a16:creationId xmlns:a16="http://schemas.microsoft.com/office/drawing/2014/main" id="{A6ACDE58-32C6-8AA3-41FF-9040E2E8D33A}"/>
              </a:ext>
            </a:extLst>
          </p:cNvPr>
          <p:cNvSpPr/>
          <p:nvPr/>
        </p:nvSpPr>
        <p:spPr>
          <a:xfrm>
            <a:off x="6355642" y="2498933"/>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24" name="Google Shape;978;g17930d8f3b4_0_26">
            <a:extLst>
              <a:ext uri="{FF2B5EF4-FFF2-40B4-BE49-F238E27FC236}">
                <a16:creationId xmlns:a16="http://schemas.microsoft.com/office/drawing/2014/main" id="{C1FA5F03-BBBC-B0FE-969F-14FC2C1798C9}"/>
              </a:ext>
            </a:extLst>
          </p:cNvPr>
          <p:cNvSpPr txBox="1"/>
          <p:nvPr/>
        </p:nvSpPr>
        <p:spPr>
          <a:xfrm>
            <a:off x="6951683" y="2568027"/>
            <a:ext cx="383406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Criar uma identidade Visual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rPr>
              <a:t>Utilize as ferramentas de apoio.</a:t>
            </a:r>
            <a:endParaRPr kumimoji="0" sz="1600" b="0" i="0" u="none" strike="noStrike" kern="1200" cap="none" spc="0" normalizeH="0" baseline="0" noProof="0" dirty="0">
              <a:ln>
                <a:noFill/>
              </a:ln>
              <a:solidFill>
                <a:srgbClr val="262626">
                  <a:lumMod val="90000"/>
                  <a:lumOff val="10000"/>
                </a:srgbClr>
              </a:solidFill>
              <a:effectLst/>
              <a:highlight>
                <a:srgbClr val="FFFFFF"/>
              </a:highlight>
              <a:uLnTx/>
              <a:uFillTx/>
              <a:latin typeface="Nunito"/>
              <a:ea typeface="Nunito"/>
              <a:cs typeface="Nunito"/>
              <a:sym typeface="Nunito"/>
            </a:endParaRPr>
          </a:p>
        </p:txBody>
      </p:sp>
      <p:sp>
        <p:nvSpPr>
          <p:cNvPr id="25" name="Google Shape;972;g17930d8f3b4_0_26">
            <a:extLst>
              <a:ext uri="{FF2B5EF4-FFF2-40B4-BE49-F238E27FC236}">
                <a16:creationId xmlns:a16="http://schemas.microsoft.com/office/drawing/2014/main" id="{C4D2730F-3A16-29AD-52F7-FBF6D40C63C3}"/>
              </a:ext>
            </a:extLst>
          </p:cNvPr>
          <p:cNvSpPr txBox="1"/>
          <p:nvPr/>
        </p:nvSpPr>
        <p:spPr>
          <a:xfrm>
            <a:off x="5510094" y="2473035"/>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5</a:t>
            </a:r>
          </a:p>
        </p:txBody>
      </p:sp>
      <p:sp>
        <p:nvSpPr>
          <p:cNvPr id="26" name="Google Shape;967;g17930d8f3b4_0_26">
            <a:extLst>
              <a:ext uri="{FF2B5EF4-FFF2-40B4-BE49-F238E27FC236}">
                <a16:creationId xmlns:a16="http://schemas.microsoft.com/office/drawing/2014/main" id="{4D1365A4-B32A-6DAD-3542-D504E34802F1}"/>
              </a:ext>
            </a:extLst>
          </p:cNvPr>
          <p:cNvSpPr/>
          <p:nvPr/>
        </p:nvSpPr>
        <p:spPr>
          <a:xfrm>
            <a:off x="6355642" y="3650236"/>
            <a:ext cx="5088694" cy="980633"/>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3" name="Google Shape;978;g17930d8f3b4_0_26">
            <a:extLst>
              <a:ext uri="{FF2B5EF4-FFF2-40B4-BE49-F238E27FC236}">
                <a16:creationId xmlns:a16="http://schemas.microsoft.com/office/drawing/2014/main" id="{401BCB5E-B979-D57F-7062-97DFB50A5BF3}"/>
              </a:ext>
            </a:extLst>
          </p:cNvPr>
          <p:cNvSpPr txBox="1"/>
          <p:nvPr/>
        </p:nvSpPr>
        <p:spPr>
          <a:xfrm>
            <a:off x="6974426" y="3696112"/>
            <a:ext cx="4219099"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262626">
                    <a:lumMod val="90000"/>
                    <a:lumOff val="10000"/>
                  </a:srgbClr>
                </a:solidFill>
                <a:effectLst/>
                <a:uLnTx/>
                <a:uFillTx/>
                <a:latin typeface="Nunito"/>
                <a:ea typeface="Nunito"/>
                <a:cs typeface="Nunito"/>
                <a:sym typeface="Nunito"/>
              </a:rPr>
              <a:t>Planejar 10 dias de divulgação do seu produto para o próximo mês.</a:t>
            </a:r>
          </a:p>
        </p:txBody>
      </p:sp>
      <p:sp>
        <p:nvSpPr>
          <p:cNvPr id="34" name="Google Shape;972;g17930d8f3b4_0_26">
            <a:extLst>
              <a:ext uri="{FF2B5EF4-FFF2-40B4-BE49-F238E27FC236}">
                <a16:creationId xmlns:a16="http://schemas.microsoft.com/office/drawing/2014/main" id="{713B8EDA-2EFB-3960-50D4-41A7DB8CF5D3}"/>
              </a:ext>
            </a:extLst>
          </p:cNvPr>
          <p:cNvSpPr txBox="1"/>
          <p:nvPr/>
        </p:nvSpPr>
        <p:spPr>
          <a:xfrm>
            <a:off x="5493147" y="3625961"/>
            <a:ext cx="141595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6</a:t>
            </a:r>
          </a:p>
        </p:txBody>
      </p:sp>
      <p:sp>
        <p:nvSpPr>
          <p:cNvPr id="36" name="Google Shape;967;g17930d8f3b4_0_26">
            <a:extLst>
              <a:ext uri="{FF2B5EF4-FFF2-40B4-BE49-F238E27FC236}">
                <a16:creationId xmlns:a16="http://schemas.microsoft.com/office/drawing/2014/main" id="{F4D02047-4E5F-6F3C-C325-1DC782F64907}"/>
              </a:ext>
            </a:extLst>
          </p:cNvPr>
          <p:cNvSpPr/>
          <p:nvPr/>
        </p:nvSpPr>
        <p:spPr>
          <a:xfrm>
            <a:off x="805193" y="4799628"/>
            <a:ext cx="10645794" cy="980633"/>
          </a:xfrm>
          <a:prstGeom prst="roundRect">
            <a:avLst>
              <a:gd name="adj" fmla="val 2395"/>
            </a:avLst>
          </a:prstGeom>
          <a:solidFill>
            <a:srgbClr val="F3707F"/>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7" name="Google Shape;978;g17930d8f3b4_0_26">
            <a:extLst>
              <a:ext uri="{FF2B5EF4-FFF2-40B4-BE49-F238E27FC236}">
                <a16:creationId xmlns:a16="http://schemas.microsoft.com/office/drawing/2014/main" id="{1AA897E4-9C20-E311-730C-00D77F695B8A}"/>
              </a:ext>
            </a:extLst>
          </p:cNvPr>
          <p:cNvSpPr txBox="1"/>
          <p:nvPr/>
        </p:nvSpPr>
        <p:spPr>
          <a:xfrm>
            <a:off x="2036297" y="4864113"/>
            <a:ext cx="9003044" cy="82481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1" i="0" u="none" strike="noStrike" kern="1200" cap="none" spc="0" normalizeH="0" baseline="0" noProof="0" dirty="0">
                <a:ln>
                  <a:noFill/>
                </a:ln>
                <a:solidFill>
                  <a:srgbClr val="FFFFFF"/>
                </a:solidFill>
                <a:effectLst/>
                <a:uLnTx/>
                <a:uFillTx/>
                <a:latin typeface="Nunito"/>
                <a:ea typeface="Nunito"/>
                <a:cs typeface="Nunito"/>
                <a:sym typeface="Nunito"/>
              </a:rPr>
              <a:t>Quais os parâmetros que vou usar para medir o sucesso da minha ação?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pt-BR" sz="1600" b="0" i="0" u="none" strike="noStrike" kern="1200" cap="none" spc="0" normalizeH="0" baseline="0" noProof="0" dirty="0">
                <a:ln>
                  <a:noFill/>
                </a:ln>
                <a:solidFill>
                  <a:srgbClr val="FFFFFF"/>
                </a:solidFill>
                <a:effectLst/>
                <a:uLnTx/>
                <a:uFillTx/>
                <a:latin typeface="Nunito"/>
                <a:ea typeface="Nunito"/>
                <a:cs typeface="Nunito"/>
                <a:sym typeface="Nunito"/>
              </a:rPr>
              <a:t>Por exemplo: Quantos contatos? Quantas visualizações? Descubra sua taxa de conversão.</a:t>
            </a:r>
          </a:p>
        </p:txBody>
      </p:sp>
      <p:sp>
        <p:nvSpPr>
          <p:cNvPr id="38" name="Google Shape;972;g17930d8f3b4_0_26">
            <a:extLst>
              <a:ext uri="{FF2B5EF4-FFF2-40B4-BE49-F238E27FC236}">
                <a16:creationId xmlns:a16="http://schemas.microsoft.com/office/drawing/2014/main" id="{6351A64F-8BDC-5B3B-A8EA-063BFD1C85A9}"/>
              </a:ext>
            </a:extLst>
          </p:cNvPr>
          <p:cNvSpPr txBox="1"/>
          <p:nvPr/>
        </p:nvSpPr>
        <p:spPr>
          <a:xfrm>
            <a:off x="1374071" y="4799627"/>
            <a:ext cx="406524" cy="923299"/>
          </a:xfrm>
          <a:prstGeom prst="rect">
            <a:avLst/>
          </a:prstGeom>
          <a:noFill/>
          <a:ln>
            <a:noFill/>
          </a:ln>
          <a:effectLst>
            <a:outerShdw blurRad="50800" dist="38100" dir="5400000" algn="t" rotWithShape="0">
              <a:prstClr val="black">
                <a:alpha val="40000"/>
              </a:prstClr>
            </a:outerShdw>
          </a:effectLst>
        </p:spPr>
        <p:txBody>
          <a:bodyPr spcFirstLastPara="1" wrap="square" lIns="91425" tIns="91425" rIns="91425" bIns="91425" anchor="t" anchorCtr="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pt-BR" sz="4800" b="0" i="1" u="none" strike="noStrike" kern="1200" cap="none" spc="0" normalizeH="0" baseline="0" noProof="0" dirty="0">
                <a:ln>
                  <a:noFill/>
                </a:ln>
                <a:solidFill>
                  <a:srgbClr val="FFCD00"/>
                </a:solidFill>
                <a:effectLst/>
                <a:uLnTx/>
                <a:uFillTx/>
                <a:latin typeface="Exo 2.0 Extra Bold"/>
                <a:ea typeface="+mn-ea"/>
                <a:cs typeface="+mn-cs"/>
                <a:sym typeface="Exo 2"/>
              </a:rPr>
              <a:t>7</a:t>
            </a:r>
          </a:p>
        </p:txBody>
      </p:sp>
      <p:sp>
        <p:nvSpPr>
          <p:cNvPr id="968" name="Google Shape;968;g17930d8f3b4_0_26"/>
          <p:cNvSpPr/>
          <p:nvPr/>
        </p:nvSpPr>
        <p:spPr>
          <a:xfrm rot="-3003078" flipH="1">
            <a:off x="-3187913" y="4700498"/>
            <a:ext cx="4773446" cy="6001049"/>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accent4"/>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262626"/>
              </a:solidFill>
              <a:effectLst/>
              <a:uLnTx/>
              <a:uFillTx/>
              <a:latin typeface="Nunito ExtraLight"/>
              <a:ea typeface="Nunito ExtraLight"/>
              <a:cs typeface="Nunito ExtraLight"/>
              <a:sym typeface="Nunito ExtraLight"/>
            </a:endParaRPr>
          </a:p>
        </p:txBody>
      </p:sp>
      <p:sp>
        <p:nvSpPr>
          <p:cNvPr id="18" name="CaixaDeTexto 17">
            <a:extLst>
              <a:ext uri="{FF2B5EF4-FFF2-40B4-BE49-F238E27FC236}">
                <a16:creationId xmlns:a16="http://schemas.microsoft.com/office/drawing/2014/main" id="{9E287552-F73A-4024-ACE0-16554FC34881}"/>
              </a:ext>
            </a:extLst>
          </p:cNvPr>
          <p:cNvSpPr txBox="1"/>
          <p:nvPr/>
        </p:nvSpPr>
        <p:spPr>
          <a:xfrm>
            <a:off x="286608" y="6254414"/>
            <a:ext cx="446261"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2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49</a:t>
            </a:fld>
            <a:endParaRPr kumimoji="0" lang="pt-BR" sz="12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 name="Google Shape;208;p9">
            <a:extLst>
              <a:ext uri="{FF2B5EF4-FFF2-40B4-BE49-F238E27FC236}">
                <a16:creationId xmlns:a16="http://schemas.microsoft.com/office/drawing/2014/main" id="{648E70F2-3B1F-8BC9-9AC7-39D2E9EB488B}"/>
              </a:ext>
            </a:extLst>
          </p:cNvPr>
          <p:cNvSpPr/>
          <p:nvPr/>
        </p:nvSpPr>
        <p:spPr>
          <a:xfrm>
            <a:off x="349979" y="1338130"/>
            <a:ext cx="5615283" cy="3292740"/>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3" name="Google Shape;210;p9">
            <a:extLst>
              <a:ext uri="{FF2B5EF4-FFF2-40B4-BE49-F238E27FC236}">
                <a16:creationId xmlns:a16="http://schemas.microsoft.com/office/drawing/2014/main" id="{45FD4B27-4ED3-92F5-DAE1-FF07506B6D06}"/>
              </a:ext>
            </a:extLst>
          </p:cNvPr>
          <p:cNvSpPr txBox="1"/>
          <p:nvPr/>
        </p:nvSpPr>
        <p:spPr>
          <a:xfrm>
            <a:off x="430552" y="1776311"/>
            <a:ext cx="5403256" cy="230828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0" i="0" u="none" strike="noStrike" kern="1200" cap="none" spc="0" normalizeH="0" baseline="0" noProof="0" dirty="0">
                <a:ln w="0">
                  <a:noFill/>
                </a:ln>
                <a:solidFill>
                  <a:srgbClr val="262626"/>
                </a:solidFill>
                <a:effectLst/>
                <a:uLnTx/>
                <a:uFillTx/>
                <a:latin typeface="Exo 2.0" panose="00000500000000000000" pitchFamily="50" charset="0"/>
                <a:ea typeface="+mn-ea"/>
                <a:cs typeface="+mn-cs"/>
              </a:rPr>
              <a:t>Por fim, chegou a hora de você avaliar suas primeiras ações. Para isso pense em parâmetros que possam te ajudar a mensurar o seu sucesso. Por exemplo: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Quantos contatos consegui com as minhas divulgações?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Quantas visualizações ou pessoas entraram em contato comigo?</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600" b="1" i="0" u="none" strike="noStrike" kern="1200" cap="none" spc="0" normalizeH="0" baseline="0" noProof="0" dirty="0">
                <a:ln w="0">
                  <a:noFill/>
                </a:ln>
                <a:solidFill>
                  <a:srgbClr val="F2717F"/>
                </a:solidFill>
                <a:effectLst/>
                <a:uLnTx/>
                <a:uFillTx/>
                <a:latin typeface="Exo 2.0" panose="00000500000000000000" pitchFamily="50" charset="0"/>
                <a:ea typeface="+mn-ea"/>
                <a:cs typeface="+mn-cs"/>
              </a:rPr>
              <a:t>Use isso como um termômetro para avaliar se está no caminho certo e possíveis mudanças.</a:t>
            </a:r>
          </a:p>
        </p:txBody>
      </p:sp>
      <p:sp>
        <p:nvSpPr>
          <p:cNvPr id="5" name="Google Shape;972;g17930d8f3b4_0_26">
            <a:extLst>
              <a:ext uri="{FF2B5EF4-FFF2-40B4-BE49-F238E27FC236}">
                <a16:creationId xmlns:a16="http://schemas.microsoft.com/office/drawing/2014/main" id="{25B386D2-62B0-3818-4D38-B3E615B9E802}"/>
              </a:ext>
            </a:extLst>
          </p:cNvPr>
          <p:cNvSpPr txBox="1"/>
          <p:nvPr/>
        </p:nvSpPr>
        <p:spPr>
          <a:xfrm>
            <a:off x="734959" y="451556"/>
            <a:ext cx="9467183" cy="738633"/>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a:t>
            </a:r>
            <a:r>
              <a:rPr kumimoji="0" lang="pt-BR" sz="2400" b="0" i="1" u="none" strike="noStrike" kern="1200" cap="none" spc="0" normalizeH="0" baseline="0" noProof="0" dirty="0">
                <a:ln>
                  <a:noFill/>
                </a:ln>
                <a:solidFill>
                  <a:srgbClr val="F06478"/>
                </a:solidFill>
                <a:effectLst/>
                <a:uLnTx/>
                <a:uFillTx/>
                <a:latin typeface="Exo 2.0 Extra Bold"/>
                <a:ea typeface="Exo 2"/>
                <a:cs typeface="Exo 2"/>
                <a:sym typeface="Exo 2"/>
              </a:rPr>
              <a:t>Exercício:</a:t>
            </a:r>
            <a:r>
              <a:rPr kumimoji="0" lang="pt-BR" sz="3600" b="0" i="1" u="none" strike="noStrike" kern="1200" cap="none" spc="0" normalizeH="0" baseline="0" noProof="0" dirty="0">
                <a:ln>
                  <a:noFill/>
                </a:ln>
                <a:solidFill>
                  <a:srgbClr val="F06478"/>
                </a:solidFill>
                <a:effectLst/>
                <a:uLnTx/>
                <a:uFillTx/>
                <a:latin typeface="Exo 2.0 Extra Bold"/>
                <a:ea typeface="Exo 2"/>
                <a:cs typeface="Exo 2"/>
                <a:sym typeface="Exo 2"/>
              </a:rPr>
              <a:t> Comunicando meu negócio</a:t>
            </a:r>
          </a:p>
        </p:txBody>
      </p:sp>
    </p:spTree>
    <p:custDataLst>
      <p:tags r:id="rId1"/>
    </p:custDataLst>
    <p:extLst>
      <p:ext uri="{BB962C8B-B14F-4D97-AF65-F5344CB8AC3E}">
        <p14:creationId xmlns:p14="http://schemas.microsoft.com/office/powerpoint/2010/main" val="23289469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06478"/>
        </a:solidFill>
        <a:effectLst/>
      </p:bgPr>
    </p:bg>
    <p:spTree>
      <p:nvGrpSpPr>
        <p:cNvPr id="1" name="Shape 833"/>
        <p:cNvGrpSpPr/>
        <p:nvPr/>
      </p:nvGrpSpPr>
      <p:grpSpPr>
        <a:xfrm>
          <a:off x="0" y="0"/>
          <a:ext cx="0" cy="0"/>
          <a:chOff x="0" y="0"/>
          <a:chExt cx="0" cy="0"/>
        </a:xfrm>
      </p:grpSpPr>
      <p:sp>
        <p:nvSpPr>
          <p:cNvPr id="834" name="Google Shape;834;p40"/>
          <p:cNvSpPr/>
          <p:nvPr/>
        </p:nvSpPr>
        <p:spPr>
          <a:xfrm>
            <a:off x="7380023" y="5535"/>
            <a:ext cx="8938267" cy="6858962"/>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835" name="Google Shape;835;p40"/>
          <p:cNvSpPr txBox="1"/>
          <p:nvPr/>
        </p:nvSpPr>
        <p:spPr>
          <a:xfrm>
            <a:off x="1355619" y="1027126"/>
            <a:ext cx="10445855" cy="769441"/>
          </a:xfrm>
          <a:prstGeom prst="rect">
            <a:avLst/>
          </a:prstGeom>
          <a:noFill/>
          <a:ln>
            <a:noFill/>
          </a:ln>
        </p:spPr>
        <p:txBody>
          <a:bodyPr spcFirstLastPara="1" wrap="square" lIns="91425" tIns="45700" rIns="91425" bIns="45700" anchor="b"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4400" b="1" i="1" u="none" strike="noStrike" kern="0" cap="none" spc="0" normalizeH="0" baseline="0" noProof="0">
                <a:ln>
                  <a:noFill/>
                </a:ln>
                <a:solidFill>
                  <a:srgbClr val="FFFFFF"/>
                </a:solidFill>
                <a:effectLst/>
                <a:uLnTx/>
                <a:uFillTx/>
                <a:latin typeface="Exo 2 ExtraBold"/>
                <a:ea typeface="Exo 2 ExtraBold"/>
                <a:cs typeface="Exo 2 ExtraBold"/>
                <a:sym typeface="Exo 2 ExtraBold"/>
              </a:rPr>
              <a:t>Negócios de Mulheres</a:t>
            </a:r>
            <a:endParaRPr kumimoji="0" sz="3200" b="0" i="1" u="none" strike="noStrike" kern="0" cap="none" spc="0" normalizeH="0" baseline="0" noProof="0">
              <a:ln>
                <a:noFill/>
              </a:ln>
              <a:solidFill>
                <a:srgbClr val="FFFFFF"/>
              </a:solidFill>
              <a:effectLst/>
              <a:uLnTx/>
              <a:uFillTx/>
              <a:latin typeface="Nunito"/>
              <a:ea typeface="Nunito"/>
              <a:cs typeface="Nunito"/>
              <a:sym typeface="Nunito"/>
            </a:endParaRPr>
          </a:p>
        </p:txBody>
      </p:sp>
      <p:pic>
        <p:nvPicPr>
          <p:cNvPr id="836" name="Google Shape;836;p40"/>
          <p:cNvPicPr preferRelativeResize="0"/>
          <p:nvPr/>
        </p:nvPicPr>
        <p:blipFill rotWithShape="1">
          <a:blip r:embed="rId3">
            <a:alphaModFix/>
          </a:blip>
          <a:srcRect/>
          <a:stretch/>
        </p:blipFill>
        <p:spPr>
          <a:xfrm rot="6284181">
            <a:off x="126039" y="-700947"/>
            <a:ext cx="2699098" cy="3242113"/>
          </a:xfrm>
          <a:prstGeom prst="rect">
            <a:avLst/>
          </a:prstGeom>
          <a:noFill/>
          <a:ln>
            <a:noFill/>
          </a:ln>
        </p:spPr>
      </p:pic>
      <p:sp>
        <p:nvSpPr>
          <p:cNvPr id="837" name="Google Shape;837;p40"/>
          <p:cNvSpPr txBox="1"/>
          <p:nvPr/>
        </p:nvSpPr>
        <p:spPr>
          <a:xfrm>
            <a:off x="1063895" y="1781325"/>
            <a:ext cx="1415954"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1</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838" name="Google Shape;838;p40"/>
          <p:cNvSpPr txBox="1"/>
          <p:nvPr/>
        </p:nvSpPr>
        <p:spPr>
          <a:xfrm>
            <a:off x="3335207" y="1766598"/>
            <a:ext cx="1415954"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2</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840" name="Google Shape;840;p40"/>
          <p:cNvSpPr/>
          <p:nvPr/>
        </p:nvSpPr>
        <p:spPr>
          <a:xfrm>
            <a:off x="9696388" y="3146849"/>
            <a:ext cx="1983466" cy="326137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41" name="Google Shape;841;p40"/>
          <p:cNvSpPr txBox="1"/>
          <p:nvPr/>
        </p:nvSpPr>
        <p:spPr>
          <a:xfrm>
            <a:off x="9768867" y="3419149"/>
            <a:ext cx="1835621" cy="2708393"/>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Chá da </a:t>
            </a:r>
            <a:r>
              <a:rPr lang="pt-BR" sz="2000" b="1" kern="0" dirty="0">
                <a:solidFill>
                  <a:srgbClr val="F06478"/>
                </a:solidFill>
                <a:latin typeface="Nunito"/>
                <a:ea typeface="Nunito"/>
                <a:cs typeface="Nunito"/>
                <a:sym typeface="Nunito"/>
              </a:rPr>
              <a:t>Vó</a:t>
            </a: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 Picolé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Especializada em picolés feito de combinações de chás.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Interior Rural.</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843" name="Google Shape;843;p40"/>
          <p:cNvSpPr/>
          <p:nvPr/>
        </p:nvSpPr>
        <p:spPr>
          <a:xfrm>
            <a:off x="2985982" y="3176528"/>
            <a:ext cx="1983466" cy="326137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44" name="Google Shape;844;p40"/>
          <p:cNvSpPr txBox="1"/>
          <p:nvPr/>
        </p:nvSpPr>
        <p:spPr>
          <a:xfrm>
            <a:off x="3002697" y="3419149"/>
            <a:ext cx="1962886" cy="2388306"/>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Colcha de Retalhos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Especializada em Serviços de costura em domicilio.</a:t>
            </a:r>
            <a:endParaRPr kumimoji="0" sz="1600" b="1" i="0" u="none" strike="noStrike" kern="0" cap="none" spc="0" normalizeH="0" baseline="0" noProof="0" dirty="0">
              <a:ln>
                <a:noFill/>
              </a:ln>
              <a:solidFill>
                <a:srgbClr val="F06478"/>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Cidade Grande.</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846" name="Google Shape;846;p40"/>
          <p:cNvSpPr/>
          <p:nvPr/>
        </p:nvSpPr>
        <p:spPr>
          <a:xfrm>
            <a:off x="5208952" y="3176528"/>
            <a:ext cx="1983466" cy="326137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47" name="Google Shape;847;p40"/>
          <p:cNvSpPr txBox="1"/>
          <p:nvPr/>
        </p:nvSpPr>
        <p:spPr>
          <a:xfrm>
            <a:off x="5281431" y="3419149"/>
            <a:ext cx="1835621" cy="281303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err="1">
                <a:ln>
                  <a:noFill/>
                </a:ln>
                <a:solidFill>
                  <a:srgbClr val="F06478"/>
                </a:solidFill>
                <a:effectLst/>
                <a:uLnTx/>
                <a:uFillTx/>
                <a:latin typeface="Nunito"/>
                <a:ea typeface="Nunito"/>
                <a:cs typeface="Nunito"/>
                <a:sym typeface="Nunito"/>
              </a:rPr>
              <a:t>PETrango</a:t>
            </a:r>
            <a:endParaRPr kumimoji="0" sz="2000" b="1" i="0" u="none" strike="noStrike" kern="0" cap="none" spc="0" normalizeH="0" baseline="0" noProof="0" dirty="0">
              <a:ln>
                <a:noFill/>
              </a:ln>
              <a:solidFill>
                <a:srgbClr val="F06478"/>
              </a:solidFill>
              <a:effectLst/>
              <a:uLnTx/>
              <a:uFillTx/>
              <a:latin typeface="Nunito"/>
              <a:ea typeface="Nunito"/>
              <a:cs typeface="Nunito"/>
              <a:sym typeface="Nunito"/>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Especializada em Alimentos naturais para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PETs</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Cidade pequena litorânea.</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849" name="Google Shape;849;p40"/>
          <p:cNvSpPr/>
          <p:nvPr/>
        </p:nvSpPr>
        <p:spPr>
          <a:xfrm>
            <a:off x="7431922" y="3161689"/>
            <a:ext cx="1983466" cy="326137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50" name="Google Shape;850;p40"/>
          <p:cNvSpPr txBox="1"/>
          <p:nvPr/>
        </p:nvSpPr>
        <p:spPr>
          <a:xfrm>
            <a:off x="7472317" y="3419149"/>
            <a:ext cx="1945147" cy="2813037"/>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err="1">
                <a:ln>
                  <a:noFill/>
                </a:ln>
                <a:solidFill>
                  <a:srgbClr val="F06478"/>
                </a:solidFill>
                <a:effectLst/>
                <a:uLnTx/>
                <a:uFillTx/>
                <a:latin typeface="Nunito"/>
                <a:ea typeface="Nunito"/>
                <a:cs typeface="Nunito"/>
                <a:sym typeface="Nunito"/>
              </a:rPr>
              <a:t>MecDelas</a:t>
            </a: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Especializada conserto de carros feito por mulheres para mulheres.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Centro movimentado.</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852" name="Google Shape;852;p40"/>
          <p:cNvSpPr/>
          <p:nvPr/>
        </p:nvSpPr>
        <p:spPr>
          <a:xfrm>
            <a:off x="782537" y="3161689"/>
            <a:ext cx="1983466" cy="3261379"/>
          </a:xfrm>
          <a:prstGeom prst="roundRect">
            <a:avLst>
              <a:gd name="adj" fmla="val 2395"/>
            </a:avLst>
          </a:prstGeom>
          <a:solidFill>
            <a:schemeClr val="lt1"/>
          </a:solidFill>
          <a:ln>
            <a:noFill/>
          </a:ln>
          <a:effectLst>
            <a:outerShdw blurRad="50800" dist="38100" dir="2700000" algn="tl" rotWithShape="0">
              <a:srgbClr val="000000">
                <a:alpha val="20000"/>
              </a:srgbClr>
            </a:outerShdw>
          </a:effectLst>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sp>
        <p:nvSpPr>
          <p:cNvPr id="853" name="Google Shape;853;p40"/>
          <p:cNvSpPr txBox="1"/>
          <p:nvPr/>
        </p:nvSpPr>
        <p:spPr>
          <a:xfrm>
            <a:off x="855016" y="3419149"/>
            <a:ext cx="1835621" cy="2708393"/>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spcBef>
                <a:spcPts val="0"/>
              </a:spcBef>
              <a:spcAft>
                <a:spcPts val="0"/>
              </a:spcAft>
              <a:buClr>
                <a:srgbClr val="000000"/>
              </a:buClr>
              <a:buSzTx/>
              <a:buFont typeface="Arial"/>
              <a:buNone/>
              <a:tabLst/>
              <a:defRPr/>
            </a:pPr>
            <a:r>
              <a:rPr lang="pt-BR" sz="2000" b="1" kern="0" dirty="0">
                <a:solidFill>
                  <a:srgbClr val="F06478"/>
                </a:solidFill>
                <a:latin typeface="Nunito"/>
                <a:ea typeface="Nunito"/>
                <a:cs typeface="Nunito"/>
                <a:sym typeface="Nunito"/>
              </a:rPr>
              <a:t>Mulher em Casa</a:t>
            </a: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Especializada em pequenos reparos domésticos.</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2000" b="1" i="0" u="none" strike="noStrike" kern="0" cap="none" spc="0" normalizeH="0" baseline="0" noProof="0" dirty="0">
                <a:ln>
                  <a:noFill/>
                </a:ln>
                <a:solidFill>
                  <a:srgbClr val="F06478"/>
                </a:solidFill>
                <a:effectLst/>
                <a:uLnTx/>
                <a:uFillTx/>
                <a:latin typeface="Nunito"/>
                <a:ea typeface="Nunito"/>
                <a:cs typeface="Nunito"/>
                <a:sym typeface="Nunito"/>
              </a:rPr>
              <a:t>Localização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30000"/>
              </a:lnSpc>
              <a:spcBef>
                <a:spcPts val="0"/>
              </a:spcBef>
              <a:spcAft>
                <a:spcPts val="0"/>
              </a:spcAft>
              <a:buClr>
                <a:srgbClr val="000000"/>
              </a:buClr>
              <a:buSzTx/>
              <a:buFont typeface="Arial"/>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Cidade Pequena litorânea.</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854" name="Google Shape;854;p40"/>
          <p:cNvSpPr txBox="1"/>
          <p:nvPr/>
        </p:nvSpPr>
        <p:spPr>
          <a:xfrm>
            <a:off x="5515747" y="1807942"/>
            <a:ext cx="1415954"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3</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855" name="Google Shape;855;p40"/>
          <p:cNvSpPr txBox="1"/>
          <p:nvPr/>
        </p:nvSpPr>
        <p:spPr>
          <a:xfrm>
            <a:off x="7712922" y="1758992"/>
            <a:ext cx="1415954"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4</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
        <p:nvSpPr>
          <p:cNvPr id="856" name="Google Shape;856;p40"/>
          <p:cNvSpPr txBox="1"/>
          <p:nvPr/>
        </p:nvSpPr>
        <p:spPr>
          <a:xfrm>
            <a:off x="9944581" y="1758991"/>
            <a:ext cx="1415954" cy="1538853"/>
          </a:xfrm>
          <a:prstGeom prst="rect">
            <a:avLst/>
          </a:prstGeom>
          <a:noFill/>
          <a:ln>
            <a:noFill/>
          </a:ln>
          <a:effectLst>
            <a:outerShdw blurRad="50800" dist="38100" dir="5400000" algn="t" rotWithShape="0">
              <a:srgbClr val="000000">
                <a:alpha val="40000"/>
              </a:srgbClr>
            </a:outerShdw>
          </a:effectLst>
        </p:spPr>
        <p:txBody>
          <a:bodyPr spcFirstLastPara="1" wrap="square" lIns="91425" tIns="91425" rIns="91425" bIns="914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8800" b="1" i="1" u="none" strike="noStrike" kern="0" cap="none" spc="0" normalizeH="0" baseline="0" noProof="0">
                <a:ln>
                  <a:noFill/>
                </a:ln>
                <a:solidFill>
                  <a:schemeClr val="tx2"/>
                </a:solidFill>
                <a:effectLst/>
                <a:uLnTx/>
                <a:uFillTx/>
                <a:latin typeface="Exo 2 ExtraBold"/>
                <a:ea typeface="Exo 2 ExtraBold"/>
                <a:cs typeface="Exo 2 ExtraBold"/>
                <a:sym typeface="Exo 2 ExtraBold"/>
              </a:rPr>
              <a:t>5</a:t>
            </a:r>
            <a:endParaRPr kumimoji="0" sz="1400" b="0" i="0" u="none" strike="noStrike" kern="0" cap="none" spc="0" normalizeH="0" baseline="0" noProof="0">
              <a:ln>
                <a:noFill/>
              </a:ln>
              <a:solidFill>
                <a:schemeClr val="tx2"/>
              </a:solidFill>
              <a:effectLst/>
              <a:uLnTx/>
              <a:uFillTx/>
              <a:latin typeface="Arial"/>
              <a:cs typeface="Arial"/>
              <a:sym typeface="Arial"/>
            </a:endParaRPr>
          </a:p>
        </p:txBody>
      </p:sp>
    </p:spTree>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716"/>
        <p:cNvGrpSpPr/>
        <p:nvPr/>
      </p:nvGrpSpPr>
      <p:grpSpPr>
        <a:xfrm>
          <a:off x="0" y="0"/>
          <a:ext cx="0" cy="0"/>
          <a:chOff x="0" y="0"/>
          <a:chExt cx="0" cy="0"/>
        </a:xfrm>
      </p:grpSpPr>
      <p:pic>
        <p:nvPicPr>
          <p:cNvPr id="4" name="Imagem 3" descr="Pessoas com instrumentos musicais e microfone em cima de mesa&#10;&#10;Descrição gerada automaticamente com confiança média">
            <a:extLst>
              <a:ext uri="{FF2B5EF4-FFF2-40B4-BE49-F238E27FC236}">
                <a16:creationId xmlns:a16="http://schemas.microsoft.com/office/drawing/2014/main" id="{3C429877-8C70-67B7-A7B7-4C12974E7FCD}"/>
              </a:ext>
            </a:extLst>
          </p:cNvPr>
          <p:cNvPicPr>
            <a:picLocks noChangeAspect="1"/>
          </p:cNvPicPr>
          <p:nvPr/>
        </p:nvPicPr>
        <p:blipFill rotWithShape="1">
          <a:blip r:embed="rId3"/>
          <a:srcRect r="24944"/>
          <a:stretch/>
        </p:blipFill>
        <p:spPr>
          <a:xfrm>
            <a:off x="4356427" y="0"/>
            <a:ext cx="7835573" cy="6959798"/>
          </a:xfrm>
          <a:prstGeom prst="rect">
            <a:avLst/>
          </a:prstGeom>
        </p:spPr>
      </p:pic>
      <p:sp>
        <p:nvSpPr>
          <p:cNvPr id="718" name="Google Shape;718;p32"/>
          <p:cNvSpPr/>
          <p:nvPr/>
        </p:nvSpPr>
        <p:spPr>
          <a:xfrm>
            <a:off x="-139578" y="0"/>
            <a:ext cx="8076815" cy="6959798"/>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720" name="Google Shape;720;p32"/>
          <p:cNvSpPr txBox="1"/>
          <p:nvPr/>
        </p:nvSpPr>
        <p:spPr>
          <a:xfrm>
            <a:off x="1075023" y="2438477"/>
            <a:ext cx="3081402" cy="1754286"/>
          </a:xfrm>
          <a:prstGeom prst="rect">
            <a:avLst/>
          </a:prstGeom>
          <a:noFill/>
          <a:ln>
            <a:noFill/>
          </a:ln>
        </p:spPr>
        <p:txBody>
          <a:bodyPr spcFirstLastPara="1" wrap="square" lIns="91425" tIns="45700" rIns="91425" bIns="45700" anchor="b"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pt-BR" sz="5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Hora do Show!</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721" name="Google Shape;721;p32"/>
          <p:cNvPicPr preferRelativeResize="0"/>
          <p:nvPr/>
        </p:nvPicPr>
        <p:blipFill rotWithShape="1">
          <a:blip r:embed="rId4">
            <a:alphaModFix/>
          </a:blip>
          <a:srcRect/>
          <a:stretch/>
        </p:blipFill>
        <p:spPr>
          <a:xfrm rot="6284181">
            <a:off x="126039" y="-700947"/>
            <a:ext cx="2699098" cy="3242113"/>
          </a:xfrm>
          <a:prstGeom prst="rect">
            <a:avLst/>
          </a:prstGeom>
          <a:noFill/>
          <a:ln>
            <a:noFill/>
          </a:ln>
        </p:spPr>
      </p:pic>
      <p:sp>
        <p:nvSpPr>
          <p:cNvPr id="2" name="Google Shape;710;p31">
            <a:extLst>
              <a:ext uri="{FF2B5EF4-FFF2-40B4-BE49-F238E27FC236}">
                <a16:creationId xmlns:a16="http://schemas.microsoft.com/office/drawing/2014/main" id="{B4F10DE1-A63A-A0E0-36F0-11EBE6B94473}"/>
              </a:ext>
            </a:extLst>
          </p:cNvPr>
          <p:cNvSpPr/>
          <p:nvPr/>
        </p:nvSpPr>
        <p:spPr>
          <a:xfrm rot="1648393">
            <a:off x="5054462" y="-2968224"/>
            <a:ext cx="10439729" cy="13124548"/>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tx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Tree>
    <p:extLst>
      <p:ext uri="{BB962C8B-B14F-4D97-AF65-F5344CB8AC3E}">
        <p14:creationId xmlns:p14="http://schemas.microsoft.com/office/powerpoint/2010/main" val="2533306479"/>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861"/>
        <p:cNvGrpSpPr/>
        <p:nvPr/>
      </p:nvGrpSpPr>
      <p:grpSpPr>
        <a:xfrm>
          <a:off x="0" y="0"/>
          <a:ext cx="0" cy="0"/>
          <a:chOff x="0" y="0"/>
          <a:chExt cx="0" cy="0"/>
        </a:xfrm>
      </p:grpSpPr>
      <p:pic>
        <p:nvPicPr>
          <p:cNvPr id="4" name="Imagem 3" descr="Mulher em pé na cozinha&#10;&#10;Descrição gerada automaticamente">
            <a:extLst>
              <a:ext uri="{FF2B5EF4-FFF2-40B4-BE49-F238E27FC236}">
                <a16:creationId xmlns:a16="http://schemas.microsoft.com/office/drawing/2014/main" id="{5F49181B-1D09-3965-508F-DBDC61A36C53}"/>
              </a:ext>
            </a:extLst>
          </p:cNvPr>
          <p:cNvPicPr>
            <a:picLocks noChangeAspect="1"/>
          </p:cNvPicPr>
          <p:nvPr/>
        </p:nvPicPr>
        <p:blipFill rotWithShape="1">
          <a:blip r:embed="rId3"/>
          <a:srcRect t="8600" b="25144"/>
          <a:stretch/>
        </p:blipFill>
        <p:spPr>
          <a:xfrm>
            <a:off x="5293895" y="-1"/>
            <a:ext cx="6898105" cy="6858001"/>
          </a:xfrm>
          <a:prstGeom prst="rect">
            <a:avLst/>
          </a:prstGeom>
        </p:spPr>
      </p:pic>
      <p:sp>
        <p:nvSpPr>
          <p:cNvPr id="863" name="Google Shape;863;p41"/>
          <p:cNvSpPr/>
          <p:nvPr/>
        </p:nvSpPr>
        <p:spPr>
          <a:xfrm>
            <a:off x="-68588" y="0"/>
            <a:ext cx="8938267" cy="6858962"/>
          </a:xfrm>
          <a:custGeom>
            <a:avLst/>
            <a:gdLst/>
            <a:ahLst/>
            <a:cxnLst/>
            <a:rect l="l" t="t" r="r" b="b"/>
            <a:pathLst>
              <a:path w="8013654" h="6913640" extrusionOk="0">
                <a:moveTo>
                  <a:pt x="4820149" y="4303720"/>
                </a:moveTo>
                <a:cubicBezTo>
                  <a:pt x="5491723" y="5306541"/>
                  <a:pt x="6328913" y="6189016"/>
                  <a:pt x="7294203" y="6913640"/>
                </a:cubicBezTo>
                <a:lnTo>
                  <a:pt x="0" y="6913640"/>
                </a:lnTo>
                <a:cubicBezTo>
                  <a:pt x="4010" y="4609093"/>
                  <a:pt x="8021" y="2304547"/>
                  <a:pt x="12031" y="0"/>
                </a:cubicBezTo>
                <a:lnTo>
                  <a:pt x="8013654" y="0"/>
                </a:lnTo>
                <a:cubicBezTo>
                  <a:pt x="6727447" y="1256045"/>
                  <a:pt x="5649583" y="2708775"/>
                  <a:pt x="4820149" y="4303720"/>
                </a:cubicBezTo>
                <a:close/>
              </a:path>
            </a:pathLst>
          </a:custGeom>
          <a:gradFill>
            <a:gsLst>
              <a:gs pos="0">
                <a:schemeClr val="dk2"/>
              </a:gs>
              <a:gs pos="49000">
                <a:schemeClr val="dk2"/>
              </a:gs>
              <a:gs pos="100000">
                <a:schemeClr val="accent1"/>
              </a:gs>
            </a:gsLst>
            <a:lin ang="2700000" scaled="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865" name="Google Shape;865;p41"/>
          <p:cNvSpPr txBox="1"/>
          <p:nvPr/>
        </p:nvSpPr>
        <p:spPr>
          <a:xfrm>
            <a:off x="805696" y="1576694"/>
            <a:ext cx="4782326" cy="3477835"/>
          </a:xfrm>
          <a:prstGeom prst="rect">
            <a:avLst/>
          </a:prstGeom>
          <a:noFill/>
          <a:ln>
            <a:noFill/>
          </a:ln>
        </p:spPr>
        <p:txBody>
          <a:bodyPr spcFirstLastPara="1" wrap="square" lIns="91425" tIns="45700" rIns="91425" bIns="45700" anchor="b" anchorCtr="0">
            <a:spAutoFit/>
          </a:bodyPr>
          <a:lstStyle>
            <a:defPPr>
              <a:defRPr lang="pt-BR"/>
            </a:defPPr>
            <a:lvl1pPr marR="0" lvl="0" indent="0" fontAlgn="auto">
              <a:lnSpc>
                <a:spcPct val="100000"/>
              </a:lnSpc>
              <a:spcBef>
                <a:spcPts val="0"/>
              </a:spcBef>
              <a:spcAft>
                <a:spcPts val="0"/>
              </a:spcAft>
              <a:buClr>
                <a:srgbClr val="FFFFFF"/>
              </a:buClr>
              <a:buSzPts val="4400"/>
              <a:buFont typeface="Exo 2 ExtraBold"/>
              <a:buNone/>
              <a:tabLst/>
              <a:defRPr kumimoji="0" sz="4400" b="1" i="1" u="none" strike="noStrike" cap="none" spc="0" normalizeH="0" baseline="0">
                <a:ln>
                  <a:noFill/>
                </a:ln>
                <a:solidFill>
                  <a:srgbClr val="FFFFFF"/>
                </a:solidFill>
                <a:effectLst/>
                <a:uLnTx/>
                <a:uFillTx/>
                <a:latin typeface="Exo 2 ExtraBold"/>
                <a:ea typeface="Exo 2 ExtraBold"/>
                <a:cs typeface="Exo 2 ExtraBold"/>
              </a:defRPr>
            </a:lvl1pPr>
          </a:lstStyle>
          <a:p>
            <a:r>
              <a:rPr lang="pt-BR" dirty="0">
                <a:sym typeface="Exo 2 ExtraBold"/>
              </a:rPr>
              <a:t>É muito bom poder ter uma visão geral do nosso planejamento não é mesmo?</a:t>
            </a:r>
            <a:endParaRPr dirty="0">
              <a:sym typeface="Arial"/>
            </a:endParaRPr>
          </a:p>
        </p:txBody>
      </p:sp>
      <p:pic>
        <p:nvPicPr>
          <p:cNvPr id="866" name="Google Shape;866;p41"/>
          <p:cNvPicPr preferRelativeResize="0"/>
          <p:nvPr/>
        </p:nvPicPr>
        <p:blipFill rotWithShape="1">
          <a:blip r:embed="rId4">
            <a:alphaModFix/>
          </a:blip>
          <a:srcRect/>
          <a:stretch/>
        </p:blipFill>
        <p:spPr>
          <a:xfrm rot="4952167">
            <a:off x="284103" y="-947829"/>
            <a:ext cx="2149677" cy="2582157"/>
          </a:xfrm>
          <a:prstGeom prst="rect">
            <a:avLst/>
          </a:prstGeom>
          <a:noFill/>
          <a:ln>
            <a:noFill/>
          </a:ln>
        </p:spPr>
      </p:pic>
      <p:sp>
        <p:nvSpPr>
          <p:cNvPr id="2" name="Google Shape;636;p33">
            <a:extLst>
              <a:ext uri="{FF2B5EF4-FFF2-40B4-BE49-F238E27FC236}">
                <a16:creationId xmlns:a16="http://schemas.microsoft.com/office/drawing/2014/main" id="{6E2C8C74-0ECA-3A17-92CB-B36B0A0EAF5F}"/>
              </a:ext>
            </a:extLst>
          </p:cNvPr>
          <p:cNvSpPr/>
          <p:nvPr/>
        </p:nvSpPr>
        <p:spPr>
          <a:xfrm rot="7219702">
            <a:off x="6633640" y="-1751793"/>
            <a:ext cx="9798271" cy="11266587"/>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noFill/>
          <a:ln w="28575" cap="flat" cmpd="sng">
            <a:solidFill>
              <a:srgbClr val="FDAF18"/>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Exo 2.0" panose="00000500000000000000" pitchFamily="50" charset="0"/>
              <a:ea typeface="Calibri"/>
              <a:cs typeface="Calibri"/>
              <a:sym typeface="Calibri"/>
            </a:endParaRPr>
          </a:p>
        </p:txBody>
      </p:sp>
    </p:spTree>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871"/>
        <p:cNvGrpSpPr/>
        <p:nvPr/>
      </p:nvGrpSpPr>
      <p:grpSpPr>
        <a:xfrm>
          <a:off x="0" y="0"/>
          <a:ext cx="0" cy="0"/>
          <a:chOff x="0" y="0"/>
          <a:chExt cx="0" cy="0"/>
        </a:xfrm>
      </p:grpSpPr>
      <p:pic>
        <p:nvPicPr>
          <p:cNvPr id="872" name="Google Shape;872;p42"/>
          <p:cNvPicPr preferRelativeResize="0"/>
          <p:nvPr/>
        </p:nvPicPr>
        <p:blipFill rotWithShape="1">
          <a:blip r:embed="rId3">
            <a:alphaModFix/>
          </a:blip>
          <a:srcRect/>
          <a:stretch/>
        </p:blipFill>
        <p:spPr>
          <a:xfrm rot="3781831" flipH="1">
            <a:off x="6042957" y="-1447036"/>
            <a:ext cx="12827102" cy="10090654"/>
          </a:xfrm>
          <a:prstGeom prst="rect">
            <a:avLst/>
          </a:prstGeom>
          <a:noFill/>
          <a:ln>
            <a:noFill/>
          </a:ln>
        </p:spPr>
      </p:pic>
      <p:pic>
        <p:nvPicPr>
          <p:cNvPr id="873" name="Google Shape;873;p42" descr="Andreza Leite - Palestrante e Consultora de Inteligência Estratégica para  Empresas - Autônomo | LinkedIn"/>
          <p:cNvPicPr preferRelativeResize="0"/>
          <p:nvPr/>
        </p:nvPicPr>
        <p:blipFill rotWithShape="1">
          <a:blip r:embed="rId4">
            <a:alphaModFix/>
          </a:blip>
          <a:srcRect r="6853" b="28409"/>
          <a:stretch/>
        </p:blipFill>
        <p:spPr>
          <a:xfrm>
            <a:off x="3269039" y="-3"/>
            <a:ext cx="8922962" cy="6858003"/>
          </a:xfrm>
          <a:prstGeom prst="rect">
            <a:avLst/>
          </a:prstGeom>
          <a:noFill/>
          <a:ln>
            <a:noFill/>
          </a:ln>
        </p:spPr>
      </p:pic>
      <p:sp>
        <p:nvSpPr>
          <p:cNvPr id="874" name="Google Shape;874;p42"/>
          <p:cNvSpPr/>
          <p:nvPr/>
        </p:nvSpPr>
        <p:spPr>
          <a:xfrm>
            <a:off x="0" y="-3"/>
            <a:ext cx="9136776" cy="6858003"/>
          </a:xfrm>
          <a:prstGeom prst="rect">
            <a:avLst/>
          </a:prstGeom>
          <a:gradFill>
            <a:gsLst>
              <a:gs pos="0">
                <a:schemeClr val="dk2"/>
              </a:gs>
              <a:gs pos="50000">
                <a:schemeClr val="dk2"/>
              </a:gs>
              <a:gs pos="100000">
                <a:srgbClr val="F06478">
                  <a:alpha val="0"/>
                </a:srgbClr>
              </a:gs>
            </a:gsLst>
            <a:lin ang="0" scaled="0"/>
          </a:gra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FFFFFF"/>
              </a:solidFill>
              <a:effectLst/>
              <a:uLnTx/>
              <a:uFillTx/>
              <a:latin typeface="Nunito ExtraLight"/>
              <a:ea typeface="Nunito ExtraLight"/>
              <a:cs typeface="Nunito ExtraLight"/>
              <a:sym typeface="Nunito ExtraLight"/>
            </a:endParaRPr>
          </a:p>
        </p:txBody>
      </p:sp>
      <p:grpSp>
        <p:nvGrpSpPr>
          <p:cNvPr id="875" name="Google Shape;875;p42"/>
          <p:cNvGrpSpPr/>
          <p:nvPr/>
        </p:nvGrpSpPr>
        <p:grpSpPr>
          <a:xfrm rot="1165804">
            <a:off x="309785" y="1297765"/>
            <a:ext cx="944532" cy="888721"/>
            <a:chOff x="194157" y="674041"/>
            <a:chExt cx="944532" cy="888721"/>
          </a:xfrm>
        </p:grpSpPr>
        <p:pic>
          <p:nvPicPr>
            <p:cNvPr id="876" name="Google Shape;876;p42"/>
            <p:cNvPicPr preferRelativeResize="0"/>
            <p:nvPr/>
          </p:nvPicPr>
          <p:blipFill rotWithShape="1">
            <a:blip r:embed="rId5">
              <a:alphaModFix/>
            </a:blip>
            <a:srcRect/>
            <a:stretch/>
          </p:blipFill>
          <p:spPr>
            <a:xfrm rot="5591532" flipH="1">
              <a:off x="131992" y="774051"/>
              <a:ext cx="782592" cy="615639"/>
            </a:xfrm>
            <a:prstGeom prst="rect">
              <a:avLst/>
            </a:prstGeom>
            <a:noFill/>
            <a:ln>
              <a:noFill/>
            </a:ln>
          </p:spPr>
        </p:pic>
        <p:pic>
          <p:nvPicPr>
            <p:cNvPr id="877" name="Google Shape;877;p42"/>
            <p:cNvPicPr preferRelativeResize="0"/>
            <p:nvPr/>
          </p:nvPicPr>
          <p:blipFill rotWithShape="1">
            <a:blip r:embed="rId6">
              <a:alphaModFix/>
            </a:blip>
            <a:srcRect/>
            <a:stretch/>
          </p:blipFill>
          <p:spPr>
            <a:xfrm rot="5591532" flipH="1">
              <a:off x="418261" y="847112"/>
              <a:ext cx="782592" cy="615639"/>
            </a:xfrm>
            <a:prstGeom prst="rect">
              <a:avLst/>
            </a:prstGeom>
            <a:noFill/>
            <a:ln>
              <a:noFill/>
            </a:ln>
          </p:spPr>
        </p:pic>
      </p:grpSp>
      <p:sp>
        <p:nvSpPr>
          <p:cNvPr id="878" name="Google Shape;878;p42"/>
          <p:cNvSpPr txBox="1"/>
          <p:nvPr/>
        </p:nvSpPr>
        <p:spPr>
          <a:xfrm>
            <a:off x="1087676" y="1742128"/>
            <a:ext cx="4287714" cy="3710206"/>
          </a:xfrm>
          <a:prstGeom prst="rect">
            <a:avLst/>
          </a:prstGeom>
          <a:noFill/>
          <a:ln>
            <a:noFill/>
          </a:ln>
        </p:spPr>
        <p:txBody>
          <a:bodyPr spcFirstLastPara="1" wrap="square" lIns="91425" tIns="45700" rIns="91425" bIns="45700" anchor="ctr"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2800"/>
              <a:buFont typeface="Exo 2 ExtraBold"/>
              <a:buNone/>
              <a:tabLst/>
              <a:defRPr/>
            </a:pPr>
            <a:r>
              <a:rPr kumimoji="0" lang="pt-BR" sz="28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Posicionamento não se fala. Não tem a ver com feed organizado. Posicionamento não é o que você veste... Posicionamento é o que você vive todos os dias!</a:t>
            </a:r>
            <a:endParaRPr kumimoji="0" sz="2800" b="1" i="1" u="none" strike="noStrike" kern="0" cap="none" spc="0" normalizeH="0" baseline="0" noProof="0" dirty="0">
              <a:ln>
                <a:noFill/>
              </a:ln>
              <a:solidFill>
                <a:srgbClr val="262626"/>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15000"/>
              </a:lnSpc>
              <a:spcBef>
                <a:spcPts val="0"/>
              </a:spcBef>
              <a:spcAft>
                <a:spcPts val="0"/>
              </a:spcAft>
              <a:buClr>
                <a:srgbClr val="262626"/>
              </a:buClr>
              <a:buSzPts val="2000"/>
              <a:buFont typeface="Nunito"/>
              <a:buNone/>
              <a:tabLst/>
              <a:defRPr/>
            </a:pPr>
            <a:endParaRPr kumimoji="0" sz="2000" b="1" i="1" u="none" strike="noStrike" kern="0" cap="none" spc="0" normalizeH="0" baseline="0" noProof="0" dirty="0">
              <a:ln>
                <a:noFill/>
              </a:ln>
              <a:solidFill>
                <a:srgbClr val="FFCD00"/>
              </a:solidFill>
              <a:effectLst/>
              <a:uLnTx/>
              <a:uFillTx/>
              <a:latin typeface="Exo 2 ExtraBold"/>
              <a:ea typeface="Exo 2 ExtraBold"/>
              <a:cs typeface="Exo 2 ExtraBold"/>
              <a:sym typeface="Exo 2 ExtraBold"/>
            </a:endParaRPr>
          </a:p>
          <a:p>
            <a:pPr marL="0" marR="0" lvl="0" indent="0" algn="l" defTabSz="914400" rtl="0" eaLnBrk="1" fontAlgn="auto" latinLnBrk="0" hangingPunct="1">
              <a:lnSpc>
                <a:spcPct val="115000"/>
              </a:lnSpc>
              <a:spcBef>
                <a:spcPts val="0"/>
              </a:spcBef>
              <a:spcAft>
                <a:spcPts val="0"/>
              </a:spcAft>
              <a:buClr>
                <a:srgbClr val="FFFFFF"/>
              </a:buClr>
              <a:buSzPts val="1400"/>
              <a:buFont typeface="Exo 2 ExtraBold"/>
              <a:buNone/>
              <a:tabLst/>
              <a:defRPr/>
            </a:pPr>
            <a:r>
              <a:rPr kumimoji="0" lang="pt-BR" sz="1400" b="1" i="1" u="none" strike="noStrike" kern="0" cap="none" spc="0" normalizeH="0" baseline="0" noProof="0" dirty="0">
                <a:ln>
                  <a:noFill/>
                </a:ln>
                <a:solidFill>
                  <a:srgbClr val="FFFFFF"/>
                </a:solidFill>
                <a:effectLst/>
                <a:uLnTx/>
                <a:uFillTx/>
                <a:latin typeface="Exo 2 ExtraBold"/>
                <a:ea typeface="Exo 2 ExtraBold"/>
                <a:cs typeface="Exo 2 ExtraBold"/>
                <a:sym typeface="Exo 2 ExtraBold"/>
              </a:rPr>
              <a:t>Andreza Leite</a:t>
            </a:r>
            <a:r>
              <a:rPr kumimoji="0" lang="pt-BR" sz="1400" b="1" i="1" u="none" strike="noStrike" kern="0" cap="none" spc="0" normalizeH="0" baseline="0" noProof="0" dirty="0">
                <a:ln>
                  <a:noFill/>
                </a:ln>
                <a:solidFill>
                  <a:srgbClr val="FFFFFF"/>
                </a:solidFill>
                <a:effectLst/>
                <a:uLnTx/>
                <a:uFillTx/>
                <a:latin typeface="Exo 2 SemiBold"/>
                <a:ea typeface="Exo 2 SemiBold"/>
                <a:cs typeface="Exo 2 SemiBold"/>
                <a:sym typeface="Exo 2 SemiBold"/>
              </a:rPr>
              <a:t>- Empresária e Mentora  brasileira</a:t>
            </a:r>
            <a:endParaRPr kumimoji="0" sz="1600" b="1" i="1" u="none" strike="noStrike" kern="0" cap="none" spc="0" normalizeH="0" baseline="0" noProof="0" dirty="0">
              <a:ln>
                <a:noFill/>
              </a:ln>
              <a:solidFill>
                <a:srgbClr val="FFFFFF"/>
              </a:solidFill>
              <a:effectLst/>
              <a:uLnTx/>
              <a:uFillTx/>
              <a:latin typeface="Exo 2 SemiBold"/>
              <a:ea typeface="Exo 2 SemiBold"/>
              <a:cs typeface="Exo 2 SemiBold"/>
              <a:sym typeface="Exo 2 SemiBold"/>
            </a:endParaRPr>
          </a:p>
        </p:txBody>
      </p:sp>
      <p:sp>
        <p:nvSpPr>
          <p:cNvPr id="879" name="Google Shape;879;p42"/>
          <p:cNvSpPr/>
          <p:nvPr/>
        </p:nvSpPr>
        <p:spPr>
          <a:xfrm rot="-3002956" flipH="1">
            <a:off x="-3165012" y="4776221"/>
            <a:ext cx="4774013" cy="600176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0" cap="none" spc="0" normalizeH="0" baseline="0" noProof="0">
              <a:ln>
                <a:noFill/>
              </a:ln>
              <a:solidFill>
                <a:srgbClr val="262626"/>
              </a:solidFill>
              <a:effectLst/>
              <a:uLnTx/>
              <a:uFillTx/>
              <a:latin typeface="Nunito"/>
              <a:ea typeface="Nunito"/>
              <a:cs typeface="Nunito"/>
              <a:sym typeface="Nunito"/>
            </a:endParaRPr>
          </a:p>
        </p:txBody>
      </p:sp>
      <p:sp>
        <p:nvSpPr>
          <p:cNvPr id="880" name="Google Shape;880;p42"/>
          <p:cNvSpPr txBox="1"/>
          <p:nvPr/>
        </p:nvSpPr>
        <p:spPr>
          <a:xfrm>
            <a:off x="335791" y="6181223"/>
            <a:ext cx="446261"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FFCD00"/>
              </a:buClr>
              <a:buSzPts val="1400"/>
              <a:buFont typeface="Exo 2 ExtraBold"/>
              <a:buNone/>
              <a:tabLst/>
              <a:defRPr/>
            </a:pPr>
            <a:fld id="{00000000-1234-1234-1234-123412341234}" type="slidenum">
              <a:rPr kumimoji="0" lang="pt-BR"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FFCD00"/>
                </a:buClr>
                <a:buSzPts val="1400"/>
                <a:buFont typeface="Exo 2 ExtraBold"/>
                <a:buNone/>
                <a:tabLst/>
                <a:defRPr/>
              </a:pPr>
              <a:t>53</a:t>
            </a:fld>
            <a:endParaRPr kumimoji="0" sz="1400" b="1" i="0" u="none" strike="noStrike" kern="0" cap="none" spc="0" normalizeH="0" baseline="0" noProof="0">
              <a:ln>
                <a:noFill/>
              </a:ln>
              <a:solidFill>
                <a:srgbClr val="FFCD00"/>
              </a:solidFill>
              <a:effectLst/>
              <a:uLnTx/>
              <a:uFillTx/>
              <a:latin typeface="Exo 2 ExtraBold"/>
              <a:ea typeface="Exo 2 ExtraBold"/>
              <a:cs typeface="Exo 2 ExtraBold"/>
              <a:sym typeface="Exo 2 ExtraBold"/>
            </a:endParaRPr>
          </a:p>
        </p:txBody>
      </p:sp>
      <p:grpSp>
        <p:nvGrpSpPr>
          <p:cNvPr id="881" name="Google Shape;881;p42"/>
          <p:cNvGrpSpPr/>
          <p:nvPr/>
        </p:nvGrpSpPr>
        <p:grpSpPr>
          <a:xfrm rot="-9946256">
            <a:off x="5005934" y="4461164"/>
            <a:ext cx="944532" cy="888721"/>
            <a:chOff x="194157" y="674041"/>
            <a:chExt cx="944532" cy="888721"/>
          </a:xfrm>
        </p:grpSpPr>
        <p:pic>
          <p:nvPicPr>
            <p:cNvPr id="882" name="Google Shape;882;p42"/>
            <p:cNvPicPr preferRelativeResize="0"/>
            <p:nvPr/>
          </p:nvPicPr>
          <p:blipFill rotWithShape="1">
            <a:blip r:embed="rId5">
              <a:alphaModFix/>
            </a:blip>
            <a:srcRect/>
            <a:stretch/>
          </p:blipFill>
          <p:spPr>
            <a:xfrm rot="5591532" flipH="1">
              <a:off x="131992" y="774051"/>
              <a:ext cx="782592" cy="615639"/>
            </a:xfrm>
            <a:prstGeom prst="rect">
              <a:avLst/>
            </a:prstGeom>
            <a:noFill/>
            <a:ln>
              <a:noFill/>
            </a:ln>
          </p:spPr>
        </p:pic>
        <p:pic>
          <p:nvPicPr>
            <p:cNvPr id="883" name="Google Shape;883;p42"/>
            <p:cNvPicPr preferRelativeResize="0"/>
            <p:nvPr/>
          </p:nvPicPr>
          <p:blipFill rotWithShape="1">
            <a:blip r:embed="rId6">
              <a:alphaModFix/>
            </a:blip>
            <a:srcRect/>
            <a:stretch/>
          </p:blipFill>
          <p:spPr>
            <a:xfrm rot="5591532" flipH="1">
              <a:off x="418261" y="847112"/>
              <a:ext cx="782592" cy="615639"/>
            </a:xfrm>
            <a:prstGeom prst="rect">
              <a:avLst/>
            </a:prstGeom>
            <a:noFill/>
            <a:ln>
              <a:noFill/>
            </a:ln>
          </p:spPr>
        </p:pic>
      </p:grpSp>
    </p:spTree>
  </p:cSld>
  <p:clrMapOvr>
    <a:masterClrMapping/>
  </p:clrMapOvr>
  <p:transition spd="slow">
    <p:push/>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pic>
        <p:nvPicPr>
          <p:cNvPr id="5" name="Imagem 4" descr="Mulher com maiô preto&#10;&#10;Descrição gerada automaticamente">
            <a:extLst>
              <a:ext uri="{FF2B5EF4-FFF2-40B4-BE49-F238E27FC236}">
                <a16:creationId xmlns:a16="http://schemas.microsoft.com/office/drawing/2014/main" id="{070F5329-68F9-B033-90F8-8F67AD613623}"/>
              </a:ext>
            </a:extLst>
          </p:cNvPr>
          <p:cNvPicPr>
            <a:picLocks noChangeAspect="1"/>
          </p:cNvPicPr>
          <p:nvPr/>
        </p:nvPicPr>
        <p:blipFill>
          <a:blip r:embed="rId4"/>
          <a:stretch>
            <a:fillRect/>
          </a:stretch>
        </p:blipFill>
        <p:spPr>
          <a:xfrm>
            <a:off x="3305999" y="0"/>
            <a:ext cx="10270016" cy="6853260"/>
          </a:xfrm>
          <a:prstGeom prst="rect">
            <a:avLst/>
          </a:prstGeom>
        </p:spPr>
      </p:pic>
      <p:pic>
        <p:nvPicPr>
          <p:cNvPr id="19" name="Gráfico 18" hidden="1">
            <a:extLst>
              <a:ext uri="{FF2B5EF4-FFF2-40B4-BE49-F238E27FC236}">
                <a16:creationId xmlns:a16="http://schemas.microsoft.com/office/drawing/2014/main" id="{B7A729C4-CCD5-4C03-89BD-7011755CE52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sp>
        <p:nvSpPr>
          <p:cNvPr id="16" name="Gráfico 8">
            <a:extLst>
              <a:ext uri="{FF2B5EF4-FFF2-40B4-BE49-F238E27FC236}">
                <a16:creationId xmlns:a16="http://schemas.microsoft.com/office/drawing/2014/main" id="{AF0E60F0-E90E-4BD4-AEFD-D1E135142FFF}"/>
              </a:ext>
            </a:extLst>
          </p:cNvPr>
          <p:cNvSpPr/>
          <p:nvPr/>
        </p:nvSpPr>
        <p:spPr>
          <a:xfrm rot="3002956">
            <a:off x="10550379" y="4708214"/>
            <a:ext cx="4774013" cy="600176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solidFill>
            <a:schemeClr val="bg2"/>
          </a:solidFill>
          <a:ln w="381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7" name="CaixaDeTexto 16">
            <a:extLst>
              <a:ext uri="{FF2B5EF4-FFF2-40B4-BE49-F238E27FC236}">
                <a16:creationId xmlns:a16="http://schemas.microsoft.com/office/drawing/2014/main" id="{C87D1D60-89EA-464E-95BF-14386387602C}"/>
              </a:ext>
            </a:extLst>
          </p:cNvPr>
          <p:cNvSpPr txBox="1"/>
          <p:nvPr/>
        </p:nvSpPr>
        <p:spPr>
          <a:xfrm>
            <a:off x="11368585" y="6181223"/>
            <a:ext cx="456167"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4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pt-BR" sz="14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13" name="Retângulo 12">
            <a:extLst>
              <a:ext uri="{FF2B5EF4-FFF2-40B4-BE49-F238E27FC236}">
                <a16:creationId xmlns:a16="http://schemas.microsoft.com/office/drawing/2014/main" id="{DAE10C3E-C3A8-4AFF-BFA9-CD4FFD317141}"/>
              </a:ext>
            </a:extLst>
          </p:cNvPr>
          <p:cNvSpPr/>
          <p:nvPr/>
        </p:nvSpPr>
        <p:spPr>
          <a:xfrm>
            <a:off x="986194" y="4741"/>
            <a:ext cx="7014949" cy="6848520"/>
          </a:xfrm>
          <a:prstGeom prst="rect">
            <a:avLst/>
          </a:prstGeom>
          <a:gradFill flip="none" rotWithShape="1">
            <a:gsLst>
              <a:gs pos="50000">
                <a:schemeClr val="accent4"/>
              </a:gs>
              <a:gs pos="100000">
                <a:schemeClr val="accent3">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sp>
        <p:nvSpPr>
          <p:cNvPr id="14" name="Gráfico 2">
            <a:extLst>
              <a:ext uri="{FF2B5EF4-FFF2-40B4-BE49-F238E27FC236}">
                <a16:creationId xmlns:a16="http://schemas.microsoft.com/office/drawing/2014/main" id="{7C116BB7-58FC-460A-AE03-C7E3AA2C7D91}"/>
              </a:ext>
            </a:extLst>
          </p:cNvPr>
          <p:cNvSpPr/>
          <p:nvPr/>
        </p:nvSpPr>
        <p:spPr>
          <a:xfrm rot="16581785">
            <a:off x="-7456008" y="-2972176"/>
            <a:ext cx="12333706" cy="14181971"/>
          </a:xfrm>
          <a:custGeom>
            <a:avLst/>
            <a:gdLst>
              <a:gd name="connsiteX0" fmla="*/ 0 w 5701176"/>
              <a:gd name="connsiteY0" fmla="*/ 5198879 h 6517995"/>
              <a:gd name="connsiteX1" fmla="*/ 2452116 w 5701176"/>
              <a:gd name="connsiteY1" fmla="*/ 3025083 h 6517995"/>
              <a:gd name="connsiteX2" fmla="*/ 3052001 w 5701176"/>
              <a:gd name="connsiteY2" fmla="*/ 2423865 h 6517995"/>
              <a:gd name="connsiteX3" fmla="*/ 3052096 w 5701176"/>
              <a:gd name="connsiteY3" fmla="*/ 2424341 h 6517995"/>
              <a:gd name="connsiteX4" fmla="*/ 4846320 w 5701176"/>
              <a:gd name="connsiteY4" fmla="*/ 286741 h 6517995"/>
              <a:gd name="connsiteX5" fmla="*/ 5332286 w 5701176"/>
              <a:gd name="connsiteY5" fmla="*/ 8611 h 6517995"/>
              <a:gd name="connsiteX6" fmla="*/ 5698998 w 5701176"/>
              <a:gd name="connsiteY6" fmla="*/ 1137419 h 6517995"/>
              <a:gd name="connsiteX7" fmla="*/ 4057364 w 5701176"/>
              <a:gd name="connsiteY7" fmla="*/ 6517996 h 6517995"/>
              <a:gd name="connsiteX8" fmla="*/ 4053364 w 5701176"/>
              <a:gd name="connsiteY8" fmla="*/ 6508090 h 6517995"/>
              <a:gd name="connsiteX9" fmla="*/ 4057364 w 5701176"/>
              <a:gd name="connsiteY9" fmla="*/ 6517996 h 6517995"/>
              <a:gd name="connsiteX10" fmla="*/ 0 w 5701176"/>
              <a:gd name="connsiteY10" fmla="*/ 5198879 h 6517995"/>
              <a:gd name="connsiteX0" fmla="*/ 0 w 5701176"/>
              <a:gd name="connsiteY0" fmla="*/ 5198879 h 6527879"/>
              <a:gd name="connsiteX1" fmla="*/ 2452116 w 5701176"/>
              <a:gd name="connsiteY1" fmla="*/ 3025083 h 6527879"/>
              <a:gd name="connsiteX2" fmla="*/ 3052001 w 5701176"/>
              <a:gd name="connsiteY2" fmla="*/ 2423865 h 6527879"/>
              <a:gd name="connsiteX3" fmla="*/ 3052096 w 5701176"/>
              <a:gd name="connsiteY3" fmla="*/ 2424341 h 6527879"/>
              <a:gd name="connsiteX4" fmla="*/ 4846320 w 5701176"/>
              <a:gd name="connsiteY4" fmla="*/ 286741 h 6527879"/>
              <a:gd name="connsiteX5" fmla="*/ 5332286 w 5701176"/>
              <a:gd name="connsiteY5" fmla="*/ 8611 h 6527879"/>
              <a:gd name="connsiteX6" fmla="*/ 5698998 w 5701176"/>
              <a:gd name="connsiteY6" fmla="*/ 1137419 h 6527879"/>
              <a:gd name="connsiteX7" fmla="*/ 4057364 w 5701176"/>
              <a:gd name="connsiteY7" fmla="*/ 6517996 h 6527879"/>
              <a:gd name="connsiteX8" fmla="*/ 4053364 w 5701176"/>
              <a:gd name="connsiteY8" fmla="*/ 6508090 h 6527879"/>
              <a:gd name="connsiteX9" fmla="*/ 4072193 w 5701176"/>
              <a:gd name="connsiteY9" fmla="*/ 6527879 h 6527879"/>
              <a:gd name="connsiteX10" fmla="*/ 0 w 5701176"/>
              <a:gd name="connsiteY10" fmla="*/ 5198879 h 6527879"/>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3364 w 5701176"/>
              <a:gd name="connsiteY8" fmla="*/ 650809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7364 w 5701176"/>
              <a:gd name="connsiteY7" fmla="*/ 6517996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7702"/>
              <a:gd name="connsiteX1" fmla="*/ 2452116 w 5701176"/>
              <a:gd name="connsiteY1" fmla="*/ 3025083 h 6557702"/>
              <a:gd name="connsiteX2" fmla="*/ 3052001 w 5701176"/>
              <a:gd name="connsiteY2" fmla="*/ 2423865 h 6557702"/>
              <a:gd name="connsiteX3" fmla="*/ 3052096 w 5701176"/>
              <a:gd name="connsiteY3" fmla="*/ 2424341 h 6557702"/>
              <a:gd name="connsiteX4" fmla="*/ 4846320 w 5701176"/>
              <a:gd name="connsiteY4" fmla="*/ 286741 h 6557702"/>
              <a:gd name="connsiteX5" fmla="*/ 5332286 w 5701176"/>
              <a:gd name="connsiteY5" fmla="*/ 8611 h 6557702"/>
              <a:gd name="connsiteX6" fmla="*/ 5698998 w 5701176"/>
              <a:gd name="connsiteY6" fmla="*/ 1137419 h 6557702"/>
              <a:gd name="connsiteX7" fmla="*/ 4054407 w 5701176"/>
              <a:gd name="connsiteY7" fmla="*/ 6520062 h 6557702"/>
              <a:gd name="connsiteX8" fmla="*/ 4051506 w 5701176"/>
              <a:gd name="connsiteY8" fmla="*/ 6541960 h 6557702"/>
              <a:gd name="connsiteX9" fmla="*/ 4035815 w 5701176"/>
              <a:gd name="connsiteY9" fmla="*/ 6557702 h 6557702"/>
              <a:gd name="connsiteX10" fmla="*/ 0 w 5701176"/>
              <a:gd name="connsiteY10" fmla="*/ 5198879 h 6557702"/>
              <a:gd name="connsiteX0" fmla="*/ 0 w 5701176"/>
              <a:gd name="connsiteY0" fmla="*/ 5198879 h 6554261"/>
              <a:gd name="connsiteX1" fmla="*/ 2452116 w 5701176"/>
              <a:gd name="connsiteY1" fmla="*/ 3025083 h 6554261"/>
              <a:gd name="connsiteX2" fmla="*/ 3052001 w 5701176"/>
              <a:gd name="connsiteY2" fmla="*/ 2423865 h 6554261"/>
              <a:gd name="connsiteX3" fmla="*/ 3052096 w 5701176"/>
              <a:gd name="connsiteY3" fmla="*/ 2424341 h 6554261"/>
              <a:gd name="connsiteX4" fmla="*/ 4846320 w 5701176"/>
              <a:gd name="connsiteY4" fmla="*/ 286741 h 6554261"/>
              <a:gd name="connsiteX5" fmla="*/ 5332286 w 5701176"/>
              <a:gd name="connsiteY5" fmla="*/ 8611 h 6554261"/>
              <a:gd name="connsiteX6" fmla="*/ 5698998 w 5701176"/>
              <a:gd name="connsiteY6" fmla="*/ 1137419 h 6554261"/>
              <a:gd name="connsiteX7" fmla="*/ 4054407 w 5701176"/>
              <a:gd name="connsiteY7" fmla="*/ 6520062 h 6554261"/>
              <a:gd name="connsiteX8" fmla="*/ 4051506 w 5701176"/>
              <a:gd name="connsiteY8" fmla="*/ 6541960 h 6554261"/>
              <a:gd name="connsiteX9" fmla="*/ 4019325 w 5701176"/>
              <a:gd name="connsiteY9" fmla="*/ 6554261 h 6554261"/>
              <a:gd name="connsiteX10" fmla="*/ 0 w 5701176"/>
              <a:gd name="connsiteY10" fmla="*/ 5198879 h 6554261"/>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54407 w 5701176"/>
              <a:gd name="connsiteY7" fmla="*/ 6520062 h 6556492"/>
              <a:gd name="connsiteX8" fmla="*/ 4051506 w 5701176"/>
              <a:gd name="connsiteY8" fmla="*/ 6541960 h 6556492"/>
              <a:gd name="connsiteX9" fmla="*/ 3999756 w 5701176"/>
              <a:gd name="connsiteY9" fmla="*/ 6556492 h 6556492"/>
              <a:gd name="connsiteX10" fmla="*/ 0 w 5701176"/>
              <a:gd name="connsiteY10" fmla="*/ 5198879 h 6556492"/>
              <a:gd name="connsiteX0" fmla="*/ 0 w 5701176"/>
              <a:gd name="connsiteY0" fmla="*/ 5198879 h 6559191"/>
              <a:gd name="connsiteX1" fmla="*/ 2452116 w 5701176"/>
              <a:gd name="connsiteY1" fmla="*/ 3025083 h 6559191"/>
              <a:gd name="connsiteX2" fmla="*/ 3052001 w 5701176"/>
              <a:gd name="connsiteY2" fmla="*/ 2423865 h 6559191"/>
              <a:gd name="connsiteX3" fmla="*/ 3052096 w 5701176"/>
              <a:gd name="connsiteY3" fmla="*/ 2424341 h 6559191"/>
              <a:gd name="connsiteX4" fmla="*/ 4846320 w 5701176"/>
              <a:gd name="connsiteY4" fmla="*/ 286741 h 6559191"/>
              <a:gd name="connsiteX5" fmla="*/ 5332286 w 5701176"/>
              <a:gd name="connsiteY5" fmla="*/ 8611 h 6559191"/>
              <a:gd name="connsiteX6" fmla="*/ 5698998 w 5701176"/>
              <a:gd name="connsiteY6" fmla="*/ 1137419 h 6559191"/>
              <a:gd name="connsiteX7" fmla="*/ 4054407 w 5701176"/>
              <a:gd name="connsiteY7" fmla="*/ 6520062 h 6559191"/>
              <a:gd name="connsiteX8" fmla="*/ 4039435 w 5701176"/>
              <a:gd name="connsiteY8" fmla="*/ 6557439 h 6559191"/>
              <a:gd name="connsiteX9" fmla="*/ 3999756 w 5701176"/>
              <a:gd name="connsiteY9" fmla="*/ 6556492 h 6559191"/>
              <a:gd name="connsiteX10" fmla="*/ 0 w 5701176"/>
              <a:gd name="connsiteY10" fmla="*/ 5198879 h 6559191"/>
              <a:gd name="connsiteX0" fmla="*/ 0 w 5701176"/>
              <a:gd name="connsiteY0" fmla="*/ 5198879 h 6560738"/>
              <a:gd name="connsiteX1" fmla="*/ 2452116 w 5701176"/>
              <a:gd name="connsiteY1" fmla="*/ 3025083 h 6560738"/>
              <a:gd name="connsiteX2" fmla="*/ 3052001 w 5701176"/>
              <a:gd name="connsiteY2" fmla="*/ 2423865 h 6560738"/>
              <a:gd name="connsiteX3" fmla="*/ 3052096 w 5701176"/>
              <a:gd name="connsiteY3" fmla="*/ 2424341 h 6560738"/>
              <a:gd name="connsiteX4" fmla="*/ 4846320 w 5701176"/>
              <a:gd name="connsiteY4" fmla="*/ 286741 h 6560738"/>
              <a:gd name="connsiteX5" fmla="*/ 5332286 w 5701176"/>
              <a:gd name="connsiteY5" fmla="*/ 8611 h 6560738"/>
              <a:gd name="connsiteX6" fmla="*/ 5698998 w 5701176"/>
              <a:gd name="connsiteY6" fmla="*/ 1137419 h 6560738"/>
              <a:gd name="connsiteX7" fmla="*/ 4066720 w 5701176"/>
              <a:gd name="connsiteY7" fmla="*/ 6497373 h 6560738"/>
              <a:gd name="connsiteX8" fmla="*/ 4039435 w 5701176"/>
              <a:gd name="connsiteY8" fmla="*/ 6557439 h 6560738"/>
              <a:gd name="connsiteX9" fmla="*/ 3999756 w 5701176"/>
              <a:gd name="connsiteY9" fmla="*/ 6556492 h 6560738"/>
              <a:gd name="connsiteX10" fmla="*/ 0 w 5701176"/>
              <a:gd name="connsiteY10" fmla="*/ 5198879 h 6560738"/>
              <a:gd name="connsiteX0" fmla="*/ 0 w 5701176"/>
              <a:gd name="connsiteY0" fmla="*/ 5198879 h 6561432"/>
              <a:gd name="connsiteX1" fmla="*/ 2452116 w 5701176"/>
              <a:gd name="connsiteY1" fmla="*/ 3025083 h 6561432"/>
              <a:gd name="connsiteX2" fmla="*/ 3052001 w 5701176"/>
              <a:gd name="connsiteY2" fmla="*/ 2423865 h 6561432"/>
              <a:gd name="connsiteX3" fmla="*/ 3052096 w 5701176"/>
              <a:gd name="connsiteY3" fmla="*/ 2424341 h 6561432"/>
              <a:gd name="connsiteX4" fmla="*/ 4846320 w 5701176"/>
              <a:gd name="connsiteY4" fmla="*/ 286741 h 6561432"/>
              <a:gd name="connsiteX5" fmla="*/ 5332286 w 5701176"/>
              <a:gd name="connsiteY5" fmla="*/ 8611 h 6561432"/>
              <a:gd name="connsiteX6" fmla="*/ 5698998 w 5701176"/>
              <a:gd name="connsiteY6" fmla="*/ 1137419 h 6561432"/>
              <a:gd name="connsiteX7" fmla="*/ 4095930 w 5701176"/>
              <a:gd name="connsiteY7" fmla="*/ 6487524 h 6561432"/>
              <a:gd name="connsiteX8" fmla="*/ 4039435 w 5701176"/>
              <a:gd name="connsiteY8" fmla="*/ 6557439 h 6561432"/>
              <a:gd name="connsiteX9" fmla="*/ 3999756 w 5701176"/>
              <a:gd name="connsiteY9" fmla="*/ 6556492 h 6561432"/>
              <a:gd name="connsiteX10" fmla="*/ 0 w 5701176"/>
              <a:gd name="connsiteY10" fmla="*/ 5198879 h 6561432"/>
              <a:gd name="connsiteX0" fmla="*/ 0 w 5701176"/>
              <a:gd name="connsiteY0" fmla="*/ 5198879 h 6562035"/>
              <a:gd name="connsiteX1" fmla="*/ 2452116 w 5701176"/>
              <a:gd name="connsiteY1" fmla="*/ 3025083 h 6562035"/>
              <a:gd name="connsiteX2" fmla="*/ 3052001 w 5701176"/>
              <a:gd name="connsiteY2" fmla="*/ 2423865 h 6562035"/>
              <a:gd name="connsiteX3" fmla="*/ 3052096 w 5701176"/>
              <a:gd name="connsiteY3" fmla="*/ 2424341 h 6562035"/>
              <a:gd name="connsiteX4" fmla="*/ 4846320 w 5701176"/>
              <a:gd name="connsiteY4" fmla="*/ 286741 h 6562035"/>
              <a:gd name="connsiteX5" fmla="*/ 5332286 w 5701176"/>
              <a:gd name="connsiteY5" fmla="*/ 8611 h 6562035"/>
              <a:gd name="connsiteX6" fmla="*/ 5698998 w 5701176"/>
              <a:gd name="connsiteY6" fmla="*/ 1137419 h 6562035"/>
              <a:gd name="connsiteX7" fmla="*/ 4080331 w 5701176"/>
              <a:gd name="connsiteY7" fmla="*/ 6479058 h 6562035"/>
              <a:gd name="connsiteX8" fmla="*/ 4039435 w 5701176"/>
              <a:gd name="connsiteY8" fmla="*/ 6557439 h 6562035"/>
              <a:gd name="connsiteX9" fmla="*/ 3999756 w 5701176"/>
              <a:gd name="connsiteY9" fmla="*/ 6556492 h 6562035"/>
              <a:gd name="connsiteX10" fmla="*/ 0 w 5701176"/>
              <a:gd name="connsiteY10" fmla="*/ 5198879 h 6562035"/>
              <a:gd name="connsiteX0" fmla="*/ 0 w 5701176"/>
              <a:gd name="connsiteY0" fmla="*/ 5198879 h 6556492"/>
              <a:gd name="connsiteX1" fmla="*/ 2452116 w 5701176"/>
              <a:gd name="connsiteY1" fmla="*/ 3025083 h 6556492"/>
              <a:gd name="connsiteX2" fmla="*/ 3052001 w 5701176"/>
              <a:gd name="connsiteY2" fmla="*/ 2423865 h 6556492"/>
              <a:gd name="connsiteX3" fmla="*/ 3052096 w 5701176"/>
              <a:gd name="connsiteY3" fmla="*/ 2424341 h 6556492"/>
              <a:gd name="connsiteX4" fmla="*/ 4846320 w 5701176"/>
              <a:gd name="connsiteY4" fmla="*/ 286741 h 6556492"/>
              <a:gd name="connsiteX5" fmla="*/ 5332286 w 5701176"/>
              <a:gd name="connsiteY5" fmla="*/ 8611 h 6556492"/>
              <a:gd name="connsiteX6" fmla="*/ 5698998 w 5701176"/>
              <a:gd name="connsiteY6" fmla="*/ 1137419 h 6556492"/>
              <a:gd name="connsiteX7" fmla="*/ 4080331 w 5701176"/>
              <a:gd name="connsiteY7" fmla="*/ 6479058 h 6556492"/>
              <a:gd name="connsiteX8" fmla="*/ 4041216 w 5701176"/>
              <a:gd name="connsiteY8" fmla="*/ 6547391 h 6556492"/>
              <a:gd name="connsiteX9" fmla="*/ 3999756 w 5701176"/>
              <a:gd name="connsiteY9" fmla="*/ 6556492 h 6556492"/>
              <a:gd name="connsiteX10" fmla="*/ 0 w 5701176"/>
              <a:gd name="connsiteY10" fmla="*/ 5198879 h 6556492"/>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1216 w 5701176"/>
              <a:gd name="connsiteY8" fmla="*/ 6547391 h 6555524"/>
              <a:gd name="connsiteX9" fmla="*/ 3970910 w 5701176"/>
              <a:gd name="connsiteY9" fmla="*/ 6555524 h 6555524"/>
              <a:gd name="connsiteX10" fmla="*/ 0 w 5701176"/>
              <a:gd name="connsiteY10" fmla="*/ 5198879 h 6555524"/>
              <a:gd name="connsiteX0" fmla="*/ 0 w 5701176"/>
              <a:gd name="connsiteY0" fmla="*/ 5198879 h 6556808"/>
              <a:gd name="connsiteX1" fmla="*/ 2452116 w 5701176"/>
              <a:gd name="connsiteY1" fmla="*/ 3025083 h 6556808"/>
              <a:gd name="connsiteX2" fmla="*/ 3052001 w 5701176"/>
              <a:gd name="connsiteY2" fmla="*/ 2423865 h 6556808"/>
              <a:gd name="connsiteX3" fmla="*/ 3052096 w 5701176"/>
              <a:gd name="connsiteY3" fmla="*/ 2424341 h 6556808"/>
              <a:gd name="connsiteX4" fmla="*/ 4846320 w 5701176"/>
              <a:gd name="connsiteY4" fmla="*/ 286741 h 6556808"/>
              <a:gd name="connsiteX5" fmla="*/ 5332286 w 5701176"/>
              <a:gd name="connsiteY5" fmla="*/ 8611 h 6556808"/>
              <a:gd name="connsiteX6" fmla="*/ 5698998 w 5701176"/>
              <a:gd name="connsiteY6" fmla="*/ 1137419 h 6556808"/>
              <a:gd name="connsiteX7" fmla="*/ 4080331 w 5701176"/>
              <a:gd name="connsiteY7" fmla="*/ 6479058 h 6556808"/>
              <a:gd name="connsiteX8" fmla="*/ 4041216 w 5701176"/>
              <a:gd name="connsiteY8" fmla="*/ 6547391 h 6556808"/>
              <a:gd name="connsiteX9" fmla="*/ 3970910 w 5701176"/>
              <a:gd name="connsiteY9" fmla="*/ 6555524 h 6556808"/>
              <a:gd name="connsiteX10" fmla="*/ 0 w 5701176"/>
              <a:gd name="connsiteY10" fmla="*/ 5198879 h 6556808"/>
              <a:gd name="connsiteX0" fmla="*/ 0 w 5701176"/>
              <a:gd name="connsiteY0" fmla="*/ 5198879 h 6555524"/>
              <a:gd name="connsiteX1" fmla="*/ 2452116 w 5701176"/>
              <a:gd name="connsiteY1" fmla="*/ 3025083 h 6555524"/>
              <a:gd name="connsiteX2" fmla="*/ 3052001 w 5701176"/>
              <a:gd name="connsiteY2" fmla="*/ 2423865 h 6555524"/>
              <a:gd name="connsiteX3" fmla="*/ 3052096 w 5701176"/>
              <a:gd name="connsiteY3" fmla="*/ 2424341 h 6555524"/>
              <a:gd name="connsiteX4" fmla="*/ 4846320 w 5701176"/>
              <a:gd name="connsiteY4" fmla="*/ 286741 h 6555524"/>
              <a:gd name="connsiteX5" fmla="*/ 5332286 w 5701176"/>
              <a:gd name="connsiteY5" fmla="*/ 8611 h 6555524"/>
              <a:gd name="connsiteX6" fmla="*/ 5698998 w 5701176"/>
              <a:gd name="connsiteY6" fmla="*/ 1137419 h 6555524"/>
              <a:gd name="connsiteX7" fmla="*/ 4080331 w 5701176"/>
              <a:gd name="connsiteY7" fmla="*/ 6479058 h 6555524"/>
              <a:gd name="connsiteX8" fmla="*/ 4040688 w 5701176"/>
              <a:gd name="connsiteY8" fmla="*/ 6541598 h 6555524"/>
              <a:gd name="connsiteX9" fmla="*/ 3970910 w 5701176"/>
              <a:gd name="connsiteY9" fmla="*/ 6555524 h 6555524"/>
              <a:gd name="connsiteX10" fmla="*/ 0 w 5701176"/>
              <a:gd name="connsiteY10" fmla="*/ 5198879 h 655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01176" h="6555524">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solidFill>
            <a:schemeClr val="bg1"/>
          </a:solidFill>
          <a:ln w="2857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Exo 2.0" panose="00000500000000000000" pitchFamily="50" charset="0"/>
              <a:ea typeface="+mn-ea"/>
              <a:cs typeface="+mn-cs"/>
            </a:endParaRPr>
          </a:p>
        </p:txBody>
      </p:sp>
      <p:sp>
        <p:nvSpPr>
          <p:cNvPr id="264" name="Google Shape;264;g14bd03679ca_0_106"/>
          <p:cNvSpPr txBox="1"/>
          <p:nvPr/>
        </p:nvSpPr>
        <p:spPr>
          <a:xfrm>
            <a:off x="647289" y="2584475"/>
            <a:ext cx="3846380" cy="2663253"/>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30000"/>
              </a:lnSpc>
              <a:spcBef>
                <a:spcPts val="1600"/>
              </a:spcBef>
              <a:spcAft>
                <a:spcPts val="0"/>
              </a:spcAft>
              <a:buClr>
                <a:srgbClr val="000000"/>
              </a:buClr>
              <a:buSzPts val="2200"/>
              <a:buFont typeface="Arial"/>
              <a:buNone/>
              <a:tabLst/>
              <a:defRPr/>
            </a:pPr>
            <a:r>
              <a:rPr kumimoji="0" lang="pt-BR" sz="1800" b="0" i="0" u="none" strike="noStrike" kern="1200" cap="none" spc="0" normalizeH="0" baseline="0" noProof="0" dirty="0">
                <a:ln>
                  <a:noFill/>
                </a:ln>
                <a:solidFill>
                  <a:srgbClr val="262626">
                    <a:lumMod val="90000"/>
                    <a:lumOff val="10000"/>
                  </a:srgbClr>
                </a:solidFill>
                <a:effectLst/>
                <a:uLnTx/>
                <a:uFillTx/>
                <a:latin typeface="Nunito"/>
                <a:ea typeface="+mn-ea"/>
                <a:cs typeface="+mn-cs"/>
                <a:sym typeface="Nunito ExtraLight"/>
              </a:rPr>
              <a:t>Que tal se comprometer com uma colega e uma incentivar a outra a pensar em como se comunicar melhor no seu dia-dia?!</a:t>
            </a:r>
          </a:p>
          <a:p>
            <a:pPr marL="0" marR="0" lvl="0" indent="0" algn="l" defTabSz="914400" rtl="0" eaLnBrk="1" fontAlgn="auto" latinLnBrk="0" hangingPunct="1">
              <a:lnSpc>
                <a:spcPct val="130000"/>
              </a:lnSpc>
              <a:spcBef>
                <a:spcPts val="1600"/>
              </a:spcBef>
              <a:spcAft>
                <a:spcPts val="0"/>
              </a:spcAft>
              <a:buClr>
                <a:srgbClr val="000000"/>
              </a:buClr>
              <a:buSzPts val="2200"/>
              <a:buFont typeface="Arial"/>
              <a:buNone/>
              <a:tabLst/>
              <a:defRPr/>
            </a:pPr>
            <a:r>
              <a:rPr kumimoji="0" lang="pt-BR" sz="1800" b="0" i="0" u="none" strike="noStrike" kern="1200" cap="none" spc="0" normalizeH="0" baseline="0" noProof="0" dirty="0">
                <a:ln>
                  <a:noFill/>
                </a:ln>
                <a:solidFill>
                  <a:srgbClr val="262626">
                    <a:lumMod val="90000"/>
                    <a:lumOff val="10000"/>
                  </a:srgbClr>
                </a:solidFill>
                <a:effectLst/>
                <a:uLnTx/>
                <a:uFillTx/>
                <a:latin typeface="Nunito"/>
                <a:ea typeface="+mn-ea"/>
                <a:cs typeface="+mn-cs"/>
                <a:sym typeface="Nunito ExtraLight"/>
              </a:rPr>
              <a:t>Exercite esta empreendedora que existe em você!</a:t>
            </a:r>
          </a:p>
        </p:txBody>
      </p:sp>
      <p:sp>
        <p:nvSpPr>
          <p:cNvPr id="4" name="CaixaDeTexto 3">
            <a:extLst>
              <a:ext uri="{FF2B5EF4-FFF2-40B4-BE49-F238E27FC236}">
                <a16:creationId xmlns:a16="http://schemas.microsoft.com/office/drawing/2014/main" id="{6150BFBB-719E-1898-851C-C56F6742E987}"/>
              </a:ext>
            </a:extLst>
          </p:cNvPr>
          <p:cNvSpPr txBox="1"/>
          <p:nvPr/>
        </p:nvSpPr>
        <p:spPr>
          <a:xfrm>
            <a:off x="691871" y="1998895"/>
            <a:ext cx="7014949"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200" b="0" i="1" u="none" strike="noStrike" kern="1200" cap="none" spc="0" normalizeH="0" baseline="0" noProof="0" dirty="0">
                <a:ln>
                  <a:noFill/>
                </a:ln>
                <a:solidFill>
                  <a:srgbClr val="F06478"/>
                </a:solidFill>
                <a:effectLst/>
                <a:uLnTx/>
                <a:uFillTx/>
                <a:latin typeface="Exo 2.0 Extra Bold"/>
                <a:ea typeface="+mn-ea"/>
                <a:cs typeface="+mn-cs"/>
                <a:sym typeface="Nunito ExtraLight"/>
              </a:rPr>
              <a:t>Agora é com você!</a:t>
            </a:r>
            <a:endParaRPr kumimoji="0" lang="pt-BR" sz="3200" b="0" i="0" u="none" strike="noStrike" kern="1200" cap="none" spc="0" normalizeH="0" baseline="0" noProof="0" dirty="0">
              <a:ln>
                <a:noFill/>
              </a:ln>
              <a:solidFill>
                <a:srgbClr val="F06478"/>
              </a:solidFill>
              <a:effectLst/>
              <a:uLnTx/>
              <a:uFillTx/>
              <a:latin typeface="Nunito"/>
              <a:ea typeface="+mn-ea"/>
              <a:cs typeface="+mn-cs"/>
            </a:endParaRPr>
          </a:p>
        </p:txBody>
      </p:sp>
      <p:sp>
        <p:nvSpPr>
          <p:cNvPr id="15" name="Google Shape;636;p33">
            <a:extLst>
              <a:ext uri="{FF2B5EF4-FFF2-40B4-BE49-F238E27FC236}">
                <a16:creationId xmlns:a16="http://schemas.microsoft.com/office/drawing/2014/main" id="{BE38741E-9C24-42E0-B5DB-3B90D0788A5A}"/>
              </a:ext>
            </a:extLst>
          </p:cNvPr>
          <p:cNvSpPr/>
          <p:nvPr/>
        </p:nvSpPr>
        <p:spPr>
          <a:xfrm rot="18301844">
            <a:off x="-11208046" y="-8165446"/>
            <a:ext cx="15971676" cy="18365106"/>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noFill/>
          <a:ln w="28575" cap="flat" cmpd="sng">
            <a:solidFill>
              <a:srgbClr val="FDAF18"/>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Exo 2.0" panose="00000500000000000000" pitchFamily="50" charset="0"/>
              <a:ea typeface="Calibri"/>
              <a:cs typeface="Calibri"/>
              <a:sym typeface="Calibri"/>
            </a:endParaRPr>
          </a:p>
        </p:txBody>
      </p:sp>
    </p:spTree>
    <p:custDataLst>
      <p:tags r:id="rId1"/>
    </p:custDataLst>
  </p:cSld>
  <p:clrMapOvr>
    <a:masterClrMapping/>
  </p:clrMapOvr>
  <p:transition spd="slow">
    <p:push dir="d"/>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pic>
        <p:nvPicPr>
          <p:cNvPr id="4" name="Imagem 3" descr="Homem falando no celular&#10;&#10;Descrição gerada automaticamente com confiança média">
            <a:extLst>
              <a:ext uri="{FF2B5EF4-FFF2-40B4-BE49-F238E27FC236}">
                <a16:creationId xmlns:a16="http://schemas.microsoft.com/office/drawing/2014/main" id="{89949076-97CA-FEE4-84FD-6EA38E89958A}"/>
              </a:ext>
            </a:extLst>
          </p:cNvPr>
          <p:cNvPicPr>
            <a:picLocks noChangeAspect="1"/>
          </p:cNvPicPr>
          <p:nvPr/>
        </p:nvPicPr>
        <p:blipFill rotWithShape="1">
          <a:blip r:embed="rId3"/>
          <a:srcRect l="43474" b="1966"/>
          <a:stretch/>
        </p:blipFill>
        <p:spPr>
          <a:xfrm>
            <a:off x="5518484" y="1"/>
            <a:ext cx="6681673" cy="6951224"/>
          </a:xfrm>
          <a:prstGeom prst="rect">
            <a:avLst/>
          </a:prstGeom>
        </p:spPr>
      </p:pic>
      <p:sp>
        <p:nvSpPr>
          <p:cNvPr id="902" name="Google Shape;902;p44"/>
          <p:cNvSpPr/>
          <p:nvPr/>
        </p:nvSpPr>
        <p:spPr>
          <a:xfrm>
            <a:off x="-147074" y="-2"/>
            <a:ext cx="9655518" cy="6951225"/>
          </a:xfrm>
          <a:custGeom>
            <a:avLst/>
            <a:gdLst/>
            <a:ahLst/>
            <a:cxnLst/>
            <a:rect l="l" t="t" r="r" b="b"/>
            <a:pathLst>
              <a:path w="8038065" h="6913640" extrusionOk="0">
                <a:moveTo>
                  <a:pt x="4844560" y="4303720"/>
                </a:moveTo>
                <a:cubicBezTo>
                  <a:pt x="5516134" y="5306541"/>
                  <a:pt x="6353324" y="6189016"/>
                  <a:pt x="7318614" y="6913640"/>
                </a:cubicBezTo>
                <a:lnTo>
                  <a:pt x="24411" y="6913640"/>
                </a:lnTo>
                <a:cubicBezTo>
                  <a:pt x="28421" y="4609093"/>
                  <a:pt x="-3663" y="2304547"/>
                  <a:pt x="347" y="0"/>
                </a:cubicBezTo>
                <a:lnTo>
                  <a:pt x="8038065" y="0"/>
                </a:lnTo>
                <a:cubicBezTo>
                  <a:pt x="6751858" y="1256045"/>
                  <a:pt x="5673994" y="2708775"/>
                  <a:pt x="4844560" y="4303720"/>
                </a:cubicBezTo>
                <a:close/>
              </a:path>
            </a:pathLst>
          </a:custGeom>
          <a:gradFill>
            <a:gsLst>
              <a:gs pos="0">
                <a:schemeClr val="dk2"/>
              </a:gs>
              <a:gs pos="50000">
                <a:schemeClr val="dk2"/>
              </a:gs>
              <a:gs pos="100000">
                <a:schemeClr val="accent1"/>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1200" cap="none" spc="0" normalizeH="0" baseline="0" noProof="0">
              <a:ln>
                <a:noFill/>
              </a:ln>
              <a:solidFill>
                <a:srgbClr val="262626"/>
              </a:solidFill>
              <a:effectLst/>
              <a:uLnTx/>
              <a:uFillTx/>
              <a:latin typeface="Nunito"/>
              <a:ea typeface="Nunito"/>
              <a:cs typeface="Nunito"/>
              <a:sym typeface="Nunito"/>
            </a:endParaRPr>
          </a:p>
        </p:txBody>
      </p:sp>
      <p:sp>
        <p:nvSpPr>
          <p:cNvPr id="904" name="Google Shape;904;p44"/>
          <p:cNvSpPr txBox="1"/>
          <p:nvPr/>
        </p:nvSpPr>
        <p:spPr>
          <a:xfrm>
            <a:off x="1457870" y="2668650"/>
            <a:ext cx="3222815" cy="1446550"/>
          </a:xfrm>
          <a:prstGeom prst="rect">
            <a:avLst/>
          </a:prstGeom>
          <a:noFill/>
          <a:ln>
            <a:noFill/>
          </a:ln>
        </p:spPr>
        <p:txBody>
          <a:bodyPr spcFirstLastPara="1" wrap="square" lIns="91425" tIns="45700" rIns="91425" bIns="45700" anchor="b"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4400"/>
              <a:buFont typeface="Exo 2 ExtraBold"/>
              <a:buNone/>
              <a:tabLst/>
              <a:defRPr/>
            </a:pPr>
            <a:r>
              <a:rPr kumimoji="0" lang="pt-BR" sz="4400" b="1" i="1" u="none" strike="noStrike" kern="1200" cap="none" spc="0" normalizeH="0" baseline="0" noProof="0" dirty="0">
                <a:ln>
                  <a:noFill/>
                </a:ln>
                <a:solidFill>
                  <a:srgbClr val="FFFFFF"/>
                </a:solidFill>
                <a:effectLst/>
                <a:uLnTx/>
                <a:uFillTx/>
                <a:latin typeface="Exo 2 ExtraBold"/>
                <a:ea typeface="Exo 2 ExtraBold"/>
                <a:cs typeface="Exo 2 ExtraBold"/>
                <a:sym typeface="Exo 2 ExtraBold"/>
              </a:rPr>
              <a:t>Quer saber mais?</a:t>
            </a:r>
            <a:endParaRPr kumimoji="0" sz="4400" b="0" i="1" u="none" strike="noStrike" kern="1200" cap="none" spc="0" normalizeH="0" baseline="0" noProof="0" dirty="0">
              <a:ln>
                <a:noFill/>
              </a:ln>
              <a:solidFill>
                <a:srgbClr val="FFFFFF"/>
              </a:solidFill>
              <a:effectLst/>
              <a:uLnTx/>
              <a:uFillTx/>
              <a:latin typeface="Nunito"/>
              <a:ea typeface="Nunito"/>
              <a:cs typeface="Nunito"/>
              <a:sym typeface="Nunito"/>
            </a:endParaRPr>
          </a:p>
        </p:txBody>
      </p:sp>
      <p:sp>
        <p:nvSpPr>
          <p:cNvPr id="905" name="Google Shape;905;p44"/>
          <p:cNvSpPr/>
          <p:nvPr/>
        </p:nvSpPr>
        <p:spPr>
          <a:xfrm rot="-1974999" flipH="1">
            <a:off x="-1100208" y="5279031"/>
            <a:ext cx="2203953" cy="2770751"/>
          </a:xfrm>
          <a:custGeom>
            <a:avLst/>
            <a:gdLst/>
            <a:ahLst/>
            <a:cxnLst/>
            <a:rect l="l" t="t" r="r" b="b"/>
            <a:pathLst>
              <a:path w="547817" h="688701" extrusionOk="0">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cmpd="sng">
            <a:solidFill>
              <a:schemeClr val="l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
                <a:srgbClr val="262626"/>
              </a:buClr>
              <a:buSzPts val="1800"/>
              <a:buFont typeface="Nunito"/>
              <a:buNone/>
              <a:tabLst/>
              <a:defRPr/>
            </a:pPr>
            <a:endParaRPr kumimoji="0" sz="1800" b="0" i="0" u="none" strike="noStrike" kern="1200" cap="none" spc="0" normalizeH="0" baseline="0" noProof="0">
              <a:ln>
                <a:noFill/>
              </a:ln>
              <a:solidFill>
                <a:srgbClr val="262626"/>
              </a:solidFill>
              <a:effectLst/>
              <a:uLnTx/>
              <a:uFillTx/>
              <a:latin typeface="Nunito"/>
              <a:ea typeface="Nunito"/>
              <a:cs typeface="Nunito"/>
              <a:sym typeface="Nunito"/>
            </a:endParaRPr>
          </a:p>
        </p:txBody>
      </p:sp>
      <p:sp>
        <p:nvSpPr>
          <p:cNvPr id="906" name="Google Shape;906;p44"/>
          <p:cNvSpPr txBox="1"/>
          <p:nvPr/>
        </p:nvSpPr>
        <p:spPr>
          <a:xfrm>
            <a:off x="367247" y="6181223"/>
            <a:ext cx="404480" cy="30777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FFFFFF"/>
              </a:buClr>
              <a:buSzPts val="1400"/>
              <a:buFont typeface="Exo 2 ExtraBold"/>
              <a:buNone/>
              <a:tabLst/>
              <a:defRPr/>
            </a:pPr>
            <a:fld id="{00000000-1234-1234-1234-123412341234}" type="slidenum">
              <a:rPr kumimoji="0" lang="pt-BR" sz="1400" b="1" i="0" u="none" strike="noStrike" kern="1200" cap="none" spc="0" normalizeH="0" baseline="0" noProof="0">
                <a:ln>
                  <a:noFill/>
                </a:ln>
                <a:solidFill>
                  <a:srgbClr val="FFFFFF"/>
                </a:solidFill>
                <a:effectLst/>
                <a:uLnTx/>
                <a:uFillTx/>
                <a:latin typeface="Exo 2 ExtraBold"/>
                <a:ea typeface="Exo 2 ExtraBold"/>
                <a:cs typeface="Exo 2 ExtraBold"/>
                <a:sym typeface="Exo 2 ExtraBold"/>
              </a:rPr>
              <a:pPr marL="0" marR="0" lvl="0" indent="0" algn="l" defTabSz="914400" rtl="0" eaLnBrk="1" fontAlgn="auto" latinLnBrk="0" hangingPunct="1">
                <a:lnSpc>
                  <a:spcPct val="100000"/>
                </a:lnSpc>
                <a:spcBef>
                  <a:spcPts val="0"/>
                </a:spcBef>
                <a:spcAft>
                  <a:spcPts val="0"/>
                </a:spcAft>
                <a:buClr>
                  <a:srgbClr val="FFFFFF"/>
                </a:buClr>
                <a:buSzPts val="1400"/>
                <a:buFont typeface="Exo 2 ExtraBold"/>
                <a:buNone/>
                <a:tabLst/>
                <a:defRPr/>
              </a:pPr>
              <a:t>55</a:t>
            </a:fld>
            <a:endParaRPr kumimoji="0" sz="1400" b="1" i="0" u="none" strike="noStrike" kern="1200" cap="none" spc="0" normalizeH="0" baseline="0" noProof="0">
              <a:ln>
                <a:noFill/>
              </a:ln>
              <a:solidFill>
                <a:srgbClr val="FFFFFF"/>
              </a:solidFill>
              <a:effectLst/>
              <a:uLnTx/>
              <a:uFillTx/>
              <a:latin typeface="Exo 2 ExtraBold"/>
              <a:ea typeface="Exo 2 ExtraBold"/>
              <a:cs typeface="Exo 2 ExtraBold"/>
              <a:sym typeface="Exo 2 ExtraBold"/>
            </a:endParaRPr>
          </a:p>
        </p:txBody>
      </p:sp>
      <p:pic>
        <p:nvPicPr>
          <p:cNvPr id="907" name="Google Shape;907;p44"/>
          <p:cNvPicPr preferRelativeResize="0"/>
          <p:nvPr/>
        </p:nvPicPr>
        <p:blipFill rotWithShape="1">
          <a:blip r:embed="rId4">
            <a:alphaModFix/>
          </a:blip>
          <a:srcRect/>
          <a:stretch/>
        </p:blipFill>
        <p:spPr>
          <a:xfrm rot="-2345219">
            <a:off x="-903254" y="-1641605"/>
            <a:ext cx="2549071" cy="3061902"/>
          </a:xfrm>
          <a:prstGeom prst="rect">
            <a:avLst/>
          </a:prstGeom>
          <a:noFill/>
          <a:ln>
            <a:noFill/>
          </a:ln>
        </p:spPr>
      </p:pic>
      <p:sp>
        <p:nvSpPr>
          <p:cNvPr id="2" name="Google Shape;636;p33">
            <a:extLst>
              <a:ext uri="{FF2B5EF4-FFF2-40B4-BE49-F238E27FC236}">
                <a16:creationId xmlns:a16="http://schemas.microsoft.com/office/drawing/2014/main" id="{A2EF3596-C710-864D-AEB8-B3CC56B2B7D3}"/>
              </a:ext>
            </a:extLst>
          </p:cNvPr>
          <p:cNvSpPr/>
          <p:nvPr/>
        </p:nvSpPr>
        <p:spPr>
          <a:xfrm rot="7475796">
            <a:off x="6532762" y="-2587570"/>
            <a:ext cx="11822112" cy="13593711"/>
          </a:xfrm>
          <a:custGeom>
            <a:avLst/>
            <a:gdLst/>
            <a:ahLst/>
            <a:cxnLst/>
            <a:rect l="l" t="t" r="r" b="b"/>
            <a:pathLst>
              <a:path w="5701176" h="6555524" extrusionOk="0">
                <a:moveTo>
                  <a:pt x="0" y="5198879"/>
                </a:moveTo>
                <a:cubicBezTo>
                  <a:pt x="842677" y="4500029"/>
                  <a:pt x="1681258" y="3788988"/>
                  <a:pt x="2452116" y="3025083"/>
                </a:cubicBezTo>
                <a:cubicBezTo>
                  <a:pt x="2651284" y="2827820"/>
                  <a:pt x="2879408" y="2606364"/>
                  <a:pt x="3052001" y="2423865"/>
                </a:cubicBezTo>
                <a:cubicBezTo>
                  <a:pt x="3052033" y="2424024"/>
                  <a:pt x="3052064" y="2424182"/>
                  <a:pt x="3052096" y="2424341"/>
                </a:cubicBezTo>
                <a:cubicBezTo>
                  <a:pt x="3687318" y="1739303"/>
                  <a:pt x="4289775" y="1037596"/>
                  <a:pt x="4846320" y="286741"/>
                </a:cubicBezTo>
                <a:cubicBezTo>
                  <a:pt x="5012722" y="62427"/>
                  <a:pt x="5186077" y="-30251"/>
                  <a:pt x="5332286" y="8611"/>
                </a:cubicBezTo>
                <a:cubicBezTo>
                  <a:pt x="5555361" y="67380"/>
                  <a:pt x="5722334" y="433426"/>
                  <a:pt x="5698998" y="1137419"/>
                </a:cubicBezTo>
                <a:cubicBezTo>
                  <a:pt x="5638324" y="2961551"/>
                  <a:pt x="4982540" y="4913148"/>
                  <a:pt x="4080331" y="6479058"/>
                </a:cubicBezTo>
                <a:cubicBezTo>
                  <a:pt x="4078141" y="6474391"/>
                  <a:pt x="4058398" y="6523061"/>
                  <a:pt x="4040688" y="6541598"/>
                </a:cubicBezTo>
                <a:cubicBezTo>
                  <a:pt x="4022978" y="6560135"/>
                  <a:pt x="3968624" y="6550476"/>
                  <a:pt x="3970910" y="6555524"/>
                </a:cubicBezTo>
                <a:cubicBezTo>
                  <a:pt x="2535493" y="6499421"/>
                  <a:pt x="1213104" y="5996883"/>
                  <a:pt x="0" y="5198879"/>
                </a:cubicBezTo>
              </a:path>
            </a:pathLst>
          </a:custGeom>
          <a:noFill/>
          <a:ln w="28575" cap="flat" cmpd="sng">
            <a:solidFill>
              <a:srgbClr val="FDAF18"/>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rgbClr val="262626"/>
              </a:solidFill>
              <a:effectLst/>
              <a:uLnTx/>
              <a:uFillTx/>
              <a:latin typeface="Exo 2.0" panose="00000500000000000000" pitchFamily="50" charset="0"/>
              <a:ea typeface="Calibri"/>
              <a:cs typeface="Calibri"/>
              <a:sym typeface="Calibri"/>
            </a:endParaRPr>
          </a:p>
        </p:txBody>
      </p:sp>
    </p:spTree>
  </p:cSld>
  <p:clrMapOvr>
    <a:masterClrMapping/>
  </p:clrMapOvr>
  <p:transition spd="med">
    <p:push/>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ráfico 5">
            <a:extLst>
              <a:ext uri="{FF2B5EF4-FFF2-40B4-BE49-F238E27FC236}">
                <a16:creationId xmlns:a16="http://schemas.microsoft.com/office/drawing/2014/main" id="{DCB38DC5-327A-437E-AAA8-D4C390FE4358}"/>
              </a:ext>
            </a:extLst>
          </p:cNvPr>
          <p:cNvSpPr/>
          <p:nvPr/>
        </p:nvSpPr>
        <p:spPr>
          <a:xfrm flipH="1">
            <a:off x="-3" y="-12032"/>
            <a:ext cx="12191999" cy="6870032"/>
          </a:xfrm>
          <a:prstGeom prst="rect">
            <a:avLst/>
          </a:prstGeom>
          <a:gradFill flip="none" rotWithShape="1">
            <a:gsLst>
              <a:gs pos="50000">
                <a:schemeClr val="tx2"/>
              </a:gs>
              <a:gs pos="100000">
                <a:schemeClr val="accent1"/>
              </a:gs>
            </a:gsLst>
            <a:path path="circle">
              <a:fillToRect r="100000" b="100000"/>
            </a:path>
            <a:tileRect l="-100000" t="-100000"/>
          </a:gradFill>
          <a:ln w="12939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grpSp>
        <p:nvGrpSpPr>
          <p:cNvPr id="20" name="Agrupar 19" hidden="1">
            <a:extLst>
              <a:ext uri="{FF2B5EF4-FFF2-40B4-BE49-F238E27FC236}">
                <a16:creationId xmlns:a16="http://schemas.microsoft.com/office/drawing/2014/main" id="{0A71DC5A-C382-41DB-8F6B-0DA84CE3D989}"/>
              </a:ext>
            </a:extLst>
          </p:cNvPr>
          <p:cNvGrpSpPr/>
          <p:nvPr/>
        </p:nvGrpSpPr>
        <p:grpSpPr>
          <a:xfrm rot="715474">
            <a:off x="4082774" y="-1267447"/>
            <a:ext cx="9305251" cy="9380859"/>
            <a:chOff x="4897581" y="-1819411"/>
            <a:chExt cx="9305251" cy="9380859"/>
          </a:xfrm>
        </p:grpSpPr>
        <p:sp>
          <p:nvSpPr>
            <p:cNvPr id="17" name="Gráfico 3">
              <a:extLst>
                <a:ext uri="{FF2B5EF4-FFF2-40B4-BE49-F238E27FC236}">
                  <a16:creationId xmlns:a16="http://schemas.microsoft.com/office/drawing/2014/main" id="{27AF1760-03CC-48E7-873A-EACAB71938FA}"/>
                </a:ext>
              </a:extLst>
            </p:cNvPr>
            <p:cNvSpPr/>
            <p:nvPr/>
          </p:nvSpPr>
          <p:spPr>
            <a:xfrm rot="397122" flipH="1">
              <a:off x="4897581" y="-138206"/>
              <a:ext cx="9121626" cy="7162245"/>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flip="none" rotWithShape="1">
              <a:gsLst>
                <a:gs pos="50000">
                  <a:schemeClr val="bg2"/>
                </a:gs>
                <a:gs pos="100000">
                  <a:schemeClr val="accent1"/>
                </a:gs>
              </a:gsLst>
              <a:lin ang="2700000" scaled="1"/>
              <a:tileRect/>
            </a:gradFill>
            <a:ln w="12153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9" name="Gráfico 3">
              <a:extLst>
                <a:ext uri="{FF2B5EF4-FFF2-40B4-BE49-F238E27FC236}">
                  <a16:creationId xmlns:a16="http://schemas.microsoft.com/office/drawing/2014/main" id="{3BD9C5A9-DAE9-490C-A65F-AB44D8B7AA25}"/>
                </a:ext>
              </a:extLst>
            </p:cNvPr>
            <p:cNvSpPr/>
            <p:nvPr/>
          </p:nvSpPr>
          <p:spPr>
            <a:xfrm rot="1244830" flipH="1">
              <a:off x="5081206" y="399203"/>
              <a:ext cx="9121626" cy="7162245"/>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noFill/>
            <a:ln w="12700" cap="flat">
              <a:solidFill>
                <a:schemeClr val="tx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pic>
          <p:nvPicPr>
            <p:cNvPr id="18" name="Gráfico 17">
              <a:extLst>
                <a:ext uri="{FF2B5EF4-FFF2-40B4-BE49-F238E27FC236}">
                  <a16:creationId xmlns:a16="http://schemas.microsoft.com/office/drawing/2014/main" id="{EC8F6B36-F647-4FA5-B1DB-435BD5D8207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403541">
              <a:off x="6115063" y="-1819411"/>
              <a:ext cx="7053220" cy="8472211"/>
            </a:xfrm>
            <a:prstGeom prst="rect">
              <a:avLst/>
            </a:prstGeom>
          </p:spPr>
        </p:pic>
      </p:grpSp>
      <p:sp>
        <p:nvSpPr>
          <p:cNvPr id="22" name="Gráfico 3">
            <a:extLst>
              <a:ext uri="{FF2B5EF4-FFF2-40B4-BE49-F238E27FC236}">
                <a16:creationId xmlns:a16="http://schemas.microsoft.com/office/drawing/2014/main" id="{BF0F56F9-FAD6-4475-AF36-0F0B13730F32}"/>
              </a:ext>
            </a:extLst>
          </p:cNvPr>
          <p:cNvSpPr/>
          <p:nvPr/>
        </p:nvSpPr>
        <p:spPr>
          <a:xfrm rot="20513587" flipH="1">
            <a:off x="-3858038" y="-4237877"/>
            <a:ext cx="18429176" cy="14470476"/>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solidFill>
            <a:schemeClr val="bg1"/>
          </a:solidFill>
          <a:ln w="1270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4" name="Retângulo: Cantos Arredondados 3" hidden="1">
            <a:extLst>
              <a:ext uri="{FF2B5EF4-FFF2-40B4-BE49-F238E27FC236}">
                <a16:creationId xmlns:a16="http://schemas.microsoft.com/office/drawing/2014/main" id="{2B2EE7FA-287C-4A73-9A47-190D9BA2CAE8}"/>
              </a:ext>
            </a:extLst>
          </p:cNvPr>
          <p:cNvSpPr/>
          <p:nvPr/>
        </p:nvSpPr>
        <p:spPr>
          <a:xfrm>
            <a:off x="386582" y="383317"/>
            <a:ext cx="11418836" cy="6091366"/>
          </a:xfrm>
          <a:prstGeom prst="roundRect">
            <a:avLst>
              <a:gd name="adj" fmla="val 2395"/>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FFFFFF"/>
              </a:solidFill>
              <a:effectLst/>
              <a:uLnTx/>
              <a:uFillTx/>
              <a:latin typeface="Nunito"/>
              <a:ea typeface="+mn-ea"/>
              <a:cs typeface="+mn-cs"/>
            </a:endParaRPr>
          </a:p>
        </p:txBody>
      </p:sp>
      <p:pic>
        <p:nvPicPr>
          <p:cNvPr id="3" name="Gráfico 2" hidden="1">
            <a:extLst>
              <a:ext uri="{FF2B5EF4-FFF2-40B4-BE49-F238E27FC236}">
                <a16:creationId xmlns:a16="http://schemas.microsoft.com/office/drawing/2014/main" id="{33C24E69-A7B2-4582-95BB-BC90E2847AE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248" y="369000"/>
            <a:ext cx="11457505" cy="6120000"/>
          </a:xfrm>
          <a:prstGeom prst="rect">
            <a:avLst/>
          </a:prstGeom>
        </p:spPr>
      </p:pic>
      <p:sp>
        <p:nvSpPr>
          <p:cNvPr id="16" name="CaixaDeTexto 15">
            <a:extLst>
              <a:ext uri="{FF2B5EF4-FFF2-40B4-BE49-F238E27FC236}">
                <a16:creationId xmlns:a16="http://schemas.microsoft.com/office/drawing/2014/main" id="{E440154A-C8ED-438B-A82E-5E7CFC1A1683}"/>
              </a:ext>
            </a:extLst>
          </p:cNvPr>
          <p:cNvSpPr txBox="1"/>
          <p:nvPr/>
        </p:nvSpPr>
        <p:spPr>
          <a:xfrm>
            <a:off x="335791" y="6181223"/>
            <a:ext cx="482355"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4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56</a:t>
            </a:fld>
            <a:endParaRPr kumimoji="0" lang="pt-BR" sz="1400" b="0" i="0" u="none" strike="noStrike" kern="1200" cap="none" spc="0" normalizeH="0" baseline="0" noProof="0" dirty="0">
              <a:ln>
                <a:noFill/>
              </a:ln>
              <a:solidFill>
                <a:srgbClr val="FFFFFF"/>
              </a:solidFill>
              <a:effectLst/>
              <a:uLnTx/>
              <a:uFillTx/>
              <a:latin typeface="Exo 2.0 Extra Bold"/>
              <a:ea typeface="+mn-ea"/>
              <a:cs typeface="+mn-cs"/>
            </a:endParaRPr>
          </a:p>
        </p:txBody>
      </p:sp>
      <p:sp>
        <p:nvSpPr>
          <p:cNvPr id="23" name="Gráfico 3">
            <a:extLst>
              <a:ext uri="{FF2B5EF4-FFF2-40B4-BE49-F238E27FC236}">
                <a16:creationId xmlns:a16="http://schemas.microsoft.com/office/drawing/2014/main" id="{2B99C48F-1D77-4056-9F02-0244F576A2DB}"/>
              </a:ext>
            </a:extLst>
          </p:cNvPr>
          <p:cNvSpPr/>
          <p:nvPr/>
        </p:nvSpPr>
        <p:spPr>
          <a:xfrm rot="20836285" flipH="1">
            <a:off x="-3120194" y="-3812254"/>
            <a:ext cx="18429176" cy="14470476"/>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noFill/>
          <a:ln w="12700" cap="flat">
            <a:solidFill>
              <a:schemeClr val="bg2"/>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42" name="CaixaDeTexto 41">
            <a:extLst>
              <a:ext uri="{FF2B5EF4-FFF2-40B4-BE49-F238E27FC236}">
                <a16:creationId xmlns:a16="http://schemas.microsoft.com/office/drawing/2014/main" id="{11064C75-4E09-4FAA-8F3D-3F041B51C6B3}"/>
              </a:ext>
            </a:extLst>
          </p:cNvPr>
          <p:cNvSpPr txBox="1"/>
          <p:nvPr/>
        </p:nvSpPr>
        <p:spPr>
          <a:xfrm>
            <a:off x="2539937" y="802933"/>
            <a:ext cx="7112127" cy="762260"/>
          </a:xfrm>
          <a:prstGeom prst="rect">
            <a:avLst/>
          </a:prstGeom>
          <a:noFill/>
        </p:spPr>
        <p:txBody>
          <a:bodyPr wrap="square" rtlCol="0" anchor="ctr">
            <a:spAutoFit/>
          </a:bodyPr>
          <a:lstStyle/>
          <a:p>
            <a:pPr marL="0" marR="0" lvl="0" indent="0" algn="ctr" defTabSz="914400" rtl="0" eaLnBrk="1" fontAlgn="auto" latinLnBrk="0" hangingPunct="1">
              <a:lnSpc>
                <a:spcPct val="130000"/>
              </a:lnSpc>
              <a:spcBef>
                <a:spcPts val="1400"/>
              </a:spcBef>
              <a:spcAft>
                <a:spcPts val="0"/>
              </a:spcAft>
              <a:buClrTx/>
              <a:buSzTx/>
              <a:buFontTx/>
              <a:buNone/>
              <a:tabLst/>
              <a:defRPr/>
            </a:pPr>
            <a:r>
              <a:rPr kumimoji="0" lang="pt-BR" sz="3600" b="1" i="1" u="none" strike="noStrike" kern="1200" cap="none" spc="0" normalizeH="0" baseline="0" noProof="0" dirty="0">
                <a:ln>
                  <a:noFill/>
                </a:ln>
                <a:solidFill>
                  <a:srgbClr val="F06478"/>
                </a:solidFill>
                <a:effectLst/>
                <a:uLnTx/>
                <a:uFillTx/>
                <a:latin typeface="Exo 2.0 Extra Bold"/>
                <a:ea typeface="+mn-ea"/>
                <a:cs typeface="+mn-cs"/>
              </a:rPr>
              <a:t>Sugestões complementares</a:t>
            </a:r>
            <a:endParaRPr kumimoji="0" lang="pt-BR" sz="2400" b="1" i="0" u="none" strike="noStrike" kern="1200" cap="none" spc="0" normalizeH="0" baseline="0" noProof="0" dirty="0">
              <a:ln>
                <a:noFill/>
              </a:ln>
              <a:solidFill>
                <a:srgbClr val="F06478"/>
              </a:solidFill>
              <a:effectLst/>
              <a:uLnTx/>
              <a:uFillTx/>
              <a:latin typeface="Nunito"/>
              <a:ea typeface="+mn-ea"/>
              <a:cs typeface="+mn-cs"/>
            </a:endParaRPr>
          </a:p>
        </p:txBody>
      </p:sp>
      <p:sp>
        <p:nvSpPr>
          <p:cNvPr id="5" name="Google Shape;917;p45">
            <a:extLst>
              <a:ext uri="{FF2B5EF4-FFF2-40B4-BE49-F238E27FC236}">
                <a16:creationId xmlns:a16="http://schemas.microsoft.com/office/drawing/2014/main" id="{4E6A3F29-6CF7-2B13-2315-83D1F4AD069B}"/>
              </a:ext>
            </a:extLst>
          </p:cNvPr>
          <p:cNvSpPr txBox="1"/>
          <p:nvPr/>
        </p:nvSpPr>
        <p:spPr>
          <a:xfrm>
            <a:off x="2128204" y="3492756"/>
            <a:ext cx="4051395" cy="105255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06478"/>
              </a:buClr>
              <a:buSzPts val="1600"/>
              <a:buFont typeface="Exo 2 ExtraBold"/>
              <a:buNone/>
              <a:tabLst/>
              <a:defRPr/>
            </a:pPr>
            <a:r>
              <a:rPr kumimoji="0" lang="pt-BR" sz="16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Filme</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30000"/>
              </a:lnSpc>
              <a:spcBef>
                <a:spcPts val="0"/>
              </a:spcBef>
              <a:spcAft>
                <a:spcPts val="0"/>
              </a:spcAft>
              <a:buClr>
                <a:srgbClr val="262626"/>
              </a:buClr>
              <a:buSzPts val="1600"/>
              <a:buFont typeface="Nunito"/>
              <a:buNone/>
              <a:tabLst/>
              <a:defRPr/>
            </a:pPr>
            <a:r>
              <a:rPr kumimoji="0" lang="pt-BR" sz="1600" b="1" i="0" u="none" strike="noStrike" kern="0" cap="none" spc="0" normalizeH="0" baseline="0" noProof="0" dirty="0" err="1">
                <a:ln>
                  <a:noFill/>
                </a:ln>
                <a:solidFill>
                  <a:srgbClr val="262626"/>
                </a:solidFill>
                <a:effectLst/>
                <a:uLnTx/>
                <a:uFillTx/>
                <a:latin typeface="Nunito"/>
                <a:ea typeface="Nunito"/>
                <a:cs typeface="Nunito"/>
                <a:sym typeface="Nunito"/>
              </a:rPr>
              <a:t>Brené</a:t>
            </a:r>
            <a:r>
              <a:rPr kumimoji="0" lang="pt-BR" sz="1600" b="1" i="0" u="none" strike="noStrike" kern="0" cap="none" spc="0" normalizeH="0" baseline="0" noProof="0" dirty="0">
                <a:ln>
                  <a:noFill/>
                </a:ln>
                <a:solidFill>
                  <a:srgbClr val="262626"/>
                </a:solidFill>
                <a:effectLst/>
                <a:uLnTx/>
                <a:uFillTx/>
                <a:latin typeface="Nunito"/>
                <a:ea typeface="Nunito"/>
                <a:cs typeface="Nunito"/>
                <a:sym typeface="Nunito"/>
              </a:rPr>
              <a:t> Brown: o Chamado para a Coragem </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S.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Restrepo</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(2019). Netflix</a:t>
            </a:r>
            <a:endParaRPr kumimoji="0" sz="1600" b="1" i="1" u="none" strike="noStrike" kern="0" cap="none" spc="0" normalizeH="0" baseline="0" noProof="0" dirty="0">
              <a:ln>
                <a:noFill/>
              </a:ln>
              <a:solidFill>
                <a:srgbClr val="262626"/>
              </a:solidFill>
              <a:effectLst/>
              <a:uLnTx/>
              <a:uFillTx/>
              <a:latin typeface="Nunito"/>
              <a:ea typeface="Nunito"/>
              <a:cs typeface="Nunito"/>
              <a:sym typeface="Nunito"/>
            </a:endParaRPr>
          </a:p>
        </p:txBody>
      </p:sp>
      <p:pic>
        <p:nvPicPr>
          <p:cNvPr id="6" name="Google Shape;920;p45" descr="Se você tem questionamentos sobre o amor, a família e o trabalho, pode usar  1h16 da sua vida para ouvir as lições de Brené Brown.">
            <a:extLst>
              <a:ext uri="{FF2B5EF4-FFF2-40B4-BE49-F238E27FC236}">
                <a16:creationId xmlns:a16="http://schemas.microsoft.com/office/drawing/2014/main" id="{E9E44E53-A9E3-680B-D15C-3BAC16EE962C}"/>
              </a:ext>
            </a:extLst>
          </p:cNvPr>
          <p:cNvPicPr preferRelativeResize="0"/>
          <p:nvPr/>
        </p:nvPicPr>
        <p:blipFill rotWithShape="1">
          <a:blip r:embed="rId8">
            <a:alphaModFix/>
          </a:blip>
          <a:srcRect/>
          <a:stretch/>
        </p:blipFill>
        <p:spPr>
          <a:xfrm>
            <a:off x="2946893" y="1865968"/>
            <a:ext cx="2781591" cy="1563032"/>
          </a:xfrm>
          <a:prstGeom prst="rect">
            <a:avLst/>
          </a:prstGeom>
          <a:noFill/>
          <a:ln>
            <a:noFill/>
          </a:ln>
        </p:spPr>
      </p:pic>
      <p:pic>
        <p:nvPicPr>
          <p:cNvPr id="7" name="Google Shape;922;p45" descr="Código QR&#10;&#10;Descrição gerada automaticamente">
            <a:extLst>
              <a:ext uri="{FF2B5EF4-FFF2-40B4-BE49-F238E27FC236}">
                <a16:creationId xmlns:a16="http://schemas.microsoft.com/office/drawing/2014/main" id="{00ECB1E2-9F91-00CB-0E79-43EFB527B84D}"/>
              </a:ext>
            </a:extLst>
          </p:cNvPr>
          <p:cNvPicPr preferRelativeResize="0"/>
          <p:nvPr/>
        </p:nvPicPr>
        <p:blipFill rotWithShape="1">
          <a:blip r:embed="rId9">
            <a:alphaModFix/>
          </a:blip>
          <a:srcRect/>
          <a:stretch/>
        </p:blipFill>
        <p:spPr>
          <a:xfrm>
            <a:off x="3514391" y="4687421"/>
            <a:ext cx="1279023" cy="1279023"/>
          </a:xfrm>
          <a:prstGeom prst="rect">
            <a:avLst/>
          </a:prstGeom>
          <a:noFill/>
          <a:ln>
            <a:noFill/>
          </a:ln>
        </p:spPr>
      </p:pic>
      <p:sp>
        <p:nvSpPr>
          <p:cNvPr id="8" name="Google Shape;918;p45">
            <a:extLst>
              <a:ext uri="{FF2B5EF4-FFF2-40B4-BE49-F238E27FC236}">
                <a16:creationId xmlns:a16="http://schemas.microsoft.com/office/drawing/2014/main" id="{690C9774-96D2-55E3-3074-E2DC775A5702}"/>
              </a:ext>
            </a:extLst>
          </p:cNvPr>
          <p:cNvSpPr txBox="1"/>
          <p:nvPr/>
        </p:nvSpPr>
        <p:spPr>
          <a:xfrm>
            <a:off x="7095206" y="3430194"/>
            <a:ext cx="2864390" cy="105255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30000"/>
              </a:lnSpc>
              <a:spcBef>
                <a:spcPts val="0"/>
              </a:spcBef>
              <a:spcAft>
                <a:spcPts val="0"/>
              </a:spcAft>
              <a:buClr>
                <a:srgbClr val="F06478"/>
              </a:buClr>
              <a:buSzPts val="1600"/>
              <a:buFont typeface="Exo 2 ExtraBold"/>
              <a:buNone/>
              <a:tabLst/>
              <a:defRPr/>
            </a:pPr>
            <a:r>
              <a:rPr kumimoji="0" lang="pt-BR" sz="1600" b="1" i="1" u="none" strike="noStrike" kern="0" cap="none" spc="0" normalizeH="0" baseline="0" noProof="0" dirty="0">
                <a:ln>
                  <a:noFill/>
                </a:ln>
                <a:solidFill>
                  <a:srgbClr val="F06478"/>
                </a:solidFill>
                <a:effectLst/>
                <a:uLnTx/>
                <a:uFillTx/>
                <a:latin typeface="Exo 2 ExtraBold"/>
                <a:ea typeface="Exo 2 ExtraBold"/>
                <a:cs typeface="Exo 2 ExtraBold"/>
                <a:sym typeface="Exo 2 ExtraBold"/>
              </a:rPr>
              <a:t>Livro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30000"/>
              </a:lnSpc>
              <a:spcBef>
                <a:spcPts val="0"/>
              </a:spcBef>
              <a:spcAft>
                <a:spcPts val="0"/>
              </a:spcAft>
              <a:buClr>
                <a:srgbClr val="262626"/>
              </a:buClr>
              <a:buSzPts val="1600"/>
              <a:buFont typeface="Nunito"/>
              <a:buNone/>
              <a:tabLst/>
              <a:defRPr/>
            </a:pPr>
            <a:r>
              <a:rPr kumimoji="0" lang="pt-BR" sz="1600" b="1" i="0" u="none" strike="noStrike" kern="0" cap="none" spc="0" normalizeH="0" baseline="0" noProof="0" dirty="0">
                <a:ln>
                  <a:noFill/>
                </a:ln>
                <a:solidFill>
                  <a:srgbClr val="262626"/>
                </a:solidFill>
                <a:effectLst/>
                <a:uLnTx/>
                <a:uFillTx/>
                <a:latin typeface="Nunito"/>
                <a:ea typeface="Nunito"/>
                <a:cs typeface="Nunito"/>
                <a:sym typeface="Nunito"/>
              </a:rPr>
              <a:t>Faça Acontecer </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30000"/>
              </a:lnSpc>
              <a:spcBef>
                <a:spcPts val="0"/>
              </a:spcBef>
              <a:spcAft>
                <a:spcPts val="0"/>
              </a:spcAft>
              <a:buClr>
                <a:srgbClr val="262626"/>
              </a:buClr>
              <a:buSzPts val="1600"/>
              <a:buFont typeface="Nunito"/>
              <a:buNone/>
              <a:tabLst/>
              <a:defRPr/>
            </a:pP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Sheryl</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a:t>
            </a:r>
            <a:r>
              <a:rPr kumimoji="0" lang="pt-BR" sz="1600" b="0" i="0" u="none" strike="noStrike" kern="0" cap="none" spc="0" normalizeH="0" baseline="0" noProof="0" dirty="0" err="1">
                <a:ln>
                  <a:noFill/>
                </a:ln>
                <a:solidFill>
                  <a:srgbClr val="262626"/>
                </a:solidFill>
                <a:effectLst/>
                <a:uLnTx/>
                <a:uFillTx/>
                <a:latin typeface="Nunito"/>
                <a:ea typeface="Nunito"/>
                <a:cs typeface="Nunito"/>
                <a:sym typeface="Nunito"/>
              </a:rPr>
              <a:t>Sandberg</a:t>
            </a:r>
            <a:r>
              <a:rPr kumimoji="0" lang="pt-BR" sz="1600" b="0" i="0" u="none" strike="noStrike" kern="0" cap="none" spc="0" normalizeH="0" baseline="0" noProof="0" dirty="0">
                <a:ln>
                  <a:noFill/>
                </a:ln>
                <a:solidFill>
                  <a:srgbClr val="262626"/>
                </a:solidFill>
                <a:effectLst/>
                <a:uLnTx/>
                <a:uFillTx/>
                <a:latin typeface="Nunito"/>
                <a:ea typeface="Nunito"/>
                <a:cs typeface="Nunito"/>
                <a:sym typeface="Nunito"/>
              </a:rPr>
              <a:t> (2013). </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10" name="Google Shape;921;p45" descr="Faça acontecer | Amazon.com.br">
            <a:extLst>
              <a:ext uri="{FF2B5EF4-FFF2-40B4-BE49-F238E27FC236}">
                <a16:creationId xmlns:a16="http://schemas.microsoft.com/office/drawing/2014/main" id="{B519A865-5100-7B5D-E4C6-D618039F9432}"/>
              </a:ext>
            </a:extLst>
          </p:cNvPr>
          <p:cNvPicPr preferRelativeResize="0"/>
          <p:nvPr/>
        </p:nvPicPr>
        <p:blipFill rotWithShape="1">
          <a:blip r:embed="rId10">
            <a:alphaModFix/>
          </a:blip>
          <a:srcRect/>
          <a:stretch/>
        </p:blipFill>
        <p:spPr>
          <a:xfrm>
            <a:off x="7958054" y="1851348"/>
            <a:ext cx="1120904" cy="1666312"/>
          </a:xfrm>
          <a:prstGeom prst="rect">
            <a:avLst/>
          </a:prstGeom>
          <a:noFill/>
          <a:ln>
            <a:noFill/>
          </a:ln>
          <a:effectLst>
            <a:outerShdw blurRad="50800" dist="38100" dir="10800000" algn="r" rotWithShape="0">
              <a:srgbClr val="000000">
                <a:alpha val="40000"/>
              </a:srgbClr>
            </a:outerShdw>
          </a:effectLst>
        </p:spPr>
      </p:pic>
      <p:pic>
        <p:nvPicPr>
          <p:cNvPr id="14" name="Imagem 13" descr="Código QR&#10;&#10;Descrição gerada automaticamente">
            <a:extLst>
              <a:ext uri="{FF2B5EF4-FFF2-40B4-BE49-F238E27FC236}">
                <a16:creationId xmlns:a16="http://schemas.microsoft.com/office/drawing/2014/main" id="{93A5C420-B5E7-131D-3ACA-995194190CA5}"/>
              </a:ext>
            </a:extLst>
          </p:cNvPr>
          <p:cNvPicPr>
            <a:picLocks noChangeAspect="1"/>
          </p:cNvPicPr>
          <p:nvPr/>
        </p:nvPicPr>
        <p:blipFill>
          <a:blip r:embed="rId11"/>
          <a:stretch>
            <a:fillRect/>
          </a:stretch>
        </p:blipFill>
        <p:spPr>
          <a:xfrm>
            <a:off x="7832184" y="4608945"/>
            <a:ext cx="1372644" cy="1372644"/>
          </a:xfrm>
          <a:prstGeom prst="rect">
            <a:avLst/>
          </a:prstGeom>
        </p:spPr>
      </p:pic>
    </p:spTree>
    <p:custDataLst>
      <p:tags r:id="rId1"/>
    </p:custDataLst>
    <p:extLst>
      <p:ext uri="{BB962C8B-B14F-4D97-AF65-F5344CB8AC3E}">
        <p14:creationId xmlns:p14="http://schemas.microsoft.com/office/powerpoint/2010/main" val="2614305864"/>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Mulher em frente a mesa com comida&#10;&#10;Descrição gerada automaticamente">
            <a:extLst>
              <a:ext uri="{FF2B5EF4-FFF2-40B4-BE49-F238E27FC236}">
                <a16:creationId xmlns:a16="http://schemas.microsoft.com/office/drawing/2014/main" id="{A955AEBF-D2EC-AA35-B665-536F3A76B949}"/>
              </a:ext>
            </a:extLst>
          </p:cNvPr>
          <p:cNvPicPr>
            <a:picLocks noChangeAspect="1"/>
          </p:cNvPicPr>
          <p:nvPr/>
        </p:nvPicPr>
        <p:blipFill rotWithShape="1">
          <a:blip r:embed="rId4">
            <a:extLst>
              <a:ext uri="{28A0092B-C50C-407E-A947-70E740481C1C}">
                <a14:useLocalDpi xmlns:a14="http://schemas.microsoft.com/office/drawing/2010/main" val="0"/>
              </a:ext>
            </a:extLst>
          </a:blip>
          <a:srcRect r="25472"/>
          <a:stretch/>
        </p:blipFill>
        <p:spPr>
          <a:xfrm>
            <a:off x="-12171" y="0"/>
            <a:ext cx="7664255" cy="6858000"/>
          </a:xfrm>
          <a:prstGeom prst="rect">
            <a:avLst/>
          </a:prstGeom>
        </p:spPr>
      </p:pic>
      <p:sp>
        <p:nvSpPr>
          <p:cNvPr id="5" name="Gráfico 5">
            <a:extLst>
              <a:ext uri="{FF2B5EF4-FFF2-40B4-BE49-F238E27FC236}">
                <a16:creationId xmlns:a16="http://schemas.microsoft.com/office/drawing/2014/main" id="{946FA4AD-0EC7-44F5-B40E-F33485B3CB72}"/>
              </a:ext>
            </a:extLst>
          </p:cNvPr>
          <p:cNvSpPr/>
          <p:nvPr/>
        </p:nvSpPr>
        <p:spPr>
          <a:xfrm rot="10800000">
            <a:off x="3950097" y="0"/>
            <a:ext cx="8241903" cy="6858962"/>
          </a:xfrm>
          <a:custGeom>
            <a:avLst/>
            <a:gdLst>
              <a:gd name="connsiteX0" fmla="*/ 8283838 w 11478748"/>
              <a:gd name="connsiteY0" fmla="*/ 4302756 h 6913639"/>
              <a:gd name="connsiteX1" fmla="*/ 10757892 w 11478748"/>
              <a:gd name="connsiteY1" fmla="*/ 6912676 h 6913639"/>
              <a:gd name="connsiteX2" fmla="*/ -1406 w 11478748"/>
              <a:gd name="connsiteY2" fmla="*/ 6912676 h 6913639"/>
              <a:gd name="connsiteX3" fmla="*/ -1406 w 11478748"/>
              <a:gd name="connsiteY3" fmla="*/ -964 h 6913639"/>
              <a:gd name="connsiteX4" fmla="*/ 11477343 w 11478748"/>
              <a:gd name="connsiteY4" fmla="*/ -964 h 6913639"/>
              <a:gd name="connsiteX5" fmla="*/ 8283838 w 11478748"/>
              <a:gd name="connsiteY5" fmla="*/ 4302756 h 6913639"/>
              <a:gd name="connsiteX0" fmla="*/ 8285244 w 11478749"/>
              <a:gd name="connsiteY0" fmla="*/ 4303720 h 6913640"/>
              <a:gd name="connsiteX1" fmla="*/ 10759298 w 11478749"/>
              <a:gd name="connsiteY1" fmla="*/ 6913640 h 6913640"/>
              <a:gd name="connsiteX2" fmla="*/ 0 w 11478749"/>
              <a:gd name="connsiteY2" fmla="*/ 6913640 h 6913640"/>
              <a:gd name="connsiteX3" fmla="*/ 4969042 w 11478749"/>
              <a:gd name="connsiteY3" fmla="*/ 0 h 6913640"/>
              <a:gd name="connsiteX4" fmla="*/ 11478749 w 11478749"/>
              <a:gd name="connsiteY4" fmla="*/ 0 h 6913640"/>
              <a:gd name="connsiteX5" fmla="*/ 8285244 w 11478749"/>
              <a:gd name="connsiteY5" fmla="*/ 4303720 h 6913640"/>
              <a:gd name="connsiteX0" fmla="*/ 8285244 w 11478749"/>
              <a:gd name="connsiteY0" fmla="*/ 4303720 h 6913640"/>
              <a:gd name="connsiteX1" fmla="*/ 10759298 w 11478749"/>
              <a:gd name="connsiteY1" fmla="*/ 6913640 h 6913640"/>
              <a:gd name="connsiteX2" fmla="*/ 0 w 11478749"/>
              <a:gd name="connsiteY2" fmla="*/ 6913640 h 6913640"/>
              <a:gd name="connsiteX3" fmla="*/ 3477126 w 11478749"/>
              <a:gd name="connsiteY3" fmla="*/ 0 h 6913640"/>
              <a:gd name="connsiteX4" fmla="*/ 11478749 w 11478749"/>
              <a:gd name="connsiteY4" fmla="*/ 0 h 6913640"/>
              <a:gd name="connsiteX5" fmla="*/ 8285244 w 11478749"/>
              <a:gd name="connsiteY5" fmla="*/ 4303720 h 6913640"/>
              <a:gd name="connsiteX0" fmla="*/ 4820149 w 8013654"/>
              <a:gd name="connsiteY0" fmla="*/ 4303720 h 6913640"/>
              <a:gd name="connsiteX1" fmla="*/ 7294203 w 8013654"/>
              <a:gd name="connsiteY1" fmla="*/ 6913640 h 6913640"/>
              <a:gd name="connsiteX2" fmla="*/ 0 w 8013654"/>
              <a:gd name="connsiteY2" fmla="*/ 6913640 h 6913640"/>
              <a:gd name="connsiteX3" fmla="*/ 12031 w 8013654"/>
              <a:gd name="connsiteY3" fmla="*/ 0 h 6913640"/>
              <a:gd name="connsiteX4" fmla="*/ 8013654 w 8013654"/>
              <a:gd name="connsiteY4" fmla="*/ 0 h 6913640"/>
              <a:gd name="connsiteX5" fmla="*/ 4820149 w 8013654"/>
              <a:gd name="connsiteY5" fmla="*/ 4303720 h 6913640"/>
              <a:gd name="connsiteX0" fmla="*/ 4820149 w 8013654"/>
              <a:gd name="connsiteY0" fmla="*/ 4303720 h 6913640"/>
              <a:gd name="connsiteX1" fmla="*/ 7294203 w 8013654"/>
              <a:gd name="connsiteY1" fmla="*/ 6913640 h 6913640"/>
              <a:gd name="connsiteX2" fmla="*/ 0 w 8013654"/>
              <a:gd name="connsiteY2" fmla="*/ 6913640 h 6913640"/>
              <a:gd name="connsiteX3" fmla="*/ 204536 w 8013654"/>
              <a:gd name="connsiteY3" fmla="*/ 194040 h 6913640"/>
              <a:gd name="connsiteX4" fmla="*/ 8013654 w 8013654"/>
              <a:gd name="connsiteY4" fmla="*/ 0 h 6913640"/>
              <a:gd name="connsiteX5" fmla="*/ 4820149 w 8013654"/>
              <a:gd name="connsiteY5" fmla="*/ 4303720 h 6913640"/>
              <a:gd name="connsiteX0" fmla="*/ 4820149 w 8013654"/>
              <a:gd name="connsiteY0" fmla="*/ 4303720 h 6913640"/>
              <a:gd name="connsiteX1" fmla="*/ 7294203 w 8013654"/>
              <a:gd name="connsiteY1" fmla="*/ 6913640 h 6913640"/>
              <a:gd name="connsiteX2" fmla="*/ 0 w 8013654"/>
              <a:gd name="connsiteY2" fmla="*/ 6913640 h 6913640"/>
              <a:gd name="connsiteX3" fmla="*/ 12031 w 8013654"/>
              <a:gd name="connsiteY3" fmla="*/ 0 h 6913640"/>
              <a:gd name="connsiteX4" fmla="*/ 8013654 w 8013654"/>
              <a:gd name="connsiteY4" fmla="*/ 0 h 6913640"/>
              <a:gd name="connsiteX5" fmla="*/ 4820149 w 8013654"/>
              <a:gd name="connsiteY5" fmla="*/ 4303720 h 6913640"/>
              <a:gd name="connsiteX0" fmla="*/ 4844560 w 8038065"/>
              <a:gd name="connsiteY0" fmla="*/ 4303720 h 6913640"/>
              <a:gd name="connsiteX1" fmla="*/ 7318614 w 8038065"/>
              <a:gd name="connsiteY1" fmla="*/ 6913640 h 6913640"/>
              <a:gd name="connsiteX2" fmla="*/ 24411 w 8038065"/>
              <a:gd name="connsiteY2" fmla="*/ 6913640 h 6913640"/>
              <a:gd name="connsiteX3" fmla="*/ 347 w 8038065"/>
              <a:gd name="connsiteY3" fmla="*/ 0 h 6913640"/>
              <a:gd name="connsiteX4" fmla="*/ 8038065 w 8038065"/>
              <a:gd name="connsiteY4" fmla="*/ 0 h 6913640"/>
              <a:gd name="connsiteX5" fmla="*/ 4844560 w 8038065"/>
              <a:gd name="connsiteY5" fmla="*/ 4303720 h 691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38065" h="6913640">
                <a:moveTo>
                  <a:pt x="4844560" y="4303720"/>
                </a:moveTo>
                <a:cubicBezTo>
                  <a:pt x="5516134" y="5306541"/>
                  <a:pt x="6353324" y="6189016"/>
                  <a:pt x="7318614" y="6913640"/>
                </a:cubicBezTo>
                <a:lnTo>
                  <a:pt x="24411" y="6913640"/>
                </a:lnTo>
                <a:cubicBezTo>
                  <a:pt x="28421" y="4609093"/>
                  <a:pt x="-3663" y="2304547"/>
                  <a:pt x="347" y="0"/>
                </a:cubicBezTo>
                <a:lnTo>
                  <a:pt x="8038065" y="0"/>
                </a:lnTo>
                <a:cubicBezTo>
                  <a:pt x="6751858" y="1256045"/>
                  <a:pt x="5673994" y="2708775"/>
                  <a:pt x="4844560" y="4303720"/>
                </a:cubicBezTo>
                <a:close/>
              </a:path>
            </a:pathLst>
          </a:custGeom>
          <a:solidFill>
            <a:srgbClr val="F06478"/>
          </a:solidFill>
          <a:ln w="12939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Nunito"/>
              <a:ea typeface="+mn-ea"/>
              <a:cs typeface="+mn-cs"/>
            </a:endParaRPr>
          </a:p>
        </p:txBody>
      </p:sp>
      <p:pic>
        <p:nvPicPr>
          <p:cNvPr id="9" name="Gráfico 8" hidden="1">
            <a:extLst>
              <a:ext uri="{FF2B5EF4-FFF2-40B4-BE49-F238E27FC236}">
                <a16:creationId xmlns:a16="http://schemas.microsoft.com/office/drawing/2014/main" id="{1FB67FC6-D1EE-4C4E-AC96-0FD99D0AF86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pic>
        <p:nvPicPr>
          <p:cNvPr id="12" name="Gráfico 11">
            <a:extLst>
              <a:ext uri="{FF2B5EF4-FFF2-40B4-BE49-F238E27FC236}">
                <a16:creationId xmlns:a16="http://schemas.microsoft.com/office/drawing/2014/main" id="{8793580A-ABFD-42EA-8AEF-A2CCC452213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5955640">
            <a:off x="4976408" y="-252298"/>
            <a:ext cx="11198069" cy="8809148"/>
          </a:xfrm>
          <a:prstGeom prst="rect">
            <a:avLst/>
          </a:prstGeom>
        </p:spPr>
      </p:pic>
      <p:sp>
        <p:nvSpPr>
          <p:cNvPr id="8" name="CaixaDeTexto 7">
            <a:extLst>
              <a:ext uri="{FF2B5EF4-FFF2-40B4-BE49-F238E27FC236}">
                <a16:creationId xmlns:a16="http://schemas.microsoft.com/office/drawing/2014/main" id="{D6849553-3267-4704-9B97-6392A31E2DFF}"/>
              </a:ext>
            </a:extLst>
          </p:cNvPr>
          <p:cNvSpPr txBox="1"/>
          <p:nvPr/>
        </p:nvSpPr>
        <p:spPr>
          <a:xfrm>
            <a:off x="7379371" y="2435136"/>
            <a:ext cx="4663654" cy="1323439"/>
          </a:xfrm>
          <a:prstGeom prst="rect">
            <a:avLst/>
          </a:prstGeom>
          <a:noFill/>
        </p:spPr>
        <p:txBody>
          <a:bodyPr wrap="square" rtlCol="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4000" b="0" i="1" u="none" strike="noStrike" kern="1200" cap="none" spc="0" normalizeH="0" baseline="0" noProof="0" dirty="0">
                <a:ln>
                  <a:noFill/>
                </a:ln>
                <a:solidFill>
                  <a:srgbClr val="FFFFFF"/>
                </a:solidFill>
                <a:effectLst/>
                <a:uLnTx/>
                <a:uFillTx/>
                <a:latin typeface="Exo 2.0 Extra Bold"/>
                <a:ea typeface="+mn-ea"/>
                <a:cs typeface="+mn-cs"/>
              </a:rPr>
              <a:t>Bons negócios e até a próxima!</a:t>
            </a:r>
            <a:endParaRPr kumimoji="0" lang="pt-BR" sz="4000" b="0" i="1" u="none" strike="noStrike" kern="1200" cap="none" spc="0" normalizeH="0" baseline="0" noProof="0" dirty="0">
              <a:ln>
                <a:noFill/>
              </a:ln>
              <a:solidFill>
                <a:srgbClr val="FFFFFF"/>
              </a:solidFill>
              <a:effectLst/>
              <a:uLnTx/>
              <a:uFillTx/>
              <a:latin typeface="Nunito"/>
              <a:ea typeface="+mn-ea"/>
              <a:cs typeface="+mn-cs"/>
            </a:endParaRPr>
          </a:p>
        </p:txBody>
      </p:sp>
      <p:sp>
        <p:nvSpPr>
          <p:cNvPr id="13" name="Gráfico 8">
            <a:extLst>
              <a:ext uri="{FF2B5EF4-FFF2-40B4-BE49-F238E27FC236}">
                <a16:creationId xmlns:a16="http://schemas.microsoft.com/office/drawing/2014/main" id="{B546FB5B-1B01-4D8A-8879-037CE0414A68}"/>
              </a:ext>
            </a:extLst>
          </p:cNvPr>
          <p:cNvSpPr/>
          <p:nvPr/>
        </p:nvSpPr>
        <p:spPr>
          <a:xfrm rot="19625001" flipH="1">
            <a:off x="-1100208" y="5279031"/>
            <a:ext cx="2203953" cy="2770751"/>
          </a:xfrm>
          <a:custGeom>
            <a:avLst/>
            <a:gdLst>
              <a:gd name="connsiteX0" fmla="*/ 256858 w 547817"/>
              <a:gd name="connsiteY0" fmla="*/ 688205 h 688701"/>
              <a:gd name="connsiteX1" fmla="*/ 368491 w 547817"/>
              <a:gd name="connsiteY1" fmla="*/ 385405 h 688701"/>
              <a:gd name="connsiteX2" fmla="*/ 402115 w 547817"/>
              <a:gd name="connsiteY2" fmla="*/ 309205 h 688701"/>
              <a:gd name="connsiteX3" fmla="*/ 402115 w 547817"/>
              <a:gd name="connsiteY3" fmla="*/ 309205 h 688701"/>
              <a:gd name="connsiteX4" fmla="*/ 533179 w 547817"/>
              <a:gd name="connsiteY4" fmla="*/ 68890 h 688701"/>
              <a:gd name="connsiteX5" fmla="*/ 541561 w 547817"/>
              <a:gd name="connsiteY5" fmla="*/ 14216 h 688701"/>
              <a:gd name="connsiteX6" fmla="*/ 427261 w 547817"/>
              <a:gd name="connsiteY6" fmla="*/ 18883 h 688701"/>
              <a:gd name="connsiteX7" fmla="*/ -1364 w 547817"/>
              <a:gd name="connsiteY7" fmla="*/ 356354 h 688701"/>
              <a:gd name="connsiteX8" fmla="*/ -1364 w 547817"/>
              <a:gd name="connsiteY8" fmla="*/ 356354 h 688701"/>
              <a:gd name="connsiteX9" fmla="*/ 256858 w 547817"/>
              <a:gd name="connsiteY9" fmla="*/ 688205 h 688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7817" h="688701">
                <a:moveTo>
                  <a:pt x="256858" y="688205"/>
                </a:moveTo>
                <a:cubicBezTo>
                  <a:pt x="290862" y="585716"/>
                  <a:pt x="326105" y="483322"/>
                  <a:pt x="368491" y="385405"/>
                </a:cubicBezTo>
                <a:cubicBezTo>
                  <a:pt x="379445" y="360164"/>
                  <a:pt x="391542" y="331303"/>
                  <a:pt x="402115" y="309205"/>
                </a:cubicBezTo>
                <a:lnTo>
                  <a:pt x="402115" y="309205"/>
                </a:lnTo>
                <a:cubicBezTo>
                  <a:pt x="441357" y="226757"/>
                  <a:pt x="485077" y="146537"/>
                  <a:pt x="533179" y="68890"/>
                </a:cubicBezTo>
                <a:cubicBezTo>
                  <a:pt x="547657" y="45744"/>
                  <a:pt x="550038" y="26408"/>
                  <a:pt x="541561" y="14216"/>
                </a:cubicBezTo>
                <a:cubicBezTo>
                  <a:pt x="528511" y="-4834"/>
                  <a:pt x="489744" y="-7501"/>
                  <a:pt x="427261" y="18883"/>
                </a:cubicBezTo>
                <a:cubicBezTo>
                  <a:pt x="264764" y="87177"/>
                  <a:pt x="108555" y="218908"/>
                  <a:pt x="-1364" y="356354"/>
                </a:cubicBezTo>
                <a:lnTo>
                  <a:pt x="-1364" y="356354"/>
                </a:lnTo>
                <a:cubicBezTo>
                  <a:pt x="53595" y="488018"/>
                  <a:pt x="142749" y="602585"/>
                  <a:pt x="256858" y="688205"/>
                </a:cubicBezTo>
              </a:path>
            </a:pathLst>
          </a:custGeom>
          <a:noFill/>
          <a:ln w="38100" cap="flat">
            <a:solidFill>
              <a:schemeClr val="bg1"/>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srgbClr val="262626"/>
              </a:solidFill>
              <a:effectLst/>
              <a:uLnTx/>
              <a:uFillTx/>
              <a:latin typeface="Nunito"/>
              <a:ea typeface="+mn-ea"/>
              <a:cs typeface="+mn-cs"/>
            </a:endParaRPr>
          </a:p>
        </p:txBody>
      </p:sp>
      <p:sp>
        <p:nvSpPr>
          <p:cNvPr id="15" name="CaixaDeTexto 14">
            <a:extLst>
              <a:ext uri="{FF2B5EF4-FFF2-40B4-BE49-F238E27FC236}">
                <a16:creationId xmlns:a16="http://schemas.microsoft.com/office/drawing/2014/main" id="{06CF72D7-0989-4366-8F25-F13C1EF597EC}"/>
              </a:ext>
            </a:extLst>
          </p:cNvPr>
          <p:cNvSpPr txBox="1"/>
          <p:nvPr/>
        </p:nvSpPr>
        <p:spPr>
          <a:xfrm>
            <a:off x="367247" y="6181223"/>
            <a:ext cx="40448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9B1EA48-AE99-4102-B15A-1A3323D208F4}" type="slidenum">
              <a:rPr kumimoji="0" lang="pt-BR" sz="1400" b="0" i="0" u="none" strike="noStrike" kern="1200" cap="none" spc="0" normalizeH="0" baseline="0" noProof="0" smtClean="0">
                <a:ln>
                  <a:noFill/>
                </a:ln>
                <a:solidFill>
                  <a:srgbClr val="FFFFFF"/>
                </a:solidFill>
                <a:effectLst/>
                <a:uLnTx/>
                <a:uFillTx/>
                <a:latin typeface="Exo 2.0 Extra Bol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57</a:t>
            </a:fld>
            <a:endParaRPr kumimoji="0" lang="pt-BR" sz="1400" b="0" i="0" u="none" strike="noStrike" kern="1200" cap="none" spc="0" normalizeH="0" baseline="0" noProof="0" dirty="0">
              <a:ln>
                <a:noFill/>
              </a:ln>
              <a:solidFill>
                <a:srgbClr val="FFFFFF"/>
              </a:solidFill>
              <a:effectLst/>
              <a:uLnTx/>
              <a:uFillTx/>
              <a:latin typeface="Exo 2.0 Extra Bold"/>
              <a:ea typeface="+mn-ea"/>
              <a:cs typeface="+mn-cs"/>
            </a:endParaRPr>
          </a:p>
        </p:txBody>
      </p:sp>
      <p:pic>
        <p:nvPicPr>
          <p:cNvPr id="10" name="Gráfico 9">
            <a:extLst>
              <a:ext uri="{FF2B5EF4-FFF2-40B4-BE49-F238E27FC236}">
                <a16:creationId xmlns:a16="http://schemas.microsoft.com/office/drawing/2014/main" id="{D3FC334A-FAE7-41A1-88B0-7CD9D4DA24E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19254781">
            <a:off x="-903254" y="-1641605"/>
            <a:ext cx="2549071" cy="3061902"/>
          </a:xfrm>
          <a:prstGeom prst="rect">
            <a:avLst/>
          </a:prstGeom>
        </p:spPr>
      </p:pic>
    </p:spTree>
    <p:custDataLst>
      <p:tags r:id="rId1"/>
    </p:custDataLst>
    <p:extLst>
      <p:ext uri="{BB962C8B-B14F-4D97-AF65-F5344CB8AC3E}">
        <p14:creationId xmlns:p14="http://schemas.microsoft.com/office/powerpoint/2010/main" val="2319175547"/>
      </p:ext>
    </p:extLst>
  </p:cSld>
  <p:clrMapOvr>
    <a:masterClrMapping/>
  </p:clrMapOvr>
  <p:transition spd="slow">
    <p:push dir="u"/>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Agrupar 24">
            <a:extLst>
              <a:ext uri="{FF2B5EF4-FFF2-40B4-BE49-F238E27FC236}">
                <a16:creationId xmlns:a16="http://schemas.microsoft.com/office/drawing/2014/main" id="{2C50EF82-409D-4D2E-9336-0111447C9013}"/>
              </a:ext>
            </a:extLst>
          </p:cNvPr>
          <p:cNvGrpSpPr/>
          <p:nvPr/>
        </p:nvGrpSpPr>
        <p:grpSpPr>
          <a:xfrm>
            <a:off x="0" y="-6083"/>
            <a:ext cx="12192000" cy="6864083"/>
            <a:chOff x="0" y="-6083"/>
            <a:chExt cx="12192000" cy="6864083"/>
          </a:xfrm>
        </p:grpSpPr>
        <p:pic>
          <p:nvPicPr>
            <p:cNvPr id="26" name="Imagem 25" descr="Padrão do plano de fundo&#10;&#10;Descrição gerada automaticamente">
              <a:extLst>
                <a:ext uri="{FF2B5EF4-FFF2-40B4-BE49-F238E27FC236}">
                  <a16:creationId xmlns:a16="http://schemas.microsoft.com/office/drawing/2014/main" id="{D3CED3BA-9C67-4152-978D-BC39F906E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9963" y="-6083"/>
              <a:ext cx="7092037" cy="6858000"/>
            </a:xfrm>
            <a:prstGeom prst="rect">
              <a:avLst/>
            </a:prstGeom>
          </p:spPr>
        </p:pic>
        <p:sp>
          <p:nvSpPr>
            <p:cNvPr id="29" name="Retângulo 28">
              <a:extLst>
                <a:ext uri="{FF2B5EF4-FFF2-40B4-BE49-F238E27FC236}">
                  <a16:creationId xmlns:a16="http://schemas.microsoft.com/office/drawing/2014/main" id="{AB2A17D0-70CE-4F4D-836A-32A554001F2D}"/>
                </a:ext>
              </a:extLst>
            </p:cNvPr>
            <p:cNvSpPr/>
            <p:nvPr/>
          </p:nvSpPr>
          <p:spPr>
            <a:xfrm>
              <a:off x="0" y="-6083"/>
              <a:ext cx="12192000" cy="6864083"/>
            </a:xfrm>
            <a:prstGeom prst="rect">
              <a:avLst/>
            </a:prstGeom>
            <a:gradFill>
              <a:gsLst>
                <a:gs pos="50000">
                  <a:schemeClr val="bg1"/>
                </a:gs>
                <a:gs pos="100000">
                  <a:schemeClr val="tx1">
                    <a:lumMod val="20000"/>
                    <a:lumOff val="80000"/>
                    <a:alpha val="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FFFFFF"/>
                </a:solidFill>
                <a:effectLst/>
                <a:uLnTx/>
                <a:uFillTx/>
                <a:latin typeface="Nunito"/>
                <a:ea typeface="+mn-ea"/>
                <a:cs typeface="+mn-cs"/>
              </a:endParaRPr>
            </a:p>
          </p:txBody>
        </p:sp>
      </p:grpSp>
      <p:pic>
        <p:nvPicPr>
          <p:cNvPr id="24" name="Gráfico 23" hidden="1">
            <a:extLst>
              <a:ext uri="{FF2B5EF4-FFF2-40B4-BE49-F238E27FC236}">
                <a16:creationId xmlns:a16="http://schemas.microsoft.com/office/drawing/2014/main" id="{4D7B3302-498B-4078-84CD-B61A3685A54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248" y="369000"/>
            <a:ext cx="11457505" cy="6120000"/>
          </a:xfrm>
          <a:prstGeom prst="rect">
            <a:avLst/>
          </a:prstGeom>
        </p:spPr>
      </p:pic>
      <p:grpSp>
        <p:nvGrpSpPr>
          <p:cNvPr id="23" name="Agrupar 22">
            <a:extLst>
              <a:ext uri="{FF2B5EF4-FFF2-40B4-BE49-F238E27FC236}">
                <a16:creationId xmlns:a16="http://schemas.microsoft.com/office/drawing/2014/main" id="{0B7A6C00-53C5-483A-8C27-1230F75AC58C}"/>
              </a:ext>
            </a:extLst>
          </p:cNvPr>
          <p:cNvGrpSpPr/>
          <p:nvPr/>
        </p:nvGrpSpPr>
        <p:grpSpPr>
          <a:xfrm>
            <a:off x="4917483" y="2745272"/>
            <a:ext cx="2008990" cy="1066532"/>
            <a:chOff x="4776821" y="2728911"/>
            <a:chExt cx="2642845" cy="1403033"/>
          </a:xfrm>
        </p:grpSpPr>
        <p:sp>
          <p:nvSpPr>
            <p:cNvPr id="5" name="Forma Livre: Forma 4">
              <a:extLst>
                <a:ext uri="{FF2B5EF4-FFF2-40B4-BE49-F238E27FC236}">
                  <a16:creationId xmlns:a16="http://schemas.microsoft.com/office/drawing/2014/main" id="{680E8B64-9736-437D-9315-C802EF07FB73}"/>
                </a:ext>
              </a:extLst>
            </p:cNvPr>
            <p:cNvSpPr/>
            <p:nvPr/>
          </p:nvSpPr>
          <p:spPr>
            <a:xfrm>
              <a:off x="5798247" y="3219735"/>
              <a:ext cx="187833" cy="255746"/>
            </a:xfrm>
            <a:custGeom>
              <a:avLst/>
              <a:gdLst>
                <a:gd name="connsiteX0" fmla="*/ 156401 w 187833"/>
                <a:gd name="connsiteY0" fmla="*/ 156305 h 255746"/>
                <a:gd name="connsiteX1" fmla="*/ 55626 w 187833"/>
                <a:gd name="connsiteY1" fmla="*/ 156305 h 255746"/>
                <a:gd name="connsiteX2" fmla="*/ 42005 w 187833"/>
                <a:gd name="connsiteY2" fmla="*/ 255746 h 255746"/>
                <a:gd name="connsiteX3" fmla="*/ 0 w 187833"/>
                <a:gd name="connsiteY3" fmla="*/ 255746 h 255746"/>
                <a:gd name="connsiteX4" fmla="*/ 34766 w 187833"/>
                <a:gd name="connsiteY4" fmla="*/ 0 h 255746"/>
                <a:gd name="connsiteX5" fmla="*/ 187833 w 187833"/>
                <a:gd name="connsiteY5" fmla="*/ 0 h 255746"/>
                <a:gd name="connsiteX6" fmla="*/ 182690 w 187833"/>
                <a:gd name="connsiteY6" fmla="*/ 37243 h 255746"/>
                <a:gd name="connsiteX7" fmla="*/ 71628 w 187833"/>
                <a:gd name="connsiteY7" fmla="*/ 37243 h 255746"/>
                <a:gd name="connsiteX8" fmla="*/ 60770 w 187833"/>
                <a:gd name="connsiteY8" fmla="*/ 118682 h 255746"/>
                <a:gd name="connsiteX9" fmla="*/ 161544 w 187833"/>
                <a:gd name="connsiteY9" fmla="*/ 118682 h 255746"/>
                <a:gd name="connsiteX10" fmla="*/ 156401 w 187833"/>
                <a:gd name="connsiteY10" fmla="*/ 156305 h 255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7833" h="255746">
                  <a:moveTo>
                    <a:pt x="156401" y="156305"/>
                  </a:moveTo>
                  <a:lnTo>
                    <a:pt x="55626" y="156305"/>
                  </a:lnTo>
                  <a:lnTo>
                    <a:pt x="42005" y="255746"/>
                  </a:lnTo>
                  <a:lnTo>
                    <a:pt x="0" y="255746"/>
                  </a:lnTo>
                  <a:lnTo>
                    <a:pt x="34766" y="0"/>
                  </a:lnTo>
                  <a:lnTo>
                    <a:pt x="187833" y="0"/>
                  </a:lnTo>
                  <a:lnTo>
                    <a:pt x="182690" y="37243"/>
                  </a:lnTo>
                  <a:lnTo>
                    <a:pt x="71628" y="37243"/>
                  </a:lnTo>
                  <a:lnTo>
                    <a:pt x="60770" y="118682"/>
                  </a:lnTo>
                  <a:lnTo>
                    <a:pt x="161544" y="118682"/>
                  </a:lnTo>
                  <a:lnTo>
                    <a:pt x="156401" y="156305"/>
                  </a:ln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6" name="Forma Livre: Forma 5">
              <a:extLst>
                <a:ext uri="{FF2B5EF4-FFF2-40B4-BE49-F238E27FC236}">
                  <a16:creationId xmlns:a16="http://schemas.microsoft.com/office/drawing/2014/main" id="{820CEB95-AAD7-40D2-A948-9C71D90E818F}"/>
                </a:ext>
              </a:extLst>
            </p:cNvPr>
            <p:cNvSpPr/>
            <p:nvPr/>
          </p:nvSpPr>
          <p:spPr>
            <a:xfrm>
              <a:off x="5986234" y="3305269"/>
              <a:ext cx="171963" cy="173257"/>
            </a:xfrm>
            <a:custGeom>
              <a:avLst/>
              <a:gdLst>
                <a:gd name="connsiteX0" fmla="*/ 171682 w 171963"/>
                <a:gd name="connsiteY0" fmla="*/ -52 h 173257"/>
                <a:gd name="connsiteX1" fmla="*/ 154822 w 171963"/>
                <a:gd name="connsiteY1" fmla="*/ 121106 h 173257"/>
                <a:gd name="connsiteX2" fmla="*/ 169681 w 171963"/>
                <a:gd name="connsiteY2" fmla="*/ 145395 h 173257"/>
                <a:gd name="connsiteX3" fmla="*/ 166633 w 171963"/>
                <a:gd name="connsiteY3" fmla="*/ 170446 h 173257"/>
                <a:gd name="connsiteX4" fmla="*/ 119008 w 171963"/>
                <a:gd name="connsiteY4" fmla="*/ 141871 h 173257"/>
                <a:gd name="connsiteX5" fmla="*/ 54048 w 171963"/>
                <a:gd name="connsiteY5" fmla="*/ 172160 h 173257"/>
                <a:gd name="connsiteX6" fmla="*/ 898 w 171963"/>
                <a:gd name="connsiteY6" fmla="*/ 97865 h 173257"/>
                <a:gd name="connsiteX7" fmla="*/ 14233 w 171963"/>
                <a:gd name="connsiteY7" fmla="*/ -433 h 173257"/>
                <a:gd name="connsiteX8" fmla="*/ 53381 w 171963"/>
                <a:gd name="connsiteY8" fmla="*/ -433 h 173257"/>
                <a:gd name="connsiteX9" fmla="*/ 39665 w 171963"/>
                <a:gd name="connsiteY9" fmla="*/ 97865 h 173257"/>
                <a:gd name="connsiteX10" fmla="*/ 70431 w 171963"/>
                <a:gd name="connsiteY10" fmla="*/ 141490 h 173257"/>
                <a:gd name="connsiteX11" fmla="*/ 119485 w 171963"/>
                <a:gd name="connsiteY11" fmla="*/ 96817 h 173257"/>
                <a:gd name="connsiteX12" fmla="*/ 132915 w 171963"/>
                <a:gd name="connsiteY12" fmla="*/ -433 h 173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1963" h="173257">
                  <a:moveTo>
                    <a:pt x="171682" y="-52"/>
                  </a:moveTo>
                  <a:lnTo>
                    <a:pt x="154822" y="121106"/>
                  </a:lnTo>
                  <a:cubicBezTo>
                    <a:pt x="152156" y="141871"/>
                    <a:pt x="153298" y="146824"/>
                    <a:pt x="169681" y="145395"/>
                  </a:cubicBezTo>
                  <a:lnTo>
                    <a:pt x="166633" y="170446"/>
                  </a:lnTo>
                  <a:cubicBezTo>
                    <a:pt x="144726" y="173970"/>
                    <a:pt x="113770" y="178828"/>
                    <a:pt x="119008" y="141871"/>
                  </a:cubicBezTo>
                  <a:cubicBezTo>
                    <a:pt x="103864" y="162292"/>
                    <a:pt x="79432" y="173684"/>
                    <a:pt x="54048" y="172160"/>
                  </a:cubicBezTo>
                  <a:cubicBezTo>
                    <a:pt x="6899" y="172160"/>
                    <a:pt x="-4340" y="140061"/>
                    <a:pt x="898" y="97865"/>
                  </a:cubicBezTo>
                  <a:lnTo>
                    <a:pt x="14233" y="-433"/>
                  </a:lnTo>
                  <a:lnTo>
                    <a:pt x="53381" y="-433"/>
                  </a:lnTo>
                  <a:lnTo>
                    <a:pt x="39665" y="97865"/>
                  </a:lnTo>
                  <a:cubicBezTo>
                    <a:pt x="35760" y="124916"/>
                    <a:pt x="47857" y="141490"/>
                    <a:pt x="70431" y="141490"/>
                  </a:cubicBezTo>
                  <a:cubicBezTo>
                    <a:pt x="95777" y="141280"/>
                    <a:pt x="116913" y="122040"/>
                    <a:pt x="119485" y="96817"/>
                  </a:cubicBezTo>
                  <a:lnTo>
                    <a:pt x="132915" y="-433"/>
                  </a:ln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7" name="Forma Livre: Forma 6">
              <a:extLst>
                <a:ext uri="{FF2B5EF4-FFF2-40B4-BE49-F238E27FC236}">
                  <a16:creationId xmlns:a16="http://schemas.microsoft.com/office/drawing/2014/main" id="{0ADB473C-F126-4F1B-A878-04BDEF91ECCE}"/>
                </a:ext>
              </a:extLst>
            </p:cNvPr>
            <p:cNvSpPr/>
            <p:nvPr/>
          </p:nvSpPr>
          <p:spPr>
            <a:xfrm>
              <a:off x="6195345" y="3301610"/>
              <a:ext cx="182689" cy="175535"/>
            </a:xfrm>
            <a:custGeom>
              <a:avLst/>
              <a:gdLst>
                <a:gd name="connsiteX0" fmla="*/ 2671 w 182689"/>
                <a:gd name="connsiteY0" fmla="*/ 2845 h 175535"/>
                <a:gd name="connsiteX1" fmla="*/ 53439 w 182689"/>
                <a:gd name="connsiteY1" fmla="*/ 31420 h 175535"/>
                <a:gd name="connsiteX2" fmla="*/ 116018 w 182689"/>
                <a:gd name="connsiteY2" fmla="*/ -393 h 175535"/>
                <a:gd name="connsiteX3" fmla="*/ 173168 w 182689"/>
                <a:gd name="connsiteY3" fmla="*/ 72187 h 175535"/>
                <a:gd name="connsiteX4" fmla="*/ 164691 w 182689"/>
                <a:gd name="connsiteY4" fmla="*/ 132766 h 175535"/>
                <a:gd name="connsiteX5" fmla="*/ 182408 w 182689"/>
                <a:gd name="connsiteY5" fmla="*/ 148292 h 175535"/>
                <a:gd name="connsiteX6" fmla="*/ 178978 w 182689"/>
                <a:gd name="connsiteY6" fmla="*/ 172581 h 175535"/>
                <a:gd name="connsiteX7" fmla="*/ 126782 w 182689"/>
                <a:gd name="connsiteY7" fmla="*/ 134481 h 175535"/>
                <a:gd name="connsiteX8" fmla="*/ 134878 w 182689"/>
                <a:gd name="connsiteY8" fmla="*/ 73901 h 175535"/>
                <a:gd name="connsiteX9" fmla="*/ 100302 w 182689"/>
                <a:gd name="connsiteY9" fmla="*/ 30944 h 175535"/>
                <a:gd name="connsiteX10" fmla="*/ 51439 w 182689"/>
                <a:gd name="connsiteY10" fmla="*/ 74949 h 175535"/>
                <a:gd name="connsiteX11" fmla="*/ 37818 w 182689"/>
                <a:gd name="connsiteY11" fmla="*/ 173533 h 175535"/>
                <a:gd name="connsiteX12" fmla="*/ -282 w 182689"/>
                <a:gd name="connsiteY12" fmla="*/ 173533 h 175535"/>
                <a:gd name="connsiteX13" fmla="*/ 15815 w 182689"/>
                <a:gd name="connsiteY13" fmla="*/ 55518 h 175535"/>
                <a:gd name="connsiteX14" fmla="*/ -91 w 182689"/>
                <a:gd name="connsiteY14" fmla="*/ 27705 h 175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689" h="175535">
                  <a:moveTo>
                    <a:pt x="2671" y="2845"/>
                  </a:moveTo>
                  <a:cubicBezTo>
                    <a:pt x="31246" y="-3822"/>
                    <a:pt x="56963" y="2845"/>
                    <a:pt x="53439" y="31420"/>
                  </a:cubicBezTo>
                  <a:cubicBezTo>
                    <a:pt x="67470" y="10789"/>
                    <a:pt x="91082" y="-1213"/>
                    <a:pt x="116018" y="-393"/>
                  </a:cubicBezTo>
                  <a:cubicBezTo>
                    <a:pt x="162500" y="-393"/>
                    <a:pt x="179550" y="29896"/>
                    <a:pt x="173168" y="72187"/>
                  </a:cubicBezTo>
                  <a:lnTo>
                    <a:pt x="164691" y="132766"/>
                  </a:lnTo>
                  <a:cubicBezTo>
                    <a:pt x="162881" y="145434"/>
                    <a:pt x="166025" y="150006"/>
                    <a:pt x="182408" y="148292"/>
                  </a:cubicBezTo>
                  <a:lnTo>
                    <a:pt x="178978" y="172581"/>
                  </a:lnTo>
                  <a:cubicBezTo>
                    <a:pt x="145355" y="179248"/>
                    <a:pt x="121828" y="174676"/>
                    <a:pt x="126782" y="134481"/>
                  </a:cubicBezTo>
                  <a:lnTo>
                    <a:pt x="134878" y="73901"/>
                  </a:lnTo>
                  <a:cubicBezTo>
                    <a:pt x="138497" y="47136"/>
                    <a:pt x="123162" y="30944"/>
                    <a:pt x="100302" y="30944"/>
                  </a:cubicBezTo>
                  <a:cubicBezTo>
                    <a:pt x="75051" y="30687"/>
                    <a:pt x="53810" y="49813"/>
                    <a:pt x="51439" y="74949"/>
                  </a:cubicBezTo>
                  <a:lnTo>
                    <a:pt x="37818" y="173533"/>
                  </a:lnTo>
                  <a:lnTo>
                    <a:pt x="-282" y="173533"/>
                  </a:lnTo>
                  <a:lnTo>
                    <a:pt x="15815" y="55518"/>
                  </a:lnTo>
                  <a:cubicBezTo>
                    <a:pt x="18673" y="33039"/>
                    <a:pt x="20959" y="25991"/>
                    <a:pt x="-91" y="27705"/>
                  </a:cubicBez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8" name="Forma Livre: Forma 7">
              <a:extLst>
                <a:ext uri="{FF2B5EF4-FFF2-40B4-BE49-F238E27FC236}">
                  <a16:creationId xmlns:a16="http://schemas.microsoft.com/office/drawing/2014/main" id="{99FAAAFE-A802-46DC-9B98-28790AFAB240}"/>
                </a:ext>
              </a:extLst>
            </p:cNvPr>
            <p:cNvSpPr/>
            <p:nvPr/>
          </p:nvSpPr>
          <p:spPr>
            <a:xfrm>
              <a:off x="6405877" y="3218592"/>
              <a:ext cx="191518" cy="259748"/>
            </a:xfrm>
            <a:custGeom>
              <a:avLst/>
              <a:gdLst>
                <a:gd name="connsiteX0" fmla="*/ 191236 w 191518"/>
                <a:gd name="connsiteY0" fmla="*/ -433 h 259748"/>
                <a:gd name="connsiteX1" fmla="*/ 161233 w 191518"/>
                <a:gd name="connsiteY1" fmla="*/ 215975 h 259748"/>
                <a:gd name="connsiteX2" fmla="*/ 177425 w 191518"/>
                <a:gd name="connsiteY2" fmla="*/ 229787 h 259748"/>
                <a:gd name="connsiteX3" fmla="*/ 173806 w 191518"/>
                <a:gd name="connsiteY3" fmla="*/ 255790 h 259748"/>
                <a:gd name="connsiteX4" fmla="*/ 128085 w 191518"/>
                <a:gd name="connsiteY4" fmla="*/ 229405 h 259748"/>
                <a:gd name="connsiteX5" fmla="*/ 128943 w 191518"/>
                <a:gd name="connsiteY5" fmla="*/ 222357 h 259748"/>
                <a:gd name="connsiteX6" fmla="*/ 65602 w 191518"/>
                <a:gd name="connsiteY6" fmla="*/ 259314 h 259748"/>
                <a:gd name="connsiteX7" fmla="*/ 1022 w 191518"/>
                <a:gd name="connsiteY7" fmla="*/ 169874 h 259748"/>
                <a:gd name="connsiteX8" fmla="*/ 88366 w 191518"/>
                <a:gd name="connsiteY8" fmla="*/ 80720 h 259748"/>
                <a:gd name="connsiteX9" fmla="*/ 140277 w 191518"/>
                <a:gd name="connsiteY9" fmla="*/ 106819 h 259748"/>
                <a:gd name="connsiteX10" fmla="*/ 155232 w 191518"/>
                <a:gd name="connsiteY10" fmla="*/ 43 h 259748"/>
                <a:gd name="connsiteX11" fmla="*/ 36931 w 191518"/>
                <a:gd name="connsiteY11" fmla="*/ 173303 h 259748"/>
                <a:gd name="connsiteX12" fmla="*/ 69507 w 191518"/>
                <a:gd name="connsiteY12" fmla="*/ 222929 h 259748"/>
                <a:gd name="connsiteX13" fmla="*/ 128657 w 191518"/>
                <a:gd name="connsiteY13" fmla="*/ 171493 h 259748"/>
                <a:gd name="connsiteX14" fmla="*/ 93224 w 191518"/>
                <a:gd name="connsiteY14" fmla="*/ 112343 h 259748"/>
                <a:gd name="connsiteX15" fmla="*/ 36931 w 191518"/>
                <a:gd name="connsiteY15" fmla="*/ 173303 h 2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1518" h="259748">
                  <a:moveTo>
                    <a:pt x="191236" y="-433"/>
                  </a:moveTo>
                  <a:lnTo>
                    <a:pt x="161233" y="215975"/>
                  </a:lnTo>
                  <a:cubicBezTo>
                    <a:pt x="159899" y="226262"/>
                    <a:pt x="165233" y="230834"/>
                    <a:pt x="177425" y="229787"/>
                  </a:cubicBezTo>
                  <a:lnTo>
                    <a:pt x="173806" y="255790"/>
                  </a:lnTo>
                  <a:cubicBezTo>
                    <a:pt x="148755" y="260362"/>
                    <a:pt x="124561" y="257599"/>
                    <a:pt x="128085" y="229405"/>
                  </a:cubicBezTo>
                  <a:lnTo>
                    <a:pt x="128943" y="222357"/>
                  </a:lnTo>
                  <a:cubicBezTo>
                    <a:pt x="116179" y="245341"/>
                    <a:pt x="91891" y="259514"/>
                    <a:pt x="65602" y="259314"/>
                  </a:cubicBezTo>
                  <a:cubicBezTo>
                    <a:pt x="14167" y="259314"/>
                    <a:pt x="-5836" y="218166"/>
                    <a:pt x="1022" y="169874"/>
                  </a:cubicBezTo>
                  <a:cubicBezTo>
                    <a:pt x="7023" y="123392"/>
                    <a:pt x="37979" y="80720"/>
                    <a:pt x="88366" y="80720"/>
                  </a:cubicBezTo>
                  <a:cubicBezTo>
                    <a:pt x="113703" y="80720"/>
                    <a:pt x="131610" y="90245"/>
                    <a:pt x="140277" y="106819"/>
                  </a:cubicBezTo>
                  <a:lnTo>
                    <a:pt x="155232" y="43"/>
                  </a:lnTo>
                  <a:close/>
                  <a:moveTo>
                    <a:pt x="36931" y="173303"/>
                  </a:moveTo>
                  <a:cubicBezTo>
                    <a:pt x="32740" y="205974"/>
                    <a:pt x="49409" y="221881"/>
                    <a:pt x="69507" y="222929"/>
                  </a:cubicBezTo>
                  <a:cubicBezTo>
                    <a:pt x="98939" y="224738"/>
                    <a:pt x="122466" y="200735"/>
                    <a:pt x="128657" y="171493"/>
                  </a:cubicBezTo>
                  <a:cubicBezTo>
                    <a:pt x="134848" y="142252"/>
                    <a:pt x="126657" y="112343"/>
                    <a:pt x="93224" y="112343"/>
                  </a:cubicBezTo>
                  <a:cubicBezTo>
                    <a:pt x="59791" y="112343"/>
                    <a:pt x="40265" y="143299"/>
                    <a:pt x="36931" y="173303"/>
                  </a:cubicBezTo>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9" name="Forma Livre: Forma 8">
              <a:extLst>
                <a:ext uri="{FF2B5EF4-FFF2-40B4-BE49-F238E27FC236}">
                  <a16:creationId xmlns:a16="http://schemas.microsoft.com/office/drawing/2014/main" id="{2F8926A9-8679-4A2B-B555-5B32CCE6034E}"/>
                </a:ext>
              </a:extLst>
            </p:cNvPr>
            <p:cNvSpPr/>
            <p:nvPr/>
          </p:nvSpPr>
          <p:spPr>
            <a:xfrm>
              <a:off x="6615747" y="3302100"/>
              <a:ext cx="177767" cy="175764"/>
            </a:xfrm>
            <a:custGeom>
              <a:avLst/>
              <a:gdLst>
                <a:gd name="connsiteX0" fmla="*/ 162341 w 177767"/>
                <a:gd name="connsiteY0" fmla="*/ 122180 h 175764"/>
                <a:gd name="connsiteX1" fmla="*/ 177486 w 177767"/>
                <a:gd name="connsiteY1" fmla="*/ 145802 h 175764"/>
                <a:gd name="connsiteX2" fmla="*/ 173866 w 177767"/>
                <a:gd name="connsiteY2" fmla="*/ 171805 h 175764"/>
                <a:gd name="connsiteX3" fmla="*/ 128146 w 177767"/>
                <a:gd name="connsiteY3" fmla="*/ 145421 h 175764"/>
                <a:gd name="connsiteX4" fmla="*/ 129004 w 177767"/>
                <a:gd name="connsiteY4" fmla="*/ 138372 h 175764"/>
                <a:gd name="connsiteX5" fmla="*/ 65567 w 177767"/>
                <a:gd name="connsiteY5" fmla="*/ 175329 h 175764"/>
                <a:gd name="connsiteX6" fmla="*/ 1083 w 177767"/>
                <a:gd name="connsiteY6" fmla="*/ 85889 h 175764"/>
                <a:gd name="connsiteX7" fmla="*/ 107572 w 177767"/>
                <a:gd name="connsiteY7" fmla="*/ -407 h 175764"/>
                <a:gd name="connsiteX8" fmla="*/ 176724 w 177767"/>
                <a:gd name="connsiteY8" fmla="*/ 15404 h 175764"/>
                <a:gd name="connsiteX9" fmla="*/ 137290 w 177767"/>
                <a:gd name="connsiteY9" fmla="*/ 37217 h 175764"/>
                <a:gd name="connsiteX10" fmla="*/ 102524 w 177767"/>
                <a:gd name="connsiteY10" fmla="*/ 30168 h 175764"/>
                <a:gd name="connsiteX11" fmla="*/ 39850 w 177767"/>
                <a:gd name="connsiteY11" fmla="*/ 85509 h 175764"/>
                <a:gd name="connsiteX12" fmla="*/ 73568 w 177767"/>
                <a:gd name="connsiteY12" fmla="*/ 140753 h 175764"/>
                <a:gd name="connsiteX13" fmla="*/ 130718 w 177767"/>
                <a:gd name="connsiteY13" fmla="*/ 87318 h 175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767" h="175764">
                  <a:moveTo>
                    <a:pt x="162341" y="122180"/>
                  </a:moveTo>
                  <a:cubicBezTo>
                    <a:pt x="160722" y="137705"/>
                    <a:pt x="158245" y="147897"/>
                    <a:pt x="177486" y="145802"/>
                  </a:cubicBezTo>
                  <a:lnTo>
                    <a:pt x="173866" y="171805"/>
                  </a:lnTo>
                  <a:cubicBezTo>
                    <a:pt x="148815" y="176377"/>
                    <a:pt x="124622" y="173615"/>
                    <a:pt x="128146" y="145421"/>
                  </a:cubicBezTo>
                  <a:lnTo>
                    <a:pt x="129004" y="138372"/>
                  </a:lnTo>
                  <a:cubicBezTo>
                    <a:pt x="116202" y="161356"/>
                    <a:pt x="91875" y="175520"/>
                    <a:pt x="65567" y="175329"/>
                  </a:cubicBezTo>
                  <a:cubicBezTo>
                    <a:pt x="13465" y="175329"/>
                    <a:pt x="-5870" y="134181"/>
                    <a:pt x="1083" y="85889"/>
                  </a:cubicBezTo>
                  <a:cubicBezTo>
                    <a:pt x="9846" y="29502"/>
                    <a:pt x="51851" y="-1455"/>
                    <a:pt x="107572" y="-407"/>
                  </a:cubicBezTo>
                  <a:cubicBezTo>
                    <a:pt x="131509" y="-283"/>
                    <a:pt x="155121" y="5108"/>
                    <a:pt x="176724" y="15404"/>
                  </a:cubicBezTo>
                  <a:close/>
                  <a:moveTo>
                    <a:pt x="137290" y="37217"/>
                  </a:moveTo>
                  <a:cubicBezTo>
                    <a:pt x="126337" y="32416"/>
                    <a:pt x="114488" y="30006"/>
                    <a:pt x="102524" y="30168"/>
                  </a:cubicBezTo>
                  <a:cubicBezTo>
                    <a:pt x="70139" y="30168"/>
                    <a:pt x="45374" y="49218"/>
                    <a:pt x="39850" y="85509"/>
                  </a:cubicBezTo>
                  <a:cubicBezTo>
                    <a:pt x="35468" y="116465"/>
                    <a:pt x="42612" y="140753"/>
                    <a:pt x="73568" y="140753"/>
                  </a:cubicBezTo>
                  <a:cubicBezTo>
                    <a:pt x="102143" y="140753"/>
                    <a:pt x="125098" y="118655"/>
                    <a:pt x="130718" y="87318"/>
                  </a:cubicBez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0" name="Forma Livre: Forma 9">
              <a:extLst>
                <a:ext uri="{FF2B5EF4-FFF2-40B4-BE49-F238E27FC236}">
                  <a16:creationId xmlns:a16="http://schemas.microsoft.com/office/drawing/2014/main" id="{6A985626-840A-4B23-9B59-244367B79C74}"/>
                </a:ext>
              </a:extLst>
            </p:cNvPr>
            <p:cNvSpPr/>
            <p:nvPr/>
          </p:nvSpPr>
          <p:spPr>
            <a:xfrm>
              <a:off x="6827456" y="3300697"/>
              <a:ext cx="175799" cy="256221"/>
            </a:xfrm>
            <a:custGeom>
              <a:avLst/>
              <a:gdLst>
                <a:gd name="connsiteX0" fmla="*/ 69124 w 175799"/>
                <a:gd name="connsiteY0" fmla="*/ 176732 h 256221"/>
                <a:gd name="connsiteX1" fmla="*/ 67 w 175799"/>
                <a:gd name="connsiteY1" fmla="*/ 106342 h 256221"/>
                <a:gd name="connsiteX2" fmla="*/ 102556 w 175799"/>
                <a:gd name="connsiteY2" fmla="*/ -433 h 256221"/>
                <a:gd name="connsiteX3" fmla="*/ 175518 w 175799"/>
                <a:gd name="connsiteY3" fmla="*/ 60908 h 256221"/>
                <a:gd name="connsiteX4" fmla="*/ 141133 w 175799"/>
                <a:gd name="connsiteY4" fmla="*/ 60908 h 256221"/>
                <a:gd name="connsiteX5" fmla="*/ 98937 w 175799"/>
                <a:gd name="connsiteY5" fmla="*/ 33762 h 256221"/>
                <a:gd name="connsiteX6" fmla="*/ 38834 w 175799"/>
                <a:gd name="connsiteY6" fmla="*/ 99961 h 256221"/>
                <a:gd name="connsiteX7" fmla="*/ 77696 w 175799"/>
                <a:gd name="connsiteY7" fmla="*/ 143995 h 256221"/>
                <a:gd name="connsiteX8" fmla="*/ 83316 w 175799"/>
                <a:gd name="connsiteY8" fmla="*/ 143966 h 256221"/>
                <a:gd name="connsiteX9" fmla="*/ 133513 w 175799"/>
                <a:gd name="connsiteY9" fmla="*/ 113010 h 256221"/>
                <a:gd name="connsiteX10" fmla="*/ 171613 w 175799"/>
                <a:gd name="connsiteY10" fmla="*/ 113010 h 256221"/>
                <a:gd name="connsiteX11" fmla="*/ 98460 w 175799"/>
                <a:gd name="connsiteY11" fmla="*/ 175685 h 256221"/>
                <a:gd name="connsiteX12" fmla="*/ 91698 w 175799"/>
                <a:gd name="connsiteY12" fmla="*/ 193306 h 256221"/>
                <a:gd name="connsiteX13" fmla="*/ 112653 w 175799"/>
                <a:gd name="connsiteY13" fmla="*/ 232358 h 256221"/>
                <a:gd name="connsiteX14" fmla="*/ 33309 w 175799"/>
                <a:gd name="connsiteY14" fmla="*/ 245408 h 256221"/>
                <a:gd name="connsiteX15" fmla="*/ 38072 w 175799"/>
                <a:gd name="connsiteY15" fmla="*/ 224643 h 256221"/>
                <a:gd name="connsiteX16" fmla="*/ 83221 w 175799"/>
                <a:gd name="connsiteY16" fmla="*/ 224643 h 256221"/>
                <a:gd name="connsiteX17" fmla="*/ 59313 w 175799"/>
                <a:gd name="connsiteY17" fmla="*/ 202831 h 25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5799" h="256221">
                  <a:moveTo>
                    <a:pt x="69124" y="176732"/>
                  </a:moveTo>
                  <a:cubicBezTo>
                    <a:pt x="31338" y="174732"/>
                    <a:pt x="1344" y="144166"/>
                    <a:pt x="67" y="106342"/>
                  </a:cubicBezTo>
                  <a:cubicBezTo>
                    <a:pt x="-5267" y="36524"/>
                    <a:pt x="51502" y="-433"/>
                    <a:pt x="102556" y="-433"/>
                  </a:cubicBezTo>
                  <a:cubicBezTo>
                    <a:pt x="138847" y="-433"/>
                    <a:pt x="171422" y="20332"/>
                    <a:pt x="175518" y="60908"/>
                  </a:cubicBezTo>
                  <a:lnTo>
                    <a:pt x="141133" y="60908"/>
                  </a:lnTo>
                  <a:cubicBezTo>
                    <a:pt x="137894" y="41191"/>
                    <a:pt x="116939" y="33762"/>
                    <a:pt x="98937" y="33762"/>
                  </a:cubicBezTo>
                  <a:cubicBezTo>
                    <a:pt x="67981" y="33762"/>
                    <a:pt x="38358" y="56622"/>
                    <a:pt x="38834" y="99961"/>
                  </a:cubicBezTo>
                  <a:cubicBezTo>
                    <a:pt x="37405" y="122849"/>
                    <a:pt x="54808" y="142566"/>
                    <a:pt x="77696" y="143995"/>
                  </a:cubicBezTo>
                  <a:cubicBezTo>
                    <a:pt x="79563" y="144109"/>
                    <a:pt x="81449" y="144100"/>
                    <a:pt x="83316" y="143966"/>
                  </a:cubicBezTo>
                  <a:cubicBezTo>
                    <a:pt x="104595" y="144100"/>
                    <a:pt x="124073" y="132079"/>
                    <a:pt x="133513" y="113010"/>
                  </a:cubicBezTo>
                  <a:lnTo>
                    <a:pt x="171613" y="113010"/>
                  </a:lnTo>
                  <a:cubicBezTo>
                    <a:pt x="162383" y="146919"/>
                    <a:pt x="133389" y="171760"/>
                    <a:pt x="98460" y="175685"/>
                  </a:cubicBezTo>
                  <a:lnTo>
                    <a:pt x="91698" y="193306"/>
                  </a:lnTo>
                  <a:cubicBezTo>
                    <a:pt x="114367" y="195020"/>
                    <a:pt x="121035" y="213022"/>
                    <a:pt x="112653" y="232358"/>
                  </a:cubicBezTo>
                  <a:cubicBezTo>
                    <a:pt x="99032" y="260933"/>
                    <a:pt x="54265" y="260933"/>
                    <a:pt x="33309" y="245408"/>
                  </a:cubicBezTo>
                  <a:lnTo>
                    <a:pt x="38072" y="224643"/>
                  </a:lnTo>
                  <a:cubicBezTo>
                    <a:pt x="47597" y="234168"/>
                    <a:pt x="76839" y="239121"/>
                    <a:pt x="83221" y="224643"/>
                  </a:cubicBezTo>
                  <a:cubicBezTo>
                    <a:pt x="89602" y="210165"/>
                    <a:pt x="70552" y="201783"/>
                    <a:pt x="59313" y="202831"/>
                  </a:cubicBez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1" name="Forma Livre: Forma 10">
              <a:extLst>
                <a:ext uri="{FF2B5EF4-FFF2-40B4-BE49-F238E27FC236}">
                  <a16:creationId xmlns:a16="http://schemas.microsoft.com/office/drawing/2014/main" id="{18AC39DC-6D3D-4D96-8C62-EB7A9F334C85}"/>
                </a:ext>
              </a:extLst>
            </p:cNvPr>
            <p:cNvSpPr/>
            <p:nvPr/>
          </p:nvSpPr>
          <p:spPr>
            <a:xfrm>
              <a:off x="7026117" y="3223344"/>
              <a:ext cx="177830" cy="254519"/>
            </a:xfrm>
            <a:custGeom>
              <a:avLst/>
              <a:gdLst>
                <a:gd name="connsiteX0" fmla="*/ 162309 w 177830"/>
                <a:gd name="connsiteY0" fmla="*/ 200936 h 254519"/>
                <a:gd name="connsiteX1" fmla="*/ 177548 w 177830"/>
                <a:gd name="connsiteY1" fmla="*/ 224558 h 254519"/>
                <a:gd name="connsiteX2" fmla="*/ 173834 w 177830"/>
                <a:gd name="connsiteY2" fmla="*/ 250561 h 254519"/>
                <a:gd name="connsiteX3" fmla="*/ 128209 w 177830"/>
                <a:gd name="connsiteY3" fmla="*/ 224176 h 254519"/>
                <a:gd name="connsiteX4" fmla="*/ 129067 w 177830"/>
                <a:gd name="connsiteY4" fmla="*/ 217128 h 254519"/>
                <a:gd name="connsiteX5" fmla="*/ 65630 w 177830"/>
                <a:gd name="connsiteY5" fmla="*/ 254085 h 254519"/>
                <a:gd name="connsiteX6" fmla="*/ 1050 w 177830"/>
                <a:gd name="connsiteY6" fmla="*/ 164645 h 254519"/>
                <a:gd name="connsiteX7" fmla="*/ 107635 w 177830"/>
                <a:gd name="connsiteY7" fmla="*/ 78349 h 254519"/>
                <a:gd name="connsiteX8" fmla="*/ 176786 w 177830"/>
                <a:gd name="connsiteY8" fmla="*/ 94160 h 254519"/>
                <a:gd name="connsiteX9" fmla="*/ 136877 w 177830"/>
                <a:gd name="connsiteY9" fmla="*/ 115973 h 254519"/>
                <a:gd name="connsiteX10" fmla="*/ 102206 w 177830"/>
                <a:gd name="connsiteY10" fmla="*/ 108924 h 254519"/>
                <a:gd name="connsiteX11" fmla="*/ 39436 w 177830"/>
                <a:gd name="connsiteY11" fmla="*/ 164264 h 254519"/>
                <a:gd name="connsiteX12" fmla="*/ 73250 w 177830"/>
                <a:gd name="connsiteY12" fmla="*/ 219509 h 254519"/>
                <a:gd name="connsiteX13" fmla="*/ 130400 w 177830"/>
                <a:gd name="connsiteY13" fmla="*/ 166074 h 254519"/>
                <a:gd name="connsiteX14" fmla="*/ 52867 w 177830"/>
                <a:gd name="connsiteY14" fmla="*/ 30248 h 254519"/>
                <a:gd name="connsiteX15" fmla="*/ 116303 w 177830"/>
                <a:gd name="connsiteY15" fmla="*/ 6340 h 254519"/>
                <a:gd name="connsiteX16" fmla="*/ 150783 w 177830"/>
                <a:gd name="connsiteY16" fmla="*/ 1673 h 254519"/>
                <a:gd name="connsiteX17" fmla="*/ 168690 w 177830"/>
                <a:gd name="connsiteY17" fmla="*/ 11198 h 254519"/>
                <a:gd name="connsiteX18" fmla="*/ 108968 w 177830"/>
                <a:gd name="connsiteY18" fmla="*/ 35772 h 254519"/>
                <a:gd name="connsiteX19" fmla="*/ 70868 w 177830"/>
                <a:gd name="connsiteY19" fmla="*/ 40058 h 254519"/>
                <a:gd name="connsiteX20" fmla="*/ 52867 w 177830"/>
                <a:gd name="connsiteY20" fmla="*/ 30533 h 254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7830" h="254519">
                  <a:moveTo>
                    <a:pt x="162309" y="200936"/>
                  </a:moveTo>
                  <a:cubicBezTo>
                    <a:pt x="160689" y="216461"/>
                    <a:pt x="158308" y="226653"/>
                    <a:pt x="177548" y="224558"/>
                  </a:cubicBezTo>
                  <a:lnTo>
                    <a:pt x="173834" y="250561"/>
                  </a:lnTo>
                  <a:cubicBezTo>
                    <a:pt x="148878" y="255133"/>
                    <a:pt x="124685" y="252371"/>
                    <a:pt x="128209" y="224176"/>
                  </a:cubicBezTo>
                  <a:lnTo>
                    <a:pt x="129067" y="217128"/>
                  </a:lnTo>
                  <a:cubicBezTo>
                    <a:pt x="116246" y="240093"/>
                    <a:pt x="91938" y="254257"/>
                    <a:pt x="65630" y="254085"/>
                  </a:cubicBezTo>
                  <a:cubicBezTo>
                    <a:pt x="13528" y="254085"/>
                    <a:pt x="-5808" y="212937"/>
                    <a:pt x="1050" y="164645"/>
                  </a:cubicBezTo>
                  <a:cubicBezTo>
                    <a:pt x="9813" y="108257"/>
                    <a:pt x="51914" y="77301"/>
                    <a:pt x="107635" y="78349"/>
                  </a:cubicBezTo>
                  <a:cubicBezTo>
                    <a:pt x="131572" y="78482"/>
                    <a:pt x="155174" y="83873"/>
                    <a:pt x="176786" y="94160"/>
                  </a:cubicBezTo>
                  <a:close/>
                  <a:moveTo>
                    <a:pt x="136877" y="115973"/>
                  </a:moveTo>
                  <a:cubicBezTo>
                    <a:pt x="125961" y="111172"/>
                    <a:pt x="114131" y="108762"/>
                    <a:pt x="102206" y="108924"/>
                  </a:cubicBezTo>
                  <a:cubicBezTo>
                    <a:pt x="69821" y="108924"/>
                    <a:pt x="45532" y="127974"/>
                    <a:pt x="39436" y="164264"/>
                  </a:cubicBezTo>
                  <a:cubicBezTo>
                    <a:pt x="35150" y="195221"/>
                    <a:pt x="42293" y="219509"/>
                    <a:pt x="73250" y="219509"/>
                  </a:cubicBezTo>
                  <a:cubicBezTo>
                    <a:pt x="101825" y="219509"/>
                    <a:pt x="124780" y="197316"/>
                    <a:pt x="130400" y="166074"/>
                  </a:cubicBezTo>
                  <a:close/>
                  <a:moveTo>
                    <a:pt x="52867" y="30248"/>
                  </a:moveTo>
                  <a:cubicBezTo>
                    <a:pt x="69440" y="2434"/>
                    <a:pt x="90967" y="-8805"/>
                    <a:pt x="116303" y="6340"/>
                  </a:cubicBezTo>
                  <a:cubicBezTo>
                    <a:pt x="128114" y="13674"/>
                    <a:pt x="140115" y="19008"/>
                    <a:pt x="150783" y="1673"/>
                  </a:cubicBezTo>
                  <a:lnTo>
                    <a:pt x="168690" y="11198"/>
                  </a:lnTo>
                  <a:cubicBezTo>
                    <a:pt x="154974" y="39011"/>
                    <a:pt x="132591" y="50250"/>
                    <a:pt x="108968" y="35772"/>
                  </a:cubicBezTo>
                  <a:cubicBezTo>
                    <a:pt x="96872" y="29105"/>
                    <a:pt x="82584" y="22437"/>
                    <a:pt x="70868" y="40058"/>
                  </a:cubicBezTo>
                  <a:cubicBezTo>
                    <a:pt x="65344" y="36915"/>
                    <a:pt x="59057" y="33391"/>
                    <a:pt x="52867" y="30533"/>
                  </a:cubicBezTo>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2" name="Forma Livre: Forma 11">
              <a:extLst>
                <a:ext uri="{FF2B5EF4-FFF2-40B4-BE49-F238E27FC236}">
                  <a16:creationId xmlns:a16="http://schemas.microsoft.com/office/drawing/2014/main" id="{5150B4D0-E396-4BD9-8BCC-5B0A16867F17}"/>
                </a:ext>
              </a:extLst>
            </p:cNvPr>
            <p:cNvSpPr/>
            <p:nvPr/>
          </p:nvSpPr>
          <p:spPr>
            <a:xfrm>
              <a:off x="7237484" y="3301438"/>
              <a:ext cx="182182" cy="177207"/>
            </a:xfrm>
            <a:custGeom>
              <a:avLst/>
              <a:gdLst>
                <a:gd name="connsiteX0" fmla="*/ 78386 w 182182"/>
                <a:gd name="connsiteY0" fmla="*/ 176753 h 177207"/>
                <a:gd name="connsiteX1" fmla="*/ 90 w 182182"/>
                <a:gd name="connsiteY1" fmla="*/ 105888 h 177207"/>
                <a:gd name="connsiteX2" fmla="*/ 102960 w 182182"/>
                <a:gd name="connsiteY2" fmla="*/ -411 h 177207"/>
                <a:gd name="connsiteX3" fmla="*/ 181541 w 182182"/>
                <a:gd name="connsiteY3" fmla="*/ 70359 h 177207"/>
                <a:gd name="connsiteX4" fmla="*/ 78386 w 182182"/>
                <a:gd name="connsiteY4" fmla="*/ 176753 h 177207"/>
                <a:gd name="connsiteX5" fmla="*/ 96673 w 182182"/>
                <a:gd name="connsiteY5" fmla="*/ 33021 h 177207"/>
                <a:gd name="connsiteX6" fmla="*/ 38666 w 182182"/>
                <a:gd name="connsiteY6" fmla="*/ 99696 h 177207"/>
                <a:gd name="connsiteX7" fmla="*/ 78823 w 182182"/>
                <a:gd name="connsiteY7" fmla="*/ 143654 h 177207"/>
                <a:gd name="connsiteX8" fmla="*/ 83529 w 182182"/>
                <a:gd name="connsiteY8" fmla="*/ 143607 h 177207"/>
                <a:gd name="connsiteX9" fmla="*/ 141822 w 182182"/>
                <a:gd name="connsiteY9" fmla="*/ 76932 h 177207"/>
                <a:gd name="connsiteX10" fmla="*/ 96578 w 182182"/>
                <a:gd name="connsiteY10" fmla="*/ 32926 h 177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182" h="177207">
                  <a:moveTo>
                    <a:pt x="78386" y="176753"/>
                  </a:moveTo>
                  <a:cubicBezTo>
                    <a:pt x="40286" y="175610"/>
                    <a:pt x="3614" y="153132"/>
                    <a:pt x="90" y="105888"/>
                  </a:cubicBezTo>
                  <a:cubicBezTo>
                    <a:pt x="-5244" y="35784"/>
                    <a:pt x="47715" y="-1459"/>
                    <a:pt x="102960" y="-411"/>
                  </a:cubicBezTo>
                  <a:cubicBezTo>
                    <a:pt x="142108" y="636"/>
                    <a:pt x="178017" y="23115"/>
                    <a:pt x="181541" y="70359"/>
                  </a:cubicBezTo>
                  <a:cubicBezTo>
                    <a:pt x="186875" y="140082"/>
                    <a:pt x="131916" y="177801"/>
                    <a:pt x="78386" y="176753"/>
                  </a:cubicBezTo>
                  <a:moveTo>
                    <a:pt x="96673" y="33021"/>
                  </a:moveTo>
                  <a:cubicBezTo>
                    <a:pt x="67432" y="33021"/>
                    <a:pt x="39523" y="55881"/>
                    <a:pt x="38666" y="99696"/>
                  </a:cubicBezTo>
                  <a:cubicBezTo>
                    <a:pt x="37618" y="122928"/>
                    <a:pt x="55592" y="142606"/>
                    <a:pt x="78823" y="143654"/>
                  </a:cubicBezTo>
                  <a:cubicBezTo>
                    <a:pt x="80385" y="143730"/>
                    <a:pt x="81957" y="143711"/>
                    <a:pt x="83529" y="143607"/>
                  </a:cubicBezTo>
                  <a:cubicBezTo>
                    <a:pt x="112104" y="143607"/>
                    <a:pt x="142489" y="123128"/>
                    <a:pt x="141822" y="76932"/>
                  </a:cubicBezTo>
                  <a:cubicBezTo>
                    <a:pt x="141250" y="45594"/>
                    <a:pt x="120200" y="32926"/>
                    <a:pt x="96578" y="32926"/>
                  </a:cubicBezTo>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3" name="Forma Livre: Forma 12">
              <a:extLst>
                <a:ext uri="{FF2B5EF4-FFF2-40B4-BE49-F238E27FC236}">
                  <a16:creationId xmlns:a16="http://schemas.microsoft.com/office/drawing/2014/main" id="{7E9591E6-CCEB-4FC4-8067-32BF81A310A4}"/>
                </a:ext>
              </a:extLst>
            </p:cNvPr>
            <p:cNvSpPr/>
            <p:nvPr/>
          </p:nvSpPr>
          <p:spPr>
            <a:xfrm>
              <a:off x="5108447" y="3599973"/>
              <a:ext cx="2279523" cy="531971"/>
            </a:xfrm>
            <a:custGeom>
              <a:avLst/>
              <a:gdLst>
                <a:gd name="connsiteX0" fmla="*/ 2264858 w 2279523"/>
                <a:gd name="connsiteY0" fmla="*/ 102056 h 531971"/>
                <a:gd name="connsiteX1" fmla="*/ 2279241 w 2279523"/>
                <a:gd name="connsiteY1" fmla="*/ 805 h 531971"/>
                <a:gd name="connsiteX2" fmla="*/ 2161798 w 2279523"/>
                <a:gd name="connsiteY2" fmla="*/ 805 h 531971"/>
                <a:gd name="connsiteX3" fmla="*/ 2147606 w 2279523"/>
                <a:gd name="connsiteY3" fmla="*/ 102056 h 531971"/>
                <a:gd name="connsiteX4" fmla="*/ 2088741 w 2279523"/>
                <a:gd name="connsiteY4" fmla="*/ 523156 h 531971"/>
                <a:gd name="connsiteX5" fmla="*/ 2205899 w 2279523"/>
                <a:gd name="connsiteY5" fmla="*/ 523156 h 531971"/>
                <a:gd name="connsiteX6" fmla="*/ 2257524 w 2279523"/>
                <a:gd name="connsiteY6" fmla="*/ 154253 h 531971"/>
                <a:gd name="connsiteX7" fmla="*/ 2140271 w 2279523"/>
                <a:gd name="connsiteY7" fmla="*/ 154253 h 531971"/>
                <a:gd name="connsiteX8" fmla="*/ 596174 w 2279523"/>
                <a:gd name="connsiteY8" fmla="*/ 102056 h 531971"/>
                <a:gd name="connsiteX9" fmla="*/ 610366 w 2279523"/>
                <a:gd name="connsiteY9" fmla="*/ 805 h 531971"/>
                <a:gd name="connsiteX10" fmla="*/ 493018 w 2279523"/>
                <a:gd name="connsiteY10" fmla="*/ 805 h 531971"/>
                <a:gd name="connsiteX11" fmla="*/ 479016 w 2279523"/>
                <a:gd name="connsiteY11" fmla="*/ 102056 h 531971"/>
                <a:gd name="connsiteX12" fmla="*/ 419961 w 2279523"/>
                <a:gd name="connsiteY12" fmla="*/ 523156 h 531971"/>
                <a:gd name="connsiteX13" fmla="*/ 537214 w 2279523"/>
                <a:gd name="connsiteY13" fmla="*/ 523156 h 531971"/>
                <a:gd name="connsiteX14" fmla="*/ 588839 w 2279523"/>
                <a:gd name="connsiteY14" fmla="*/ 154253 h 531971"/>
                <a:gd name="connsiteX15" fmla="*/ 471587 w 2279523"/>
                <a:gd name="connsiteY15" fmla="*/ 154253 h 531971"/>
                <a:gd name="connsiteX16" fmla="*/ 46391 w 2279523"/>
                <a:gd name="connsiteY16" fmla="*/ 137584 h 531971"/>
                <a:gd name="connsiteX17" fmla="*/ 135354 w 2279523"/>
                <a:gd name="connsiteY17" fmla="*/ 288079 h 531971"/>
                <a:gd name="connsiteX18" fmla="*/ 230604 w 2279523"/>
                <a:gd name="connsiteY18" fmla="*/ 326179 h 531971"/>
                <a:gd name="connsiteX19" fmla="*/ 263751 w 2279523"/>
                <a:gd name="connsiteY19" fmla="*/ 372852 h 531971"/>
                <a:gd name="connsiteX20" fmla="*/ 176026 w 2279523"/>
                <a:gd name="connsiteY20" fmla="*/ 421811 h 531971"/>
                <a:gd name="connsiteX21" fmla="*/ 14101 w 2279523"/>
                <a:gd name="connsiteY21" fmla="*/ 421811 h 531971"/>
                <a:gd name="connsiteX22" fmla="*/ -282 w 2279523"/>
                <a:gd name="connsiteY22" fmla="*/ 523156 h 531971"/>
                <a:gd name="connsiteX23" fmla="*/ 180693 w 2279523"/>
                <a:gd name="connsiteY23" fmla="*/ 523156 h 531971"/>
                <a:gd name="connsiteX24" fmla="*/ 383576 w 2279523"/>
                <a:gd name="connsiteY24" fmla="*/ 380281 h 531971"/>
                <a:gd name="connsiteX25" fmla="*/ 293850 w 2279523"/>
                <a:gd name="connsiteY25" fmla="*/ 227881 h 531971"/>
                <a:gd name="connsiteX26" fmla="*/ 203648 w 2279523"/>
                <a:gd name="connsiteY26" fmla="*/ 193496 h 531971"/>
                <a:gd name="connsiteX27" fmla="*/ 166882 w 2279523"/>
                <a:gd name="connsiteY27" fmla="*/ 144633 h 531971"/>
                <a:gd name="connsiteX28" fmla="*/ 210983 w 2279523"/>
                <a:gd name="connsiteY28" fmla="*/ 101294 h 531971"/>
                <a:gd name="connsiteX29" fmla="*/ 404721 w 2279523"/>
                <a:gd name="connsiteY29" fmla="*/ 101294 h 531971"/>
                <a:gd name="connsiteX30" fmla="*/ 419104 w 2279523"/>
                <a:gd name="connsiteY30" fmla="*/ 43 h 531971"/>
                <a:gd name="connsiteX31" fmla="*/ 246416 w 2279523"/>
                <a:gd name="connsiteY31" fmla="*/ 43 h 531971"/>
                <a:gd name="connsiteX32" fmla="*/ 46391 w 2279523"/>
                <a:gd name="connsiteY32" fmla="*/ 136822 h 531971"/>
                <a:gd name="connsiteX33" fmla="*/ 1285593 w 2279523"/>
                <a:gd name="connsiteY33" fmla="*/ 153491 h 531971"/>
                <a:gd name="connsiteX34" fmla="*/ 1262829 w 2279523"/>
                <a:gd name="connsiteY34" fmla="*/ 153491 h 531971"/>
                <a:gd name="connsiteX35" fmla="*/ 1122906 w 2279523"/>
                <a:gd name="connsiteY35" fmla="*/ 224643 h 531971"/>
                <a:gd name="connsiteX36" fmla="*/ 1122906 w 2279523"/>
                <a:gd name="connsiteY36" fmla="*/ 153491 h 531971"/>
                <a:gd name="connsiteX37" fmla="*/ 1029656 w 2279523"/>
                <a:gd name="connsiteY37" fmla="*/ 153491 h 531971"/>
                <a:gd name="connsiteX38" fmla="*/ 978031 w 2279523"/>
                <a:gd name="connsiteY38" fmla="*/ 522395 h 531971"/>
                <a:gd name="connsiteX39" fmla="*/ 1096141 w 2279523"/>
                <a:gd name="connsiteY39" fmla="*/ 522395 h 531971"/>
                <a:gd name="connsiteX40" fmla="*/ 1124716 w 2279523"/>
                <a:gd name="connsiteY40" fmla="*/ 310273 h 531971"/>
                <a:gd name="connsiteX41" fmla="*/ 1211679 w 2279523"/>
                <a:gd name="connsiteY41" fmla="*/ 268934 h 531971"/>
                <a:gd name="connsiteX42" fmla="*/ 1236921 w 2279523"/>
                <a:gd name="connsiteY42" fmla="*/ 268934 h 531971"/>
                <a:gd name="connsiteX43" fmla="*/ 1237778 w 2279523"/>
                <a:gd name="connsiteY43" fmla="*/ 264934 h 531971"/>
                <a:gd name="connsiteX44" fmla="*/ 1281116 w 2279523"/>
                <a:gd name="connsiteY44" fmla="*/ 161301 h 531971"/>
                <a:gd name="connsiteX45" fmla="*/ 1476093 w 2279523"/>
                <a:gd name="connsiteY45" fmla="*/ 303414 h 531971"/>
                <a:gd name="connsiteX46" fmla="*/ 1530481 w 2279523"/>
                <a:gd name="connsiteY46" fmla="*/ 261314 h 531971"/>
                <a:gd name="connsiteX47" fmla="*/ 1526671 w 2279523"/>
                <a:gd name="connsiteY47" fmla="*/ 239121 h 531971"/>
                <a:gd name="connsiteX48" fmla="*/ 1489905 w 2279523"/>
                <a:gd name="connsiteY48" fmla="*/ 232072 h 531971"/>
                <a:gd name="connsiteX49" fmla="*/ 1478856 w 2279523"/>
                <a:gd name="connsiteY49" fmla="*/ 232072 h 531971"/>
                <a:gd name="connsiteX50" fmla="*/ 1399226 w 2279523"/>
                <a:gd name="connsiteY50" fmla="*/ 310653 h 531971"/>
                <a:gd name="connsiteX51" fmla="*/ 1626303 w 2279523"/>
                <a:gd name="connsiteY51" fmla="*/ 184352 h 531971"/>
                <a:gd name="connsiteX52" fmla="*/ 1644686 w 2279523"/>
                <a:gd name="connsiteY52" fmla="*/ 272839 h 531971"/>
                <a:gd name="connsiteX53" fmla="*/ 1492953 w 2279523"/>
                <a:gd name="connsiteY53" fmla="*/ 376852 h 531971"/>
                <a:gd name="connsiteX54" fmla="*/ 1391797 w 2279523"/>
                <a:gd name="connsiteY54" fmla="*/ 384472 h 531971"/>
                <a:gd name="connsiteX55" fmla="*/ 1458472 w 2279523"/>
                <a:gd name="connsiteY55" fmla="*/ 435050 h 531971"/>
                <a:gd name="connsiteX56" fmla="*/ 1595346 w 2279523"/>
                <a:gd name="connsiteY56" fmla="*/ 427145 h 531971"/>
                <a:gd name="connsiteX57" fmla="*/ 1601061 w 2279523"/>
                <a:gd name="connsiteY57" fmla="*/ 425716 h 531971"/>
                <a:gd name="connsiteX58" fmla="*/ 1601728 w 2279523"/>
                <a:gd name="connsiteY58" fmla="*/ 431621 h 531971"/>
                <a:gd name="connsiteX59" fmla="*/ 1615634 w 2279523"/>
                <a:gd name="connsiteY59" fmla="*/ 496772 h 531971"/>
                <a:gd name="connsiteX60" fmla="*/ 1616968 w 2279523"/>
                <a:gd name="connsiteY60" fmla="*/ 501153 h 531971"/>
                <a:gd name="connsiteX61" fmla="*/ 1612682 w 2279523"/>
                <a:gd name="connsiteY61" fmla="*/ 502963 h 531971"/>
                <a:gd name="connsiteX62" fmla="*/ 1446090 w 2279523"/>
                <a:gd name="connsiteY62" fmla="*/ 531538 h 531971"/>
                <a:gd name="connsiteX63" fmla="*/ 1303215 w 2279523"/>
                <a:gd name="connsiteY63" fmla="*/ 483913 h 531971"/>
                <a:gd name="connsiteX64" fmla="*/ 1273020 w 2279523"/>
                <a:gd name="connsiteY64" fmla="*/ 329608 h 531971"/>
                <a:gd name="connsiteX65" fmla="*/ 1486190 w 2279523"/>
                <a:gd name="connsiteY65" fmla="*/ 143204 h 531971"/>
                <a:gd name="connsiteX66" fmla="*/ 1626398 w 2279523"/>
                <a:gd name="connsiteY66" fmla="*/ 184257 h 531971"/>
                <a:gd name="connsiteX67" fmla="*/ 826298 w 2279523"/>
                <a:gd name="connsiteY67" fmla="*/ 143204 h 531971"/>
                <a:gd name="connsiteX68" fmla="*/ 682661 w 2279523"/>
                <a:gd name="connsiteY68" fmla="*/ 186828 h 531971"/>
                <a:gd name="connsiteX69" fmla="*/ 623415 w 2279523"/>
                <a:gd name="connsiteY69" fmla="*/ 332466 h 531971"/>
                <a:gd name="connsiteX70" fmla="*/ 649704 w 2279523"/>
                <a:gd name="connsiteY70" fmla="*/ 484866 h 531971"/>
                <a:gd name="connsiteX71" fmla="*/ 788483 w 2279523"/>
                <a:gd name="connsiteY71" fmla="*/ 530681 h 531971"/>
                <a:gd name="connsiteX72" fmla="*/ 912308 w 2279523"/>
                <a:gd name="connsiteY72" fmla="*/ 513441 h 531971"/>
                <a:gd name="connsiteX73" fmla="*/ 915356 w 2279523"/>
                <a:gd name="connsiteY73" fmla="*/ 512393 h 531971"/>
                <a:gd name="connsiteX74" fmla="*/ 927548 w 2279523"/>
                <a:gd name="connsiteY74" fmla="*/ 425239 h 531971"/>
                <a:gd name="connsiteX75" fmla="*/ 919738 w 2279523"/>
                <a:gd name="connsiteY75" fmla="*/ 426573 h 531971"/>
                <a:gd name="connsiteX76" fmla="*/ 807057 w 2279523"/>
                <a:gd name="connsiteY76" fmla="*/ 433050 h 531971"/>
                <a:gd name="connsiteX77" fmla="*/ 752098 w 2279523"/>
                <a:gd name="connsiteY77" fmla="*/ 419524 h 531971"/>
                <a:gd name="connsiteX78" fmla="*/ 745240 w 2279523"/>
                <a:gd name="connsiteY78" fmla="*/ 338467 h 531971"/>
                <a:gd name="connsiteX79" fmla="*/ 840490 w 2279523"/>
                <a:gd name="connsiteY79" fmla="*/ 240454 h 531971"/>
                <a:gd name="connsiteX80" fmla="*/ 953266 w 2279523"/>
                <a:gd name="connsiteY80" fmla="*/ 241979 h 531971"/>
                <a:gd name="connsiteX81" fmla="*/ 964791 w 2279523"/>
                <a:gd name="connsiteY81" fmla="*/ 159302 h 531971"/>
                <a:gd name="connsiteX82" fmla="*/ 825917 w 2279523"/>
                <a:gd name="connsiteY82" fmla="*/ 142823 h 531971"/>
                <a:gd name="connsiteX83" fmla="*/ 1887764 w 2279523"/>
                <a:gd name="connsiteY83" fmla="*/ 228548 h 531971"/>
                <a:gd name="connsiteX84" fmla="*/ 1795371 w 2279523"/>
                <a:gd name="connsiteY84" fmla="*/ 332466 h 531971"/>
                <a:gd name="connsiteX85" fmla="*/ 1796514 w 2279523"/>
                <a:gd name="connsiteY85" fmla="*/ 423144 h 531971"/>
                <a:gd name="connsiteX86" fmla="*/ 1817660 w 2279523"/>
                <a:gd name="connsiteY86" fmla="*/ 429240 h 531971"/>
                <a:gd name="connsiteX87" fmla="*/ 1918530 w 2279523"/>
                <a:gd name="connsiteY87" fmla="*/ 377233 h 531971"/>
                <a:gd name="connsiteX88" fmla="*/ 1939294 w 2279523"/>
                <a:gd name="connsiteY88" fmla="*/ 228548 h 531971"/>
                <a:gd name="connsiteX89" fmla="*/ 2090456 w 2279523"/>
                <a:gd name="connsiteY89" fmla="*/ -52 h 531971"/>
                <a:gd name="connsiteX90" fmla="*/ 2016542 w 2279523"/>
                <a:gd name="connsiteY90" fmla="*/ 521537 h 531971"/>
                <a:gd name="connsiteX91" fmla="*/ 1922625 w 2279523"/>
                <a:gd name="connsiteY91" fmla="*/ 521537 h 531971"/>
                <a:gd name="connsiteX92" fmla="*/ 1922625 w 2279523"/>
                <a:gd name="connsiteY92" fmla="*/ 463244 h 531971"/>
                <a:gd name="connsiteX93" fmla="*/ 1778703 w 2279523"/>
                <a:gd name="connsiteY93" fmla="*/ 529919 h 531971"/>
                <a:gd name="connsiteX94" fmla="*/ 1700883 w 2279523"/>
                <a:gd name="connsiteY94" fmla="*/ 499534 h 531971"/>
                <a:gd name="connsiteX95" fmla="*/ 1676118 w 2279523"/>
                <a:gd name="connsiteY95" fmla="*/ 329132 h 531971"/>
                <a:gd name="connsiteX96" fmla="*/ 1842615 w 2279523"/>
                <a:gd name="connsiteY96" fmla="*/ 142061 h 531971"/>
                <a:gd name="connsiteX97" fmla="*/ 1951200 w 2279523"/>
                <a:gd name="connsiteY97" fmla="*/ 150348 h 531971"/>
                <a:gd name="connsiteX98" fmla="*/ 1972536 w 2279523"/>
                <a:gd name="connsiteY98" fmla="*/ -433 h 53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2279523" h="531971">
                  <a:moveTo>
                    <a:pt x="2264858" y="102056"/>
                  </a:moveTo>
                  <a:lnTo>
                    <a:pt x="2279241" y="805"/>
                  </a:lnTo>
                  <a:lnTo>
                    <a:pt x="2161798" y="805"/>
                  </a:lnTo>
                  <a:lnTo>
                    <a:pt x="2147606" y="102056"/>
                  </a:lnTo>
                  <a:close/>
                  <a:moveTo>
                    <a:pt x="2088741" y="523156"/>
                  </a:moveTo>
                  <a:lnTo>
                    <a:pt x="2205899" y="523156"/>
                  </a:lnTo>
                  <a:lnTo>
                    <a:pt x="2257524" y="154253"/>
                  </a:lnTo>
                  <a:lnTo>
                    <a:pt x="2140271" y="154253"/>
                  </a:lnTo>
                  <a:close/>
                  <a:moveTo>
                    <a:pt x="596174" y="102056"/>
                  </a:moveTo>
                  <a:lnTo>
                    <a:pt x="610366" y="805"/>
                  </a:lnTo>
                  <a:lnTo>
                    <a:pt x="493018" y="805"/>
                  </a:lnTo>
                  <a:lnTo>
                    <a:pt x="479016" y="102056"/>
                  </a:lnTo>
                  <a:close/>
                  <a:moveTo>
                    <a:pt x="419961" y="523156"/>
                  </a:moveTo>
                  <a:lnTo>
                    <a:pt x="537214" y="523156"/>
                  </a:lnTo>
                  <a:lnTo>
                    <a:pt x="588839" y="154253"/>
                  </a:lnTo>
                  <a:lnTo>
                    <a:pt x="471587" y="154253"/>
                  </a:lnTo>
                  <a:close/>
                  <a:moveTo>
                    <a:pt x="46391" y="137584"/>
                  </a:moveTo>
                  <a:cubicBezTo>
                    <a:pt x="36866" y="213784"/>
                    <a:pt x="63155" y="258743"/>
                    <a:pt x="135354" y="288079"/>
                  </a:cubicBezTo>
                  <a:lnTo>
                    <a:pt x="230604" y="326179"/>
                  </a:lnTo>
                  <a:cubicBezTo>
                    <a:pt x="260894" y="337229"/>
                    <a:pt x="267561" y="342848"/>
                    <a:pt x="263751" y="372852"/>
                  </a:cubicBezTo>
                  <a:cubicBezTo>
                    <a:pt x="257846" y="411523"/>
                    <a:pt x="242796" y="421811"/>
                    <a:pt x="176026" y="421811"/>
                  </a:cubicBezTo>
                  <a:lnTo>
                    <a:pt x="14101" y="421811"/>
                  </a:lnTo>
                  <a:lnTo>
                    <a:pt x="-282" y="523156"/>
                  </a:lnTo>
                  <a:lnTo>
                    <a:pt x="180693" y="523156"/>
                  </a:lnTo>
                  <a:cubicBezTo>
                    <a:pt x="321854" y="523156"/>
                    <a:pt x="369288" y="489914"/>
                    <a:pt x="383576" y="380281"/>
                  </a:cubicBezTo>
                  <a:cubicBezTo>
                    <a:pt x="392434" y="311416"/>
                    <a:pt x="380528" y="261981"/>
                    <a:pt x="293850" y="227881"/>
                  </a:cubicBezTo>
                  <a:lnTo>
                    <a:pt x="203648" y="193496"/>
                  </a:lnTo>
                  <a:cubicBezTo>
                    <a:pt x="168692" y="180447"/>
                    <a:pt x="162215" y="175208"/>
                    <a:pt x="166882" y="144633"/>
                  </a:cubicBezTo>
                  <a:cubicBezTo>
                    <a:pt x="172216" y="110533"/>
                    <a:pt x="184789" y="103199"/>
                    <a:pt x="210983" y="101294"/>
                  </a:cubicBezTo>
                  <a:lnTo>
                    <a:pt x="404721" y="101294"/>
                  </a:lnTo>
                  <a:lnTo>
                    <a:pt x="419104" y="43"/>
                  </a:lnTo>
                  <a:lnTo>
                    <a:pt x="246416" y="43"/>
                  </a:lnTo>
                  <a:cubicBezTo>
                    <a:pt x="128877" y="43"/>
                    <a:pt x="62202" y="21855"/>
                    <a:pt x="46391" y="136822"/>
                  </a:cubicBezTo>
                  <a:moveTo>
                    <a:pt x="1285593" y="153491"/>
                  </a:moveTo>
                  <a:lnTo>
                    <a:pt x="1262829" y="153491"/>
                  </a:lnTo>
                  <a:cubicBezTo>
                    <a:pt x="1219680" y="153491"/>
                    <a:pt x="1177104" y="174922"/>
                    <a:pt x="1122906" y="224643"/>
                  </a:cubicBezTo>
                  <a:lnTo>
                    <a:pt x="1122906" y="153491"/>
                  </a:lnTo>
                  <a:lnTo>
                    <a:pt x="1029656" y="153491"/>
                  </a:lnTo>
                  <a:lnTo>
                    <a:pt x="978031" y="522395"/>
                  </a:lnTo>
                  <a:lnTo>
                    <a:pt x="1096141" y="522395"/>
                  </a:lnTo>
                  <a:lnTo>
                    <a:pt x="1124716" y="310273"/>
                  </a:lnTo>
                  <a:cubicBezTo>
                    <a:pt x="1147548" y="286146"/>
                    <a:pt x="1178551" y="271401"/>
                    <a:pt x="1211679" y="268934"/>
                  </a:cubicBezTo>
                  <a:lnTo>
                    <a:pt x="1236921" y="268934"/>
                  </a:lnTo>
                  <a:lnTo>
                    <a:pt x="1237778" y="264934"/>
                  </a:lnTo>
                  <a:cubicBezTo>
                    <a:pt x="1247293" y="228529"/>
                    <a:pt x="1261876" y="193639"/>
                    <a:pt x="1281116" y="161301"/>
                  </a:cubicBezTo>
                  <a:close/>
                  <a:moveTo>
                    <a:pt x="1476093" y="303414"/>
                  </a:moveTo>
                  <a:cubicBezTo>
                    <a:pt x="1510479" y="300652"/>
                    <a:pt x="1526481" y="293889"/>
                    <a:pt x="1530481" y="261314"/>
                  </a:cubicBezTo>
                  <a:cubicBezTo>
                    <a:pt x="1532234" y="253703"/>
                    <a:pt x="1530862" y="245712"/>
                    <a:pt x="1526671" y="239121"/>
                  </a:cubicBezTo>
                  <a:cubicBezTo>
                    <a:pt x="1521242" y="233215"/>
                    <a:pt x="1508573" y="232072"/>
                    <a:pt x="1489905" y="232072"/>
                  </a:cubicBezTo>
                  <a:lnTo>
                    <a:pt x="1478856" y="232072"/>
                  </a:lnTo>
                  <a:cubicBezTo>
                    <a:pt x="1423706" y="232072"/>
                    <a:pt x="1409990" y="251122"/>
                    <a:pt x="1399226" y="310653"/>
                  </a:cubicBezTo>
                  <a:close/>
                  <a:moveTo>
                    <a:pt x="1626303" y="184352"/>
                  </a:moveTo>
                  <a:cubicBezTo>
                    <a:pt x="1644209" y="204926"/>
                    <a:pt x="1650210" y="233882"/>
                    <a:pt x="1644686" y="272839"/>
                  </a:cubicBezTo>
                  <a:cubicBezTo>
                    <a:pt x="1633161" y="351325"/>
                    <a:pt x="1578011" y="370851"/>
                    <a:pt x="1492953" y="376852"/>
                  </a:cubicBezTo>
                  <a:lnTo>
                    <a:pt x="1391797" y="384472"/>
                  </a:lnTo>
                  <a:cubicBezTo>
                    <a:pt x="1394559" y="427049"/>
                    <a:pt x="1416753" y="435050"/>
                    <a:pt x="1458472" y="435050"/>
                  </a:cubicBezTo>
                  <a:cubicBezTo>
                    <a:pt x="1494476" y="435050"/>
                    <a:pt x="1581249" y="430764"/>
                    <a:pt x="1595346" y="427145"/>
                  </a:cubicBezTo>
                  <a:lnTo>
                    <a:pt x="1601061" y="425716"/>
                  </a:lnTo>
                  <a:lnTo>
                    <a:pt x="1601728" y="431621"/>
                  </a:lnTo>
                  <a:cubicBezTo>
                    <a:pt x="1604700" y="453662"/>
                    <a:pt x="1609348" y="475436"/>
                    <a:pt x="1615634" y="496772"/>
                  </a:cubicBezTo>
                  <a:lnTo>
                    <a:pt x="1616968" y="501153"/>
                  </a:lnTo>
                  <a:lnTo>
                    <a:pt x="1612682" y="502963"/>
                  </a:lnTo>
                  <a:cubicBezTo>
                    <a:pt x="1566676" y="522013"/>
                    <a:pt x="1494096" y="531538"/>
                    <a:pt x="1446090" y="531538"/>
                  </a:cubicBezTo>
                  <a:cubicBezTo>
                    <a:pt x="1378081" y="531538"/>
                    <a:pt x="1331313" y="516108"/>
                    <a:pt x="1303215" y="483913"/>
                  </a:cubicBezTo>
                  <a:cubicBezTo>
                    <a:pt x="1275116" y="451719"/>
                    <a:pt x="1264638" y="401141"/>
                    <a:pt x="1273020" y="329608"/>
                  </a:cubicBezTo>
                  <a:cubicBezTo>
                    <a:pt x="1289975" y="190258"/>
                    <a:pt x="1343696" y="143204"/>
                    <a:pt x="1486190" y="143204"/>
                  </a:cubicBezTo>
                  <a:cubicBezTo>
                    <a:pt x="1556580" y="143204"/>
                    <a:pt x="1602490" y="156634"/>
                    <a:pt x="1626398" y="184257"/>
                  </a:cubicBezTo>
                  <a:moveTo>
                    <a:pt x="826298" y="143204"/>
                  </a:moveTo>
                  <a:cubicBezTo>
                    <a:pt x="759623" y="143204"/>
                    <a:pt x="713998" y="157110"/>
                    <a:pt x="682661" y="186828"/>
                  </a:cubicBezTo>
                  <a:cubicBezTo>
                    <a:pt x="651323" y="216546"/>
                    <a:pt x="633416" y="261124"/>
                    <a:pt x="623415" y="332466"/>
                  </a:cubicBezTo>
                  <a:cubicBezTo>
                    <a:pt x="613414" y="403808"/>
                    <a:pt x="621891" y="453243"/>
                    <a:pt x="649704" y="484866"/>
                  </a:cubicBezTo>
                  <a:cubicBezTo>
                    <a:pt x="677517" y="516489"/>
                    <a:pt x="721808" y="530681"/>
                    <a:pt x="788483" y="530681"/>
                  </a:cubicBezTo>
                  <a:cubicBezTo>
                    <a:pt x="830394" y="531205"/>
                    <a:pt x="872142" y="525395"/>
                    <a:pt x="912308" y="513441"/>
                  </a:cubicBezTo>
                  <a:lnTo>
                    <a:pt x="915356" y="512393"/>
                  </a:lnTo>
                  <a:lnTo>
                    <a:pt x="927548" y="425239"/>
                  </a:lnTo>
                  <a:lnTo>
                    <a:pt x="919738" y="426573"/>
                  </a:lnTo>
                  <a:cubicBezTo>
                    <a:pt x="882371" y="431306"/>
                    <a:pt x="844719" y="433469"/>
                    <a:pt x="807057" y="433050"/>
                  </a:cubicBezTo>
                  <a:cubicBezTo>
                    <a:pt x="776101" y="433050"/>
                    <a:pt x="760671" y="429240"/>
                    <a:pt x="752098" y="419524"/>
                  </a:cubicBezTo>
                  <a:cubicBezTo>
                    <a:pt x="741525" y="407523"/>
                    <a:pt x="739430" y="383996"/>
                    <a:pt x="745240" y="338467"/>
                  </a:cubicBezTo>
                  <a:cubicBezTo>
                    <a:pt x="755527" y="254075"/>
                    <a:pt x="781721" y="240454"/>
                    <a:pt x="840490" y="240454"/>
                  </a:cubicBezTo>
                  <a:cubicBezTo>
                    <a:pt x="864303" y="240454"/>
                    <a:pt x="953266" y="241979"/>
                    <a:pt x="953266" y="241979"/>
                  </a:cubicBezTo>
                  <a:lnTo>
                    <a:pt x="964791" y="159302"/>
                  </a:lnTo>
                  <a:cubicBezTo>
                    <a:pt x="964791" y="159302"/>
                    <a:pt x="914975" y="142823"/>
                    <a:pt x="825917" y="142823"/>
                  </a:cubicBezTo>
                  <a:moveTo>
                    <a:pt x="1887764" y="228548"/>
                  </a:moveTo>
                  <a:cubicBezTo>
                    <a:pt x="1822232" y="228548"/>
                    <a:pt x="1808325" y="236930"/>
                    <a:pt x="1795371" y="332466"/>
                  </a:cubicBezTo>
                  <a:cubicBezTo>
                    <a:pt x="1788704" y="381519"/>
                    <a:pt x="1786799" y="412095"/>
                    <a:pt x="1796514" y="423144"/>
                  </a:cubicBezTo>
                  <a:cubicBezTo>
                    <a:pt x="1802229" y="428354"/>
                    <a:pt x="1810049" y="430611"/>
                    <a:pt x="1817660" y="429240"/>
                  </a:cubicBezTo>
                  <a:cubicBezTo>
                    <a:pt x="1853474" y="428573"/>
                    <a:pt x="1881859" y="409714"/>
                    <a:pt x="1918530" y="377233"/>
                  </a:cubicBezTo>
                  <a:lnTo>
                    <a:pt x="1939294" y="228548"/>
                  </a:lnTo>
                  <a:close/>
                  <a:moveTo>
                    <a:pt x="2090456" y="-52"/>
                  </a:moveTo>
                  <a:lnTo>
                    <a:pt x="2016542" y="521537"/>
                  </a:lnTo>
                  <a:lnTo>
                    <a:pt x="1922625" y="521537"/>
                  </a:lnTo>
                  <a:lnTo>
                    <a:pt x="1922625" y="463244"/>
                  </a:lnTo>
                  <a:cubicBezTo>
                    <a:pt x="1876048" y="507726"/>
                    <a:pt x="1827375" y="529919"/>
                    <a:pt x="1778703" y="529919"/>
                  </a:cubicBezTo>
                  <a:cubicBezTo>
                    <a:pt x="1744222" y="529919"/>
                    <a:pt x="1718790" y="519918"/>
                    <a:pt x="1700883" y="499534"/>
                  </a:cubicBezTo>
                  <a:cubicBezTo>
                    <a:pt x="1673261" y="467911"/>
                    <a:pt x="1665069" y="412190"/>
                    <a:pt x="1676118" y="329132"/>
                  </a:cubicBezTo>
                  <a:cubicBezTo>
                    <a:pt x="1697740" y="173398"/>
                    <a:pt x="1755842" y="142061"/>
                    <a:pt x="1842615" y="142061"/>
                  </a:cubicBezTo>
                  <a:cubicBezTo>
                    <a:pt x="1878963" y="142290"/>
                    <a:pt x="1915243" y="145061"/>
                    <a:pt x="1951200" y="150348"/>
                  </a:cubicBezTo>
                  <a:lnTo>
                    <a:pt x="1972536" y="-433"/>
                  </a:lnTo>
                  <a:close/>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4" name="Forma Livre: Forma 13">
              <a:extLst>
                <a:ext uri="{FF2B5EF4-FFF2-40B4-BE49-F238E27FC236}">
                  <a16:creationId xmlns:a16="http://schemas.microsoft.com/office/drawing/2014/main" id="{2DE5583C-E31E-4BB7-9B62-88E0544A6667}"/>
                </a:ext>
              </a:extLst>
            </p:cNvPr>
            <p:cNvSpPr/>
            <p:nvPr/>
          </p:nvSpPr>
          <p:spPr>
            <a:xfrm>
              <a:off x="5618034" y="3065516"/>
              <a:ext cx="116858" cy="121834"/>
            </a:xfrm>
            <a:custGeom>
              <a:avLst/>
              <a:gdLst>
                <a:gd name="connsiteX0" fmla="*/ 4 w 116858"/>
                <a:gd name="connsiteY0" fmla="*/ 87492 h 121834"/>
                <a:gd name="connsiteX1" fmla="*/ 51058 w 116858"/>
                <a:gd name="connsiteY1" fmla="*/ 51297 h 121834"/>
                <a:gd name="connsiteX2" fmla="*/ 63631 w 116858"/>
                <a:gd name="connsiteY2" fmla="*/ 41106 h 121834"/>
                <a:gd name="connsiteX3" fmla="*/ 101731 w 116858"/>
                <a:gd name="connsiteY3" fmla="*/ 4149 h 121834"/>
                <a:gd name="connsiteX4" fmla="*/ 111256 w 116858"/>
                <a:gd name="connsiteY4" fmla="*/ -138 h 121834"/>
                <a:gd name="connsiteX5" fmla="*/ 115923 w 116858"/>
                <a:gd name="connsiteY5" fmla="*/ 22151 h 121834"/>
                <a:gd name="connsiteX6" fmla="*/ 74204 w 116858"/>
                <a:gd name="connsiteY6" fmla="*/ 121401 h 121834"/>
                <a:gd name="connsiteX7" fmla="*/ 74204 w 116858"/>
                <a:gd name="connsiteY7" fmla="*/ 121401 h 121834"/>
                <a:gd name="connsiteX8" fmla="*/ 74204 w 116858"/>
                <a:gd name="connsiteY8" fmla="*/ 121401 h 121834"/>
                <a:gd name="connsiteX9" fmla="*/ -282 w 116858"/>
                <a:gd name="connsiteY9" fmla="*/ 87873 h 12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858" h="121834">
                  <a:moveTo>
                    <a:pt x="4" y="87492"/>
                  </a:moveTo>
                  <a:cubicBezTo>
                    <a:pt x="17435" y="75967"/>
                    <a:pt x="34770" y="64156"/>
                    <a:pt x="51058" y="51297"/>
                  </a:cubicBezTo>
                  <a:cubicBezTo>
                    <a:pt x="55249" y="47964"/>
                    <a:pt x="60012" y="44249"/>
                    <a:pt x="63631" y="41106"/>
                  </a:cubicBezTo>
                  <a:cubicBezTo>
                    <a:pt x="77014" y="29514"/>
                    <a:pt x="89739" y="17179"/>
                    <a:pt x="101731" y="4149"/>
                  </a:cubicBezTo>
                  <a:cubicBezTo>
                    <a:pt x="105350" y="243"/>
                    <a:pt x="108875" y="-1090"/>
                    <a:pt x="111256" y="-138"/>
                  </a:cubicBezTo>
                  <a:cubicBezTo>
                    <a:pt x="115352" y="1482"/>
                    <a:pt x="117828" y="8816"/>
                    <a:pt x="115923" y="22151"/>
                  </a:cubicBezTo>
                  <a:cubicBezTo>
                    <a:pt x="110056" y="58070"/>
                    <a:pt x="95759" y="92074"/>
                    <a:pt x="74204" y="121401"/>
                  </a:cubicBezTo>
                  <a:lnTo>
                    <a:pt x="74204" y="121401"/>
                  </a:lnTo>
                  <a:lnTo>
                    <a:pt x="74204" y="121401"/>
                  </a:lnTo>
                  <a:cubicBezTo>
                    <a:pt x="46800" y="117163"/>
                    <a:pt x="21064" y="105580"/>
                    <a:pt x="-282" y="87873"/>
                  </a:cubicBezTo>
                </a:path>
              </a:pathLst>
            </a:custGeom>
            <a:solidFill>
              <a:srgbClr val="00B6F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5" name="Forma Livre: Forma 14">
              <a:extLst>
                <a:ext uri="{FF2B5EF4-FFF2-40B4-BE49-F238E27FC236}">
                  <a16:creationId xmlns:a16="http://schemas.microsoft.com/office/drawing/2014/main" id="{6C4A0A9E-1C0D-4895-B8E6-283159DDADF6}"/>
                </a:ext>
              </a:extLst>
            </p:cNvPr>
            <p:cNvSpPr/>
            <p:nvPr/>
          </p:nvSpPr>
          <p:spPr>
            <a:xfrm>
              <a:off x="5724333" y="2928112"/>
              <a:ext cx="84937" cy="86549"/>
            </a:xfrm>
            <a:custGeom>
              <a:avLst/>
              <a:gdLst>
                <a:gd name="connsiteX0" fmla="*/ -282 w 84937"/>
                <a:gd name="connsiteY0" fmla="*/ 61351 h 86549"/>
                <a:gd name="connsiteX1" fmla="*/ 36580 w 84937"/>
                <a:gd name="connsiteY1" fmla="*/ 35920 h 86549"/>
                <a:gd name="connsiteX2" fmla="*/ 46105 w 84937"/>
                <a:gd name="connsiteY2" fmla="*/ 28776 h 86549"/>
                <a:gd name="connsiteX3" fmla="*/ 46105 w 84937"/>
                <a:gd name="connsiteY3" fmla="*/ 28776 h 86549"/>
                <a:gd name="connsiteX4" fmla="*/ 73918 w 84937"/>
                <a:gd name="connsiteY4" fmla="*/ 2773 h 86549"/>
                <a:gd name="connsiteX5" fmla="*/ 81062 w 84937"/>
                <a:gd name="connsiteY5" fmla="*/ -180 h 86549"/>
                <a:gd name="connsiteX6" fmla="*/ 84205 w 84937"/>
                <a:gd name="connsiteY6" fmla="*/ 15822 h 86549"/>
                <a:gd name="connsiteX7" fmla="*/ 53344 w 84937"/>
                <a:gd name="connsiteY7" fmla="*/ 86117 h 86549"/>
                <a:gd name="connsiteX8" fmla="*/ 53344 w 84937"/>
                <a:gd name="connsiteY8" fmla="*/ 86117 h 86549"/>
                <a:gd name="connsiteX9" fmla="*/ 99 w 84937"/>
                <a:gd name="connsiteY9" fmla="*/ 61351 h 8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937" h="86549">
                  <a:moveTo>
                    <a:pt x="-282" y="61351"/>
                  </a:moveTo>
                  <a:cubicBezTo>
                    <a:pt x="12387" y="53255"/>
                    <a:pt x="24864" y="45064"/>
                    <a:pt x="36580" y="35920"/>
                  </a:cubicBezTo>
                  <a:cubicBezTo>
                    <a:pt x="39628" y="33634"/>
                    <a:pt x="43057" y="30967"/>
                    <a:pt x="46105" y="28776"/>
                  </a:cubicBezTo>
                  <a:lnTo>
                    <a:pt x="46105" y="28776"/>
                  </a:lnTo>
                  <a:cubicBezTo>
                    <a:pt x="55849" y="20632"/>
                    <a:pt x="65136" y="11955"/>
                    <a:pt x="73918" y="2773"/>
                  </a:cubicBezTo>
                  <a:cubicBezTo>
                    <a:pt x="76585" y="10"/>
                    <a:pt x="79062" y="-942"/>
                    <a:pt x="81062" y="-180"/>
                  </a:cubicBezTo>
                  <a:cubicBezTo>
                    <a:pt x="83062" y="582"/>
                    <a:pt x="85729" y="6297"/>
                    <a:pt x="84205" y="15822"/>
                  </a:cubicBezTo>
                  <a:cubicBezTo>
                    <a:pt x="79604" y="41359"/>
                    <a:pt x="69032" y="65447"/>
                    <a:pt x="53344" y="86117"/>
                  </a:cubicBezTo>
                  <a:lnTo>
                    <a:pt x="53344" y="86117"/>
                  </a:lnTo>
                  <a:cubicBezTo>
                    <a:pt x="33694" y="82792"/>
                    <a:pt x="15301" y="74229"/>
                    <a:pt x="99" y="61351"/>
                  </a:cubicBezTo>
                </a:path>
              </a:pathLst>
            </a:custGeom>
            <a:solidFill>
              <a:srgbClr val="FFC20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6" name="Forma Livre: Forma 15">
              <a:extLst>
                <a:ext uri="{FF2B5EF4-FFF2-40B4-BE49-F238E27FC236}">
                  <a16:creationId xmlns:a16="http://schemas.microsoft.com/office/drawing/2014/main" id="{39B91F5C-4C9B-4BF3-9601-C18C6F775C4C}"/>
                </a:ext>
              </a:extLst>
            </p:cNvPr>
            <p:cNvSpPr/>
            <p:nvPr/>
          </p:nvSpPr>
          <p:spPr>
            <a:xfrm>
              <a:off x="5416295" y="3250320"/>
              <a:ext cx="209143" cy="187441"/>
            </a:xfrm>
            <a:custGeom>
              <a:avLst/>
              <a:gdLst>
                <a:gd name="connsiteX0" fmla="*/ -282 w 209143"/>
                <a:gd name="connsiteY0" fmla="*/ 114143 h 187441"/>
                <a:gd name="connsiteX1" fmla="*/ 91539 w 209143"/>
                <a:gd name="connsiteY1" fmla="*/ 68327 h 187441"/>
                <a:gd name="connsiteX2" fmla="*/ 114494 w 209143"/>
                <a:gd name="connsiteY2" fmla="*/ 55087 h 187441"/>
                <a:gd name="connsiteX3" fmla="*/ 114494 w 209143"/>
                <a:gd name="connsiteY3" fmla="*/ 55087 h 187441"/>
                <a:gd name="connsiteX4" fmla="*/ 186122 w 209143"/>
                <a:gd name="connsiteY4" fmla="*/ 5081 h 187441"/>
                <a:gd name="connsiteX5" fmla="*/ 203077 w 209143"/>
                <a:gd name="connsiteY5" fmla="*/ 700 h 187441"/>
                <a:gd name="connsiteX6" fmla="*/ 204982 w 209143"/>
                <a:gd name="connsiteY6" fmla="*/ 37752 h 187441"/>
                <a:gd name="connsiteX7" fmla="*/ 111542 w 209143"/>
                <a:gd name="connsiteY7" fmla="*/ 187009 h 187441"/>
                <a:gd name="connsiteX8" fmla="*/ 111542 w 209143"/>
                <a:gd name="connsiteY8" fmla="*/ 187009 h 187441"/>
                <a:gd name="connsiteX9" fmla="*/ -282 w 209143"/>
                <a:gd name="connsiteY9" fmla="*/ 114143 h 187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143" h="187441">
                  <a:moveTo>
                    <a:pt x="-282" y="114143"/>
                  </a:moveTo>
                  <a:cubicBezTo>
                    <a:pt x="30865" y="99855"/>
                    <a:pt x="62012" y="85568"/>
                    <a:pt x="91539" y="68327"/>
                  </a:cubicBezTo>
                  <a:cubicBezTo>
                    <a:pt x="99159" y="64041"/>
                    <a:pt x="107827" y="58802"/>
                    <a:pt x="114494" y="55087"/>
                  </a:cubicBezTo>
                  <a:lnTo>
                    <a:pt x="114494" y="55087"/>
                  </a:lnTo>
                  <a:cubicBezTo>
                    <a:pt x="139279" y="39752"/>
                    <a:pt x="163186" y="23055"/>
                    <a:pt x="186122" y="5081"/>
                  </a:cubicBezTo>
                  <a:cubicBezTo>
                    <a:pt x="192980" y="-348"/>
                    <a:pt x="198981" y="-1682"/>
                    <a:pt x="203077" y="700"/>
                  </a:cubicBezTo>
                  <a:cubicBezTo>
                    <a:pt x="209268" y="4224"/>
                    <a:pt x="211364" y="16702"/>
                    <a:pt x="204982" y="37752"/>
                  </a:cubicBezTo>
                  <a:cubicBezTo>
                    <a:pt x="185913" y="94121"/>
                    <a:pt x="153918" y="145232"/>
                    <a:pt x="111542" y="187009"/>
                  </a:cubicBezTo>
                  <a:lnTo>
                    <a:pt x="111542" y="187009"/>
                  </a:lnTo>
                  <a:cubicBezTo>
                    <a:pt x="68374" y="173245"/>
                    <a:pt x="29741" y="148070"/>
                    <a:pt x="-282" y="114143"/>
                  </a:cubicBezTo>
                </a:path>
              </a:pathLst>
            </a:custGeom>
            <a:solidFill>
              <a:srgbClr val="FFC20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7" name="Forma Livre: Forma 16">
              <a:extLst>
                <a:ext uri="{FF2B5EF4-FFF2-40B4-BE49-F238E27FC236}">
                  <a16:creationId xmlns:a16="http://schemas.microsoft.com/office/drawing/2014/main" id="{7FDB231F-2848-4F81-9598-15FE6061F000}"/>
                </a:ext>
              </a:extLst>
            </p:cNvPr>
            <p:cNvSpPr/>
            <p:nvPr/>
          </p:nvSpPr>
          <p:spPr>
            <a:xfrm>
              <a:off x="5066537" y="3248735"/>
              <a:ext cx="352362" cy="228174"/>
            </a:xfrm>
            <a:custGeom>
              <a:avLst/>
              <a:gdLst>
                <a:gd name="connsiteX0" fmla="*/ -282 w 352362"/>
                <a:gd name="connsiteY0" fmla="*/ 64484 h 228174"/>
                <a:gd name="connsiteX1" fmla="*/ 154499 w 352362"/>
                <a:gd name="connsiteY1" fmla="*/ 45434 h 228174"/>
                <a:gd name="connsiteX2" fmla="*/ 194123 w 352362"/>
                <a:gd name="connsiteY2" fmla="*/ 38004 h 228174"/>
                <a:gd name="connsiteX3" fmla="*/ 194123 w 352362"/>
                <a:gd name="connsiteY3" fmla="*/ 38004 h 228174"/>
                <a:gd name="connsiteX4" fmla="*/ 321854 w 352362"/>
                <a:gd name="connsiteY4" fmla="*/ 2285 h 228174"/>
                <a:gd name="connsiteX5" fmla="*/ 348429 w 352362"/>
                <a:gd name="connsiteY5" fmla="*/ 4476 h 228174"/>
                <a:gd name="connsiteX6" fmla="*/ 333188 w 352362"/>
                <a:gd name="connsiteY6" fmla="*/ 59245 h 228174"/>
                <a:gd name="connsiteX7" fmla="*/ 125924 w 352362"/>
                <a:gd name="connsiteY7" fmla="*/ 227742 h 228174"/>
                <a:gd name="connsiteX8" fmla="*/ 125924 w 352362"/>
                <a:gd name="connsiteY8" fmla="*/ 227170 h 228174"/>
                <a:gd name="connsiteX9" fmla="*/ 125924 w 352362"/>
                <a:gd name="connsiteY9" fmla="*/ 227647 h 228174"/>
                <a:gd name="connsiteX10" fmla="*/ -282 w 352362"/>
                <a:gd name="connsiteY10" fmla="*/ 64674 h 228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2362" h="228174">
                  <a:moveTo>
                    <a:pt x="-282" y="64484"/>
                  </a:moveTo>
                  <a:cubicBezTo>
                    <a:pt x="51630" y="59816"/>
                    <a:pt x="103731" y="54482"/>
                    <a:pt x="154499" y="45434"/>
                  </a:cubicBezTo>
                  <a:cubicBezTo>
                    <a:pt x="167549" y="43052"/>
                    <a:pt x="182503" y="40480"/>
                    <a:pt x="194123" y="38004"/>
                  </a:cubicBezTo>
                  <a:lnTo>
                    <a:pt x="194123" y="38004"/>
                  </a:lnTo>
                  <a:cubicBezTo>
                    <a:pt x="237329" y="28488"/>
                    <a:pt x="279972" y="16563"/>
                    <a:pt x="321854" y="2285"/>
                  </a:cubicBezTo>
                  <a:cubicBezTo>
                    <a:pt x="334331" y="-2096"/>
                    <a:pt x="343666" y="-1048"/>
                    <a:pt x="348429" y="4476"/>
                  </a:cubicBezTo>
                  <a:cubicBezTo>
                    <a:pt x="355763" y="12953"/>
                    <a:pt x="352715" y="32003"/>
                    <a:pt x="333188" y="59245"/>
                  </a:cubicBezTo>
                  <a:cubicBezTo>
                    <a:pt x="282611" y="129920"/>
                    <a:pt x="203077" y="190213"/>
                    <a:pt x="125924" y="227742"/>
                  </a:cubicBezTo>
                  <a:lnTo>
                    <a:pt x="125924" y="227170"/>
                  </a:lnTo>
                  <a:lnTo>
                    <a:pt x="125924" y="227647"/>
                  </a:lnTo>
                  <a:cubicBezTo>
                    <a:pt x="70070" y="185556"/>
                    <a:pt x="26493" y="129292"/>
                    <a:pt x="-282" y="64674"/>
                  </a:cubicBezTo>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8" name="Forma Livre: Forma 17">
              <a:extLst>
                <a:ext uri="{FF2B5EF4-FFF2-40B4-BE49-F238E27FC236}">
                  <a16:creationId xmlns:a16="http://schemas.microsoft.com/office/drawing/2014/main" id="{B0C994FD-3E6E-426E-8794-574682F68EEE}"/>
                </a:ext>
              </a:extLst>
            </p:cNvPr>
            <p:cNvSpPr/>
            <p:nvPr/>
          </p:nvSpPr>
          <p:spPr>
            <a:xfrm>
              <a:off x="4776821" y="2899504"/>
              <a:ext cx="505793" cy="317156"/>
            </a:xfrm>
            <a:custGeom>
              <a:avLst/>
              <a:gdLst>
                <a:gd name="connsiteX0" fmla="*/ 472219 w 505793"/>
                <a:gd name="connsiteY0" fmla="*/ 187591 h 317156"/>
                <a:gd name="connsiteX1" fmla="*/ 275528 w 505793"/>
                <a:gd name="connsiteY1" fmla="*/ 124916 h 317156"/>
                <a:gd name="connsiteX2" fmla="*/ 275528 w 505793"/>
                <a:gd name="connsiteY2" fmla="*/ 124916 h 317156"/>
                <a:gd name="connsiteX3" fmla="*/ 217521 w 505793"/>
                <a:gd name="connsiteY3" fmla="*/ 100818 h 317156"/>
                <a:gd name="connsiteX4" fmla="*/ 5590 w 505793"/>
                <a:gd name="connsiteY4" fmla="*/ -433 h 317156"/>
                <a:gd name="connsiteX5" fmla="*/ 58168 w 505793"/>
                <a:gd name="connsiteY5" fmla="*/ 312559 h 317156"/>
                <a:gd name="connsiteX6" fmla="*/ 437929 w 505793"/>
                <a:gd name="connsiteY6" fmla="*/ 269982 h 317156"/>
                <a:gd name="connsiteX7" fmla="*/ 505366 w 505793"/>
                <a:gd name="connsiteY7" fmla="*/ 212832 h 317156"/>
                <a:gd name="connsiteX8" fmla="*/ 472695 w 505793"/>
                <a:gd name="connsiteY8" fmla="*/ 187400 h 317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793" h="317156">
                  <a:moveTo>
                    <a:pt x="472219" y="187591"/>
                  </a:moveTo>
                  <a:cubicBezTo>
                    <a:pt x="405535" y="170388"/>
                    <a:pt x="339870" y="149462"/>
                    <a:pt x="275528" y="124916"/>
                  </a:cubicBezTo>
                  <a:lnTo>
                    <a:pt x="275528" y="124916"/>
                  </a:lnTo>
                  <a:cubicBezTo>
                    <a:pt x="258193" y="118249"/>
                    <a:pt x="236571" y="108914"/>
                    <a:pt x="217521" y="100818"/>
                  </a:cubicBezTo>
                  <a:cubicBezTo>
                    <a:pt x="143607" y="69576"/>
                    <a:pt x="77027" y="37572"/>
                    <a:pt x="5590" y="-433"/>
                  </a:cubicBezTo>
                  <a:cubicBezTo>
                    <a:pt x="-14413" y="99484"/>
                    <a:pt x="20068" y="230263"/>
                    <a:pt x="58168" y="312559"/>
                  </a:cubicBezTo>
                  <a:cubicBezTo>
                    <a:pt x="183993" y="323989"/>
                    <a:pt x="323439" y="312559"/>
                    <a:pt x="437929" y="269982"/>
                  </a:cubicBezTo>
                  <a:cubicBezTo>
                    <a:pt x="486983" y="251694"/>
                    <a:pt x="507462" y="229977"/>
                    <a:pt x="505366" y="212832"/>
                  </a:cubicBezTo>
                  <a:cubicBezTo>
                    <a:pt x="503937" y="201783"/>
                    <a:pt x="492793" y="192448"/>
                    <a:pt x="472695" y="187400"/>
                  </a:cubicBezTo>
                </a:path>
              </a:pathLst>
            </a:custGeom>
            <a:solidFill>
              <a:srgbClr val="00B6F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19" name="Forma Livre: Forma 18">
              <a:extLst>
                <a:ext uri="{FF2B5EF4-FFF2-40B4-BE49-F238E27FC236}">
                  <a16:creationId xmlns:a16="http://schemas.microsoft.com/office/drawing/2014/main" id="{94524F9E-3CC7-42C5-904D-289E3E962534}"/>
                </a:ext>
              </a:extLst>
            </p:cNvPr>
            <p:cNvSpPr/>
            <p:nvPr/>
          </p:nvSpPr>
          <p:spPr>
            <a:xfrm>
              <a:off x="5065489" y="2728911"/>
              <a:ext cx="271361" cy="261821"/>
            </a:xfrm>
            <a:custGeom>
              <a:avLst/>
              <a:gdLst>
                <a:gd name="connsiteX0" fmla="*/ 259369 w 271361"/>
                <a:gd name="connsiteY0" fmla="*/ 222262 h 261821"/>
                <a:gd name="connsiteX1" fmla="*/ 167739 w 271361"/>
                <a:gd name="connsiteY1" fmla="*/ 134060 h 261821"/>
                <a:gd name="connsiteX2" fmla="*/ 142212 w 271361"/>
                <a:gd name="connsiteY2" fmla="*/ 104819 h 261821"/>
                <a:gd name="connsiteX3" fmla="*/ 63250 w 271361"/>
                <a:gd name="connsiteY3" fmla="*/ -433 h 261821"/>
                <a:gd name="connsiteX4" fmla="*/ -282 w 271361"/>
                <a:gd name="connsiteY4" fmla="*/ 185686 h 261821"/>
                <a:gd name="connsiteX5" fmla="*/ 218793 w 271361"/>
                <a:gd name="connsiteY5" fmla="*/ 260933 h 261821"/>
                <a:gd name="connsiteX6" fmla="*/ 270514 w 271361"/>
                <a:gd name="connsiteY6" fmla="*/ 245693 h 261821"/>
                <a:gd name="connsiteX7" fmla="*/ 259274 w 271361"/>
                <a:gd name="connsiteY7" fmla="*/ 222262 h 26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1361" h="261821">
                  <a:moveTo>
                    <a:pt x="259369" y="222262"/>
                  </a:moveTo>
                  <a:cubicBezTo>
                    <a:pt x="227166" y="194630"/>
                    <a:pt x="196571" y="165188"/>
                    <a:pt x="167739" y="134060"/>
                  </a:cubicBezTo>
                  <a:cubicBezTo>
                    <a:pt x="160024" y="125678"/>
                    <a:pt x="150594" y="114534"/>
                    <a:pt x="142212" y="104819"/>
                  </a:cubicBezTo>
                  <a:cubicBezTo>
                    <a:pt x="114123" y="71090"/>
                    <a:pt x="87767" y="35962"/>
                    <a:pt x="63250" y="-433"/>
                  </a:cubicBezTo>
                  <a:cubicBezTo>
                    <a:pt x="26293" y="52336"/>
                    <a:pt x="575" y="127774"/>
                    <a:pt x="-282" y="185686"/>
                  </a:cubicBezTo>
                  <a:cubicBezTo>
                    <a:pt x="65726" y="225500"/>
                    <a:pt x="145069" y="255504"/>
                    <a:pt x="218793" y="260933"/>
                  </a:cubicBezTo>
                  <a:cubicBezTo>
                    <a:pt x="250416" y="263314"/>
                    <a:pt x="267275" y="256075"/>
                    <a:pt x="270514" y="245693"/>
                  </a:cubicBezTo>
                  <a:cubicBezTo>
                    <a:pt x="272609" y="238835"/>
                    <a:pt x="268894" y="230453"/>
                    <a:pt x="259274" y="222262"/>
                  </a:cubicBezTo>
                </a:path>
              </a:pathLst>
            </a:custGeom>
            <a:solidFill>
              <a:srgbClr val="FFC20E"/>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sp>
          <p:nvSpPr>
            <p:cNvPr id="20" name="Forma Livre: Forma 19">
              <a:extLst>
                <a:ext uri="{FF2B5EF4-FFF2-40B4-BE49-F238E27FC236}">
                  <a16:creationId xmlns:a16="http://schemas.microsoft.com/office/drawing/2014/main" id="{26ED13BE-5975-4663-A26A-208FC1941843}"/>
                </a:ext>
              </a:extLst>
            </p:cNvPr>
            <p:cNvSpPr/>
            <p:nvPr/>
          </p:nvSpPr>
          <p:spPr>
            <a:xfrm>
              <a:off x="5389625" y="3032146"/>
              <a:ext cx="234677" cy="132534"/>
            </a:xfrm>
            <a:custGeom>
              <a:avLst/>
              <a:gdLst>
                <a:gd name="connsiteX0" fmla="*/ -282 w 234677"/>
                <a:gd name="connsiteY0" fmla="*/ 15039 h 132534"/>
                <a:gd name="connsiteX1" fmla="*/ 102588 w 234677"/>
                <a:gd name="connsiteY1" fmla="*/ 15039 h 132534"/>
                <a:gd name="connsiteX2" fmla="*/ 129163 w 234677"/>
                <a:gd name="connsiteY2" fmla="*/ 13324 h 132534"/>
                <a:gd name="connsiteX3" fmla="*/ 129163 w 234677"/>
                <a:gd name="connsiteY3" fmla="*/ 13324 h 132534"/>
                <a:gd name="connsiteX4" fmla="*/ 215554 w 234677"/>
                <a:gd name="connsiteY4" fmla="*/ 275 h 132534"/>
                <a:gd name="connsiteX5" fmla="*/ 232795 w 234677"/>
                <a:gd name="connsiteY5" fmla="*/ 3990 h 132534"/>
                <a:gd name="connsiteX6" fmla="*/ 218602 w 234677"/>
                <a:gd name="connsiteY6" fmla="*/ 38661 h 132534"/>
                <a:gd name="connsiteX7" fmla="*/ 69727 w 234677"/>
                <a:gd name="connsiteY7" fmla="*/ 132101 h 132534"/>
                <a:gd name="connsiteX8" fmla="*/ 69727 w 234677"/>
                <a:gd name="connsiteY8" fmla="*/ 131625 h 132534"/>
                <a:gd name="connsiteX9" fmla="*/ 69727 w 234677"/>
                <a:gd name="connsiteY9" fmla="*/ 132101 h 132534"/>
                <a:gd name="connsiteX10" fmla="*/ -282 w 234677"/>
                <a:gd name="connsiteY10" fmla="*/ 14849 h 13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677" h="132534">
                  <a:moveTo>
                    <a:pt x="-282" y="15039"/>
                  </a:moveTo>
                  <a:cubicBezTo>
                    <a:pt x="34103" y="16182"/>
                    <a:pt x="68584" y="17039"/>
                    <a:pt x="102588" y="15039"/>
                  </a:cubicBezTo>
                  <a:cubicBezTo>
                    <a:pt x="111351" y="15039"/>
                    <a:pt x="121638" y="14087"/>
                    <a:pt x="129163" y="13324"/>
                  </a:cubicBezTo>
                  <a:lnTo>
                    <a:pt x="129163" y="13324"/>
                  </a:lnTo>
                  <a:cubicBezTo>
                    <a:pt x="158186" y="10601"/>
                    <a:pt x="187027" y="6238"/>
                    <a:pt x="215554" y="275"/>
                  </a:cubicBezTo>
                  <a:cubicBezTo>
                    <a:pt x="224032" y="-1534"/>
                    <a:pt x="230128" y="275"/>
                    <a:pt x="232795" y="3990"/>
                  </a:cubicBezTo>
                  <a:cubicBezTo>
                    <a:pt x="236891" y="10086"/>
                    <a:pt x="233461" y="22373"/>
                    <a:pt x="218602" y="38661"/>
                  </a:cubicBezTo>
                  <a:cubicBezTo>
                    <a:pt x="177131" y="81228"/>
                    <a:pt x="126086" y="113261"/>
                    <a:pt x="69727" y="132101"/>
                  </a:cubicBezTo>
                  <a:cubicBezTo>
                    <a:pt x="69727" y="132101"/>
                    <a:pt x="69727" y="132101"/>
                    <a:pt x="69727" y="131625"/>
                  </a:cubicBezTo>
                  <a:cubicBezTo>
                    <a:pt x="69727" y="131149"/>
                    <a:pt x="69727" y="131625"/>
                    <a:pt x="69727" y="132101"/>
                  </a:cubicBezTo>
                  <a:cubicBezTo>
                    <a:pt x="36437" y="99888"/>
                    <a:pt x="12282" y="59435"/>
                    <a:pt x="-282" y="14849"/>
                  </a:cubicBezTo>
                </a:path>
              </a:pathLst>
            </a:custGeom>
            <a:solidFill>
              <a:srgbClr val="39B54A"/>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grpSp>
      <p:sp>
        <p:nvSpPr>
          <p:cNvPr id="21" name="Gráfico 3">
            <a:extLst>
              <a:ext uri="{FF2B5EF4-FFF2-40B4-BE49-F238E27FC236}">
                <a16:creationId xmlns:a16="http://schemas.microsoft.com/office/drawing/2014/main" id="{F8C604ED-B50C-4AE9-8436-CDB6A9C60386}"/>
              </a:ext>
            </a:extLst>
          </p:cNvPr>
          <p:cNvSpPr/>
          <p:nvPr/>
        </p:nvSpPr>
        <p:spPr>
          <a:xfrm rot="17691118">
            <a:off x="-5204055" y="-3843790"/>
            <a:ext cx="9121626" cy="7162245"/>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flip="none" rotWithShape="1">
            <a:gsLst>
              <a:gs pos="50000">
                <a:schemeClr val="bg2"/>
              </a:gs>
              <a:gs pos="100000">
                <a:schemeClr val="accent1"/>
              </a:gs>
            </a:gsLst>
            <a:lin ang="2700000" scaled="1"/>
            <a:tileRect/>
          </a:gradFill>
          <a:ln w="12153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pic>
        <p:nvPicPr>
          <p:cNvPr id="22" name="Gráfico 21">
            <a:extLst>
              <a:ext uri="{FF2B5EF4-FFF2-40B4-BE49-F238E27FC236}">
                <a16:creationId xmlns:a16="http://schemas.microsoft.com/office/drawing/2014/main" id="{6D610647-14C7-4B44-BD94-91B72A9238A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6913861">
            <a:off x="-5410880" y="-3844078"/>
            <a:ext cx="9118825" cy="7173476"/>
          </a:xfrm>
          <a:prstGeom prst="rect">
            <a:avLst/>
          </a:prstGeom>
        </p:spPr>
      </p:pic>
      <p:sp>
        <p:nvSpPr>
          <p:cNvPr id="27" name="Gráfico 3">
            <a:extLst>
              <a:ext uri="{FF2B5EF4-FFF2-40B4-BE49-F238E27FC236}">
                <a16:creationId xmlns:a16="http://schemas.microsoft.com/office/drawing/2014/main" id="{1D6B5AAB-B6C6-43DB-B183-B8D7965C08DF}"/>
              </a:ext>
            </a:extLst>
          </p:cNvPr>
          <p:cNvSpPr/>
          <p:nvPr/>
        </p:nvSpPr>
        <p:spPr>
          <a:xfrm rot="9106725">
            <a:off x="7621924" y="5405929"/>
            <a:ext cx="9121626" cy="7162245"/>
          </a:xfrm>
          <a:custGeom>
            <a:avLst/>
            <a:gdLst>
              <a:gd name="connsiteX0" fmla="*/ -1004 w 9121626"/>
              <a:gd name="connsiteY0" fmla="*/ 3692959 h 7162245"/>
              <a:gd name="connsiteX1" fmla="*/ 4011279 w 9121626"/>
              <a:gd name="connsiteY1" fmla="*/ 2277716 h 7162245"/>
              <a:gd name="connsiteX2" fmla="*/ 5025288 w 9121626"/>
              <a:gd name="connsiteY2" fmla="*/ 1849740 h 7162245"/>
              <a:gd name="connsiteX3" fmla="*/ 5025288 w 9121626"/>
              <a:gd name="connsiteY3" fmla="*/ 1849740 h 7162245"/>
              <a:gd name="connsiteX4" fmla="*/ 8213241 w 9121626"/>
              <a:gd name="connsiteY4" fmla="*/ 168227 h 7162245"/>
              <a:gd name="connsiteX5" fmla="*/ 8935444 w 9121626"/>
              <a:gd name="connsiteY5" fmla="*/ 67313 h 7162245"/>
              <a:gd name="connsiteX6" fmla="*/ 8852760 w 9121626"/>
              <a:gd name="connsiteY6" fmla="*/ 1574959 h 7162245"/>
              <a:gd name="connsiteX7" fmla="*/ 4328612 w 9121626"/>
              <a:gd name="connsiteY7" fmla="*/ 7161757 h 7162245"/>
              <a:gd name="connsiteX8" fmla="*/ 4328612 w 9121626"/>
              <a:gd name="connsiteY8" fmla="*/ 7161757 h 7162245"/>
              <a:gd name="connsiteX9" fmla="*/ 3856 w 9121626"/>
              <a:gd name="connsiteY9" fmla="*/ 3692959 h 716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1626" h="7162245">
                <a:moveTo>
                  <a:pt x="-1004" y="3692959"/>
                </a:moveTo>
                <a:cubicBezTo>
                  <a:pt x="1354664" y="3263763"/>
                  <a:pt x="2710332" y="2817551"/>
                  <a:pt x="4011279" y="2277716"/>
                </a:cubicBezTo>
                <a:cubicBezTo>
                  <a:pt x="4346853" y="2137895"/>
                  <a:pt x="4728629" y="1983480"/>
                  <a:pt x="5025288" y="1849740"/>
                </a:cubicBezTo>
                <a:lnTo>
                  <a:pt x="5025288" y="1849740"/>
                </a:lnTo>
                <a:cubicBezTo>
                  <a:pt x="6118330" y="1347596"/>
                  <a:pt x="7182193" y="786363"/>
                  <a:pt x="8213241" y="168227"/>
                </a:cubicBezTo>
                <a:cubicBezTo>
                  <a:pt x="8520837" y="-19014"/>
                  <a:pt x="8776176" y="-46976"/>
                  <a:pt x="8935444" y="67313"/>
                </a:cubicBezTo>
                <a:cubicBezTo>
                  <a:pt x="9178613" y="242395"/>
                  <a:pt x="9212660" y="753047"/>
                  <a:pt x="8852760" y="1574959"/>
                </a:cubicBezTo>
                <a:cubicBezTo>
                  <a:pt x="7923869" y="3702681"/>
                  <a:pt x="6162113" y="5735575"/>
                  <a:pt x="4328612" y="7161757"/>
                </a:cubicBezTo>
                <a:lnTo>
                  <a:pt x="4328612" y="7161757"/>
                </a:lnTo>
                <a:cubicBezTo>
                  <a:pt x="2603338" y="6411828"/>
                  <a:pt x="1110278" y="5214218"/>
                  <a:pt x="3856" y="3692959"/>
                </a:cubicBezTo>
              </a:path>
            </a:pathLst>
          </a:custGeom>
          <a:gradFill flip="none" rotWithShape="1">
            <a:gsLst>
              <a:gs pos="50000">
                <a:schemeClr val="accent2"/>
              </a:gs>
              <a:gs pos="100000">
                <a:schemeClr val="accent3"/>
              </a:gs>
            </a:gsLst>
            <a:lin ang="2700000" scaled="1"/>
            <a:tileRect/>
          </a:gradFill>
          <a:ln w="12153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srgbClr val="262626"/>
              </a:solidFill>
              <a:effectLst/>
              <a:uLnTx/>
              <a:uFillTx/>
              <a:latin typeface="Nunito"/>
              <a:ea typeface="+mn-ea"/>
              <a:cs typeface="+mn-cs"/>
            </a:endParaRPr>
          </a:p>
        </p:txBody>
      </p:sp>
      <p:pic>
        <p:nvPicPr>
          <p:cNvPr id="28" name="Gráfico 27">
            <a:extLst>
              <a:ext uri="{FF2B5EF4-FFF2-40B4-BE49-F238E27FC236}">
                <a16:creationId xmlns:a16="http://schemas.microsoft.com/office/drawing/2014/main" id="{F061CACA-4CFC-44F2-8597-08642710482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8329468">
            <a:off x="7310048" y="5620725"/>
            <a:ext cx="9118825" cy="7173476"/>
          </a:xfrm>
          <a:prstGeom prst="rect">
            <a:avLst/>
          </a:prstGeom>
        </p:spPr>
      </p:pic>
    </p:spTree>
    <p:custDataLst>
      <p:tags r:id="rId1"/>
    </p:custDataLst>
    <p:extLst>
      <p:ext uri="{BB962C8B-B14F-4D97-AF65-F5344CB8AC3E}">
        <p14:creationId xmlns:p14="http://schemas.microsoft.com/office/powerpoint/2010/main" val="30801519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GENSWF_SLIDE_UID" val="{FF327A49-A914-428F-B1BC-180BC6C9128B}:256"/>
</p:tagLst>
</file>

<file path=ppt/tags/tag2.xml><?xml version="1.0" encoding="utf-8"?>
<p:tagLst xmlns:a="http://schemas.openxmlformats.org/drawingml/2006/main" xmlns:r="http://schemas.openxmlformats.org/officeDocument/2006/relationships" xmlns:p="http://schemas.openxmlformats.org/presentationml/2006/main">
  <p:tag name="GENSWF_SLIDE_UID" val="{70054214-AC77-4967-88E3-06C96A3467A5}:286"/>
</p:tagLst>
</file>

<file path=ppt/tags/tag3.xml><?xml version="1.0" encoding="utf-8"?>
<p:tagLst xmlns:a="http://schemas.openxmlformats.org/drawingml/2006/main" xmlns:r="http://schemas.openxmlformats.org/officeDocument/2006/relationships" xmlns:p="http://schemas.openxmlformats.org/presentationml/2006/main">
  <p:tag name="GENSWF_SLIDE_UID" val="{C79C16AD-4E9E-4DA3-9DBF-81DA092AF245}:289"/>
</p:tagLst>
</file>

<file path=ppt/tags/tag4.xml><?xml version="1.0" encoding="utf-8"?>
<p:tagLst xmlns:a="http://schemas.openxmlformats.org/drawingml/2006/main" xmlns:r="http://schemas.openxmlformats.org/officeDocument/2006/relationships" xmlns:p="http://schemas.openxmlformats.org/presentationml/2006/main">
  <p:tag name="GENSWF_SLIDE_UID" val="{70054214-AC77-4967-88E3-06C96A3467A5}:286"/>
</p:tagLst>
</file>

<file path=ppt/tags/tag5.xml><?xml version="1.0" encoding="utf-8"?>
<p:tagLst xmlns:a="http://schemas.openxmlformats.org/drawingml/2006/main" xmlns:r="http://schemas.openxmlformats.org/officeDocument/2006/relationships" xmlns:p="http://schemas.openxmlformats.org/presentationml/2006/main">
  <p:tag name="GENSWF_SLIDE_UID" val="{8CE16282-1ABA-4930-BB2E-9554DE187BAF}:8221"/>
</p:tagLst>
</file>

<file path=ppt/tags/tag6.xml><?xml version="1.0" encoding="utf-8"?>
<p:tagLst xmlns:a="http://schemas.openxmlformats.org/drawingml/2006/main" xmlns:r="http://schemas.openxmlformats.org/officeDocument/2006/relationships" xmlns:p="http://schemas.openxmlformats.org/presentationml/2006/main">
  <p:tag name="GENSWF_SLIDE_UID" val="{C7CC2E1B-1AFB-40E4-ADF0-AD1537C1CE8F}:8228"/>
</p:tagLst>
</file>

<file path=ppt/tags/tag7.xml><?xml version="1.0" encoding="utf-8"?>
<p:tagLst xmlns:a="http://schemas.openxmlformats.org/drawingml/2006/main" xmlns:r="http://schemas.openxmlformats.org/officeDocument/2006/relationships" xmlns:p="http://schemas.openxmlformats.org/presentationml/2006/main">
  <p:tag name="GENSWF_SLIDE_UID" val="{F0C8743C-616D-4D87-867A-EE07DF3EE3CA}:8227"/>
</p:tagLst>
</file>

<file path=ppt/tags/tag8.xml><?xml version="1.0" encoding="utf-8"?>
<p:tagLst xmlns:a="http://schemas.openxmlformats.org/drawingml/2006/main" xmlns:r="http://schemas.openxmlformats.org/officeDocument/2006/relationships" xmlns:p="http://schemas.openxmlformats.org/presentationml/2006/main">
  <p:tag name="GENSWF_SLIDE_UID" val="{92303049-5A0C-43DC-85DC-9E919ED48CD0}:8226"/>
</p:tagLst>
</file>

<file path=ppt/tags/tag9.xml><?xml version="1.0" encoding="utf-8"?>
<p:tagLst xmlns:a="http://schemas.openxmlformats.org/drawingml/2006/main" xmlns:r="http://schemas.openxmlformats.org/officeDocument/2006/relationships" xmlns:p="http://schemas.openxmlformats.org/presentationml/2006/main">
  <p:tag name="GENSWF_SLIDE_UID" val="{F596384E-E5FE-489C-84FC-954638C27C1D}:8225"/>
</p:tagLst>
</file>

<file path=ppt/tags/tag10.xml><?xml version="1.0" encoding="utf-8"?>
<p:tagLst xmlns:a="http://schemas.openxmlformats.org/drawingml/2006/main" xmlns:r="http://schemas.openxmlformats.org/officeDocument/2006/relationships" xmlns:p="http://schemas.openxmlformats.org/presentationml/2006/main">
  <p:tag name="GENSWF_SLIDE_UID" val="{4EE63DCD-46E0-468B-9D6E-FC0127C7489D}:8223"/>
</p:tagLst>
</file>

<file path=ppt/tags/tag11.xml><?xml version="1.0" encoding="utf-8"?>
<p:tagLst xmlns:a="http://schemas.openxmlformats.org/drawingml/2006/main" xmlns:r="http://schemas.openxmlformats.org/officeDocument/2006/relationships" xmlns:p="http://schemas.openxmlformats.org/presentationml/2006/main">
  <p:tag name="GENSWF_SLIDE_UID" val="{5CFDC504-7CEB-4D0F-BF0E-790DE04F9AD7}:8224"/>
</p:tagLst>
</file>

<file path=ppt/tags/tag12.xml><?xml version="1.0" encoding="utf-8"?>
<p:tagLst xmlns:a="http://schemas.openxmlformats.org/drawingml/2006/main" xmlns:r="http://schemas.openxmlformats.org/officeDocument/2006/relationships" xmlns:p="http://schemas.openxmlformats.org/presentationml/2006/main">
  <p:tag name="GENSWF_SLIDE_UID" val="{32C980FA-DB8B-4C1D-BB59-A6863537BEC6}:8555"/>
</p:tagLst>
</file>

<file path=ppt/tags/tag13.xml><?xml version="1.0" encoding="utf-8"?>
<p:tagLst xmlns:a="http://schemas.openxmlformats.org/drawingml/2006/main" xmlns:r="http://schemas.openxmlformats.org/officeDocument/2006/relationships" xmlns:p="http://schemas.openxmlformats.org/presentationml/2006/main">
  <p:tag name="GENSWF_SLIDE_UID" val="{9CD154F8-34D1-4644-8D74-6F0955D88D2E}:8205"/>
</p:tagLst>
</file>

<file path=ppt/tags/tag14.xml><?xml version="1.0" encoding="utf-8"?>
<p:tagLst xmlns:a="http://schemas.openxmlformats.org/drawingml/2006/main" xmlns:r="http://schemas.openxmlformats.org/officeDocument/2006/relationships" xmlns:p="http://schemas.openxmlformats.org/presentationml/2006/main">
  <p:tag name="GENSWF_SLIDE_UID" val="{96408E3E-BC39-46A8-AD60-0E303EAAFD9A}:8496"/>
</p:tagLst>
</file>

<file path=ppt/tags/tag15.xml><?xml version="1.0" encoding="utf-8"?>
<p:tagLst xmlns:a="http://schemas.openxmlformats.org/drawingml/2006/main" xmlns:r="http://schemas.openxmlformats.org/officeDocument/2006/relationships" xmlns:p="http://schemas.openxmlformats.org/presentationml/2006/main">
  <p:tag name="GENSWF_SLIDE_UID" val="{BB72E819-AE47-4835-A938-D532C4D8B9AA}:262"/>
</p:tagLst>
</file>

<file path=ppt/theme/theme1.xml><?xml version="1.0" encoding="utf-8"?>
<a:theme xmlns:a="http://schemas.openxmlformats.org/drawingml/2006/main" name="1_Tema do Office">
  <a:themeElements>
    <a:clrScheme name="SICREDI">
      <a:dk1>
        <a:srgbClr val="262626"/>
      </a:dk1>
      <a:lt1>
        <a:srgbClr val="FFFFFF"/>
      </a:lt1>
      <a:dk2>
        <a:srgbClr val="F06478"/>
      </a:dk2>
      <a:lt2>
        <a:srgbClr val="FFCD00"/>
      </a:lt2>
      <a:accent1>
        <a:srgbClr val="FF6400"/>
      </a:accent1>
      <a:accent2>
        <a:srgbClr val="46D7FF"/>
      </a:accent2>
      <a:accent3>
        <a:srgbClr val="1E9B32"/>
      </a:accent3>
      <a:accent4>
        <a:srgbClr val="828A82"/>
      </a:accent4>
      <a:accent5>
        <a:srgbClr val="0A4B1E"/>
      </a:accent5>
      <a:accent6>
        <a:srgbClr val="64C800"/>
      </a:accent6>
      <a:hlink>
        <a:srgbClr val="46D7FF"/>
      </a:hlink>
      <a:folHlink>
        <a:srgbClr val="F064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Tema do Office">
  <a:themeElements>
    <a:clrScheme name="Sicredi">
      <a:dk1>
        <a:srgbClr val="262626"/>
      </a:dk1>
      <a:lt1>
        <a:srgbClr val="FFFFFF"/>
      </a:lt1>
      <a:dk2>
        <a:srgbClr val="F06478"/>
      </a:dk2>
      <a:lt2>
        <a:srgbClr val="FFCD00"/>
      </a:lt2>
      <a:accent1>
        <a:srgbClr val="FF6400"/>
      </a:accent1>
      <a:accent2>
        <a:srgbClr val="46D7FF"/>
      </a:accent2>
      <a:accent3>
        <a:srgbClr val="1E9B32"/>
      </a:accent3>
      <a:accent4>
        <a:srgbClr val="828A82"/>
      </a:accent4>
      <a:accent5>
        <a:srgbClr val="0A4B1E"/>
      </a:accent5>
      <a:accent6>
        <a:srgbClr val="64C800"/>
      </a:accent6>
      <a:hlink>
        <a:srgbClr val="46D7FF"/>
      </a:hlink>
      <a:folHlink>
        <a:srgbClr val="F06478"/>
      </a:folHlink>
    </a:clrScheme>
    <a:fontScheme name="Sicredi">
      <a:majorFont>
        <a:latin typeface="Exo 2.0 Extra Bold"/>
        <a:ea typeface=""/>
        <a:cs typeface=""/>
      </a:majorFont>
      <a:minorFont>
        <a:latin typeface="Nuni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Tema do Office">
  <a:themeElements>
    <a:clrScheme name="Sicredi">
      <a:dk1>
        <a:srgbClr val="262626"/>
      </a:dk1>
      <a:lt1>
        <a:srgbClr val="FFFFFF"/>
      </a:lt1>
      <a:dk2>
        <a:srgbClr val="F06478"/>
      </a:dk2>
      <a:lt2>
        <a:srgbClr val="FFCD00"/>
      </a:lt2>
      <a:accent1>
        <a:srgbClr val="FF6400"/>
      </a:accent1>
      <a:accent2>
        <a:srgbClr val="46D7FF"/>
      </a:accent2>
      <a:accent3>
        <a:srgbClr val="1E9B32"/>
      </a:accent3>
      <a:accent4>
        <a:srgbClr val="828A82"/>
      </a:accent4>
      <a:accent5>
        <a:srgbClr val="0A4B1E"/>
      </a:accent5>
      <a:accent6>
        <a:srgbClr val="64C800"/>
      </a:accent6>
      <a:hlink>
        <a:srgbClr val="46D7FF"/>
      </a:hlink>
      <a:folHlink>
        <a:srgbClr val="F064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Tema do Offic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5_Tema do Office">
  <a:themeElements>
    <a:clrScheme name="Sicredi">
      <a:dk1>
        <a:srgbClr val="262626"/>
      </a:dk1>
      <a:lt1>
        <a:srgbClr val="FFFFFF"/>
      </a:lt1>
      <a:dk2>
        <a:srgbClr val="F06478"/>
      </a:dk2>
      <a:lt2>
        <a:srgbClr val="FFCD00"/>
      </a:lt2>
      <a:accent1>
        <a:srgbClr val="FF6400"/>
      </a:accent1>
      <a:accent2>
        <a:srgbClr val="46D7FF"/>
      </a:accent2>
      <a:accent3>
        <a:srgbClr val="1E9B32"/>
      </a:accent3>
      <a:accent4>
        <a:srgbClr val="828A82"/>
      </a:accent4>
      <a:accent5>
        <a:srgbClr val="0A4B1E"/>
      </a:accent5>
      <a:accent6>
        <a:srgbClr val="64C800"/>
      </a:accent6>
      <a:hlink>
        <a:srgbClr val="46D7FF"/>
      </a:hlink>
      <a:folHlink>
        <a:srgbClr val="F06478"/>
      </a:folHlink>
    </a:clrScheme>
    <a:fontScheme name="Sicredi">
      <a:majorFont>
        <a:latin typeface="Exo 2.0 Extra Bold"/>
        <a:ea typeface=""/>
        <a:cs typeface=""/>
      </a:majorFont>
      <a:minorFont>
        <a:latin typeface="Nuni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Materiais" ma:contentTypeID="0x010100385D3196928907479B521E8100A4944F00D5796FB70C8EDC4FA452DAC528136A8F" ma:contentTypeVersion="11" ma:contentTypeDescription="Crie um novo documento." ma:contentTypeScope="" ma:versionID="a8ff81b5e2de93d9b7d21238f1649353">
  <xsd:schema xmlns:xsd="http://www.w3.org/2001/XMLSchema" xmlns:xs="http://www.w3.org/2001/XMLSchema" xmlns:p="http://schemas.microsoft.com/office/2006/metadata/properties" xmlns:ns2="5d01c54c-98c5-4681-b2de-261132f90f7a" xmlns:ns3="39995f0c-aa0f-4156-9ebb-631744bc52a5" targetNamespace="http://schemas.microsoft.com/office/2006/metadata/properties" ma:root="true" ma:fieldsID="e3b36efd162006ffeb59b2d19b92d86d" ns2:_="" ns3:_="">
    <xsd:import namespace="5d01c54c-98c5-4681-b2de-261132f90f7a"/>
    <xsd:import namespace="39995f0c-aa0f-4156-9ebb-631744bc52a5"/>
    <xsd:element name="properties">
      <xsd:complexType>
        <xsd:sequence>
          <xsd:element name="documentManagement">
            <xsd:complexType>
              <xsd:all>
                <xsd:element ref="ns2:CmDescricao"/>
                <xsd:element ref="ns2:CmCategoria" minOccurs="0"/>
                <xsd:element ref="ns3:MediaServiceMetadata" minOccurs="0"/>
                <xsd:element ref="ns3:MediaServiceFastMetadata" minOccurs="0"/>
                <xsd:element ref="ns3:MediaServiceDateTaken" minOccurs="0"/>
                <xsd:element ref="ns2:CmOrdem"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01c54c-98c5-4681-b2de-261132f90f7a" elementFormDefault="qualified">
    <xsd:import namespace="http://schemas.microsoft.com/office/2006/documentManagement/types"/>
    <xsd:import namespace="http://schemas.microsoft.com/office/infopath/2007/PartnerControls"/>
    <xsd:element name="CmDescricao" ma:index="8" ma:displayName="Descrição" ma:internalName="CmDescricao" ma:readOnly="false">
      <xsd:simpleType>
        <xsd:restriction base="dms:Note"/>
      </xsd:simpleType>
    </xsd:element>
    <xsd:element name="CmCategoria" ma:index="9" nillable="true" ma:displayName="Categorias" ma:format="Dropdown" ma:list="ab5e5b63-3857-4872-bd8e-ed889b25f63c" ma:internalName="CmCategoria" ma:showField="Title">
      <xsd:simpleType>
        <xsd:restriction base="dms:Lookup"/>
      </xsd:simpleType>
    </xsd:element>
    <xsd:element name="CmOrdem" ma:index="13" nillable="true" ma:displayName="Ordem" ma:internalName="CmOrdem"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39995f0c-aa0f-4156-9ebb-631744bc52a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CmDescricao xmlns="5d01c54c-98c5-4681-b2de-261132f90f7a">5.1 - Construindo a minha marca</CmDescricao>
    <CmCategoria xmlns="5d01c54c-98c5-4681-b2de-261132f90f7a">79</CmCategoria>
    <CmOrdem xmlns="5d01c54c-98c5-4681-b2de-261132f90f7a">0</CmOrdem>
  </documentManagement>
</p:properties>
</file>

<file path=customXml/itemProps1.xml><?xml version="1.0" encoding="utf-8"?>
<ds:datastoreItem xmlns:ds="http://schemas.openxmlformats.org/officeDocument/2006/customXml" ds:itemID="{88BE736E-7C08-4DAD-96F8-D4BAF29FCB38}"/>
</file>

<file path=customXml/itemProps2.xml><?xml version="1.0" encoding="utf-8"?>
<ds:datastoreItem xmlns:ds="http://schemas.openxmlformats.org/officeDocument/2006/customXml" ds:itemID="{D014201F-8F7C-46DE-A18A-93E9138B5D93}"/>
</file>

<file path=customXml/itemProps3.xml><?xml version="1.0" encoding="utf-8"?>
<ds:datastoreItem xmlns:ds="http://schemas.openxmlformats.org/officeDocument/2006/customXml" ds:itemID="{A56A4312-EC01-4AC5-B463-AEC3FE3C6523}"/>
</file>

<file path=docProps/app.xml><?xml version="1.0" encoding="utf-8"?>
<Properties xmlns="http://schemas.openxmlformats.org/officeDocument/2006/extended-properties" xmlns:vt="http://schemas.openxmlformats.org/officeDocument/2006/docPropsVTypes">
  <TotalTime>2803</TotalTime>
  <Words>7728</Words>
  <Application>Microsoft Macintosh PowerPoint</Application>
  <PresentationFormat>Widescreen</PresentationFormat>
  <Paragraphs>1225</Paragraphs>
  <Slides>58</Slides>
  <Notes>58</Notes>
  <HiddenSlides>0</HiddenSlides>
  <MMClips>0</MMClips>
  <ScaleCrop>false</ScaleCrop>
  <HeadingPairs>
    <vt:vector size="6" baseType="variant">
      <vt:variant>
        <vt:lpstr>Fontes usadas</vt:lpstr>
      </vt:variant>
      <vt:variant>
        <vt:i4>14</vt:i4>
      </vt:variant>
      <vt:variant>
        <vt:lpstr>Tema</vt:lpstr>
      </vt:variant>
      <vt:variant>
        <vt:i4>5</vt:i4>
      </vt:variant>
      <vt:variant>
        <vt:lpstr>Títulos de slides</vt:lpstr>
      </vt:variant>
      <vt:variant>
        <vt:i4>58</vt:i4>
      </vt:variant>
    </vt:vector>
  </HeadingPairs>
  <TitlesOfParts>
    <vt:vector size="77" baseType="lpstr">
      <vt:lpstr>Arial</vt:lpstr>
      <vt:lpstr>Calibri</vt:lpstr>
      <vt:lpstr>Calibri Light</vt:lpstr>
      <vt:lpstr>Exo 2</vt:lpstr>
      <vt:lpstr>Exo 2 ExtraBold</vt:lpstr>
      <vt:lpstr>Exo 2 Medium</vt:lpstr>
      <vt:lpstr>Exo 2 SemiBold</vt:lpstr>
      <vt:lpstr>Exo 2.0</vt:lpstr>
      <vt:lpstr>Exo 2.0 Extra Bold</vt:lpstr>
      <vt:lpstr>Exo 2.0 Light</vt:lpstr>
      <vt:lpstr>Helvetica Neue</vt:lpstr>
      <vt:lpstr>Nunito</vt:lpstr>
      <vt:lpstr>Nunito ExtraLight</vt:lpstr>
      <vt:lpstr>Wingdings</vt:lpstr>
      <vt:lpstr>1_Tema do Office</vt:lpstr>
      <vt:lpstr>3_Tema do Office</vt:lpstr>
      <vt:lpstr>2_Tema do Office</vt:lpstr>
      <vt:lpstr>4_Tema do Office</vt:lpstr>
      <vt:lpstr>5_Tema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5.1 - Construindo a minha marca</dc:title>
  <dc:creator>Carol Hubner</dc:creator>
  <cp:lastModifiedBy>Carol Hubner</cp:lastModifiedBy>
  <cp:revision>7</cp:revision>
  <dcterms:created xsi:type="dcterms:W3CDTF">2023-11-28T02:13:35Z</dcterms:created>
  <dcterms:modified xsi:type="dcterms:W3CDTF">2023-11-30T21:40:51Z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0x010100385D3196928907479B521E8100A4944F00D5796FB70C8EDC4FA452DAC528136A8F</vt:lpwstr>
  </property>
</Properties>
</file>