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1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38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7"/>
  </p:notesMasterIdLst>
  <p:sldIdLst>
    <p:sldId id="300" r:id="rId2"/>
    <p:sldId id="257" r:id="rId3"/>
    <p:sldId id="258" r:id="rId4"/>
    <p:sldId id="8573" r:id="rId5"/>
    <p:sldId id="260" r:id="rId6"/>
    <p:sldId id="261" r:id="rId7"/>
    <p:sldId id="301" r:id="rId8"/>
    <p:sldId id="263" r:id="rId9"/>
    <p:sldId id="302" r:id="rId10"/>
    <p:sldId id="303" r:id="rId11"/>
    <p:sldId id="304" r:id="rId12"/>
    <p:sldId id="305" r:id="rId13"/>
    <p:sldId id="306" r:id="rId14"/>
    <p:sldId id="267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288" r:id="rId24"/>
    <p:sldId id="289" r:id="rId25"/>
    <p:sldId id="290" r:id="rId26"/>
    <p:sldId id="291" r:id="rId27"/>
    <p:sldId id="270" r:id="rId28"/>
    <p:sldId id="276" r:id="rId29"/>
    <p:sldId id="277" r:id="rId30"/>
    <p:sldId id="278" r:id="rId31"/>
    <p:sldId id="8104" r:id="rId32"/>
    <p:sldId id="8105" r:id="rId33"/>
    <p:sldId id="8106" r:id="rId34"/>
    <p:sldId id="8107" r:id="rId35"/>
    <p:sldId id="8108" r:id="rId36"/>
    <p:sldId id="8109" r:id="rId37"/>
    <p:sldId id="271" r:id="rId38"/>
    <p:sldId id="272" r:id="rId39"/>
    <p:sldId id="273" r:id="rId40"/>
    <p:sldId id="317" r:id="rId41"/>
    <p:sldId id="287" r:id="rId42"/>
    <p:sldId id="336" r:id="rId43"/>
    <p:sldId id="298" r:id="rId44"/>
    <p:sldId id="318" r:id="rId45"/>
    <p:sldId id="299" r:id="rId46"/>
  </p:sldIdLst>
  <p:sldSz cx="12192000" cy="6858000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Exo 2" pitchFamily="2" charset="77"/>
      <p:regular r:id="rId52"/>
      <p:bold r:id="rId53"/>
      <p:italic r:id="rId54"/>
      <p:boldItalic r:id="rId55"/>
    </p:embeddedFont>
    <p:embeddedFont>
      <p:font typeface="Exo 2 ExtraBold" pitchFamily="2" charset="77"/>
      <p:bold r:id="rId56"/>
      <p:italic r:id="rId57"/>
      <p:boldItalic r:id="rId58"/>
    </p:embeddedFont>
    <p:embeddedFont>
      <p:font typeface="Exo 2 Medium" pitchFamily="2" charset="77"/>
      <p:regular r:id="rId59"/>
      <p:bold r:id="rId60"/>
      <p:italic r:id="rId61"/>
      <p:boldItalic r:id="rId62"/>
    </p:embeddedFont>
    <p:embeddedFont>
      <p:font typeface="Exo 2 SemiBold" pitchFamily="2" charset="77"/>
      <p:regular r:id="rId63"/>
      <p:bold r:id="rId64"/>
      <p:italic r:id="rId65"/>
      <p:boldItalic r:id="rId66"/>
    </p:embeddedFont>
    <p:embeddedFont>
      <p:font typeface="Exo 2.0" pitchFamily="2" charset="77"/>
      <p:regular r:id="rId67"/>
      <p:bold r:id="rId68"/>
      <p:italic r:id="rId69"/>
      <p:boldItalic r:id="rId70"/>
    </p:embeddedFont>
    <p:embeddedFont>
      <p:font typeface="Exo 2.0 Extra Bold" pitchFamily="2" charset="77"/>
      <p:bold r:id="rId71"/>
      <p:italic r:id="rId72"/>
      <p:boldItalic r:id="rId73"/>
    </p:embeddedFont>
    <p:embeddedFont>
      <p:font typeface="Exo 2.0 Light" pitchFamily="2" charset="77"/>
      <p:regular r:id="rId74"/>
      <p:italic r:id="rId75"/>
    </p:embeddedFont>
    <p:embeddedFont>
      <p:font typeface="Exo 2.0 Medium" pitchFamily="2" charset="77"/>
      <p:regular r:id="rId76"/>
      <p:italic r:id="rId77"/>
    </p:embeddedFont>
    <p:embeddedFont>
      <p:font typeface="Nunito" pitchFamily="2" charset="77"/>
      <p:regular r:id="rId78"/>
      <p:bold r:id="rId79"/>
      <p:italic r:id="rId80"/>
      <p:boldItalic r:id="rId81"/>
    </p:embeddedFont>
    <p:embeddedFont>
      <p:font typeface="Nunito ExtraBold" pitchFamily="2" charset="77"/>
      <p:bold r:id="rId82"/>
      <p:italic r:id="rId83"/>
      <p:boldItalic r:id="rId84"/>
    </p:embeddedFont>
    <p:embeddedFont>
      <p:font typeface="Nunito ExtraLight" pitchFamily="2" charset="77"/>
      <p:regular r:id="rId85"/>
      <p:bold r:id="rId86"/>
      <p:italic r:id="rId87"/>
      <p:boldItalic r:id="rId8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5" roundtripDataSignature="AMtx7mgIHYTBTvvx99PQcpxWQ4aWxiAx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6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41769"/>
  </p:normalViewPr>
  <p:slideViewPr>
    <p:cSldViewPr snapToGrid="0">
      <p:cViewPr varScale="1">
        <p:scale>
          <a:sx n="49" d="100"/>
          <a:sy n="49" d="100"/>
        </p:scale>
        <p:origin x="352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84" Type="http://schemas.openxmlformats.org/officeDocument/2006/relationships/font" Target="fonts/font37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74" Type="http://schemas.openxmlformats.org/officeDocument/2006/relationships/font" Target="fonts/font27.fntdata"/><Relationship Id="rId79" Type="http://schemas.openxmlformats.org/officeDocument/2006/relationships/font" Target="fonts/font32.fntdata"/><Relationship Id="rId5" Type="http://schemas.openxmlformats.org/officeDocument/2006/relationships/slide" Target="slides/slide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font" Target="fonts/font25.fntdata"/><Relationship Id="rId80" Type="http://schemas.openxmlformats.org/officeDocument/2006/relationships/font" Target="fonts/font33.fntdata"/><Relationship Id="rId85" Type="http://schemas.openxmlformats.org/officeDocument/2006/relationships/font" Target="fonts/font38.fntdata"/><Relationship Id="rId12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75" Type="http://schemas.openxmlformats.org/officeDocument/2006/relationships/font" Target="fonts/font28.fntdata"/><Relationship Id="rId83" Type="http://schemas.openxmlformats.org/officeDocument/2006/relationships/font" Target="fonts/font36.fntdata"/><Relationship Id="rId88" Type="http://schemas.openxmlformats.org/officeDocument/2006/relationships/font" Target="fonts/font4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font" Target="fonts/font26.fntdata"/><Relationship Id="rId78" Type="http://schemas.openxmlformats.org/officeDocument/2006/relationships/font" Target="fonts/font31.fntdata"/><Relationship Id="rId81" Type="http://schemas.openxmlformats.org/officeDocument/2006/relationships/font" Target="fonts/font34.fntdata"/><Relationship Id="rId86" Type="http://schemas.openxmlformats.org/officeDocument/2006/relationships/font" Target="fonts/font39.fntdata"/><Relationship Id="rId12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6" Type="http://schemas.openxmlformats.org/officeDocument/2006/relationships/font" Target="fonts/font29.fntdata"/><Relationship Id="rId120" Type="http://schemas.openxmlformats.org/officeDocument/2006/relationships/customXml" Target="../customXml/item1.xml"/><Relationship Id="rId7" Type="http://schemas.openxmlformats.org/officeDocument/2006/relationships/slide" Target="slides/slide6.xml"/><Relationship Id="rId71" Type="http://schemas.openxmlformats.org/officeDocument/2006/relationships/font" Target="fonts/font2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9.fntdata"/><Relationship Id="rId87" Type="http://schemas.openxmlformats.org/officeDocument/2006/relationships/font" Target="fonts/font40.fntdata"/><Relationship Id="rId115" Type="http://customschemas.google.com/relationships/presentationmetadata" Target="metadata"/><Relationship Id="rId61" Type="http://schemas.openxmlformats.org/officeDocument/2006/relationships/font" Target="fonts/font14.fntdata"/><Relationship Id="rId82" Type="http://schemas.openxmlformats.org/officeDocument/2006/relationships/font" Target="fonts/font3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font" Target="fonts/font9.fntdata"/><Relationship Id="rId77" Type="http://schemas.openxmlformats.org/officeDocument/2006/relationships/font" Target="fonts/font3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tx2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DB1-4A38-BD1C-B8B9D4B5937E}"/>
              </c:ext>
            </c:extLst>
          </c:dPt>
          <c:dPt>
            <c:idx val="1"/>
            <c:bubble3D val="0"/>
            <c:spPr>
              <a:solidFill>
                <a:srgbClr val="F06478"/>
              </a:solidFill>
              <a:ln w="381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B1-4A38-BD1C-B8B9D4B593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5F-4450-8E8D-B1DD7F44A2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5F-4450-8E8D-B1DD7F44A2B2}"/>
              </c:ext>
            </c:extLst>
          </c:dPt>
          <c:cat>
            <c:strRef>
              <c:f>Planilha1!$A$2:$A$5</c:f>
              <c:strCache>
                <c:ptCount val="2"/>
                <c:pt idx="0">
                  <c:v>1º Tri</c:v>
                </c:pt>
                <c:pt idx="1">
                  <c:v>2º Tri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B1-4A38-BD1C-B8B9D4B59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7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Sejam todas bem-vindas ao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Esse é o momento que as participantes começam a chegar para o encontro. Procure conversar um pouco com cada pessoa que for chegando, gerando uma primeira conexão com elas;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sym typeface="Montserrat"/>
              </a:rPr>
              <a:t>Se for possível, deixe uma música de fundo tocando.</a:t>
            </a: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-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Antes da aula.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rgbClr val="F06478"/>
                </a:solidFill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Muito bem, vamos iniciar 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sym typeface="Montserrat"/>
            </a:endParaRPr>
          </a:p>
        </p:txBody>
      </p:sp>
      <p:sp>
        <p:nvSpPr>
          <p:cNvPr id="162" name="Google Shape;16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refletir sobre o assunto.</a:t>
            </a: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Vou apresentar uma afirmação e vocês me dizem se concordam ou não com ela. Combinado?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afirmação é: 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Para apresentar um produto ou serviço para o cliente, ele precisa estar 100% pronto.</a:t>
            </a: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</a:t>
            </a: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que vocês acham? Concordam ou discordam?</a:t>
            </a:r>
            <a:br>
              <a:rPr lang="pt-BR" sz="1000" dirty="0"/>
            </a:b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levantar algumas opiniões das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br>
              <a:rPr lang="pt-BR" sz="1000" dirty="0"/>
            </a:br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 verdade é que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87" name="Google Shape;2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verdade é que apesar de muitas empreendedoras acreditarem que sua solução precisa estar “perfeita”, para apresentar o seu produto ou serviço para o cliente, ele não precisa estar 100% pronto.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melhor maneira de reduzir o risco de falhar é testando antes mesmo de estar pronto. E através disso, se adequar às necessidades do público.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Isso porque, apesar de todo o planejamento que possa ser feito, erros e imprevistos vão existir e a melhor maneira de reduzir o impacto disso é testar a sua solução da forma mais rápida possível e mais de uma vez, para seja possível se adequar à real necessidade do cliente.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Antes de gastar muitos recursos, você precisa validar se o que está oferecendo faz sentido para o seu cliente.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E como podemos evitar tal situação?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302" name="Google Shape;3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E como podemos evitar tal situação?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Uma das formas de fazer isso, é explorando um conceito que nos anos 2000 começou a ganhar força no mundo empreendedor, chamado de “Produto Mínimo Viável” ou MVP (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Minimum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Viable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Product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) que nada mais é do que uma versão simples do produto ou serviço que se quer oferecer para permitir a coleta das impressões dos clientes com o mínimo de gasto e esforço, o mais rápido possível.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Dessa forma, é possível ir modificando o produto ou serviço ao longo do caminho, fazendo com que ele realmente atenda às necessidades do público.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Como tido por Erica Jong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</p:txBody>
      </p:sp>
      <p:sp>
        <p:nvSpPr>
          <p:cNvPr id="332" name="Google Shape;3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Erica Jong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SemiBold"/>
              </a:rPr>
              <a:t>– Poetisa e romancista: “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O problema é que, se você não arrisca nada, você arrisca mais”.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Ou seja, precisamos testar mais e mais.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 SemiBold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Mas, como fazer isso na prática?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b="0" dirty="0"/>
          </a:p>
        </p:txBody>
      </p:sp>
      <p:sp>
        <p:nvSpPr>
          <p:cNvPr id="364" name="Google Shape;3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7bd8fd2756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pergunta é: como fazer isso na prática?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Para isso, podemos usar 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2" name="Google Shape;282;g27bd8fd275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0" name="Google Shape;84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isso, podemos usar uma ferramenta chamada “Ciclo do MVP”.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Ela tem como objetivo orientar você sobre as etapas que deve percorrer para lançar ou melhorar seu produto ou serviço.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ele em detalhes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841" name="Google Shape;841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Ela é composta por 3 passos principais: Construir - Medir - Aprender.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Cada passo, gerará um resultado, ou seja: Produto - Dados - Ideias.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Como o nome já diz, ela é um ciclo, que deve se repetir sempre que surjam novas ideias.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Vamos entender melhor como ele funciona a seguir.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05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primeira etapa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dirty="0">
              <a:latin typeface="Exo 2.0 Light" pitchFamily="2" charset="77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b="0" dirty="0"/>
          </a:p>
        </p:txBody>
      </p:sp>
      <p:sp>
        <p:nvSpPr>
          <p:cNvPr id="862" name="Google Shape;86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primeira etapa é a “Construir”.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Essa é a fase de desenvolver um produto testável que possa ser apresentado ao cliente para que possam ser coletadas suas percepções.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É o momento em que você transforma suas ideias em produtos ou serviços e define o que você quer testar. É o ponta pé para que qualquer teste seja feito.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Aqui, você precisa saber o que quer oferecer e como isso resolve um problema. É hora de construir uma primeira versão do seu produto ou serviço, de forma pequena e o mais rápido possível, para que possa testar com um potencial cliente.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próxima etapa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881" name="Google Shape;88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Depois é a fase chamada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“Produto - É aqui que entra o MVP, a versão de teste do produto apenas para coletar os feedbacks. Essa versão pode ser feita de diversas maneiras, como: maquetes, vídeos, desenhos, entre outros. Como vimos anteriormente.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É nesse momento que você transforma o que quer oferecer em algo que pode ser minimamente apresentado aos possíveis clientes e realiza os testes. Use a criatividade e lembre-se que deve ser rápido e barato!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Lance sua primeira versão para o mundo. Acredite, ela não precisa estar 100% completa, do jeito que você imaginou, mas sim resolver um problema de um perfil de cliente.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próxima etapa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</p:txBody>
      </p:sp>
      <p:sp>
        <p:nvSpPr>
          <p:cNvPr id="897" name="Google Shape;89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Em seguida, é hora de medir os resultados obtidos do teste piloto.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Essa é a fase de coletar e juntar as informações que os clientes deram para que se possa aprender com elas.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Esse é o foco dos testes: coletar as considerações então não deixe de registrar os resultados seja anotando, gravando ou através de formulário para que possa utilizar depois.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próxima etapa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913" name="Google Shape;91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Olá, sejam muito bem-vindas!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Neste módulo </a:t>
            </a: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vamos entender como podemos criar e testar novas ideias de forma rápida, assim como a importância desse conceito para os nossos negócios.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100" b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 aí, vocês costumam criar e testar de forma rápida novas soluções?</a:t>
            </a:r>
            <a:endParaRPr lang="pt-BR" sz="1100" b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1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Inicie o encontro, explicando qual será o tema da aula e de qual Pilar ele faz parte e levantando algumas opiniões sobre o assunto.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 antes, vamos realizar o nosso check-in...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Depois entramos na etapa de Dados.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 Através do processo de medir surgirão dados, ou seja,  informações que poderão ser analisadas e aplicadas no desenvolvimento e na melhoria do produto ou serviço.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As informações coletadas, em conjunto, geram ideias importantes. Basta analisar os padrões como: o que a maioria das pessoas disseram? Quais pontos foram mais comentados? O que ninguém pareceu se interessar ou expressar como dor?”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Esse é momento de fazer algumas dessas análises.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próxima etapa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</p:txBody>
      </p:sp>
      <p:sp>
        <p:nvSpPr>
          <p:cNvPr id="929" name="Google Shape;92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Aprender - Essa é a fase mais importante: analisar os dados da etapa anterior e gerar aprendizados. Nela é possível entender o motivo da solução não ser viável ou como ela pode melhorar.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É a partir daqui que você reinicia o ciclo gerando mais ideias que podem ser testadas novamente.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Sua primeira versão não estava completa, mas é partir do aprendizado de lançar uma primeira versão, que você via identificar pontos de melhoria e desejo dos seus clientes.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próxima etapa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945" name="Google Shape;94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Por fim, entramos na fase das ideias.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Essa é a fase de encontrar novas soluções com base nos aprendizados da fase anterior e ter novas ideias para testar e iniciar novamente o ciclo.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</a:b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proposta é de melhorar continuamente então sempre é momento de ter novas ideias e testar o quanto elas são viáveis.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Esse é o Ciclo do MPV. Alguém tem alguma dúvida sobre o assunto?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se as participantes possuem dúvidas sobre o Ciclo do MVP.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exemplo?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961" name="Google Shape;96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27bd8fd2756_0_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5" name="Google Shape;655;g27bd8fd2756_0_11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Para entendermos melhor sobre o ciclo de MVP, conheceremos o exemplo da Bianca a seguir.</a:t>
            </a:r>
          </a:p>
          <a:p>
            <a:pPr defTabSz="967585">
              <a:spcBef>
                <a:spcPct val="0"/>
              </a:spcBef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Vamos lá?!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00:50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Bianca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g27bd8fd2756_0_11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27c4b37309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7" name="Google Shape;667;g27c4b373095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Bianca cresceu vendo a mãe costurar, isso lhe despertou uma paixão por moda e ela passou a sonhar com ter sua própria loja de roupas. Ela imagina uma loja espaçosa, com muitas araras e roupas estilosas.</a:t>
            </a: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Com o objetivo de testar rápido e pequeno, ela resolveu aplicar o Ciclo de Considerações. Então o primeiro passo foi construir um produto testável para apresentar para suas possíveis clientes.</a:t>
            </a: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Ela pensou em desenhar as peças, mas decidiu costurar um modelo de blazer com o tecido e estilo que ela pretende vender na loja.</a:t>
            </a: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Essa foi sua fase de Construção + Produto.</a:t>
            </a: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00:52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Em seguida, ela...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lvl="0" indent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668" name="Google Shape;668;g27c4b373095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Exo 2"/>
              <a:buNone/>
            </a:pPr>
            <a:fld id="{00000000-1234-1234-1234-123412341234}" type="slidenum">
              <a:rPr lang="pt-BR">
                <a:latin typeface="Exo 2"/>
                <a:ea typeface="Exo 2"/>
                <a:cs typeface="Exo 2"/>
                <a:sym typeface="Exo 2"/>
              </a:rPr>
              <a:t>24</a:t>
            </a:fld>
            <a:endParaRPr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27bd8fd2756_0_1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1" name="Google Shape;731;g27bd8fd2756_0_19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Ela apresentou a peça para possíveis clientes e essas foram as principais considerações:</a:t>
            </a: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Cliente 1: O tecido parecia um pouco quente para o local em que moram.</a:t>
            </a: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Cliente 2: Sugeriu que houvesse um botão no blazer, assim ela poderia utilizar de diferentes maneiras.</a:t>
            </a:r>
          </a:p>
          <a:p>
            <a:pPr marL="0" marR="0" lvl="0" indent="0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Cliente 3: Disse que tem dificuldade de encontrar roupas estilosas no seu tamanho e que adoraria se pudesse fazer as roupas sob medida.</a:t>
            </a:r>
          </a:p>
          <a:p>
            <a:endParaRPr lang="pt-BR" sz="1100" b="0" dirty="0">
              <a:latin typeface="Exo 2.0 Light" pitchFamily="2" charset="77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00:54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partir de todos esses feedbacks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100" b="0" dirty="0">
              <a:latin typeface="Exo 2.0 Light" pitchFamily="2" charset="77"/>
              <a:sym typeface="Arial"/>
            </a:endParaRPr>
          </a:p>
        </p:txBody>
      </p:sp>
      <p:sp>
        <p:nvSpPr>
          <p:cNvPr id="732" name="Google Shape;732;g27bd8fd2756_0_19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25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27bd8fd2756_0_1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5" name="Google Shape;795;g27bd8fd2756_0_12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partir de todos os feedbacks que ouviu, Bianca aprendeu sobre as necessidades das suas possíveis clientes e teve novas ideias para as próximas peças de roupas que serão testadas. São elas: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Ela vai procurar tecidos mais leves que se adequem ao clima da cidade;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Vai permitir que suas roupas sejam utilizadas de formas diferentes;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 vai produzir peças sob medida também.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Oexemplo</a:t>
            </a: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 deixou mais claro o uso do Ciclo do MVP?</a:t>
            </a: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se todas as participantes entenderam o conceito e exemplo demonstrado.</a:t>
            </a: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100" b="0" dirty="0">
              <a:latin typeface="Exo 2.0 Light" pitchFamily="2" charset="77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00:56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Como dito por Amelia </a:t>
            </a:r>
            <a:r>
              <a:rPr lang="pt-BR" sz="1600" b="0" dirty="0" err="1">
                <a:solidFill>
                  <a:schemeClr val="tx1"/>
                </a:solidFill>
                <a:latin typeface="Exo 2.0 Light" pitchFamily="2" charset="77"/>
                <a:sym typeface="Arial"/>
              </a:rPr>
              <a:t>Earhart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100" b="0" dirty="0">
              <a:latin typeface="Exo 2.0 Light" pitchFamily="2" charset="77"/>
              <a:sym typeface="Arial"/>
            </a:endParaRPr>
          </a:p>
        </p:txBody>
      </p:sp>
      <p:sp>
        <p:nvSpPr>
          <p:cNvPr id="796" name="Google Shape;796;g27bd8fd2756_0_12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7bd8fd2756_0_2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Amelia </a:t>
            </a:r>
            <a:r>
              <a:rPr lang="pt-BR" sz="1100" b="1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Earhart</a:t>
            </a: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, pioneira da aviação um dia disse: “A maneira mais eficaz de fazer, é fazendo.</a:t>
            </a:r>
            <a:endParaRPr lang="pt-BR" sz="1100" dirty="0">
              <a:latin typeface="Exo 2.0 Light" pitchFamily="2" charset="77"/>
              <a:sym typeface="Arial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00:57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como foram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Arial"/>
            </a:endParaRPr>
          </a:p>
        </p:txBody>
      </p:sp>
      <p:sp>
        <p:nvSpPr>
          <p:cNvPr id="341" name="Google Shape;341;g27bd8fd2756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 agora dois exemplos de testes iniciais de negócios que hoje cresceram muito.</a:t>
            </a:r>
          </a:p>
          <a:p>
            <a:pPr defTabSz="967585">
              <a:spcBef>
                <a:spcPct val="0"/>
              </a:spcBef>
              <a:defRPr/>
            </a:pPr>
            <a:endParaRPr lang="pt-BR" sz="1100" dirty="0">
              <a:latin typeface="Exo 2.0 Light" pitchFamily="2" charset="77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00:59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primeiro case é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Arial"/>
            </a:endParaRPr>
          </a:p>
        </p:txBody>
      </p:sp>
      <p:sp>
        <p:nvSpPr>
          <p:cNvPr id="470" name="Google Shape;47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7bd8fd2756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g27bd8fd2756_0_5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primeiro exemplo é do Design de Mãe.</a:t>
            </a: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Wingdings" pitchFamily="2" charset="2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</a:t>
            </a:r>
            <a:r>
              <a:rPr lang="pt-BR" sz="11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Stephane</a:t>
            </a: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 Karoline é dona da Design de Mãe. Ela começou a empreender quando foi demitida da agência de publicidade onde trabalhava quando seu filho tinha 1 ano. A ideia era criar convites personalizados, papelaria de festa e identificação escolar voltados para o público materno utilizando uma máquina de corte de papel que tinha em casa.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Seu primeiro teste foi fazer uma capa de caderneta personalizada com o nome do filho e apresentar para uma amiga que teve bebê na mesma época. A amiga ficou maravilhada com a ideia, comprou uma caderneta para o seu filho e deu vários feedbacks e ideias de outros produtos maternos e afetivos que ela tinha necessidade.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Pouco a pouco, ela foi criando e testando novos produtos e hoje ela está a 5 anos vivendo da Design de Mãe, se organizando para vender para outras cidades e com um site em manutenção onde terá produtos a pronta entrega, não só sob encomenda como antes, mas que continuam personalizados e com intuito afetivo.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O que acharam desse MVP?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 opinião de algumas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latin typeface="Exo 2.0 Light" pitchFamily="2" charset="77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01:01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Vamos conhecer outro exemplo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latin typeface="Exo 2.0 Light" pitchFamily="2" charset="77"/>
            </a:endParaRPr>
          </a:p>
        </p:txBody>
      </p:sp>
      <p:sp>
        <p:nvSpPr>
          <p:cNvPr id="482" name="Google Shape;482;g27bd8fd2756_0_5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solidFill>
                  <a:schemeClr val="tx1"/>
                </a:solidFill>
                <a:latin typeface="Exo 2.0 Light" pitchFamily="2" charset="77"/>
                <a:ea typeface="Montserrat"/>
                <a:cs typeface="Montserrat"/>
                <a:sym typeface="Montserrat"/>
              </a:rPr>
              <a:t>Vamos dar início ao nosso check-in. Hoje vamos nos apresentar falando como estamos chegando e o contando quando foi a última vez que testamos uma nova ideia.</a:t>
            </a:r>
            <a:endParaRPr lang="pt-BR" sz="1100" i="1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Fazer o check-in com todas as participantes, começando pelo seu próprio check-in. </a:t>
            </a:r>
            <a:r>
              <a:rPr lang="pt-BR" sz="1100" dirty="0">
                <a:latin typeface="Exo 2.0 Light" pitchFamily="2" charset="77"/>
                <a:sym typeface="Montserrat"/>
              </a:rPr>
              <a:t>Após o seu compartilhar, sinalize para a pessoa a sua direita seguir e assim sucessivamente.</a:t>
            </a:r>
            <a:endParaRPr lang="pt-BR" sz="11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Evite interrupções nesse momento e o coloque máximo da sua atenção na pessoa que está falando. Se sentir que os participantes estão dispersando ou tendo conversas paralelas, retome a atenção do grupo para a pessoa que está falando.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00:09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br>
              <a:rPr lang="pt-BR" sz="1600" dirty="0">
                <a:solidFill>
                  <a:srgbClr val="F06478"/>
                </a:solidFill>
              </a:rPr>
            </a:b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Muito bem, agora que nos conhecemos, vamos conferir a agenda de hoje...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</a:endParaRPr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7bd8fd2756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g27bd8fd2756_0_6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Segundo exemplo é da Melanina AM.</a:t>
            </a:r>
          </a:p>
          <a:p>
            <a:pPr defTabSz="967585">
              <a:spcBef>
                <a:spcPct val="0"/>
              </a:spcBef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Melanina AM é a loja de maquiagem para peles negras e acessórios afros da Fernanda Paula. No início ela pesquisou sobre esse mercado na cidade e descobriu que não haviam lojas focadas nesse público.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Para testar a aceitação dos produtos ela fez parceria com uma maquiadora especializada em peles pretas, cedendo alguns produtos para que ela usasse na maquiagem das clientes e pudesse receber os feedbacks delas.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Os produtos que eram aprovados pelo público, passavam a ser divulgados na sua loja virtual junto com as fotos da pessoa maquiada. E os produtos com feedbacks não tão bons ela não vendia mais.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Hoje a loja já tem 4 anos e conta com os mais diversos tipos de maquiagens e acessórios que atendem quem antes não conseguia encontrá-los na cidade e que sempre passam por testes com o público antes de serem implementados na loja.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O que acharam desse MVP?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 opinião de algumas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algumas dicas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b="0" dirty="0"/>
          </a:p>
        </p:txBody>
      </p:sp>
      <p:sp>
        <p:nvSpPr>
          <p:cNvPr id="496" name="Google Shape;496;g27bd8fd2756_0_6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7a79fe0d0_0_6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pergunta que fica é, como podemos construir uma primeira versão de forma rápida de prática?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ajudar vocês, separamos a seguir 5 dicas para criar um bom produto mínimo viável.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conferir quais são elas.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primeira dica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134" name="Google Shape;134;g177a79fe0d0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A primeira dica é: Identifique as necessidades do seu cliente.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Antes de criar o MVP, é essencial entender as necessidades e problemas do seu público-alvo. Realize pesquisas ou entrevistas, para identificar os principais desafios que seu produto pode resolver.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Não adianta gastar grandes recursos ou tempo, sem antes saber exatamente quais são as dores/problemas do seu cliente.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Alguém já coloca essa dica em prática?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com as participantes se possuem alguma história relacionada ao tema.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s-ES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 segunda dica...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b="0" dirty="0"/>
          </a:p>
        </p:txBody>
      </p:sp>
      <p:sp>
        <p:nvSpPr>
          <p:cNvPr id="395" name="Google Shape;39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32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segunda dica é: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Defina pontos essenciais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Concentre-se nas funcionalidades essenciais que abordam as necessidades dos clientes identificadas na etapa anterior. Nesse momento, foque naquilo que é fundamental para validar a sua ideia.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Não é momento de criar soluções grandes e complexas. Lembre-se: você pode ajudar alguém resolvendo uma pequena parte de um problema maior.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Alguém já coloca essa dica em prática?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com as participantes se possuem alguma história relacionada ao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 terceira dica...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08" name="Google Shape;40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terceira dica é: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Desenvolva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uma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primeira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versão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 funcional.</a:t>
            </a:r>
            <a:endParaRPr lang="es-ES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lang="es-ES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Desenvolva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uma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versão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simples do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seu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produto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que permita os clientes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experimentarem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e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começarem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a resolver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seus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problemas. Lembre-se: ele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não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é o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seu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es-ES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produto</a:t>
            </a:r>
            <a:r>
              <a:rPr lang="es-ES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final.</a:t>
            </a:r>
            <a:endParaRPr lang="es-ES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Alguém já coloca essa dica em prática?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com as participantes se possuem alguma história relacionada ao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 quarta dica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21" name="Google Shape;4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quarta dica é: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Teste com usuários reais.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Disponibilize o MVP para um grupo de usuários reais e observe como eles interagem com a sua solução. Colete feedback e analise como foi suas descobertas. Isso ajudará você a refinar o produto e dar os próximos passos na construção.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Esse é o momento de tentar vender e oferecer sua solução para clientes reais. Não se limite ao seu círculo de convivência. Provavelmente, seu cliente ideal encontra-se fora dele.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Alguém já coloca essa dica em prática?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com as participantes se possuem alguma história relacionada ao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 última dica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34" name="Google Shape;434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35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fim, a quinta dica é: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Mantenha a simplicidade.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Lembre-se de que a simplicidade é a chave para um MVP eficaz. Evite adicionar coisas complexas ou excessivas que não sejam essenciais nesta fase inicial. O objetivo é validar sua ideia com o mínimo de esforço e recursos possíveis.</a:t>
            </a: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Muitas vezes pensamos em soluções complexas, difíceis de entender e vender. Por isso, foque em entregas simples e que resolvam o problema.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Alguém já coloca essa dica em prática?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com as participantes se possuem alguma história relacionada ao tema.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s-ES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01:20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chemeClr val="tx1"/>
                </a:solidFill>
                <a:latin typeface="Exo 2.0 Light" pitchFamily="2" charset="77"/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Chegou a hora de praticar!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b="0" dirty="0"/>
          </a:p>
        </p:txBody>
      </p:sp>
      <p:sp>
        <p:nvSpPr>
          <p:cNvPr id="447" name="Google Shape;447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Exo 2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rPr>
              <a:t>36</a:t>
            </a:fld>
            <a:endParaRPr sz="1200" b="0" i="0" u="none" strike="noStrike" cap="none">
              <a:solidFill>
                <a:srgbClr val="000000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Chegou a hora de praticarmos tudo que aprendemos até aqui.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Para te ajudar a dar os próximos passos vamos fazer o exercício chamado “Meu MVP”.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Vamos lá?!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05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01:25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Como vai funcionar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358" name="Google Shape;35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7bd8fd2756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g27bd8fd2756_0_16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isso, vamos dividir a sala em 5 grupos. Onde cada grupo vai pegar um negócio diferente.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Dividir a sala em 5 grupos. Você pode ir falando um número para cada pessoa (de 1 até 5) e depois pedir para elas se juntarem em grupo, de acordo com o número que cada uma recebeu.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sym typeface="Montserrat"/>
              </a:rPr>
              <a:t>Depois que os grupos estão formados, ler os 5 negócios presentes na tela e dividi-los entre os grupos.</a:t>
            </a:r>
            <a:endParaRPr lang="pt-BR" sz="1100" dirty="0"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Agora, o objetivo de cada grupo vai ser pensar no produto mínimo viável e primeiros passos para lançar o negócio que ficou com o grupo.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latin typeface="Exo 2.0 Light" pitchFamily="2" charset="77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05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01:30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Para isso, vamos utilizar 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latin typeface="Exo 2.0 Light" pitchFamily="2" charset="77"/>
            </a:endParaRPr>
          </a:p>
        </p:txBody>
      </p:sp>
      <p:sp>
        <p:nvSpPr>
          <p:cNvPr id="374" name="Google Shape;374;g27bd8fd2756_0_169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7bd8fd2756_0_3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isso, vamos utilizar esse </a:t>
            </a:r>
            <a:r>
              <a:rPr lang="pt-BR" sz="1100" b="1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canvas</a:t>
            </a: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como base.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Entregar uma folha de exercício para cada uma ou, se disponível, incentivar o uso da Agenda da Mulher Empreendedora.</a:t>
            </a:r>
            <a:endParaRPr lang="pt-BR" sz="1100" dirty="0"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</a:t>
            </a:r>
            <a:r>
              <a:rPr lang="pt-BR" sz="1100" b="1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canvas</a:t>
            </a: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é dividido em 3 blocos:</a:t>
            </a: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1° Solução que oferece: Qual produto/serviço você gostaria de oferecer? E como ele funciona? 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A primeira parte do exercício é descrever qual a solução você gostaria de testar do seu produto ou serviço. Descreva o que está propondo realizar.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2° Como ele agrega valor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Que dor ele resolve? Quais necessidades ele atende?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Em seguida descreva os pontos que levaram você a criar esse produto ou serviço. O porque você resolveu trazer essa solução.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3° Recursos disponíveis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Qual </a:t>
            </a: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primeiro passo para testar, utilizando os recursos disponíveis?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Pense em quais são os primeiros passos para desenvolver essa versão de forma prática.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Vocês terão 15 min para desenvolver esse exercício.</a:t>
            </a: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sym typeface="Montserrat"/>
              </a:rPr>
              <a:t>Marcar o tempo e ir verificando em cada grupo se existem dúvidas durante o exercício.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15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01:45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É hora de colocar a mão na massa!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</a:endParaRPr>
          </a:p>
        </p:txBody>
      </p:sp>
      <p:sp>
        <p:nvSpPr>
          <p:cNvPr id="401" name="Google Shape;401;g27bd8fd2756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Hoje começaremos com um diagnóstico para avaliar nossos conhecimentos sobre o tema.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seguida, vamos entender como testar um novo produto ou serviço, explorando o conceito de MVP e como ele funciona.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finalizar, vamos apresentar colocar em prática os conhecimentos adquiridos através de um exercício mão na massa.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Muito bacana, não é mesmo?!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dirty="0">
              <a:solidFill>
                <a:schemeClr val="tx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Percorrer rapidamente todos os tópicos da Agenda</a:t>
            </a:r>
            <a:r>
              <a:rPr lang="pt-BR" sz="1100" b="0" dirty="0">
                <a:latin typeface="Exo 2.0 Light" pitchFamily="2" charset="77"/>
                <a:sym typeface="Montserrat"/>
              </a:rPr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00:10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Agora que já conhecemos a agenda do dia, iniciaremos nossa jornada...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26" name="Google Shape;22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5" name="Google Shape;815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Agora, queria ouvir as ideias desenvolvidas pelos 5 grupos.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Após a atividade, faça uma rodada de apresentações dos grupos.</a:t>
            </a:r>
          </a:p>
          <a:p>
            <a:pPr marL="228600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A ideia é dar feedbacks e incentivar as participantes a seguirem lançando suas ideias depois da aula.</a:t>
            </a:r>
          </a:p>
          <a:p>
            <a:pPr marL="228600" indent="-228600"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10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Por fim, como dito por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816" name="Google Shape;816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7bd8fd2756_0_10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Ruth Gordon, atriz americana, “Coragem é como um músculo, nós a fortalecemos com o uso”.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Precisamos seguir tendo coragem para lançarmos produtos de forma rápida e pequena.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01:56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Muito legal, não é mesmo?! Que tal praticarmos?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639" name="Google Shape;639;g27bd8fd2756_0_1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 para quem quer seguir aprendendo, vou deixar aqui algumas recomendações complementares.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para quem quer seguir aprendendo...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83106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1" name="Google Shape;951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Antes de encerrarmos nossa aula, vou deixar aqui 2 sugestões complementares para que quiser se aprofundando no tema.</a:t>
            </a:r>
          </a:p>
          <a:p>
            <a:pPr defTabSz="967585">
              <a:spcBef>
                <a:spcPct val="0"/>
              </a:spcBef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deixe de colocar em prática os conhecimentos aqui adquiridos e sempre que necessário rever o módulo e explorar nossos materiais complementares.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Citar cada uma das sugestões complementares;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Lembrar que elas também estão disponíveis na Agenda da Mulher Empreendedora;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Incentivar as participantes a seguirem estudando sobre o assunto.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01:58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Chegamos ao fim do nosso workshop...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952" name="Google Shape;952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8" name="Google Shape;828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Chegamos ao fim do nosso workshop.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temos dúvidas de que esse é o primeiro passo para vocês testarem e criarem muito mais projetos.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Boas negócios e até a próxima!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-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829" name="Google Shape;829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Encerrar o workshop e deixar a capa projetada.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possível, colocar uma música.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despedir das participantes.</a:t>
            </a:r>
            <a:endParaRPr lang="pt-BR" sz="1100" dirty="0">
              <a:latin typeface="Exo 2.0 Light" pitchFamily="2" charset="77"/>
            </a:endParaRPr>
          </a:p>
        </p:txBody>
      </p:sp>
      <p:sp>
        <p:nvSpPr>
          <p:cNvPr id="967" name="Google Shape;96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Mas, antes de iniciarmos, te convidamos a refletir sobre o tema e seus conhecimentos prévios, com o nosso Diagnóstico Inicial.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Lembrem-se que não existe certo ou errado. Utilize esse momento para refletir e resgatar sobre seus conhecimentos sobre o assunto.</a:t>
            </a: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Recomenda-se entregar uma folha impressa com o Diagnóstico para as participantes ou, se disponível, incentivar o uso da Agenda da Mulher Empreendedora.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00:11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Para começarmos nosso módulo, reflita sobre as seguintes questões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...</a:t>
            </a:r>
          </a:p>
          <a:p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183" name="Google Shape;1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começarmos nosso módulo, reflita sobre as perguntas do slide.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Recomenda-se ler todas as perguntas para 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Algumas perguntas que podem ajudar no fechamento do diagnóstico são: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Como foi responder o diagnóstico para vocês?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Conseguiram responder todas as perguntas? </a:t>
            </a:r>
            <a:endParaRPr lang="pt-BR" sz="1200" dirty="0">
              <a:solidFill>
                <a:schemeClr val="tx1"/>
              </a:solidFill>
              <a:latin typeface="+mn-lt"/>
            </a:endParaRPr>
          </a:p>
          <a:p>
            <a:br>
              <a:rPr lang="pt-BR" sz="1200" dirty="0">
                <a:latin typeface="Exo 2.0 Light" pitchFamily="2" charset="77"/>
              </a:rPr>
            </a:br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Para começarmos, é importante lembrar que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195" name="Google Shape;19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Quando falamos nesse tema, estamos falando em falhar.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Um dos maiores desafios de uma empreendedora é o lançamento de novas soluções. A verdade é que muitas pessoas passam muito tempo criando um produto ou serviço e quando vão vender, ninguém quer comprar.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Os tipos de de problemas são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275" name="Google Shape;2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Com isso, elas desperdiçam tempo e dinheiro construindo algo que ninguém está interessado ou demoram tanto tempo para lançar, que quando lançam, o mercado e as necessidades já mudaram. E só descobrem isso quando já é tarde demais.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Vocês já vivenciaram isso ou conhecem alguém que falhou ao lançar um novo produto ou serviço?”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sym typeface="Montserrat"/>
              </a:rPr>
              <a:t>Ouvir algumas histórias das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De fato esse é um problema para muitas empreendedoras. A boa notícia é que existem formas de evitar que tal situação ocorra. Mas, antes precisamos refletir sobre a forma como lançamos novos produtos ou serviços.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00:22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alguns dados...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230" name="Google Shape;23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se ter uma ideia, segundo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 uma pesquisa da CB Insights de 2021, foi levantado que 35% dos negócios falham por oferecer algo que o público não necessita.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Um número muito impactante. 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Muitos desses negócios só foram ter contato com o público para coletar suas percepções quanto o produto já estava pronto e muito tempo e dinheiro já tinha sido gasto.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Um erro comum entre diversas empreendedoras, e que acaba prejudicando negócios em fase inicial.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Para refletir sobre o assunto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314" name="Google Shape;3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xo 2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xo 2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B8B8B"/>
              </a:buClr>
              <a:buSzPts val="2400"/>
              <a:buNone/>
              <a:defRPr sz="2400">
                <a:solidFill>
                  <a:srgbClr val="8B8B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None/>
              <a:defRPr sz="2000">
                <a:solidFill>
                  <a:srgbClr val="8B8B8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None/>
              <a:defRPr sz="1800">
                <a:solidFill>
                  <a:srgbClr val="8B8B8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None/>
              <a:defRPr sz="1600">
                <a:solidFill>
                  <a:srgbClr val="8B8B8B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Exo 2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5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Exo 2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 2 ExtraBold"/>
              <a:buNone/>
              <a:defRPr sz="4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" name="Google Shape;12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B8B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4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jpeg"/><Relationship Id="rId9" Type="http://schemas.openxmlformats.org/officeDocument/2006/relationships/image" Target="../media/image1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66.svg"/><Relationship Id="rId4" Type="http://schemas.openxmlformats.org/officeDocument/2006/relationships/image" Target="../media/image64.jpeg"/><Relationship Id="rId9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" descr="Grupo de pessoas em pé posando para fo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708" y="-140062"/>
            <a:ext cx="10154694" cy="701670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"/>
          <p:cNvSpPr/>
          <p:nvPr/>
        </p:nvSpPr>
        <p:spPr>
          <a:xfrm>
            <a:off x="-1" y="-1"/>
            <a:ext cx="6788987" cy="6858001"/>
          </a:xfrm>
          <a:prstGeom prst="rect">
            <a:avLst/>
          </a:prstGeom>
          <a:gradFill>
            <a:gsLst>
              <a:gs pos="0">
                <a:srgbClr val="46D7FF">
                  <a:alpha val="50980"/>
                </a:srgbClr>
              </a:gs>
              <a:gs pos="100000">
                <a:srgbClr val="FFCD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" name="Google Shape;166;p1"/>
          <p:cNvSpPr/>
          <p:nvPr/>
        </p:nvSpPr>
        <p:spPr>
          <a:xfrm rot="-1280655">
            <a:off x="-3271262" y="-1332797"/>
            <a:ext cx="10921610" cy="8912679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68" name="Google Shape;16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960450">
            <a:off x="8714118" y="4930803"/>
            <a:ext cx="4587072" cy="55099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A4EEBE7-9D8B-1117-CCF9-A276B2658068}"/>
              </a:ext>
            </a:extLst>
          </p:cNvPr>
          <p:cNvGrpSpPr/>
          <p:nvPr/>
        </p:nvGrpSpPr>
        <p:grpSpPr>
          <a:xfrm>
            <a:off x="416111" y="1321401"/>
            <a:ext cx="3883967" cy="4512035"/>
            <a:chOff x="399275" y="1310090"/>
            <a:chExt cx="3883967" cy="4512035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20B00E98-CC36-A24E-D5D5-7E48403F76C0}"/>
                </a:ext>
              </a:extLst>
            </p:cNvPr>
            <p:cNvSpPr txBox="1"/>
            <p:nvPr/>
          </p:nvSpPr>
          <p:spPr>
            <a:xfrm>
              <a:off x="399275" y="2522610"/>
              <a:ext cx="3883967" cy="258224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3600" b="1" dirty="0">
                  <a:solidFill>
                    <a:schemeClr val="bg1"/>
                  </a:solidFill>
                  <a:latin typeface="Exo 2.0 Extra Bold" pitchFamily="2" charset="77"/>
                </a:rPr>
                <a:t>Mulher Empreendedora Sicredi</a:t>
              </a:r>
            </a:p>
            <a:p>
              <a:pPr algn="ctr">
                <a:lnSpc>
                  <a:spcPct val="130000"/>
                </a:lnSpc>
                <a:spcBef>
                  <a:spcPts val="1200"/>
                </a:spcBef>
              </a:pPr>
              <a:r>
                <a:rPr lang="pt-BR" sz="1800" b="1" dirty="0">
                  <a:solidFill>
                    <a:schemeClr val="bg1"/>
                  </a:solidFill>
                  <a:latin typeface="Exo 2.0" pitchFamily="2" charset="77"/>
                </a:rPr>
                <a:t>Desenvolvendo autonomia e independência feminina</a:t>
              </a:r>
              <a:endParaRPr lang="pt-BR" b="1" dirty="0">
                <a:solidFill>
                  <a:schemeClr val="bg1"/>
                </a:solidFill>
                <a:latin typeface="Exo 2.0" pitchFamily="2" charset="77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B797E350-B136-0F9F-C823-A3DB18202E7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78246" y="1310090"/>
              <a:ext cx="1561658" cy="917056"/>
              <a:chOff x="5434011" y="3038318"/>
              <a:chExt cx="1326071" cy="779206"/>
            </a:xfrm>
          </p:grpSpPr>
          <p:sp>
            <p:nvSpPr>
              <p:cNvPr id="6" name="Forma Livre: Forma 4">
                <a:extLst>
                  <a:ext uri="{FF2B5EF4-FFF2-40B4-BE49-F238E27FC236}">
                    <a16:creationId xmlns:a16="http://schemas.microsoft.com/office/drawing/2014/main" id="{B227CB32-C20D-25D6-E64E-9B458F07C618}"/>
                  </a:ext>
                </a:extLst>
              </p:cNvPr>
              <p:cNvSpPr/>
              <p:nvPr/>
            </p:nvSpPr>
            <p:spPr>
              <a:xfrm>
                <a:off x="5434011" y="3273252"/>
                <a:ext cx="635839" cy="544272"/>
              </a:xfrm>
              <a:custGeom>
                <a:avLst/>
                <a:gdLst>
                  <a:gd name="connsiteX0" fmla="*/ 530600 w 635839"/>
                  <a:gd name="connsiteY0" fmla="*/ 543195 h 544272"/>
                  <a:gd name="connsiteX1" fmla="*/ 306477 w 635839"/>
                  <a:gd name="connsiteY1" fmla="*/ 311166 h 544272"/>
                  <a:gd name="connsiteX2" fmla="*/ 244945 w 635839"/>
                  <a:gd name="connsiteY2" fmla="*/ 254778 h 544272"/>
                  <a:gd name="connsiteX3" fmla="*/ 244945 w 635839"/>
                  <a:gd name="connsiteY3" fmla="*/ 254778 h 544272"/>
                  <a:gd name="connsiteX4" fmla="*/ 28156 w 635839"/>
                  <a:gd name="connsiteY4" fmla="*/ 87615 h 544272"/>
                  <a:gd name="connsiteX5" fmla="*/ -1562 w 635839"/>
                  <a:gd name="connsiteY5" fmla="*/ 40942 h 544272"/>
                  <a:gd name="connsiteX6" fmla="*/ 105119 w 635839"/>
                  <a:gd name="connsiteY6" fmla="*/ -968 h 544272"/>
                  <a:gd name="connsiteX7" fmla="*/ 633661 w 635839"/>
                  <a:gd name="connsiteY7" fmla="*/ 135145 h 544272"/>
                  <a:gd name="connsiteX8" fmla="*/ 632231 w 635839"/>
                  <a:gd name="connsiteY8" fmla="*/ 135811 h 544272"/>
                  <a:gd name="connsiteX9" fmla="*/ 633661 w 635839"/>
                  <a:gd name="connsiteY9" fmla="*/ 135145 h 544272"/>
                  <a:gd name="connsiteX10" fmla="*/ 530600 w 635839"/>
                  <a:gd name="connsiteY10" fmla="*/ 543195 h 544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5839" h="544272">
                    <a:moveTo>
                      <a:pt x="530600" y="543195"/>
                    </a:moveTo>
                    <a:cubicBezTo>
                      <a:pt x="458209" y="463185"/>
                      <a:pt x="384677" y="383652"/>
                      <a:pt x="306477" y="311166"/>
                    </a:cubicBezTo>
                    <a:cubicBezTo>
                      <a:pt x="286285" y="292116"/>
                      <a:pt x="263519" y="270971"/>
                      <a:pt x="244945" y="254778"/>
                    </a:cubicBezTo>
                    <a:lnTo>
                      <a:pt x="244945" y="254778"/>
                    </a:lnTo>
                    <a:cubicBezTo>
                      <a:pt x="175794" y="195151"/>
                      <a:pt x="103403" y="139335"/>
                      <a:pt x="28156" y="87615"/>
                    </a:cubicBezTo>
                    <a:cubicBezTo>
                      <a:pt x="5582" y="72279"/>
                      <a:pt x="-4420" y="55515"/>
                      <a:pt x="-1562" y="40942"/>
                    </a:cubicBezTo>
                    <a:cubicBezTo>
                      <a:pt x="2820" y="18559"/>
                      <a:pt x="37109" y="175"/>
                      <a:pt x="105119" y="-968"/>
                    </a:cubicBezTo>
                    <a:cubicBezTo>
                      <a:pt x="281332" y="-3921"/>
                      <a:pt x="477355" y="53515"/>
                      <a:pt x="633661" y="135145"/>
                    </a:cubicBezTo>
                    <a:lnTo>
                      <a:pt x="632231" y="135811"/>
                    </a:lnTo>
                    <a:lnTo>
                      <a:pt x="633661" y="135145"/>
                    </a:lnTo>
                    <a:cubicBezTo>
                      <a:pt x="636329" y="277924"/>
                      <a:pt x="600801" y="418798"/>
                      <a:pt x="530600" y="543195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7" name="Forma Livre: Forma 5">
                <a:extLst>
                  <a:ext uri="{FF2B5EF4-FFF2-40B4-BE49-F238E27FC236}">
                    <a16:creationId xmlns:a16="http://schemas.microsoft.com/office/drawing/2014/main" id="{E81C1C25-4FAF-D31C-1193-203CFADA66C5}"/>
                  </a:ext>
                </a:extLst>
              </p:cNvPr>
              <p:cNvSpPr/>
              <p:nvPr/>
            </p:nvSpPr>
            <p:spPr>
              <a:xfrm>
                <a:off x="5531171" y="3038318"/>
                <a:ext cx="538825" cy="695576"/>
              </a:xfrm>
              <a:custGeom>
                <a:avLst/>
                <a:gdLst>
                  <a:gd name="connsiteX0" fmla="*/ 268371 w 538825"/>
                  <a:gd name="connsiteY0" fmla="*/ 694500 h 695576"/>
                  <a:gd name="connsiteX1" fmla="*/ 165407 w 538825"/>
                  <a:gd name="connsiteY1" fmla="*/ 388747 h 695576"/>
                  <a:gd name="connsiteX2" fmla="*/ 133975 w 538825"/>
                  <a:gd name="connsiteY2" fmla="*/ 311405 h 695576"/>
                  <a:gd name="connsiteX3" fmla="*/ 133975 w 538825"/>
                  <a:gd name="connsiteY3" fmla="*/ 311405 h 695576"/>
                  <a:gd name="connsiteX4" fmla="*/ 10149 w 538825"/>
                  <a:gd name="connsiteY4" fmla="*/ 67469 h 695576"/>
                  <a:gd name="connsiteX5" fmla="*/ 3387 w 538825"/>
                  <a:gd name="connsiteY5" fmla="*/ 12510 h 695576"/>
                  <a:gd name="connsiteX6" fmla="*/ 117687 w 538825"/>
                  <a:gd name="connsiteY6" fmla="*/ 20415 h 695576"/>
                  <a:gd name="connsiteX7" fmla="*/ 536787 w 538825"/>
                  <a:gd name="connsiteY7" fmla="*/ 369983 h 695576"/>
                  <a:gd name="connsiteX8" fmla="*/ 536787 w 538825"/>
                  <a:gd name="connsiteY8" fmla="*/ 369983 h 695576"/>
                  <a:gd name="connsiteX9" fmla="*/ 268657 w 538825"/>
                  <a:gd name="connsiteY9" fmla="*/ 694404 h 695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8825" h="695576">
                    <a:moveTo>
                      <a:pt x="268371" y="694500"/>
                    </a:moveTo>
                    <a:cubicBezTo>
                      <a:pt x="237319" y="591249"/>
                      <a:pt x="204935" y="487903"/>
                      <a:pt x="165407" y="388747"/>
                    </a:cubicBezTo>
                    <a:cubicBezTo>
                      <a:pt x="155120" y="363220"/>
                      <a:pt x="143881" y="334074"/>
                      <a:pt x="133975" y="311405"/>
                    </a:cubicBezTo>
                    <a:lnTo>
                      <a:pt x="133975" y="311405"/>
                    </a:lnTo>
                    <a:cubicBezTo>
                      <a:pt x="97207" y="227870"/>
                      <a:pt x="55870" y="146431"/>
                      <a:pt x="10149" y="67469"/>
                    </a:cubicBezTo>
                    <a:cubicBezTo>
                      <a:pt x="-3661" y="43848"/>
                      <a:pt x="-5473" y="24512"/>
                      <a:pt x="3387" y="12510"/>
                    </a:cubicBezTo>
                    <a:cubicBezTo>
                      <a:pt x="16912" y="-5874"/>
                      <a:pt x="55775" y="-7778"/>
                      <a:pt x="117687" y="20415"/>
                    </a:cubicBezTo>
                    <a:cubicBezTo>
                      <a:pt x="278182" y="93282"/>
                      <a:pt x="430582" y="229204"/>
                      <a:pt x="536787" y="369983"/>
                    </a:cubicBezTo>
                    <a:lnTo>
                      <a:pt x="536787" y="369983"/>
                    </a:lnTo>
                    <a:cubicBezTo>
                      <a:pt x="477921" y="500094"/>
                      <a:pt x="385338" y="612108"/>
                      <a:pt x="268657" y="694404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8" name="Forma Livre: Forma 6">
                <a:extLst>
                  <a:ext uri="{FF2B5EF4-FFF2-40B4-BE49-F238E27FC236}">
                    <a16:creationId xmlns:a16="http://schemas.microsoft.com/office/drawing/2014/main" id="{9C7CBAF8-085F-FCD7-5AB2-8BAA0B00878C}"/>
                  </a:ext>
                </a:extLst>
              </p:cNvPr>
              <p:cNvSpPr/>
              <p:nvPr/>
            </p:nvSpPr>
            <p:spPr>
              <a:xfrm>
                <a:off x="6124244" y="3273252"/>
                <a:ext cx="635838" cy="544272"/>
              </a:xfrm>
              <a:custGeom>
                <a:avLst/>
                <a:gdLst>
                  <a:gd name="connsiteX0" fmla="*/ 101160 w 635838"/>
                  <a:gd name="connsiteY0" fmla="*/ 543195 h 544272"/>
                  <a:gd name="connsiteX1" fmla="*/ 325284 w 635838"/>
                  <a:gd name="connsiteY1" fmla="*/ 311166 h 544272"/>
                  <a:gd name="connsiteX2" fmla="*/ 386817 w 635838"/>
                  <a:gd name="connsiteY2" fmla="*/ 254778 h 544272"/>
                  <a:gd name="connsiteX3" fmla="*/ 386817 w 635838"/>
                  <a:gd name="connsiteY3" fmla="*/ 254778 h 544272"/>
                  <a:gd name="connsiteX4" fmla="*/ 603604 w 635838"/>
                  <a:gd name="connsiteY4" fmla="*/ 87615 h 544272"/>
                  <a:gd name="connsiteX5" fmla="*/ 633323 w 635838"/>
                  <a:gd name="connsiteY5" fmla="*/ 40942 h 544272"/>
                  <a:gd name="connsiteX6" fmla="*/ 526644 w 635838"/>
                  <a:gd name="connsiteY6" fmla="*/ -968 h 544272"/>
                  <a:gd name="connsiteX7" fmla="*/ -1994 w 635838"/>
                  <a:gd name="connsiteY7" fmla="*/ 135145 h 544272"/>
                  <a:gd name="connsiteX8" fmla="*/ -471 w 635838"/>
                  <a:gd name="connsiteY8" fmla="*/ 135811 h 544272"/>
                  <a:gd name="connsiteX9" fmla="*/ -1898 w 635838"/>
                  <a:gd name="connsiteY9" fmla="*/ 135145 h 544272"/>
                  <a:gd name="connsiteX10" fmla="*/ 101160 w 635838"/>
                  <a:gd name="connsiteY10" fmla="*/ 543195 h 544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5838" h="544272">
                    <a:moveTo>
                      <a:pt x="101160" y="543195"/>
                    </a:moveTo>
                    <a:cubicBezTo>
                      <a:pt x="173551" y="463185"/>
                      <a:pt x="247084" y="383652"/>
                      <a:pt x="325284" y="311166"/>
                    </a:cubicBezTo>
                    <a:cubicBezTo>
                      <a:pt x="345478" y="292116"/>
                      <a:pt x="368242" y="270971"/>
                      <a:pt x="386817" y="254778"/>
                    </a:cubicBezTo>
                    <a:lnTo>
                      <a:pt x="386817" y="254778"/>
                    </a:lnTo>
                    <a:cubicBezTo>
                      <a:pt x="455967" y="195151"/>
                      <a:pt x="528358" y="139335"/>
                      <a:pt x="603604" y="87615"/>
                    </a:cubicBezTo>
                    <a:cubicBezTo>
                      <a:pt x="626179" y="72279"/>
                      <a:pt x="636181" y="55515"/>
                      <a:pt x="633323" y="40942"/>
                    </a:cubicBezTo>
                    <a:cubicBezTo>
                      <a:pt x="628942" y="18559"/>
                      <a:pt x="594651" y="175"/>
                      <a:pt x="526644" y="-968"/>
                    </a:cubicBezTo>
                    <a:cubicBezTo>
                      <a:pt x="350431" y="-3921"/>
                      <a:pt x="154406" y="53515"/>
                      <a:pt x="-1994" y="135145"/>
                    </a:cubicBezTo>
                    <a:lnTo>
                      <a:pt x="-471" y="135811"/>
                    </a:lnTo>
                    <a:lnTo>
                      <a:pt x="-1898" y="135145"/>
                    </a:lnTo>
                    <a:cubicBezTo>
                      <a:pt x="-4566" y="277924"/>
                      <a:pt x="30962" y="418798"/>
                      <a:pt x="101160" y="543195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  <p:sp>
            <p:nvSpPr>
              <p:cNvPr id="9" name="Forma Livre: Forma 7">
                <a:extLst>
                  <a:ext uri="{FF2B5EF4-FFF2-40B4-BE49-F238E27FC236}">
                    <a16:creationId xmlns:a16="http://schemas.microsoft.com/office/drawing/2014/main" id="{D68A7C72-2599-4F04-AC12-97A32FD149C7}"/>
                  </a:ext>
                </a:extLst>
              </p:cNvPr>
              <p:cNvSpPr/>
              <p:nvPr/>
            </p:nvSpPr>
            <p:spPr>
              <a:xfrm>
                <a:off x="6124479" y="3038318"/>
                <a:ext cx="538824" cy="695576"/>
              </a:xfrm>
              <a:custGeom>
                <a:avLst/>
                <a:gdLst>
                  <a:gd name="connsiteX0" fmla="*/ 266376 w 538824"/>
                  <a:gd name="connsiteY0" fmla="*/ 694500 h 695576"/>
                  <a:gd name="connsiteX1" fmla="*/ 369341 w 538824"/>
                  <a:gd name="connsiteY1" fmla="*/ 388747 h 695576"/>
                  <a:gd name="connsiteX2" fmla="*/ 400774 w 538824"/>
                  <a:gd name="connsiteY2" fmla="*/ 311405 h 695576"/>
                  <a:gd name="connsiteX3" fmla="*/ 400774 w 538824"/>
                  <a:gd name="connsiteY3" fmla="*/ 311405 h 695576"/>
                  <a:gd name="connsiteX4" fmla="*/ 524599 w 538824"/>
                  <a:gd name="connsiteY4" fmla="*/ 67469 h 695576"/>
                  <a:gd name="connsiteX5" fmla="*/ 531362 w 538824"/>
                  <a:gd name="connsiteY5" fmla="*/ 12510 h 695576"/>
                  <a:gd name="connsiteX6" fmla="*/ 417062 w 538824"/>
                  <a:gd name="connsiteY6" fmla="*/ 20415 h 695576"/>
                  <a:gd name="connsiteX7" fmla="*/ -2038 w 538824"/>
                  <a:gd name="connsiteY7" fmla="*/ 369983 h 695576"/>
                  <a:gd name="connsiteX8" fmla="*/ -2038 w 538824"/>
                  <a:gd name="connsiteY8" fmla="*/ 369983 h 695576"/>
                  <a:gd name="connsiteX9" fmla="*/ 266090 w 538824"/>
                  <a:gd name="connsiteY9" fmla="*/ 694404 h 695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8824" h="695576">
                    <a:moveTo>
                      <a:pt x="266376" y="694500"/>
                    </a:moveTo>
                    <a:cubicBezTo>
                      <a:pt x="297427" y="591249"/>
                      <a:pt x="329811" y="487903"/>
                      <a:pt x="369341" y="388747"/>
                    </a:cubicBezTo>
                    <a:cubicBezTo>
                      <a:pt x="379627" y="363220"/>
                      <a:pt x="390868" y="334074"/>
                      <a:pt x="400774" y="311405"/>
                    </a:cubicBezTo>
                    <a:lnTo>
                      <a:pt x="400774" y="311405"/>
                    </a:lnTo>
                    <a:cubicBezTo>
                      <a:pt x="437540" y="227870"/>
                      <a:pt x="478879" y="146431"/>
                      <a:pt x="524599" y="67469"/>
                    </a:cubicBezTo>
                    <a:cubicBezTo>
                      <a:pt x="538410" y="43848"/>
                      <a:pt x="540219" y="24512"/>
                      <a:pt x="531362" y="12510"/>
                    </a:cubicBezTo>
                    <a:cubicBezTo>
                      <a:pt x="517835" y="-5874"/>
                      <a:pt x="478974" y="-7778"/>
                      <a:pt x="417062" y="20415"/>
                    </a:cubicBezTo>
                    <a:cubicBezTo>
                      <a:pt x="256564" y="93282"/>
                      <a:pt x="104164" y="229204"/>
                      <a:pt x="-2038" y="369983"/>
                    </a:cubicBezTo>
                    <a:lnTo>
                      <a:pt x="-2038" y="369983"/>
                    </a:lnTo>
                    <a:cubicBezTo>
                      <a:pt x="56826" y="500094"/>
                      <a:pt x="149408" y="612108"/>
                      <a:pt x="266090" y="694404"/>
                    </a:cubicBez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 dirty="0"/>
              </a:p>
            </p:txBody>
          </p:sp>
        </p:grpSp>
        <p:pic>
          <p:nvPicPr>
            <p:cNvPr id="5" name="Imagem 4" descr="Uma imagem contendo objeto, relógio&#10;&#10;Descrição gerada automaticamente">
              <a:extLst>
                <a:ext uri="{FF2B5EF4-FFF2-40B4-BE49-F238E27FC236}">
                  <a16:creationId xmlns:a16="http://schemas.microsoft.com/office/drawing/2014/main" id="{4BC9A938-F7BB-8C36-F52F-4160B2CB1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415859" y="5372125"/>
              <a:ext cx="1531732" cy="450000"/>
            </a:xfrm>
            <a:prstGeom prst="rect">
              <a:avLst/>
            </a:prstGeom>
          </p:spPr>
        </p:pic>
      </p:grpSp>
      <p:sp>
        <p:nvSpPr>
          <p:cNvPr id="10" name="Google Shape;183;p1">
            <a:extLst>
              <a:ext uri="{FF2B5EF4-FFF2-40B4-BE49-F238E27FC236}">
                <a16:creationId xmlns:a16="http://schemas.microsoft.com/office/drawing/2014/main" id="{5C37DC54-1785-F8E4-AFAD-441EDBEFDA4E}"/>
              </a:ext>
            </a:extLst>
          </p:cNvPr>
          <p:cNvSpPr txBox="1"/>
          <p:nvPr/>
        </p:nvSpPr>
        <p:spPr>
          <a:xfrm>
            <a:off x="1757899" y="5304757"/>
            <a:ext cx="268101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1" u="none" strike="noStrike" cap="none" dirty="0">
                <a:solidFill>
                  <a:srgbClr val="C8C8C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LOGO COP</a:t>
            </a:r>
            <a:endParaRPr sz="1050" b="1" i="1" u="none" strike="noStrike" cap="none" dirty="0">
              <a:solidFill>
                <a:srgbClr val="C8C8C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74EA6673-1199-D306-D9B0-72EE1BC752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626195">
            <a:off x="-3219527" y="-2103619"/>
            <a:ext cx="9888393" cy="94257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8"/>
          <p:cNvPicPr preferRelativeResize="0"/>
          <p:nvPr/>
        </p:nvPicPr>
        <p:blipFill rotWithShape="1">
          <a:blip r:embed="rId3">
            <a:alphaModFix/>
          </a:blip>
          <a:srcRect l="26809" t="7987" r="-1145"/>
          <a:stretch/>
        </p:blipFill>
        <p:spPr>
          <a:xfrm>
            <a:off x="0" y="-1"/>
            <a:ext cx="9718856" cy="69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8"/>
          <p:cNvSpPr/>
          <p:nvPr/>
        </p:nvSpPr>
        <p:spPr>
          <a:xfrm flipH="1">
            <a:off x="1985097" y="-1"/>
            <a:ext cx="10206900" cy="6913500"/>
          </a:xfrm>
          <a:prstGeom prst="rect">
            <a:avLst/>
          </a:prstGeom>
          <a:gradFill>
            <a:gsLst>
              <a:gs pos="0">
                <a:schemeClr val="accent4"/>
              </a:gs>
              <a:gs pos="38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91" name="Google Shape;291;p8"/>
          <p:cNvSpPr/>
          <p:nvPr/>
        </p:nvSpPr>
        <p:spPr>
          <a:xfrm rot="864164" flipH="1">
            <a:off x="4308168" y="-4496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292" name="Google Shape;29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20000">
            <a:off x="5686601" y="-1609855"/>
            <a:ext cx="6986207" cy="8391716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8"/>
          <p:cNvSpPr/>
          <p:nvPr/>
        </p:nvSpPr>
        <p:spPr>
          <a:xfrm rot="-3002010">
            <a:off x="5797385" y="-1221029"/>
            <a:ext cx="6963739" cy="8754628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5253671" y="1281201"/>
            <a:ext cx="6357336" cy="3826044"/>
          </a:xfrm>
          <a:prstGeom prst="roundRect">
            <a:avLst>
              <a:gd name="adj" fmla="val 2395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95" name="Google Shape;295;p8"/>
          <p:cNvSpPr txBox="1"/>
          <p:nvPr/>
        </p:nvSpPr>
        <p:spPr>
          <a:xfrm>
            <a:off x="5560242" y="1622796"/>
            <a:ext cx="6050764" cy="290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400" b="1" i="1" u="none" strike="noStrike" cap="none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Para refletir</a:t>
            </a:r>
            <a:endParaRPr sz="2400" b="1" i="0" u="none" strike="noStrike" cap="none" dirty="0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>
              <a:lnSpc>
                <a:spcPct val="130000"/>
              </a:lnSpc>
              <a:spcBef>
                <a:spcPts val="1600"/>
              </a:spcBef>
              <a:buSzPts val="2200"/>
            </a:pPr>
            <a:r>
              <a:rPr lang="pt-BR" sz="2400" dirty="0">
                <a:solidFill>
                  <a:schemeClr val="dk1"/>
                </a:solidFill>
                <a:latin typeface="Nunito"/>
                <a:sym typeface="Nunito"/>
              </a:rPr>
              <a:t>Para apresentar um produto ou serviço para o cliente, ele precisa estar 100% pronto.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400" i="0" u="none" strike="noStrike" cap="none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6" name="Google Shape;296;p8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97" name="Google Shape;297;p8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10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98" name="Google Shape;298;p8"/>
          <p:cNvSpPr/>
          <p:nvPr/>
        </p:nvSpPr>
        <p:spPr>
          <a:xfrm>
            <a:off x="5678347" y="4303274"/>
            <a:ext cx="1530600" cy="534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Exo 2 ExtraBold"/>
              <a:buNone/>
            </a:pPr>
            <a:r>
              <a:rPr lang="pt-BR" sz="1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Concordo</a:t>
            </a:r>
            <a:endParaRPr sz="18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7364902" y="4303274"/>
            <a:ext cx="1530600" cy="5340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Exo 2 ExtraBold"/>
              <a:buNone/>
            </a:pPr>
            <a:r>
              <a:rPr lang="pt-BR" sz="1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Discordo</a:t>
            </a:r>
            <a:endParaRPr sz="18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med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908189" y="0"/>
            <a:ext cx="1028381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9"/>
          <p:cNvSpPr/>
          <p:nvPr/>
        </p:nvSpPr>
        <p:spPr>
          <a:xfrm>
            <a:off x="0" y="-1"/>
            <a:ext cx="7974840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6" name="Google Shape;306;p9"/>
          <p:cNvSpPr/>
          <p:nvPr/>
        </p:nvSpPr>
        <p:spPr>
          <a:xfrm rot="-5018215">
            <a:off x="-7296168" y="-3337511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307" name="Google Shape;307;p9"/>
          <p:cNvSpPr/>
          <p:nvPr/>
        </p:nvSpPr>
        <p:spPr>
          <a:xfrm rot="-3298156">
            <a:off x="-10984762" y="-6276825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308" name="Google Shape;308;p9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9" name="Google Shape;309;p9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11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310" name="Google Shape;310;p9"/>
          <p:cNvSpPr txBox="1"/>
          <p:nvPr/>
        </p:nvSpPr>
        <p:spPr>
          <a:xfrm>
            <a:off x="693116" y="1918989"/>
            <a:ext cx="4315328" cy="26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verdade é que apesar d</a:t>
            </a: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 muitas empreendedoras acreditarem que sua solução precisa estar “perfeita”, </a:t>
            </a:r>
            <a:r>
              <a:rPr lang="pt-BR" sz="20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para apresentar o seu produto ou serviço para o cliente, ele não precisa estar 100% pronto.</a:t>
            </a:r>
            <a:endParaRPr sz="1800" dirty="0"/>
          </a:p>
        </p:txBody>
      </p:sp>
      <p:sp>
        <p:nvSpPr>
          <p:cNvPr id="311" name="Google Shape;311;p9"/>
          <p:cNvSpPr/>
          <p:nvPr/>
        </p:nvSpPr>
        <p:spPr>
          <a:xfrm>
            <a:off x="753977" y="1134167"/>
            <a:ext cx="2775035" cy="55004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Exo 2 ExtraBold"/>
              <a:buNone/>
            </a:pPr>
            <a:r>
              <a:rPr lang="pt-BR" sz="1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Não Precisa estar 100%</a:t>
            </a:r>
            <a:endParaRPr sz="18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11"/>
          <p:cNvPicPr preferRelativeResize="0"/>
          <p:nvPr/>
        </p:nvPicPr>
        <p:blipFill rotWithShape="1">
          <a:blip r:embed="rId3">
            <a:alphaModFix/>
          </a:blip>
          <a:srcRect l="19769" r="5676"/>
          <a:stretch/>
        </p:blipFill>
        <p:spPr>
          <a:xfrm>
            <a:off x="-13868" y="0"/>
            <a:ext cx="766646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1"/>
          <p:cNvSpPr/>
          <p:nvPr/>
        </p:nvSpPr>
        <p:spPr>
          <a:xfrm flipH="1">
            <a:off x="3404282" y="-1"/>
            <a:ext cx="8787715" cy="6913500"/>
          </a:xfrm>
          <a:prstGeom prst="rect">
            <a:avLst/>
          </a:prstGeom>
          <a:gradFill>
            <a:gsLst>
              <a:gs pos="0">
                <a:schemeClr val="lt1"/>
              </a:gs>
              <a:gs pos="50000">
                <a:schemeClr val="lt1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36" name="Google Shape;336;p11"/>
          <p:cNvSpPr/>
          <p:nvPr/>
        </p:nvSpPr>
        <p:spPr>
          <a:xfrm rot="1473581" flipH="1">
            <a:off x="3983501" y="127851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37" name="Google Shape;33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50838" flipH="1">
            <a:off x="4548608" y="-157739"/>
            <a:ext cx="9118825" cy="717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20000">
            <a:off x="5528903" y="-1454109"/>
            <a:ext cx="7053220" cy="847221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1"/>
          <p:cNvSpPr/>
          <p:nvPr/>
        </p:nvSpPr>
        <p:spPr>
          <a:xfrm>
            <a:off x="6091230" y="1057275"/>
            <a:ext cx="5724000" cy="4743528"/>
          </a:xfrm>
          <a:prstGeom prst="roundRect">
            <a:avLst>
              <a:gd name="adj" fmla="val 2395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40" name="Google Shape;340;p11"/>
          <p:cNvSpPr txBox="1"/>
          <p:nvPr/>
        </p:nvSpPr>
        <p:spPr>
          <a:xfrm>
            <a:off x="6372224" y="1419753"/>
            <a:ext cx="5219701" cy="4018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400" b="1" i="1" u="none" strike="noStrike" cap="none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Como evitar tal situação?</a:t>
            </a:r>
            <a:endParaRPr sz="2400" b="1" i="1" u="none" strike="noStrike" cap="none" dirty="0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Uma das formas de fazer isso, é explorando um conceito que nos anos 2000 começou a ganhar força no mundo empreendedor, chamado de “</a:t>
            </a:r>
            <a:r>
              <a:rPr lang="pt-BR" sz="1800" b="1" i="0" u="none" strike="noStrike" cap="none" dirty="0">
                <a:solidFill>
                  <a:srgbClr val="F06478"/>
                </a:solidFill>
                <a:latin typeface="Nunito"/>
                <a:ea typeface="Nunito"/>
                <a:cs typeface="Nunito"/>
                <a:sym typeface="Nunito"/>
              </a:rPr>
              <a:t>Produto Mínimo Viável</a:t>
            </a:r>
            <a:r>
              <a:rPr lang="pt-BR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” ou </a:t>
            </a:r>
            <a:r>
              <a:rPr lang="pt-BR" sz="1800" b="1" i="0" u="none" strike="noStrike" cap="none" dirty="0">
                <a:solidFill>
                  <a:srgbClr val="F06478"/>
                </a:solidFill>
                <a:latin typeface="Nunito"/>
                <a:ea typeface="Nunito"/>
                <a:cs typeface="Nunito"/>
                <a:sym typeface="Nunito"/>
              </a:rPr>
              <a:t>MVP</a:t>
            </a:r>
            <a:r>
              <a:rPr lang="pt-BR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</a:t>
            </a:r>
            <a:r>
              <a:rPr lang="pt-BR" sz="1800" i="0" u="none" strike="noStrike" cap="none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Minimum</a:t>
            </a:r>
            <a:r>
              <a:rPr lang="pt-BR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1800" i="0" u="none" strike="noStrike" cap="none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Viable</a:t>
            </a:r>
            <a:r>
              <a:rPr lang="pt-BR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1800" i="0" u="none" strike="noStrike" cap="none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Product</a:t>
            </a:r>
            <a:r>
              <a:rPr lang="pt-BR" sz="1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 que nada mais é do que uma versão simples do produto ou serviço que se quer oferecer para permitir a coleta das impressões dos clientes </a:t>
            </a:r>
            <a:r>
              <a:rPr lang="pt-BR" sz="1800" b="1" i="0" u="none" strike="noStrike" cap="none" dirty="0">
                <a:solidFill>
                  <a:srgbClr val="F06478"/>
                </a:solidFill>
                <a:latin typeface="Nunito"/>
                <a:ea typeface="Nunito"/>
                <a:cs typeface="Nunito"/>
                <a:sym typeface="Nunito"/>
              </a:rPr>
              <a:t>com o mínimo de gasto e esforço e o mais rápido possível.</a:t>
            </a:r>
            <a:endParaRPr sz="18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1" name="Google Shape;341;p11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42" name="Google Shape;342;p11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12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13"/>
          <p:cNvPicPr preferRelativeResize="0"/>
          <p:nvPr/>
        </p:nvPicPr>
        <p:blipFill rotWithShape="1">
          <a:blip r:embed="rId3">
            <a:alphaModFix/>
          </a:blip>
          <a:srcRect l="-6754" r="23277"/>
          <a:stretch/>
        </p:blipFill>
        <p:spPr>
          <a:xfrm>
            <a:off x="4526440" y="0"/>
            <a:ext cx="766555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3"/>
          <p:cNvSpPr/>
          <p:nvPr/>
        </p:nvSpPr>
        <p:spPr>
          <a:xfrm>
            <a:off x="0" y="-1"/>
            <a:ext cx="9125100" cy="6858000"/>
          </a:xfrm>
          <a:prstGeom prst="rect">
            <a:avLst/>
          </a:prstGeom>
          <a:gradFill>
            <a:gsLst>
              <a:gs pos="0">
                <a:schemeClr val="dk2"/>
              </a:gs>
              <a:gs pos="64000">
                <a:schemeClr val="dk2"/>
              </a:gs>
              <a:gs pos="85000">
                <a:srgbClr val="F06478">
                  <a:alpha val="0"/>
                </a:srgbClr>
              </a:gs>
              <a:gs pos="100000">
                <a:srgbClr val="F06478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368" name="Google Shape;36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781831" flipH="1">
            <a:off x="3377865" y="-1495162"/>
            <a:ext cx="12827102" cy="100906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9" name="Google Shape;369;p13"/>
          <p:cNvGrpSpPr/>
          <p:nvPr/>
        </p:nvGrpSpPr>
        <p:grpSpPr>
          <a:xfrm rot="1166002">
            <a:off x="130414" y="1657562"/>
            <a:ext cx="944501" cy="888693"/>
            <a:chOff x="194157" y="674041"/>
            <a:chExt cx="944531" cy="888721"/>
          </a:xfrm>
        </p:grpSpPr>
        <p:pic>
          <p:nvPicPr>
            <p:cNvPr id="370" name="Google Shape;370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Google Shape;371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2" name="Google Shape;372;p13"/>
          <p:cNvSpPr txBox="1"/>
          <p:nvPr/>
        </p:nvSpPr>
        <p:spPr>
          <a:xfrm>
            <a:off x="730592" y="1894754"/>
            <a:ext cx="4287143" cy="306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 u="none" strike="noStrike" cap="none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O problema é que, se você não arrisca nada, você arrisca mais.</a:t>
            </a:r>
            <a:endParaRPr sz="3600" b="1" i="0" u="none" strike="noStrike" cap="none" dirty="0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1" u="none" strike="noStrike" cap="none" dirty="0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800" b="1" i="1" u="none" strike="noStrike" cap="none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Erica Jong </a:t>
            </a:r>
            <a:r>
              <a:rPr lang="pt-BR" sz="1800" b="1" i="1" u="none" strike="noStrike" cap="none" dirty="0">
                <a:solidFill>
                  <a:schemeClr val="lt1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– Poetisa e romancista</a:t>
            </a:r>
            <a:endParaRPr sz="1800" b="1" i="0" u="none" strike="noStrike" cap="none" dirty="0">
              <a:solidFill>
                <a:srgbClr val="000000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sp>
        <p:nvSpPr>
          <p:cNvPr id="373" name="Google Shape;373;p13"/>
          <p:cNvSpPr/>
          <p:nvPr/>
        </p:nvSpPr>
        <p:spPr>
          <a:xfrm rot="-3003078" flipH="1">
            <a:off x="-3187913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74" name="Google Shape;374;p13"/>
          <p:cNvSpPr txBox="1"/>
          <p:nvPr/>
        </p:nvSpPr>
        <p:spPr>
          <a:xfrm>
            <a:off x="335792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13</a:t>
            </a:fld>
            <a:endParaRPr sz="1400" b="1" i="0" u="none" strike="noStrike" cap="none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376" name="Google Shape;376;p13"/>
          <p:cNvGrpSpPr/>
          <p:nvPr/>
        </p:nvGrpSpPr>
        <p:grpSpPr>
          <a:xfrm rot="-10186715">
            <a:off x="4692532" y="3626916"/>
            <a:ext cx="944501" cy="888693"/>
            <a:chOff x="194157" y="674041"/>
            <a:chExt cx="944531" cy="888721"/>
          </a:xfrm>
        </p:grpSpPr>
        <p:pic>
          <p:nvPicPr>
            <p:cNvPr id="377" name="Google Shape;377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" name="Google Shape;378;p1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g27bd8fd2756_0_2" descr="Pessoas sentadas ao redor de uma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26520" b="8536"/>
          <a:stretch/>
        </p:blipFill>
        <p:spPr>
          <a:xfrm>
            <a:off x="0" y="-110653"/>
            <a:ext cx="8400909" cy="6968654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27bd8fd2756_0_2"/>
          <p:cNvSpPr/>
          <p:nvPr/>
        </p:nvSpPr>
        <p:spPr>
          <a:xfrm flipH="1">
            <a:off x="4178346" y="-962"/>
            <a:ext cx="8038065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86" name="Google Shape;286;g27bd8fd2756_0_2"/>
          <p:cNvSpPr txBox="1"/>
          <p:nvPr/>
        </p:nvSpPr>
        <p:spPr>
          <a:xfrm>
            <a:off x="7681752" y="2828856"/>
            <a:ext cx="40278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Exo 2 ExtraBold"/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Mas, como fazer isso na prática?</a:t>
            </a:r>
            <a:endParaRPr sz="2000" b="1" i="1" u="none" strike="noStrike" cap="none" dirty="0">
              <a:solidFill>
                <a:schemeClr val="lt1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sp>
        <p:nvSpPr>
          <p:cNvPr id="287" name="Google Shape;287;g27bd8fd2756_0_2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88" name="Google Shape;288;g27bd8fd2756_0_2"/>
          <p:cNvSpPr txBox="1"/>
          <p:nvPr/>
        </p:nvSpPr>
        <p:spPr>
          <a:xfrm>
            <a:off x="11430000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14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89" name="Google Shape;289;g27bd8fd2756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4C5785D4-F5D1-96BE-1B71-1F57EBCC38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-2810395" y="-1576569"/>
            <a:ext cx="11198069" cy="88091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3" name="Google Shape;843;p40"/>
          <p:cNvGrpSpPr/>
          <p:nvPr/>
        </p:nvGrpSpPr>
        <p:grpSpPr>
          <a:xfrm flipH="1"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844" name="Google Shape;844;p40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5" name="Google Shape;845;p40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3D3D3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846" name="Google Shape;846;p40"/>
          <p:cNvSpPr/>
          <p:nvPr/>
        </p:nvSpPr>
        <p:spPr>
          <a:xfrm rot="397122" flipH="1">
            <a:off x="-1909549" y="721334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47" name="Google Shape;84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196459">
            <a:off x="-692067" y="-959871"/>
            <a:ext cx="7053220" cy="8472211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40"/>
          <p:cNvSpPr/>
          <p:nvPr/>
        </p:nvSpPr>
        <p:spPr>
          <a:xfrm>
            <a:off x="1876567" y="1815596"/>
            <a:ext cx="8438866" cy="4673404"/>
          </a:xfrm>
          <a:prstGeom prst="roundRect">
            <a:avLst>
              <a:gd name="adj" fmla="val 2395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9" name="Google Shape;849;p40"/>
          <p:cNvSpPr txBox="1"/>
          <p:nvPr/>
        </p:nvSpPr>
        <p:spPr>
          <a:xfrm>
            <a:off x="750627" y="789228"/>
            <a:ext cx="10672549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Com o ciclo do MVP</a:t>
            </a:r>
            <a:endParaRPr dirty="0"/>
          </a:p>
        </p:txBody>
      </p:sp>
      <p:sp>
        <p:nvSpPr>
          <p:cNvPr id="850" name="Google Shape;850;p40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1" name="Google Shape;851;p40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15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852" name="Google Shape;852;p40"/>
          <p:cNvSpPr/>
          <p:nvPr/>
        </p:nvSpPr>
        <p:spPr>
          <a:xfrm>
            <a:off x="4758470" y="2822141"/>
            <a:ext cx="2672763" cy="2672763"/>
          </a:xfrm>
          <a:prstGeom prst="ellipse">
            <a:avLst/>
          </a:prstGeom>
          <a:gradFill>
            <a:gsLst>
              <a:gs pos="0">
                <a:schemeClr val="dk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53" name="Google Shape;853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4247981" flipH="1">
            <a:off x="10655231" y="-1264982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98294" y="2152073"/>
            <a:ext cx="3911276" cy="41333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5" name="Google Shape;855;p40"/>
          <p:cNvGrpSpPr/>
          <p:nvPr/>
        </p:nvGrpSpPr>
        <p:grpSpPr>
          <a:xfrm>
            <a:off x="5085818" y="3559087"/>
            <a:ext cx="2020364" cy="1186422"/>
            <a:chOff x="5434011" y="3038318"/>
            <a:chExt cx="1326071" cy="779206"/>
          </a:xfrm>
        </p:grpSpPr>
        <p:sp>
          <p:nvSpPr>
            <p:cNvPr id="856" name="Google Shape;856;p40"/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7" name="Google Shape;857;p40"/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8" name="Google Shape;858;p40"/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9" name="Google Shape;859;p40"/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781" y="1362344"/>
            <a:ext cx="3911276" cy="413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41"/>
          <p:cNvSpPr/>
          <p:nvPr/>
        </p:nvSpPr>
        <p:spPr>
          <a:xfrm flipH="1">
            <a:off x="6429342" y="-1"/>
            <a:ext cx="5762657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6" name="Google Shape;866;p41"/>
          <p:cNvSpPr/>
          <p:nvPr/>
        </p:nvSpPr>
        <p:spPr>
          <a:xfrm rot="5696919" flipH="1">
            <a:off x="6405728" y="-2680166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867" name="Google Shape;867;p41"/>
          <p:cNvSpPr/>
          <p:nvPr/>
        </p:nvSpPr>
        <p:spPr>
          <a:xfrm rot="2320750" flipH="1">
            <a:off x="5545121" y="-8286821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868" name="Google Shape;868;p41"/>
          <p:cNvSpPr txBox="1"/>
          <p:nvPr/>
        </p:nvSpPr>
        <p:spPr>
          <a:xfrm>
            <a:off x="6207502" y="1367462"/>
            <a:ext cx="5327755" cy="28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800" b="1" i="1" u="none" strike="noStrike" cap="none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Ciclo do MVP</a:t>
            </a:r>
            <a:endParaRPr sz="2800" b="1" i="1" u="none" strike="noStrike" cap="none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A proposta dessa ferramenta é passar por</a:t>
            </a:r>
            <a:b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</a:br>
            <a: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3 passos principais: </a:t>
            </a:r>
            <a:r>
              <a:rPr lang="pt-BR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Construir - Medir - Aprender</a:t>
            </a:r>
            <a: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.</a:t>
            </a:r>
            <a:b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</a:br>
            <a: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Cada passo desse gerará um resultado, na ordem: </a:t>
            </a:r>
            <a:r>
              <a:rPr lang="pt-BR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Produto - Dados - Ideias.</a:t>
            </a:r>
            <a:endParaRPr sz="18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Vamos entender melhor como ele funciona</a:t>
            </a:r>
            <a:r>
              <a:rPr lang="pt-BR" sz="1800" b="1" dirty="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.</a:t>
            </a:r>
            <a:endParaRPr sz="1800" b="1" i="0" u="none" strike="noStrike" cap="none" dirty="0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869" name="Google Shape;869;p41"/>
          <p:cNvSpPr/>
          <p:nvPr/>
        </p:nvSpPr>
        <p:spPr>
          <a:xfrm rot="-3003078" flipH="1">
            <a:off x="-3187913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870" name="Google Shape;870;p41"/>
          <p:cNvSpPr txBox="1"/>
          <p:nvPr/>
        </p:nvSpPr>
        <p:spPr>
          <a:xfrm>
            <a:off x="335792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16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872" name="Google Shape;872;p41"/>
          <p:cNvSpPr/>
          <p:nvPr/>
        </p:nvSpPr>
        <p:spPr>
          <a:xfrm>
            <a:off x="1731376" y="2029531"/>
            <a:ext cx="2672763" cy="2672763"/>
          </a:xfrm>
          <a:prstGeom prst="ellipse">
            <a:avLst/>
          </a:prstGeom>
          <a:gradFill>
            <a:gsLst>
              <a:gs pos="0">
                <a:schemeClr val="dk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73" name="Google Shape;873;p41"/>
          <p:cNvGrpSpPr/>
          <p:nvPr/>
        </p:nvGrpSpPr>
        <p:grpSpPr>
          <a:xfrm>
            <a:off x="2052305" y="2769358"/>
            <a:ext cx="2020364" cy="1186422"/>
            <a:chOff x="5434011" y="3038318"/>
            <a:chExt cx="1326071" cy="779206"/>
          </a:xfrm>
        </p:grpSpPr>
        <p:sp>
          <p:nvSpPr>
            <p:cNvPr id="874" name="Google Shape;874;p41"/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75" name="Google Shape;875;p41"/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76" name="Google Shape;876;p41"/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77" name="Google Shape;877;p41"/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42"/>
          <p:cNvGrpSpPr/>
          <p:nvPr/>
        </p:nvGrpSpPr>
        <p:grpSpPr>
          <a:xfrm>
            <a:off x="20213" y="-3046"/>
            <a:ext cx="12192000" cy="6864083"/>
            <a:chOff x="0" y="-6083"/>
            <a:chExt cx="12192000" cy="6864083"/>
          </a:xfrm>
        </p:grpSpPr>
        <p:pic>
          <p:nvPicPr>
            <p:cNvPr id="884" name="Google Shape;884;p42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5" name="Google Shape;885;p42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886" name="Google Shape;886;p42"/>
          <p:cNvSpPr/>
          <p:nvPr/>
        </p:nvSpPr>
        <p:spPr>
          <a:xfrm rot="-2700000">
            <a:off x="3374929" y="2189039"/>
            <a:ext cx="5400000" cy="5400000"/>
          </a:xfrm>
          <a:prstGeom prst="arc">
            <a:avLst>
              <a:gd name="adj1" fmla="val 18435787"/>
              <a:gd name="adj2" fmla="val 19449943"/>
            </a:avLst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7" name="Google Shape;887;p42"/>
          <p:cNvSpPr txBox="1"/>
          <p:nvPr/>
        </p:nvSpPr>
        <p:spPr>
          <a:xfrm>
            <a:off x="3352780" y="989274"/>
            <a:ext cx="548644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Essa é a fase de desenvolver um produto testável que possa ser apresentado ao cliente para que possam ser coletadas suas percepções.</a:t>
            </a: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8" name="Google Shape;888;p42"/>
          <p:cNvSpPr txBox="1"/>
          <p:nvPr/>
        </p:nvSpPr>
        <p:spPr>
          <a:xfrm>
            <a:off x="5880970" y="2569339"/>
            <a:ext cx="43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9" name="Google Shape;889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58307" flipH="1">
            <a:off x="-4724579" y="-4260651"/>
            <a:ext cx="6789425" cy="8155344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42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891" name="Google Shape;891;p42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17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892" name="Google Shape;892;p42"/>
          <p:cNvGrpSpPr/>
          <p:nvPr/>
        </p:nvGrpSpPr>
        <p:grpSpPr>
          <a:xfrm>
            <a:off x="1893257" y="2812971"/>
            <a:ext cx="8364914" cy="8920106"/>
            <a:chOff x="1893257" y="2812971"/>
            <a:chExt cx="8364914" cy="8920106"/>
          </a:xfrm>
        </p:grpSpPr>
        <p:sp>
          <p:nvSpPr>
            <p:cNvPr id="893" name="Google Shape;893;p42"/>
            <p:cNvSpPr/>
            <p:nvPr/>
          </p:nvSpPr>
          <p:spPr>
            <a:xfrm>
              <a:off x="3399650" y="4438391"/>
              <a:ext cx="5410118" cy="5410118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894" name="Google Shape;894;p4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93257" y="2812971"/>
              <a:ext cx="8364914" cy="8920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43"/>
          <p:cNvGrpSpPr/>
          <p:nvPr/>
        </p:nvGrpSpPr>
        <p:grpSpPr>
          <a:xfrm>
            <a:off x="20213" y="-3046"/>
            <a:ext cx="12192000" cy="6864083"/>
            <a:chOff x="0" y="-6083"/>
            <a:chExt cx="12192000" cy="6864083"/>
          </a:xfrm>
        </p:grpSpPr>
        <p:pic>
          <p:nvPicPr>
            <p:cNvPr id="900" name="Google Shape;900;p43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1" name="Google Shape;901;p43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902" name="Google Shape;902;p43"/>
          <p:cNvSpPr/>
          <p:nvPr/>
        </p:nvSpPr>
        <p:spPr>
          <a:xfrm rot="-2700000">
            <a:off x="3374929" y="2189039"/>
            <a:ext cx="5400000" cy="5400000"/>
          </a:xfrm>
          <a:prstGeom prst="arc">
            <a:avLst>
              <a:gd name="adj1" fmla="val 18435787"/>
              <a:gd name="adj2" fmla="val 19449943"/>
            </a:avLst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3" name="Google Shape;903;p43"/>
          <p:cNvSpPr txBox="1"/>
          <p:nvPr/>
        </p:nvSpPr>
        <p:spPr>
          <a:xfrm>
            <a:off x="2870281" y="712275"/>
            <a:ext cx="645143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É aqui que entra o MVP, a versão de teste do produto apenas para coletar os feedbacks. Essa versão pode ser feita de diversas maneiras, como: maquetes, vídeos, desenhos, entre outros. Como vimos anteriormente. </a:t>
            </a:r>
            <a:endParaRPr/>
          </a:p>
        </p:txBody>
      </p:sp>
      <p:sp>
        <p:nvSpPr>
          <p:cNvPr id="904" name="Google Shape;904;p43"/>
          <p:cNvSpPr txBox="1"/>
          <p:nvPr/>
        </p:nvSpPr>
        <p:spPr>
          <a:xfrm>
            <a:off x="5880970" y="2569339"/>
            <a:ext cx="43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5" name="Google Shape;905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58307" flipH="1">
            <a:off x="-4724579" y="-4260651"/>
            <a:ext cx="6789425" cy="8155344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43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907" name="Google Shape;907;p43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18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908" name="Google Shape;908;p43"/>
          <p:cNvGrpSpPr/>
          <p:nvPr/>
        </p:nvGrpSpPr>
        <p:grpSpPr>
          <a:xfrm rot="-3600000">
            <a:off x="2149929" y="2925265"/>
            <a:ext cx="8364914" cy="8920106"/>
            <a:chOff x="1893257" y="2812971"/>
            <a:chExt cx="8364914" cy="8920106"/>
          </a:xfrm>
        </p:grpSpPr>
        <p:sp>
          <p:nvSpPr>
            <p:cNvPr id="909" name="Google Shape;909;p43"/>
            <p:cNvSpPr/>
            <p:nvPr/>
          </p:nvSpPr>
          <p:spPr>
            <a:xfrm>
              <a:off x="3399650" y="4438391"/>
              <a:ext cx="5410118" cy="5410118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910" name="Google Shape;910;p4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93257" y="2812971"/>
              <a:ext cx="8364914" cy="8920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44"/>
          <p:cNvGrpSpPr/>
          <p:nvPr/>
        </p:nvGrpSpPr>
        <p:grpSpPr>
          <a:xfrm>
            <a:off x="20213" y="-3046"/>
            <a:ext cx="12192000" cy="6864083"/>
            <a:chOff x="0" y="-6083"/>
            <a:chExt cx="12192000" cy="6864083"/>
          </a:xfrm>
        </p:grpSpPr>
        <p:pic>
          <p:nvPicPr>
            <p:cNvPr id="916" name="Google Shape;916;p44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7" name="Google Shape;917;p44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918" name="Google Shape;918;p44"/>
          <p:cNvSpPr/>
          <p:nvPr/>
        </p:nvSpPr>
        <p:spPr>
          <a:xfrm rot="-2700000">
            <a:off x="3374929" y="2189039"/>
            <a:ext cx="5400000" cy="5400000"/>
          </a:xfrm>
          <a:prstGeom prst="arc">
            <a:avLst>
              <a:gd name="adj1" fmla="val 18435787"/>
              <a:gd name="adj2" fmla="val 19449943"/>
            </a:avLst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19" name="Google Shape;919;p44"/>
          <p:cNvSpPr txBox="1"/>
          <p:nvPr/>
        </p:nvSpPr>
        <p:spPr>
          <a:xfrm>
            <a:off x="4041354" y="989274"/>
            <a:ext cx="410929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Essa é a fase de coletar e juntar as informações que os clientes deram para que se possa aprender com elas.</a:t>
            </a:r>
            <a:endParaRPr/>
          </a:p>
        </p:txBody>
      </p:sp>
      <p:sp>
        <p:nvSpPr>
          <p:cNvPr id="920" name="Google Shape;920;p44"/>
          <p:cNvSpPr txBox="1"/>
          <p:nvPr/>
        </p:nvSpPr>
        <p:spPr>
          <a:xfrm>
            <a:off x="5880970" y="2569339"/>
            <a:ext cx="43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1" name="Google Shape;921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58307" flipH="1">
            <a:off x="-4724579" y="-4260651"/>
            <a:ext cx="6789425" cy="8155344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Google Shape;922;p44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923" name="Google Shape;923;p44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19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924" name="Google Shape;924;p44"/>
          <p:cNvGrpSpPr/>
          <p:nvPr/>
        </p:nvGrpSpPr>
        <p:grpSpPr>
          <a:xfrm rot="-7200000">
            <a:off x="2005551" y="2652551"/>
            <a:ext cx="8364914" cy="8920106"/>
            <a:chOff x="1893257" y="2812971"/>
            <a:chExt cx="8364914" cy="8920106"/>
          </a:xfrm>
        </p:grpSpPr>
        <p:sp>
          <p:nvSpPr>
            <p:cNvPr id="925" name="Google Shape;925;p44"/>
            <p:cNvSpPr/>
            <p:nvPr/>
          </p:nvSpPr>
          <p:spPr>
            <a:xfrm>
              <a:off x="3399650" y="4438391"/>
              <a:ext cx="5410118" cy="5410118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926" name="Google Shape;926;p4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93257" y="2812971"/>
              <a:ext cx="8364914" cy="8920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jogando vídeo game&#10;&#10;Descrição gerada automaticamente">
            <a:extLst>
              <a:ext uri="{FF2B5EF4-FFF2-40B4-BE49-F238E27FC236}">
                <a16:creationId xmlns:a16="http://schemas.microsoft.com/office/drawing/2014/main" id="{D25714D6-498E-CAC3-7307-4FE5A7DB24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24"/>
          <a:stretch/>
        </p:blipFill>
        <p:spPr>
          <a:xfrm>
            <a:off x="0" y="0"/>
            <a:ext cx="8911750" cy="6994267"/>
          </a:xfrm>
          <a:prstGeom prst="rect">
            <a:avLst/>
          </a:prstGeom>
        </p:spPr>
      </p:pic>
      <p:sp>
        <p:nvSpPr>
          <p:cNvPr id="108" name="Google Shape;108;p2"/>
          <p:cNvSpPr/>
          <p:nvPr/>
        </p:nvSpPr>
        <p:spPr>
          <a:xfrm flipH="1">
            <a:off x="1987296" y="-2"/>
            <a:ext cx="10487338" cy="6968505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6663607" y="4290036"/>
            <a:ext cx="503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 2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Pilar </a:t>
            </a:r>
            <a:r>
              <a:rPr lang="pt-BR" sz="3200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Modelo de Negócios</a:t>
            </a:r>
            <a:endParaRPr sz="1800" b="0" i="0" u="none" strike="noStrike" cap="none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6635528" y="2761855"/>
            <a:ext cx="538290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Criando e testando rápido</a:t>
            </a:r>
            <a:endParaRPr sz="48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572297">
            <a:off x="9941435" y="-771043"/>
            <a:ext cx="2149677" cy="2582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" name="Google Shape;112;p2"/>
          <p:cNvGrpSpPr/>
          <p:nvPr/>
        </p:nvGrpSpPr>
        <p:grpSpPr>
          <a:xfrm>
            <a:off x="8546152" y="1424026"/>
            <a:ext cx="1561658" cy="917056"/>
            <a:chOff x="5434011" y="3038318"/>
            <a:chExt cx="1326071" cy="779206"/>
          </a:xfrm>
        </p:grpSpPr>
        <p:sp>
          <p:nvSpPr>
            <p:cNvPr id="113" name="Google Shape;113;p2"/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45"/>
          <p:cNvGrpSpPr/>
          <p:nvPr/>
        </p:nvGrpSpPr>
        <p:grpSpPr>
          <a:xfrm>
            <a:off x="20213" y="-3046"/>
            <a:ext cx="12192000" cy="6864083"/>
            <a:chOff x="0" y="-6083"/>
            <a:chExt cx="12192000" cy="6864083"/>
          </a:xfrm>
        </p:grpSpPr>
        <p:pic>
          <p:nvPicPr>
            <p:cNvPr id="932" name="Google Shape;932;p45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3" name="Google Shape;933;p45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934" name="Google Shape;934;p45"/>
          <p:cNvSpPr/>
          <p:nvPr/>
        </p:nvSpPr>
        <p:spPr>
          <a:xfrm rot="-2700000">
            <a:off x="3374929" y="2189039"/>
            <a:ext cx="5400000" cy="5400000"/>
          </a:xfrm>
          <a:prstGeom prst="arc">
            <a:avLst>
              <a:gd name="adj1" fmla="val 18435787"/>
              <a:gd name="adj2" fmla="val 19449943"/>
            </a:avLst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35" name="Google Shape;935;p45"/>
          <p:cNvSpPr txBox="1"/>
          <p:nvPr/>
        </p:nvSpPr>
        <p:spPr>
          <a:xfrm>
            <a:off x="3576133" y="712275"/>
            <a:ext cx="503973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Através do processo de medir surgirão dados, ou seja,  informações que poderão ser analisadas e aplicadas no desenvolvimento</a:t>
            </a:r>
            <a:b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 na melhoria do produto ou serviço.</a:t>
            </a:r>
            <a:endParaRPr/>
          </a:p>
        </p:txBody>
      </p:sp>
      <p:sp>
        <p:nvSpPr>
          <p:cNvPr id="936" name="Google Shape;936;p45"/>
          <p:cNvSpPr txBox="1"/>
          <p:nvPr/>
        </p:nvSpPr>
        <p:spPr>
          <a:xfrm>
            <a:off x="5880970" y="2569339"/>
            <a:ext cx="43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7" name="Google Shape;937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58307" flipH="1">
            <a:off x="-4724579" y="-4260651"/>
            <a:ext cx="6789425" cy="8155344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45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939" name="Google Shape;939;p45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20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940" name="Google Shape;940;p45"/>
          <p:cNvGrpSpPr/>
          <p:nvPr/>
        </p:nvGrpSpPr>
        <p:grpSpPr>
          <a:xfrm rot="10800000">
            <a:off x="1925341" y="2588383"/>
            <a:ext cx="8364914" cy="8920106"/>
            <a:chOff x="1893257" y="2812971"/>
            <a:chExt cx="8364914" cy="8920106"/>
          </a:xfrm>
        </p:grpSpPr>
        <p:sp>
          <p:nvSpPr>
            <p:cNvPr id="941" name="Google Shape;941;p45"/>
            <p:cNvSpPr/>
            <p:nvPr/>
          </p:nvSpPr>
          <p:spPr>
            <a:xfrm>
              <a:off x="3399650" y="4438391"/>
              <a:ext cx="5410118" cy="5410118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942" name="Google Shape;942;p4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93257" y="2812971"/>
              <a:ext cx="8364914" cy="8920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7" name="Google Shape;947;p46"/>
          <p:cNvGrpSpPr/>
          <p:nvPr/>
        </p:nvGrpSpPr>
        <p:grpSpPr>
          <a:xfrm>
            <a:off x="20213" y="-3046"/>
            <a:ext cx="12192000" cy="6864083"/>
            <a:chOff x="0" y="-6083"/>
            <a:chExt cx="12192000" cy="6864083"/>
          </a:xfrm>
        </p:grpSpPr>
        <p:pic>
          <p:nvPicPr>
            <p:cNvPr id="948" name="Google Shape;948;p46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9" name="Google Shape;949;p46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950" name="Google Shape;950;p46"/>
          <p:cNvSpPr/>
          <p:nvPr/>
        </p:nvSpPr>
        <p:spPr>
          <a:xfrm rot="-2700000">
            <a:off x="3374929" y="2189039"/>
            <a:ext cx="5400000" cy="5400000"/>
          </a:xfrm>
          <a:prstGeom prst="arc">
            <a:avLst>
              <a:gd name="adj1" fmla="val 18435787"/>
              <a:gd name="adj2" fmla="val 19449943"/>
            </a:avLst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1" name="Google Shape;951;p46"/>
          <p:cNvSpPr txBox="1"/>
          <p:nvPr/>
        </p:nvSpPr>
        <p:spPr>
          <a:xfrm>
            <a:off x="3710814" y="712275"/>
            <a:ext cx="477037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Essa é a fase de aplicar o que foi aprendido com base na fase anterior, nela é possível entender o motivo da solução não ser viável ou como ela pode melhorar. </a:t>
            </a:r>
            <a:endParaRPr/>
          </a:p>
        </p:txBody>
      </p:sp>
      <p:sp>
        <p:nvSpPr>
          <p:cNvPr id="952" name="Google Shape;952;p46"/>
          <p:cNvSpPr txBox="1"/>
          <p:nvPr/>
        </p:nvSpPr>
        <p:spPr>
          <a:xfrm>
            <a:off x="5880970" y="2569339"/>
            <a:ext cx="43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3" name="Google Shape;953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58307" flipH="1">
            <a:off x="-4724579" y="-4260651"/>
            <a:ext cx="6789425" cy="8155344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46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955" name="Google Shape;955;p46"/>
          <p:cNvSpPr txBox="1"/>
          <p:nvPr/>
        </p:nvSpPr>
        <p:spPr>
          <a:xfrm>
            <a:off x="335791" y="6181223"/>
            <a:ext cx="53624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21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956" name="Google Shape;956;p46"/>
          <p:cNvGrpSpPr/>
          <p:nvPr/>
        </p:nvGrpSpPr>
        <p:grpSpPr>
          <a:xfrm rot="7200000">
            <a:off x="1813047" y="2620467"/>
            <a:ext cx="8364914" cy="8920106"/>
            <a:chOff x="1893257" y="2812971"/>
            <a:chExt cx="8364914" cy="8920106"/>
          </a:xfrm>
        </p:grpSpPr>
        <p:sp>
          <p:nvSpPr>
            <p:cNvPr id="957" name="Google Shape;957;p46"/>
            <p:cNvSpPr/>
            <p:nvPr/>
          </p:nvSpPr>
          <p:spPr>
            <a:xfrm>
              <a:off x="3399650" y="4438391"/>
              <a:ext cx="5410118" cy="5410118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958" name="Google Shape;958;p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93257" y="2812971"/>
              <a:ext cx="8364914" cy="8920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3" name="Google Shape;963;p47"/>
          <p:cNvGrpSpPr/>
          <p:nvPr/>
        </p:nvGrpSpPr>
        <p:grpSpPr>
          <a:xfrm>
            <a:off x="20213" y="-3046"/>
            <a:ext cx="12192000" cy="6864083"/>
            <a:chOff x="0" y="-6083"/>
            <a:chExt cx="12192000" cy="6864083"/>
          </a:xfrm>
        </p:grpSpPr>
        <p:pic>
          <p:nvPicPr>
            <p:cNvPr id="964" name="Google Shape;964;p47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5" name="Google Shape;965;p47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966" name="Google Shape;966;p47"/>
          <p:cNvSpPr/>
          <p:nvPr/>
        </p:nvSpPr>
        <p:spPr>
          <a:xfrm rot="-2700000">
            <a:off x="3374929" y="2189039"/>
            <a:ext cx="5400000" cy="5400000"/>
          </a:xfrm>
          <a:prstGeom prst="arc">
            <a:avLst>
              <a:gd name="adj1" fmla="val 18435787"/>
              <a:gd name="adj2" fmla="val 19449943"/>
            </a:avLst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7" name="Google Shape;967;p47"/>
          <p:cNvSpPr txBox="1"/>
          <p:nvPr/>
        </p:nvSpPr>
        <p:spPr>
          <a:xfrm>
            <a:off x="3710814" y="712275"/>
            <a:ext cx="477037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Essa é a fase de </a:t>
            </a:r>
            <a:r>
              <a:rPr lang="pt-BR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encontrar novas soluções </a:t>
            </a:r>
            <a:r>
              <a:rPr lang="pt-BR"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 base nos aprendizados da fase anterior e ter novas ideias para testar e iniciar novamente o ciclo.</a:t>
            </a:r>
            <a:endParaRPr/>
          </a:p>
        </p:txBody>
      </p:sp>
      <p:sp>
        <p:nvSpPr>
          <p:cNvPr id="968" name="Google Shape;968;p47"/>
          <p:cNvSpPr txBox="1"/>
          <p:nvPr/>
        </p:nvSpPr>
        <p:spPr>
          <a:xfrm>
            <a:off x="5880970" y="2569339"/>
            <a:ext cx="430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9" name="Google Shape;969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758307" flipH="1">
            <a:off x="-4724579" y="-4260651"/>
            <a:ext cx="6789425" cy="8155344"/>
          </a:xfrm>
          <a:prstGeom prst="rect">
            <a:avLst/>
          </a:prstGeom>
          <a:noFill/>
          <a:ln>
            <a:noFill/>
          </a:ln>
        </p:spPr>
      </p:pic>
      <p:sp>
        <p:nvSpPr>
          <p:cNvPr id="970" name="Google Shape;970;p47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971" name="Google Shape;971;p47"/>
          <p:cNvSpPr txBox="1"/>
          <p:nvPr/>
        </p:nvSpPr>
        <p:spPr>
          <a:xfrm>
            <a:off x="335791" y="6181223"/>
            <a:ext cx="53624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22</a:t>
            </a:fld>
            <a:endParaRPr sz="1400" b="1" i="0" u="none" strike="noStrike" cap="none">
              <a:solidFill>
                <a:schemeClr val="dk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972" name="Google Shape;972;p47"/>
          <p:cNvGrpSpPr/>
          <p:nvPr/>
        </p:nvGrpSpPr>
        <p:grpSpPr>
          <a:xfrm rot="3600000">
            <a:off x="1813047" y="2732761"/>
            <a:ext cx="8364914" cy="8920106"/>
            <a:chOff x="1893257" y="2812971"/>
            <a:chExt cx="8364914" cy="8920106"/>
          </a:xfrm>
        </p:grpSpPr>
        <p:sp>
          <p:nvSpPr>
            <p:cNvPr id="973" name="Google Shape;973;p47"/>
            <p:cNvSpPr/>
            <p:nvPr/>
          </p:nvSpPr>
          <p:spPr>
            <a:xfrm>
              <a:off x="3399650" y="4438391"/>
              <a:ext cx="5410118" cy="5410118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974" name="Google Shape;974;p4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93257" y="2812971"/>
              <a:ext cx="8364914" cy="8920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g27bd8fd2756_0_1157"/>
          <p:cNvPicPr preferRelativeResize="0"/>
          <p:nvPr/>
        </p:nvPicPr>
        <p:blipFill rotWithShape="1">
          <a:blip r:embed="rId3">
            <a:alphaModFix/>
          </a:blip>
          <a:srcRect l="9512" r="23967" b="8634"/>
          <a:stretch/>
        </p:blipFill>
        <p:spPr>
          <a:xfrm>
            <a:off x="0" y="-1"/>
            <a:ext cx="748688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g27bd8fd2756_0_1157"/>
          <p:cNvSpPr/>
          <p:nvPr/>
        </p:nvSpPr>
        <p:spPr>
          <a:xfrm flipH="1">
            <a:off x="4208527" y="0"/>
            <a:ext cx="8038065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1" name="Google Shape;661;g27bd8fd2756_0_1157"/>
          <p:cNvSpPr txBox="1"/>
          <p:nvPr/>
        </p:nvSpPr>
        <p:spPr>
          <a:xfrm>
            <a:off x="7905749" y="1959863"/>
            <a:ext cx="37896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3600" b="1" i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Vamos conhecer o exemplo da Bianca?</a:t>
            </a:r>
            <a:endParaRPr/>
          </a:p>
        </p:txBody>
      </p:sp>
      <p:sp>
        <p:nvSpPr>
          <p:cNvPr id="662" name="Google Shape;662;g27bd8fd2756_0_1157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3" name="Google Shape;663;g27bd8fd2756_0_1157"/>
          <p:cNvSpPr txBox="1"/>
          <p:nvPr/>
        </p:nvSpPr>
        <p:spPr>
          <a:xfrm>
            <a:off x="11261562" y="6181224"/>
            <a:ext cx="563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23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664" name="Google Shape;664;g27bd8fd2756_0_1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 flipH="1">
            <a:off x="10057995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A8F5A4F9-AE63-04B5-F4C8-45EC28F1E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184210">
            <a:off x="-2156567" y="-1642146"/>
            <a:ext cx="11198069" cy="880914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g27c4b373095_0_7"/>
          <p:cNvPicPr preferRelativeResize="0"/>
          <p:nvPr/>
        </p:nvPicPr>
        <p:blipFill rotWithShape="1">
          <a:blip r:embed="rId3">
            <a:alphaModFix/>
          </a:blip>
          <a:srcRect l="4979" t="4680"/>
          <a:stretch/>
        </p:blipFill>
        <p:spPr>
          <a:xfrm>
            <a:off x="1937604" y="0"/>
            <a:ext cx="1025439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g27c4b373095_0_7"/>
          <p:cNvSpPr/>
          <p:nvPr/>
        </p:nvSpPr>
        <p:spPr>
          <a:xfrm>
            <a:off x="0" y="-1"/>
            <a:ext cx="7974900" cy="6913500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2" name="Google Shape;672;g27c4b373095_0_7"/>
          <p:cNvSpPr/>
          <p:nvPr/>
        </p:nvSpPr>
        <p:spPr>
          <a:xfrm rot="-5133641">
            <a:off x="-7328970" y="-3141867"/>
            <a:ext cx="12337301" cy="14186103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673" name="Google Shape;673;g27c4b373095_0_7"/>
          <p:cNvSpPr/>
          <p:nvPr/>
        </p:nvSpPr>
        <p:spPr>
          <a:xfrm rot="-3299474">
            <a:off x="-10245610" y="-7117554"/>
            <a:ext cx="15974570" cy="18368435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674" name="Google Shape;674;g27c4b373095_0_7"/>
          <p:cNvSpPr/>
          <p:nvPr/>
        </p:nvSpPr>
        <p:spPr>
          <a:xfrm rot="3003078">
            <a:off x="10550620" y="4708097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5" name="Google Shape;675;g27c4b373095_0_7"/>
          <p:cNvSpPr txBox="1"/>
          <p:nvPr/>
        </p:nvSpPr>
        <p:spPr>
          <a:xfrm>
            <a:off x="11430000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24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676" name="Google Shape;676;g27c4b373095_0_7"/>
          <p:cNvSpPr txBox="1"/>
          <p:nvPr/>
        </p:nvSpPr>
        <p:spPr>
          <a:xfrm>
            <a:off x="668125" y="1428750"/>
            <a:ext cx="4687800" cy="3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Bianca cresceu vendo a mãe costurar, o que lhe despertou paixão pela moda e o sonho de ter sua própria loja de roupas.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 o objetivo de testar as peças rápido e barato, ela resolveu aplicar o Ciclo</a:t>
            </a:r>
            <a:b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 </a:t>
            </a:r>
            <a:r>
              <a:rPr lang="pt-BR" sz="1800" i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Considerações</a:t>
            </a: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b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b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 primeiro passo foi </a:t>
            </a:r>
            <a:r>
              <a:rPr lang="pt-BR" sz="1800" b="1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construir um produto testável: </a:t>
            </a: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um modelo de blazer com o tecido e estilo que ela pretende vender.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77" name="Google Shape;677;g27c4b373095_0_7"/>
          <p:cNvGrpSpPr/>
          <p:nvPr/>
        </p:nvGrpSpPr>
        <p:grpSpPr>
          <a:xfrm rot="-2225200">
            <a:off x="615713" y="5300625"/>
            <a:ext cx="4377549" cy="4666000"/>
            <a:chOff x="1893265" y="2812858"/>
            <a:chExt cx="8364257" cy="8915405"/>
          </a:xfrm>
        </p:grpSpPr>
        <p:sp>
          <p:nvSpPr>
            <p:cNvPr id="678" name="Google Shape;678;g27c4b373095_0_7"/>
            <p:cNvSpPr/>
            <p:nvPr/>
          </p:nvSpPr>
          <p:spPr>
            <a:xfrm>
              <a:off x="3399650" y="4438391"/>
              <a:ext cx="5410200" cy="5410200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79" name="Google Shape;679;g27c4b373095_0_7"/>
            <p:cNvSpPr/>
            <p:nvPr/>
          </p:nvSpPr>
          <p:spPr>
            <a:xfrm>
              <a:off x="3076004" y="4145063"/>
              <a:ext cx="6028289" cy="6028289"/>
            </a:xfrm>
            <a:custGeom>
              <a:avLst/>
              <a:gdLst/>
              <a:ahLst/>
              <a:cxnLst/>
              <a:rect l="l" t="t" r="r" b="b"/>
              <a:pathLst>
                <a:path w="6028289" h="6028289" extrusionOk="0">
                  <a:moveTo>
                    <a:pt x="3014538" y="18245"/>
                  </a:moveTo>
                  <a:cubicBezTo>
                    <a:pt x="3809464" y="16117"/>
                    <a:pt x="4572198" y="332040"/>
                    <a:pt x="5132786" y="895635"/>
                  </a:cubicBezTo>
                  <a:cubicBezTo>
                    <a:pt x="5696381" y="1456232"/>
                    <a:pt x="6012313" y="2218957"/>
                    <a:pt x="6010176" y="3013883"/>
                  </a:cubicBezTo>
                  <a:cubicBezTo>
                    <a:pt x="6012412" y="3808920"/>
                    <a:pt x="5696472" y="4571829"/>
                    <a:pt x="5132786" y="5132501"/>
                  </a:cubicBezTo>
                  <a:cubicBezTo>
                    <a:pt x="4572198" y="5696096"/>
                    <a:pt x="3809464" y="6012020"/>
                    <a:pt x="3014538" y="6009891"/>
                  </a:cubicBezTo>
                  <a:cubicBezTo>
                    <a:pt x="2219612" y="6012020"/>
                    <a:pt x="1456887" y="5696096"/>
                    <a:pt x="896290" y="5132501"/>
                  </a:cubicBezTo>
                  <a:cubicBezTo>
                    <a:pt x="332694" y="4571904"/>
                    <a:pt x="16770" y="3809179"/>
                    <a:pt x="18899" y="3014253"/>
                  </a:cubicBezTo>
                  <a:cubicBezTo>
                    <a:pt x="16770" y="2219327"/>
                    <a:pt x="332694" y="1456603"/>
                    <a:pt x="896290" y="896005"/>
                  </a:cubicBezTo>
                  <a:cubicBezTo>
                    <a:pt x="1456887" y="332410"/>
                    <a:pt x="2219612" y="16487"/>
                    <a:pt x="3014538" y="18615"/>
                  </a:cubicBezTo>
                  <a:moveTo>
                    <a:pt x="3014538" y="109"/>
                  </a:moveTo>
                  <a:cubicBezTo>
                    <a:pt x="1350012" y="109"/>
                    <a:pt x="596" y="1349358"/>
                    <a:pt x="393" y="3013883"/>
                  </a:cubicBezTo>
                  <a:cubicBezTo>
                    <a:pt x="393" y="4678557"/>
                    <a:pt x="1349864" y="6028028"/>
                    <a:pt x="3014538" y="6028028"/>
                  </a:cubicBezTo>
                  <a:cubicBezTo>
                    <a:pt x="4679204" y="6028028"/>
                    <a:pt x="6028683" y="4678557"/>
                    <a:pt x="6028683" y="3013883"/>
                  </a:cubicBezTo>
                  <a:cubicBezTo>
                    <a:pt x="6028683" y="1349210"/>
                    <a:pt x="4679204" y="-262"/>
                    <a:pt x="3014538" y="-2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0" name="Google Shape;680;g27c4b373095_0_7"/>
            <p:cNvSpPr/>
            <p:nvPr/>
          </p:nvSpPr>
          <p:spPr>
            <a:xfrm>
              <a:off x="4340733" y="3660750"/>
              <a:ext cx="3463851" cy="500414"/>
            </a:xfrm>
            <a:custGeom>
              <a:avLst/>
              <a:gdLst/>
              <a:ahLst/>
              <a:cxnLst/>
              <a:rect l="l" t="t" r="r" b="b"/>
              <a:pathLst>
                <a:path w="3463851" h="500414" extrusionOk="0">
                  <a:moveTo>
                    <a:pt x="18899" y="500153"/>
                  </a:moveTo>
                  <a:lnTo>
                    <a:pt x="393" y="468137"/>
                  </a:lnTo>
                  <a:cubicBezTo>
                    <a:pt x="532249" y="161004"/>
                    <a:pt x="1135634" y="-558"/>
                    <a:pt x="1749807" y="-261"/>
                  </a:cubicBezTo>
                  <a:cubicBezTo>
                    <a:pt x="2350304" y="-447"/>
                    <a:pt x="2940734" y="153990"/>
                    <a:pt x="3464244" y="448150"/>
                  </a:cubicBezTo>
                  <a:lnTo>
                    <a:pt x="3445738" y="480351"/>
                  </a:lnTo>
                  <a:cubicBezTo>
                    <a:pt x="2927798" y="189171"/>
                    <a:pt x="2343624" y="36215"/>
                    <a:pt x="1749437" y="36196"/>
                  </a:cubicBezTo>
                  <a:cubicBezTo>
                    <a:pt x="1141852" y="36178"/>
                    <a:pt x="544982" y="196184"/>
                    <a:pt x="18899" y="5001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1" name="Google Shape;681;g27c4b373095_0_7"/>
            <p:cNvSpPr/>
            <p:nvPr/>
          </p:nvSpPr>
          <p:spPr>
            <a:xfrm>
              <a:off x="7605826" y="3934831"/>
              <a:ext cx="224483" cy="266677"/>
            </a:xfrm>
            <a:custGeom>
              <a:avLst/>
              <a:gdLst/>
              <a:ahLst/>
              <a:cxnLst/>
              <a:rect l="l" t="t" r="r" b="b"/>
              <a:pathLst>
                <a:path w="224483" h="266677" extrusionOk="0">
                  <a:moveTo>
                    <a:pt x="9438" y="266678"/>
                  </a:moveTo>
                  <a:lnTo>
                    <a:pt x="0" y="230775"/>
                  </a:lnTo>
                  <a:lnTo>
                    <a:pt x="176552" y="184694"/>
                  </a:lnTo>
                  <a:lnTo>
                    <a:pt x="117516" y="11844"/>
                  </a:lnTo>
                  <a:lnTo>
                    <a:pt x="152494" y="0"/>
                  </a:lnTo>
                  <a:lnTo>
                    <a:pt x="224483" y="210233"/>
                  </a:lnTo>
                  <a:lnTo>
                    <a:pt x="9438" y="2666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2" name="Google Shape;682;g27c4b373095_0_7"/>
            <p:cNvSpPr/>
            <p:nvPr/>
          </p:nvSpPr>
          <p:spPr>
            <a:xfrm>
              <a:off x="2591874" y="7199738"/>
              <a:ext cx="1767365" cy="2989716"/>
            </a:xfrm>
            <a:custGeom>
              <a:avLst/>
              <a:gdLst/>
              <a:ahLst/>
              <a:cxnLst/>
              <a:rect l="l" t="t" r="r" b="b"/>
              <a:pathLst>
                <a:path w="1767365" h="2989716" extrusionOk="0">
                  <a:moveTo>
                    <a:pt x="1749252" y="2989455"/>
                  </a:moveTo>
                  <a:cubicBezTo>
                    <a:pt x="1231719" y="2689650"/>
                    <a:pt x="799131" y="2262910"/>
                    <a:pt x="492294" y="1749523"/>
                  </a:cubicBezTo>
                  <a:cubicBezTo>
                    <a:pt x="176888" y="1219849"/>
                    <a:pt x="7185" y="616169"/>
                    <a:pt x="393" y="-262"/>
                  </a:cubicBezTo>
                  <a:lnTo>
                    <a:pt x="37405" y="-262"/>
                  </a:lnTo>
                  <a:cubicBezTo>
                    <a:pt x="54838" y="1221220"/>
                    <a:pt x="711632" y="2344061"/>
                    <a:pt x="1767758" y="2957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3" name="Google Shape;683;g27c4b373095_0_7"/>
            <p:cNvSpPr/>
            <p:nvPr/>
          </p:nvSpPr>
          <p:spPr>
            <a:xfrm>
              <a:off x="2464365" y="7159209"/>
              <a:ext cx="302580" cy="192281"/>
            </a:xfrm>
            <a:custGeom>
              <a:avLst/>
              <a:gdLst/>
              <a:ahLst/>
              <a:cxnLst/>
              <a:rect l="l" t="t" r="r" b="b"/>
              <a:pathLst>
                <a:path w="302580" h="192281" extrusionOk="0">
                  <a:moveTo>
                    <a:pt x="0" y="167853"/>
                  </a:moveTo>
                  <a:lnTo>
                    <a:pt x="27945" y="192282"/>
                  </a:lnTo>
                  <a:lnTo>
                    <a:pt x="147496" y="54409"/>
                  </a:lnTo>
                  <a:lnTo>
                    <a:pt x="276301" y="183769"/>
                  </a:lnTo>
                  <a:lnTo>
                    <a:pt x="302580" y="157675"/>
                  </a:lnTo>
                  <a:lnTo>
                    <a:pt x="145646" y="0"/>
                  </a:lnTo>
                  <a:lnTo>
                    <a:pt x="0" y="1678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4" name="Google Shape;684;g27c4b373095_0_7"/>
            <p:cNvSpPr/>
            <p:nvPr/>
          </p:nvSpPr>
          <p:spPr>
            <a:xfrm>
              <a:off x="7821056" y="7159395"/>
              <a:ext cx="1767551" cy="3030060"/>
            </a:xfrm>
            <a:custGeom>
              <a:avLst/>
              <a:gdLst/>
              <a:ahLst/>
              <a:cxnLst/>
              <a:rect l="l" t="t" r="r" b="b"/>
              <a:pathLst>
                <a:path w="1767551" h="3030060" extrusionOk="0">
                  <a:moveTo>
                    <a:pt x="18899" y="3029799"/>
                  </a:moveTo>
                  <a:lnTo>
                    <a:pt x="393" y="2997783"/>
                  </a:lnTo>
                  <a:cubicBezTo>
                    <a:pt x="1069427" y="2377372"/>
                    <a:pt x="1728395" y="1235747"/>
                    <a:pt x="1730930" y="-262"/>
                  </a:cubicBezTo>
                  <a:lnTo>
                    <a:pt x="1767943" y="-262"/>
                  </a:lnTo>
                  <a:cubicBezTo>
                    <a:pt x="1768323" y="623424"/>
                    <a:pt x="1601735" y="1235839"/>
                    <a:pt x="1285480" y="1773396"/>
                  </a:cubicBezTo>
                  <a:cubicBezTo>
                    <a:pt x="978264" y="2294075"/>
                    <a:pt x="542041" y="2726793"/>
                    <a:pt x="18899" y="30297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5" name="Google Shape;685;g27c4b373095_0_7"/>
            <p:cNvSpPr/>
            <p:nvPr/>
          </p:nvSpPr>
          <p:spPr>
            <a:xfrm>
              <a:off x="7795518" y="9981071"/>
              <a:ext cx="224853" cy="262051"/>
            </a:xfrm>
            <a:custGeom>
              <a:avLst/>
              <a:gdLst/>
              <a:ahLst/>
              <a:cxnLst/>
              <a:rect l="l" t="t" r="r" b="b"/>
              <a:pathLst>
                <a:path w="224853" h="262051" extrusionOk="0">
                  <a:moveTo>
                    <a:pt x="216711" y="262051"/>
                  </a:moveTo>
                  <a:lnTo>
                    <a:pt x="224853" y="225779"/>
                  </a:lnTo>
                  <a:lnTo>
                    <a:pt x="47007" y="185250"/>
                  </a:lnTo>
                  <a:lnTo>
                    <a:pt x="100490" y="10734"/>
                  </a:lnTo>
                  <a:lnTo>
                    <a:pt x="65143" y="0"/>
                  </a:lnTo>
                  <a:lnTo>
                    <a:pt x="0" y="212454"/>
                  </a:lnTo>
                  <a:lnTo>
                    <a:pt x="216711" y="2620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6" name="Google Shape;686;g27c4b373095_0_7"/>
            <p:cNvSpPr/>
            <p:nvPr/>
          </p:nvSpPr>
          <p:spPr>
            <a:xfrm>
              <a:off x="4671825" y="2927590"/>
              <a:ext cx="438100" cy="487465"/>
            </a:xfrm>
            <a:custGeom>
              <a:avLst/>
              <a:gdLst/>
              <a:ahLst/>
              <a:cxnLst/>
              <a:rect l="l" t="t" r="r" b="b"/>
              <a:pathLst>
                <a:path w="438100" h="487465" extrusionOk="0">
                  <a:moveTo>
                    <a:pt x="309809" y="473994"/>
                  </a:moveTo>
                  <a:cubicBezTo>
                    <a:pt x="268114" y="488096"/>
                    <a:pt x="223421" y="490965"/>
                    <a:pt x="180264" y="482322"/>
                  </a:cubicBezTo>
                  <a:cubicBezTo>
                    <a:pt x="141530" y="474068"/>
                    <a:pt x="106202" y="454322"/>
                    <a:pt x="78849" y="425692"/>
                  </a:cubicBezTo>
                  <a:cubicBezTo>
                    <a:pt x="48461" y="393325"/>
                    <a:pt x="26365" y="354091"/>
                    <a:pt x="14446" y="311323"/>
                  </a:cubicBezTo>
                  <a:cubicBezTo>
                    <a:pt x="4101" y="279066"/>
                    <a:pt x="-599" y="245255"/>
                    <a:pt x="567" y="211388"/>
                  </a:cubicBezTo>
                  <a:cubicBezTo>
                    <a:pt x="1696" y="181500"/>
                    <a:pt x="9080" y="152186"/>
                    <a:pt x="22219" y="125333"/>
                  </a:cubicBezTo>
                  <a:cubicBezTo>
                    <a:pt x="35470" y="98813"/>
                    <a:pt x="54420" y="75550"/>
                    <a:pt x="77738" y="57229"/>
                  </a:cubicBezTo>
                  <a:cubicBezTo>
                    <a:pt x="104351" y="36779"/>
                    <a:pt x="134535" y="21475"/>
                    <a:pt x="166755" y="12073"/>
                  </a:cubicBezTo>
                  <a:cubicBezTo>
                    <a:pt x="189962" y="5041"/>
                    <a:pt x="213965" y="988"/>
                    <a:pt x="238189" y="44"/>
                  </a:cubicBezTo>
                  <a:cubicBezTo>
                    <a:pt x="260823" y="-1177"/>
                    <a:pt x="283512" y="1266"/>
                    <a:pt x="305368" y="7261"/>
                  </a:cubicBezTo>
                  <a:cubicBezTo>
                    <a:pt x="314751" y="9279"/>
                    <a:pt x="323171" y="14442"/>
                    <a:pt x="329241" y="21882"/>
                  </a:cubicBezTo>
                  <a:cubicBezTo>
                    <a:pt x="334460" y="28266"/>
                    <a:pt x="337624" y="36057"/>
                    <a:pt x="338309" y="44274"/>
                  </a:cubicBezTo>
                  <a:cubicBezTo>
                    <a:pt x="338883" y="51936"/>
                    <a:pt x="337218" y="59579"/>
                    <a:pt x="333498" y="66297"/>
                  </a:cubicBezTo>
                  <a:cubicBezTo>
                    <a:pt x="329685" y="72996"/>
                    <a:pt x="323671" y="78160"/>
                    <a:pt x="316472" y="80917"/>
                  </a:cubicBezTo>
                  <a:cubicBezTo>
                    <a:pt x="307274" y="83989"/>
                    <a:pt x="297355" y="83989"/>
                    <a:pt x="288157" y="80917"/>
                  </a:cubicBezTo>
                  <a:cubicBezTo>
                    <a:pt x="272445" y="76531"/>
                    <a:pt x="256141" y="74736"/>
                    <a:pt x="239855" y="75550"/>
                  </a:cubicBezTo>
                  <a:cubicBezTo>
                    <a:pt x="223458" y="76402"/>
                    <a:pt x="207228" y="79326"/>
                    <a:pt x="191553" y="84248"/>
                  </a:cubicBezTo>
                  <a:cubicBezTo>
                    <a:pt x="164645" y="91540"/>
                    <a:pt x="140216" y="105994"/>
                    <a:pt x="120858" y="126073"/>
                  </a:cubicBezTo>
                  <a:cubicBezTo>
                    <a:pt x="103722" y="144913"/>
                    <a:pt x="92969" y="168694"/>
                    <a:pt x="90138" y="193991"/>
                  </a:cubicBezTo>
                  <a:cubicBezTo>
                    <a:pt x="87084" y="224675"/>
                    <a:pt x="90619" y="255655"/>
                    <a:pt x="100502" y="284858"/>
                  </a:cubicBezTo>
                  <a:cubicBezTo>
                    <a:pt x="108774" y="314617"/>
                    <a:pt x="123209" y="342302"/>
                    <a:pt x="142881" y="366102"/>
                  </a:cubicBezTo>
                  <a:cubicBezTo>
                    <a:pt x="159408" y="385663"/>
                    <a:pt x="181689" y="399524"/>
                    <a:pt x="206543" y="405705"/>
                  </a:cubicBezTo>
                  <a:cubicBezTo>
                    <a:pt x="233878" y="411498"/>
                    <a:pt x="262285" y="409759"/>
                    <a:pt x="288712" y="400709"/>
                  </a:cubicBezTo>
                  <a:cubicBezTo>
                    <a:pt x="304813" y="395749"/>
                    <a:pt x="320247" y="388790"/>
                    <a:pt x="334608" y="379982"/>
                  </a:cubicBezTo>
                  <a:cubicBezTo>
                    <a:pt x="349062" y="371117"/>
                    <a:pt x="362146" y="360217"/>
                    <a:pt x="373472" y="347595"/>
                  </a:cubicBezTo>
                  <a:cubicBezTo>
                    <a:pt x="379301" y="340211"/>
                    <a:pt x="387351" y="334900"/>
                    <a:pt x="396419" y="332420"/>
                  </a:cubicBezTo>
                  <a:cubicBezTo>
                    <a:pt x="403508" y="330884"/>
                    <a:pt x="410910" y="331661"/>
                    <a:pt x="417517" y="334641"/>
                  </a:cubicBezTo>
                  <a:cubicBezTo>
                    <a:pt x="424087" y="337694"/>
                    <a:pt x="429528" y="342747"/>
                    <a:pt x="433062" y="349076"/>
                  </a:cubicBezTo>
                  <a:cubicBezTo>
                    <a:pt x="437004" y="355720"/>
                    <a:pt x="438873" y="363381"/>
                    <a:pt x="438429" y="371098"/>
                  </a:cubicBezTo>
                  <a:cubicBezTo>
                    <a:pt x="437985" y="379963"/>
                    <a:pt x="434746" y="388439"/>
                    <a:pt x="429176" y="395342"/>
                  </a:cubicBezTo>
                  <a:cubicBezTo>
                    <a:pt x="414704" y="413978"/>
                    <a:pt x="397030" y="429893"/>
                    <a:pt x="376988" y="442348"/>
                  </a:cubicBezTo>
                  <a:cubicBezTo>
                    <a:pt x="356113" y="455839"/>
                    <a:pt x="333516" y="466481"/>
                    <a:pt x="309809" y="473994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7" name="Google Shape;687;g27c4b373095_0_7"/>
            <p:cNvSpPr/>
            <p:nvPr/>
          </p:nvSpPr>
          <p:spPr>
            <a:xfrm>
              <a:off x="5109479" y="2983584"/>
              <a:ext cx="335733" cy="341296"/>
            </a:xfrm>
            <a:custGeom>
              <a:avLst/>
              <a:gdLst/>
              <a:ahLst/>
              <a:cxnLst/>
              <a:rect l="l" t="t" r="r" b="b"/>
              <a:pathLst>
                <a:path w="335733" h="341296" extrusionOk="0">
                  <a:moveTo>
                    <a:pt x="201941" y="336571"/>
                  </a:moveTo>
                  <a:cubicBezTo>
                    <a:pt x="172090" y="343345"/>
                    <a:pt x="140999" y="342401"/>
                    <a:pt x="111630" y="333795"/>
                  </a:cubicBezTo>
                  <a:cubicBezTo>
                    <a:pt x="84740" y="325357"/>
                    <a:pt x="60940" y="309200"/>
                    <a:pt x="43155" y="287344"/>
                  </a:cubicBezTo>
                  <a:cubicBezTo>
                    <a:pt x="23502" y="262897"/>
                    <a:pt x="10381" y="233861"/>
                    <a:pt x="5032" y="202955"/>
                  </a:cubicBezTo>
                  <a:cubicBezTo>
                    <a:pt x="-113" y="179544"/>
                    <a:pt x="-982" y="155412"/>
                    <a:pt x="2441" y="131705"/>
                  </a:cubicBezTo>
                  <a:cubicBezTo>
                    <a:pt x="5736" y="110718"/>
                    <a:pt x="13434" y="90658"/>
                    <a:pt x="25019" y="72854"/>
                  </a:cubicBezTo>
                  <a:cubicBezTo>
                    <a:pt x="36567" y="55199"/>
                    <a:pt x="51872" y="40283"/>
                    <a:pt x="69805" y="29180"/>
                  </a:cubicBezTo>
                  <a:cubicBezTo>
                    <a:pt x="89755" y="16965"/>
                    <a:pt x="111759" y="8489"/>
                    <a:pt x="134763" y="4196"/>
                  </a:cubicBezTo>
                  <a:cubicBezTo>
                    <a:pt x="164613" y="-2578"/>
                    <a:pt x="195704" y="-1615"/>
                    <a:pt x="225074" y="6972"/>
                  </a:cubicBezTo>
                  <a:cubicBezTo>
                    <a:pt x="251908" y="15318"/>
                    <a:pt x="275708" y="31344"/>
                    <a:pt x="293548" y="53052"/>
                  </a:cubicBezTo>
                  <a:cubicBezTo>
                    <a:pt x="313072" y="77407"/>
                    <a:pt x="326138" y="106314"/>
                    <a:pt x="331486" y="137072"/>
                  </a:cubicBezTo>
                  <a:cubicBezTo>
                    <a:pt x="336631" y="160538"/>
                    <a:pt x="337501" y="184726"/>
                    <a:pt x="334077" y="208507"/>
                  </a:cubicBezTo>
                  <a:cubicBezTo>
                    <a:pt x="330912" y="229678"/>
                    <a:pt x="323288" y="249924"/>
                    <a:pt x="311684" y="267913"/>
                  </a:cubicBezTo>
                  <a:cubicBezTo>
                    <a:pt x="300044" y="285493"/>
                    <a:pt x="284776" y="300391"/>
                    <a:pt x="266899" y="311587"/>
                  </a:cubicBezTo>
                  <a:cubicBezTo>
                    <a:pt x="246949" y="323802"/>
                    <a:pt x="224945" y="332278"/>
                    <a:pt x="201941" y="336571"/>
                  </a:cubicBezTo>
                  <a:close/>
                  <a:moveTo>
                    <a:pt x="189357" y="274575"/>
                  </a:moveTo>
                  <a:cubicBezTo>
                    <a:pt x="204402" y="271743"/>
                    <a:pt x="218338" y="264674"/>
                    <a:pt x="229515" y="254218"/>
                  </a:cubicBezTo>
                  <a:cubicBezTo>
                    <a:pt x="240471" y="243040"/>
                    <a:pt x="247874" y="228882"/>
                    <a:pt x="250798" y="213504"/>
                  </a:cubicBezTo>
                  <a:cubicBezTo>
                    <a:pt x="254425" y="193683"/>
                    <a:pt x="253925" y="173344"/>
                    <a:pt x="249317" y="153728"/>
                  </a:cubicBezTo>
                  <a:cubicBezTo>
                    <a:pt x="245912" y="125283"/>
                    <a:pt x="232384" y="99004"/>
                    <a:pt x="211194" y="79702"/>
                  </a:cubicBezTo>
                  <a:cubicBezTo>
                    <a:pt x="193224" y="65433"/>
                    <a:pt x="169628" y="60289"/>
                    <a:pt x="147347" y="65822"/>
                  </a:cubicBezTo>
                  <a:cubicBezTo>
                    <a:pt x="132338" y="68580"/>
                    <a:pt x="118421" y="75501"/>
                    <a:pt x="107188" y="85809"/>
                  </a:cubicBezTo>
                  <a:cubicBezTo>
                    <a:pt x="96029" y="96709"/>
                    <a:pt x="88533" y="110811"/>
                    <a:pt x="85720" y="126153"/>
                  </a:cubicBezTo>
                  <a:cubicBezTo>
                    <a:pt x="82093" y="145973"/>
                    <a:pt x="82593" y="166312"/>
                    <a:pt x="87201" y="185929"/>
                  </a:cubicBezTo>
                  <a:cubicBezTo>
                    <a:pt x="90773" y="214281"/>
                    <a:pt x="104208" y="240486"/>
                    <a:pt x="125139" y="259955"/>
                  </a:cubicBezTo>
                  <a:cubicBezTo>
                    <a:pt x="143146" y="274445"/>
                    <a:pt x="166834" y="279849"/>
                    <a:pt x="189357" y="27457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8" name="Google Shape;688;g27c4b373095_0_7"/>
            <p:cNvSpPr/>
            <p:nvPr/>
          </p:nvSpPr>
          <p:spPr>
            <a:xfrm>
              <a:off x="5499692" y="2922099"/>
              <a:ext cx="331293" cy="352416"/>
            </a:xfrm>
            <a:custGeom>
              <a:avLst/>
              <a:gdLst/>
              <a:ahLst/>
              <a:cxnLst/>
              <a:rect l="l" t="t" r="r" b="b"/>
              <a:pathLst>
                <a:path w="331293" h="352416" extrusionOk="0">
                  <a:moveTo>
                    <a:pt x="72483" y="351606"/>
                  </a:moveTo>
                  <a:cubicBezTo>
                    <a:pt x="61324" y="353438"/>
                    <a:pt x="49887" y="350644"/>
                    <a:pt x="40837" y="343834"/>
                  </a:cubicBezTo>
                  <a:cubicBezTo>
                    <a:pt x="32398" y="335932"/>
                    <a:pt x="27402" y="325031"/>
                    <a:pt x="26957" y="313483"/>
                  </a:cubicBezTo>
                  <a:lnTo>
                    <a:pt x="1048" y="62906"/>
                  </a:lnTo>
                  <a:cubicBezTo>
                    <a:pt x="-969" y="51617"/>
                    <a:pt x="1715" y="39995"/>
                    <a:pt x="8451" y="30705"/>
                  </a:cubicBezTo>
                  <a:cubicBezTo>
                    <a:pt x="15742" y="22414"/>
                    <a:pt x="26106" y="17454"/>
                    <a:pt x="37136" y="17010"/>
                  </a:cubicBezTo>
                  <a:cubicBezTo>
                    <a:pt x="48036" y="15178"/>
                    <a:pt x="59233" y="17917"/>
                    <a:pt x="68042" y="24598"/>
                  </a:cubicBezTo>
                  <a:cubicBezTo>
                    <a:pt x="76517" y="32315"/>
                    <a:pt x="81514" y="43123"/>
                    <a:pt x="81922" y="54578"/>
                  </a:cubicBezTo>
                  <a:lnTo>
                    <a:pt x="87103" y="100289"/>
                  </a:lnTo>
                  <a:lnTo>
                    <a:pt x="78035" y="84558"/>
                  </a:lnTo>
                  <a:cubicBezTo>
                    <a:pt x="84605" y="61315"/>
                    <a:pt x="98651" y="40883"/>
                    <a:pt x="118009" y="26448"/>
                  </a:cubicBezTo>
                  <a:cubicBezTo>
                    <a:pt x="137903" y="11939"/>
                    <a:pt x="161388" y="3167"/>
                    <a:pt x="185928" y="1095"/>
                  </a:cubicBezTo>
                  <a:cubicBezTo>
                    <a:pt x="208191" y="-2181"/>
                    <a:pt x="230917" y="502"/>
                    <a:pt x="251811" y="8867"/>
                  </a:cubicBezTo>
                  <a:cubicBezTo>
                    <a:pt x="269910" y="17325"/>
                    <a:pt x="284771" y="31426"/>
                    <a:pt x="294190" y="49026"/>
                  </a:cubicBezTo>
                  <a:cubicBezTo>
                    <a:pt x="305831" y="72085"/>
                    <a:pt x="312697" y="97272"/>
                    <a:pt x="314362" y="123052"/>
                  </a:cubicBezTo>
                  <a:lnTo>
                    <a:pt x="331018" y="283503"/>
                  </a:lnTo>
                  <a:cubicBezTo>
                    <a:pt x="333035" y="294884"/>
                    <a:pt x="330445" y="306599"/>
                    <a:pt x="323801" y="316074"/>
                  </a:cubicBezTo>
                  <a:cubicBezTo>
                    <a:pt x="316380" y="324661"/>
                    <a:pt x="305720" y="329750"/>
                    <a:pt x="294375" y="330139"/>
                  </a:cubicBezTo>
                  <a:cubicBezTo>
                    <a:pt x="283087" y="331915"/>
                    <a:pt x="271576" y="329121"/>
                    <a:pt x="262359" y="322366"/>
                  </a:cubicBezTo>
                  <a:cubicBezTo>
                    <a:pt x="253717" y="314593"/>
                    <a:pt x="248646" y="303619"/>
                    <a:pt x="248295" y="292015"/>
                  </a:cubicBezTo>
                  <a:lnTo>
                    <a:pt x="232009" y="135636"/>
                  </a:lnTo>
                  <a:cubicBezTo>
                    <a:pt x="231620" y="116056"/>
                    <a:pt x="224569" y="97180"/>
                    <a:pt x="212022" y="82152"/>
                  </a:cubicBezTo>
                  <a:cubicBezTo>
                    <a:pt x="199586" y="71049"/>
                    <a:pt x="182708" y="66330"/>
                    <a:pt x="166311" y="69383"/>
                  </a:cubicBezTo>
                  <a:cubicBezTo>
                    <a:pt x="144547" y="70660"/>
                    <a:pt x="124338" y="81172"/>
                    <a:pt x="110792" y="98253"/>
                  </a:cubicBezTo>
                  <a:cubicBezTo>
                    <a:pt x="97707" y="116445"/>
                    <a:pt x="92248" y="139023"/>
                    <a:pt x="95616" y="161175"/>
                  </a:cubicBezTo>
                  <a:lnTo>
                    <a:pt x="110607" y="306266"/>
                  </a:lnTo>
                  <a:cubicBezTo>
                    <a:pt x="115233" y="326178"/>
                    <a:pt x="102852" y="346073"/>
                    <a:pt x="82939" y="350700"/>
                  </a:cubicBezTo>
                  <a:cubicBezTo>
                    <a:pt x="79516" y="351496"/>
                    <a:pt x="75999" y="351810"/>
                    <a:pt x="72483" y="351606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89" name="Google Shape;689;g27c4b373095_0_7"/>
            <p:cNvSpPr/>
            <p:nvPr/>
          </p:nvSpPr>
          <p:spPr>
            <a:xfrm>
              <a:off x="5890695" y="2903385"/>
              <a:ext cx="274903" cy="340118"/>
            </a:xfrm>
            <a:custGeom>
              <a:avLst/>
              <a:gdLst/>
              <a:ahLst/>
              <a:cxnLst/>
              <a:rect l="l" t="t" r="r" b="b"/>
              <a:pathLst>
                <a:path w="274903" h="340118" extrusionOk="0">
                  <a:moveTo>
                    <a:pt x="137850" y="339783"/>
                  </a:moveTo>
                  <a:cubicBezTo>
                    <a:pt x="117493" y="339913"/>
                    <a:pt x="97192" y="338173"/>
                    <a:pt x="77149" y="334602"/>
                  </a:cubicBezTo>
                  <a:cubicBezTo>
                    <a:pt x="56922" y="331456"/>
                    <a:pt x="37379" y="324812"/>
                    <a:pt x="19409" y="314985"/>
                  </a:cubicBezTo>
                  <a:cubicBezTo>
                    <a:pt x="12932" y="311487"/>
                    <a:pt x="7658" y="306139"/>
                    <a:pt x="4234" y="299625"/>
                  </a:cubicBezTo>
                  <a:cubicBezTo>
                    <a:pt x="1236" y="293943"/>
                    <a:pt x="-60" y="287521"/>
                    <a:pt x="533" y="281118"/>
                  </a:cubicBezTo>
                  <a:cubicBezTo>
                    <a:pt x="995" y="275325"/>
                    <a:pt x="3272" y="269829"/>
                    <a:pt x="7010" y="265388"/>
                  </a:cubicBezTo>
                  <a:cubicBezTo>
                    <a:pt x="10619" y="260816"/>
                    <a:pt x="15726" y="257671"/>
                    <a:pt x="21445" y="256504"/>
                  </a:cubicBezTo>
                  <a:cubicBezTo>
                    <a:pt x="28181" y="255079"/>
                    <a:pt x="35214" y="256134"/>
                    <a:pt x="41247" y="259465"/>
                  </a:cubicBezTo>
                  <a:cubicBezTo>
                    <a:pt x="57274" y="266942"/>
                    <a:pt x="74096" y="272605"/>
                    <a:pt x="91399" y="276306"/>
                  </a:cubicBezTo>
                  <a:cubicBezTo>
                    <a:pt x="106574" y="279249"/>
                    <a:pt x="122009" y="280674"/>
                    <a:pt x="137480" y="280563"/>
                  </a:cubicBezTo>
                  <a:cubicBezTo>
                    <a:pt x="154155" y="281469"/>
                    <a:pt x="170737" y="277343"/>
                    <a:pt x="185042" y="268719"/>
                  </a:cubicBezTo>
                  <a:cubicBezTo>
                    <a:pt x="194795" y="262223"/>
                    <a:pt x="200532" y="251193"/>
                    <a:pt x="200217" y="239479"/>
                  </a:cubicBezTo>
                  <a:cubicBezTo>
                    <a:pt x="200476" y="230410"/>
                    <a:pt x="196516" y="221712"/>
                    <a:pt x="189484" y="215975"/>
                  </a:cubicBezTo>
                  <a:cubicBezTo>
                    <a:pt x="180119" y="209683"/>
                    <a:pt x="169404" y="205686"/>
                    <a:pt x="158208" y="204316"/>
                  </a:cubicBezTo>
                  <a:lnTo>
                    <a:pt x="91399" y="192657"/>
                  </a:lnTo>
                  <a:cubicBezTo>
                    <a:pt x="67748" y="189659"/>
                    <a:pt x="45577" y="179443"/>
                    <a:pt x="27922" y="163417"/>
                  </a:cubicBezTo>
                  <a:cubicBezTo>
                    <a:pt x="13006" y="148094"/>
                    <a:pt x="4882" y="127422"/>
                    <a:pt x="5344" y="106047"/>
                  </a:cubicBezTo>
                  <a:cubicBezTo>
                    <a:pt x="4604" y="86171"/>
                    <a:pt x="10526" y="66629"/>
                    <a:pt x="22185" y="50527"/>
                  </a:cubicBezTo>
                  <a:cubicBezTo>
                    <a:pt x="34603" y="34002"/>
                    <a:pt x="51314" y="21214"/>
                    <a:pt x="70487" y="13515"/>
                  </a:cubicBezTo>
                  <a:cubicBezTo>
                    <a:pt x="93324" y="4391"/>
                    <a:pt x="117697" y="-254"/>
                    <a:pt x="142292" y="-180"/>
                  </a:cubicBezTo>
                  <a:cubicBezTo>
                    <a:pt x="160946" y="-680"/>
                    <a:pt x="179601" y="1116"/>
                    <a:pt x="197811" y="5187"/>
                  </a:cubicBezTo>
                  <a:cubicBezTo>
                    <a:pt x="215226" y="9037"/>
                    <a:pt x="232048" y="15273"/>
                    <a:pt x="247779" y="23693"/>
                  </a:cubicBezTo>
                  <a:cubicBezTo>
                    <a:pt x="253942" y="26377"/>
                    <a:pt x="258901" y="31263"/>
                    <a:pt x="261659" y="37388"/>
                  </a:cubicBezTo>
                  <a:cubicBezTo>
                    <a:pt x="264472" y="43144"/>
                    <a:pt x="265175" y="49676"/>
                    <a:pt x="263694" y="55894"/>
                  </a:cubicBezTo>
                  <a:cubicBezTo>
                    <a:pt x="262454" y="61872"/>
                    <a:pt x="259789" y="67461"/>
                    <a:pt x="255922" y="72180"/>
                  </a:cubicBezTo>
                  <a:cubicBezTo>
                    <a:pt x="252146" y="76733"/>
                    <a:pt x="246909" y="79861"/>
                    <a:pt x="241116" y="81064"/>
                  </a:cubicBezTo>
                  <a:cubicBezTo>
                    <a:pt x="234158" y="82026"/>
                    <a:pt x="227052" y="80860"/>
                    <a:pt x="220759" y="77732"/>
                  </a:cubicBezTo>
                  <a:cubicBezTo>
                    <a:pt x="208082" y="71199"/>
                    <a:pt x="194665" y="66239"/>
                    <a:pt x="180786" y="62927"/>
                  </a:cubicBezTo>
                  <a:cubicBezTo>
                    <a:pt x="168645" y="60114"/>
                    <a:pt x="156228" y="58744"/>
                    <a:pt x="143773" y="58856"/>
                  </a:cubicBezTo>
                  <a:cubicBezTo>
                    <a:pt x="126858" y="57857"/>
                    <a:pt x="110054" y="62131"/>
                    <a:pt x="95656" y="71070"/>
                  </a:cubicBezTo>
                  <a:cubicBezTo>
                    <a:pt x="85755" y="77862"/>
                    <a:pt x="80036" y="89243"/>
                    <a:pt x="80481" y="101236"/>
                  </a:cubicBezTo>
                  <a:cubicBezTo>
                    <a:pt x="80388" y="109934"/>
                    <a:pt x="83867" y="118298"/>
                    <a:pt x="90104" y="124369"/>
                  </a:cubicBezTo>
                  <a:cubicBezTo>
                    <a:pt x="98247" y="131308"/>
                    <a:pt x="108333" y="135565"/>
                    <a:pt x="118974" y="136583"/>
                  </a:cubicBezTo>
                  <a:lnTo>
                    <a:pt x="185782" y="148241"/>
                  </a:lnTo>
                  <a:cubicBezTo>
                    <a:pt x="210081" y="150981"/>
                    <a:pt x="233029" y="160752"/>
                    <a:pt x="251850" y="176372"/>
                  </a:cubicBezTo>
                  <a:cubicBezTo>
                    <a:pt x="267377" y="191195"/>
                    <a:pt x="275853" y="211922"/>
                    <a:pt x="275168" y="233371"/>
                  </a:cubicBezTo>
                  <a:cubicBezTo>
                    <a:pt x="276797" y="263611"/>
                    <a:pt x="262825" y="292592"/>
                    <a:pt x="238155" y="310173"/>
                  </a:cubicBezTo>
                  <a:cubicBezTo>
                    <a:pt x="208730" y="330456"/>
                    <a:pt x="173586" y="340838"/>
                    <a:pt x="137850" y="33978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0" name="Google Shape;690;g27c4b373095_0_7"/>
            <p:cNvSpPr/>
            <p:nvPr/>
          </p:nvSpPr>
          <p:spPr>
            <a:xfrm>
              <a:off x="6189910" y="2812858"/>
              <a:ext cx="255245" cy="439554"/>
            </a:xfrm>
            <a:custGeom>
              <a:avLst/>
              <a:gdLst/>
              <a:ahLst/>
              <a:cxnLst/>
              <a:rect l="l" t="t" r="r" b="b"/>
              <a:pathLst>
                <a:path w="255245" h="439554" extrusionOk="0">
                  <a:moveTo>
                    <a:pt x="181189" y="439007"/>
                  </a:moveTo>
                  <a:cubicBezTo>
                    <a:pt x="156261" y="438507"/>
                    <a:pt x="131795" y="432160"/>
                    <a:pt x="109754" y="420501"/>
                  </a:cubicBezTo>
                  <a:cubicBezTo>
                    <a:pt x="91617" y="410341"/>
                    <a:pt x="77368" y="394462"/>
                    <a:pt x="69225" y="375345"/>
                  </a:cubicBezTo>
                  <a:cubicBezTo>
                    <a:pt x="60453" y="352749"/>
                    <a:pt x="56955" y="328431"/>
                    <a:pt x="59046" y="304280"/>
                  </a:cubicBezTo>
                  <a:lnTo>
                    <a:pt x="66819" y="162706"/>
                  </a:lnTo>
                  <a:lnTo>
                    <a:pt x="32212" y="160670"/>
                  </a:lnTo>
                  <a:cubicBezTo>
                    <a:pt x="23162" y="160819"/>
                    <a:pt x="14445" y="157358"/>
                    <a:pt x="7968" y="151047"/>
                  </a:cubicBezTo>
                  <a:cubicBezTo>
                    <a:pt x="2342" y="144662"/>
                    <a:pt x="-341" y="136205"/>
                    <a:pt x="566" y="127729"/>
                  </a:cubicBezTo>
                  <a:cubicBezTo>
                    <a:pt x="455" y="119049"/>
                    <a:pt x="4101" y="110758"/>
                    <a:pt x="10559" y="104966"/>
                  </a:cubicBezTo>
                  <a:cubicBezTo>
                    <a:pt x="17647" y="99470"/>
                    <a:pt x="26660" y="97064"/>
                    <a:pt x="35543" y="98303"/>
                  </a:cubicBezTo>
                  <a:lnTo>
                    <a:pt x="70150" y="100154"/>
                  </a:lnTo>
                  <a:lnTo>
                    <a:pt x="73481" y="39638"/>
                  </a:lnTo>
                  <a:cubicBezTo>
                    <a:pt x="73259" y="28109"/>
                    <a:pt x="77812" y="16986"/>
                    <a:pt x="86066" y="8918"/>
                  </a:cubicBezTo>
                  <a:cubicBezTo>
                    <a:pt x="95023" y="1904"/>
                    <a:pt x="106404" y="-1298"/>
                    <a:pt x="117711" y="34"/>
                  </a:cubicBezTo>
                  <a:cubicBezTo>
                    <a:pt x="128963" y="-188"/>
                    <a:pt x="139808" y="4236"/>
                    <a:pt x="147692" y="12249"/>
                  </a:cubicBezTo>
                  <a:cubicBezTo>
                    <a:pt x="154817" y="21225"/>
                    <a:pt x="158019" y="32698"/>
                    <a:pt x="156575" y="44080"/>
                  </a:cubicBezTo>
                  <a:lnTo>
                    <a:pt x="153244" y="104596"/>
                  </a:lnTo>
                  <a:lnTo>
                    <a:pt x="223753" y="108482"/>
                  </a:lnTo>
                  <a:cubicBezTo>
                    <a:pt x="232711" y="108390"/>
                    <a:pt x="241390" y="111684"/>
                    <a:pt x="247997" y="117736"/>
                  </a:cubicBezTo>
                  <a:cubicBezTo>
                    <a:pt x="253808" y="124250"/>
                    <a:pt x="256491" y="132948"/>
                    <a:pt x="255400" y="141608"/>
                  </a:cubicBezTo>
                  <a:cubicBezTo>
                    <a:pt x="255344" y="150103"/>
                    <a:pt x="251791" y="158209"/>
                    <a:pt x="245591" y="164002"/>
                  </a:cubicBezTo>
                  <a:cubicBezTo>
                    <a:pt x="238448" y="169553"/>
                    <a:pt x="229416" y="172071"/>
                    <a:pt x="220422" y="171034"/>
                  </a:cubicBezTo>
                  <a:lnTo>
                    <a:pt x="149913" y="167147"/>
                  </a:lnTo>
                  <a:lnTo>
                    <a:pt x="142510" y="304280"/>
                  </a:lnTo>
                  <a:cubicBezTo>
                    <a:pt x="140326" y="321325"/>
                    <a:pt x="144324" y="338610"/>
                    <a:pt x="153799" y="352952"/>
                  </a:cubicBezTo>
                  <a:cubicBezTo>
                    <a:pt x="165181" y="365333"/>
                    <a:pt x="181411" y="372088"/>
                    <a:pt x="198215" y="371459"/>
                  </a:cubicBezTo>
                  <a:cubicBezTo>
                    <a:pt x="204895" y="371940"/>
                    <a:pt x="211595" y="371625"/>
                    <a:pt x="218202" y="370534"/>
                  </a:cubicBezTo>
                  <a:cubicBezTo>
                    <a:pt x="223346" y="369645"/>
                    <a:pt x="228528" y="369016"/>
                    <a:pt x="233747" y="368683"/>
                  </a:cubicBezTo>
                  <a:cubicBezTo>
                    <a:pt x="238744" y="368405"/>
                    <a:pt x="243555" y="370534"/>
                    <a:pt x="246701" y="374420"/>
                  </a:cubicBezTo>
                  <a:cubicBezTo>
                    <a:pt x="250755" y="381470"/>
                    <a:pt x="252198" y="389725"/>
                    <a:pt x="250773" y="397738"/>
                  </a:cubicBezTo>
                  <a:cubicBezTo>
                    <a:pt x="250588" y="405825"/>
                    <a:pt x="248700" y="413765"/>
                    <a:pt x="245221" y="421056"/>
                  </a:cubicBezTo>
                  <a:cubicBezTo>
                    <a:pt x="241982" y="427755"/>
                    <a:pt x="235949" y="432696"/>
                    <a:pt x="228750" y="434566"/>
                  </a:cubicBezTo>
                  <a:cubicBezTo>
                    <a:pt x="221237" y="436269"/>
                    <a:pt x="213649" y="437508"/>
                    <a:pt x="205987" y="438267"/>
                  </a:cubicBezTo>
                  <a:cubicBezTo>
                    <a:pt x="197770" y="439303"/>
                    <a:pt x="189461" y="439562"/>
                    <a:pt x="181189" y="439007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1" name="Google Shape;691;g27c4b373095_0_7"/>
            <p:cNvSpPr/>
            <p:nvPr/>
          </p:nvSpPr>
          <p:spPr>
            <a:xfrm>
              <a:off x="6473774" y="2929287"/>
              <a:ext cx="244579" cy="334895"/>
            </a:xfrm>
            <a:custGeom>
              <a:avLst/>
              <a:gdLst/>
              <a:ahLst/>
              <a:cxnLst/>
              <a:rect l="l" t="t" r="r" b="b"/>
              <a:pathLst>
                <a:path w="244579" h="334895" extrusionOk="0">
                  <a:moveTo>
                    <a:pt x="38344" y="333684"/>
                  </a:moveTo>
                  <a:cubicBezTo>
                    <a:pt x="26759" y="333018"/>
                    <a:pt x="15933" y="327688"/>
                    <a:pt x="8364" y="318879"/>
                  </a:cubicBezTo>
                  <a:cubicBezTo>
                    <a:pt x="1572" y="309478"/>
                    <a:pt x="-1038" y="297689"/>
                    <a:pt x="1146" y="286308"/>
                  </a:cubicBezTo>
                  <a:lnTo>
                    <a:pt x="30756" y="36101"/>
                  </a:lnTo>
                  <a:cubicBezTo>
                    <a:pt x="31275" y="24645"/>
                    <a:pt x="36419" y="13893"/>
                    <a:pt x="45006" y="6305"/>
                  </a:cubicBezTo>
                  <a:cubicBezTo>
                    <a:pt x="53982" y="476"/>
                    <a:pt x="64882" y="-1578"/>
                    <a:pt x="75357" y="568"/>
                  </a:cubicBezTo>
                  <a:cubicBezTo>
                    <a:pt x="86368" y="1216"/>
                    <a:pt x="96639" y="6287"/>
                    <a:pt x="103857" y="14633"/>
                  </a:cubicBezTo>
                  <a:cubicBezTo>
                    <a:pt x="110371" y="24071"/>
                    <a:pt x="112851" y="35749"/>
                    <a:pt x="110704" y="47020"/>
                  </a:cubicBezTo>
                  <a:lnTo>
                    <a:pt x="105708" y="88659"/>
                  </a:lnTo>
                  <a:lnTo>
                    <a:pt x="99230" y="88659"/>
                  </a:lnTo>
                  <a:cubicBezTo>
                    <a:pt x="106577" y="65526"/>
                    <a:pt x="122012" y="45817"/>
                    <a:pt x="142720" y="33140"/>
                  </a:cubicBezTo>
                  <a:cubicBezTo>
                    <a:pt x="165428" y="21055"/>
                    <a:pt x="191078" y="15540"/>
                    <a:pt x="216746" y="17224"/>
                  </a:cubicBezTo>
                  <a:cubicBezTo>
                    <a:pt x="224963" y="16835"/>
                    <a:pt x="232884" y="20426"/>
                    <a:pt x="238029" y="26848"/>
                  </a:cubicBezTo>
                  <a:cubicBezTo>
                    <a:pt x="243451" y="34546"/>
                    <a:pt x="245838" y="43966"/>
                    <a:pt x="244691" y="53312"/>
                  </a:cubicBezTo>
                  <a:cubicBezTo>
                    <a:pt x="244839" y="63065"/>
                    <a:pt x="240953" y="72429"/>
                    <a:pt x="233957" y="79221"/>
                  </a:cubicBezTo>
                  <a:cubicBezTo>
                    <a:pt x="226018" y="85753"/>
                    <a:pt x="215895" y="88992"/>
                    <a:pt x="205642" y="88289"/>
                  </a:cubicBezTo>
                  <a:lnTo>
                    <a:pt x="191022" y="88289"/>
                  </a:lnTo>
                  <a:cubicBezTo>
                    <a:pt x="168333" y="86457"/>
                    <a:pt x="145737" y="92693"/>
                    <a:pt x="127175" y="105870"/>
                  </a:cubicBezTo>
                  <a:cubicBezTo>
                    <a:pt x="111000" y="119972"/>
                    <a:pt x="101137" y="139959"/>
                    <a:pt x="99786" y="161389"/>
                  </a:cubicBezTo>
                  <a:lnTo>
                    <a:pt x="83500" y="298337"/>
                  </a:lnTo>
                  <a:cubicBezTo>
                    <a:pt x="82926" y="309922"/>
                    <a:pt x="77726" y="320786"/>
                    <a:pt x="69065" y="328503"/>
                  </a:cubicBezTo>
                  <a:cubicBezTo>
                    <a:pt x="59867" y="334110"/>
                    <a:pt x="48874" y="335960"/>
                    <a:pt x="38344" y="333684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2" name="Google Shape;692;g27c4b373095_0_7"/>
            <p:cNvSpPr/>
            <p:nvPr/>
          </p:nvSpPr>
          <p:spPr>
            <a:xfrm>
              <a:off x="6737866" y="2965273"/>
              <a:ext cx="333420" cy="376288"/>
            </a:xfrm>
            <a:custGeom>
              <a:avLst/>
              <a:gdLst/>
              <a:ahLst/>
              <a:cxnLst/>
              <a:rect l="l" t="t" r="r" b="b"/>
              <a:pathLst>
                <a:path w="333420" h="376288" extrusionOk="0">
                  <a:moveTo>
                    <a:pt x="97190" y="347850"/>
                  </a:moveTo>
                  <a:cubicBezTo>
                    <a:pt x="73853" y="344223"/>
                    <a:pt x="51849" y="334599"/>
                    <a:pt x="33343" y="319906"/>
                  </a:cubicBezTo>
                  <a:cubicBezTo>
                    <a:pt x="17890" y="306432"/>
                    <a:pt x="7341" y="288204"/>
                    <a:pt x="3362" y="268087"/>
                  </a:cubicBezTo>
                  <a:cubicBezTo>
                    <a:pt x="-1153" y="242993"/>
                    <a:pt x="-506" y="217250"/>
                    <a:pt x="5213" y="192396"/>
                  </a:cubicBezTo>
                  <a:lnTo>
                    <a:pt x="37044" y="34166"/>
                  </a:lnTo>
                  <a:cubicBezTo>
                    <a:pt x="38395" y="22674"/>
                    <a:pt x="44428" y="12217"/>
                    <a:pt x="53700" y="5296"/>
                  </a:cubicBezTo>
                  <a:cubicBezTo>
                    <a:pt x="63471" y="-256"/>
                    <a:pt x="75056" y="-1718"/>
                    <a:pt x="85901" y="1225"/>
                  </a:cubicBezTo>
                  <a:cubicBezTo>
                    <a:pt x="97097" y="2742"/>
                    <a:pt x="107257" y="8590"/>
                    <a:pt x="114216" y="17510"/>
                  </a:cubicBezTo>
                  <a:cubicBezTo>
                    <a:pt x="120230" y="27448"/>
                    <a:pt x="121840" y="39459"/>
                    <a:pt x="118657" y="50637"/>
                  </a:cubicBezTo>
                  <a:lnTo>
                    <a:pt x="86641" y="209977"/>
                  </a:lnTo>
                  <a:cubicBezTo>
                    <a:pt x="81681" y="227577"/>
                    <a:pt x="82995" y="246342"/>
                    <a:pt x="90342" y="263091"/>
                  </a:cubicBezTo>
                  <a:cubicBezTo>
                    <a:pt x="99337" y="277100"/>
                    <a:pt x="114142" y="286353"/>
                    <a:pt x="130687" y="288259"/>
                  </a:cubicBezTo>
                  <a:cubicBezTo>
                    <a:pt x="150858" y="292886"/>
                    <a:pt x="172048" y="288574"/>
                    <a:pt x="188797" y="276415"/>
                  </a:cubicBezTo>
                  <a:cubicBezTo>
                    <a:pt x="206600" y="262906"/>
                    <a:pt x="218407" y="242993"/>
                    <a:pt x="221738" y="220896"/>
                  </a:cubicBezTo>
                  <a:lnTo>
                    <a:pt x="250608" y="77101"/>
                  </a:lnTo>
                  <a:cubicBezTo>
                    <a:pt x="251959" y="65609"/>
                    <a:pt x="257992" y="55152"/>
                    <a:pt x="267264" y="48231"/>
                  </a:cubicBezTo>
                  <a:cubicBezTo>
                    <a:pt x="277035" y="42679"/>
                    <a:pt x="288620" y="41217"/>
                    <a:pt x="299465" y="44159"/>
                  </a:cubicBezTo>
                  <a:cubicBezTo>
                    <a:pt x="310625" y="45695"/>
                    <a:pt x="320766" y="51451"/>
                    <a:pt x="327780" y="60260"/>
                  </a:cubicBezTo>
                  <a:cubicBezTo>
                    <a:pt x="333795" y="70272"/>
                    <a:pt x="335386" y="82338"/>
                    <a:pt x="332222" y="93572"/>
                  </a:cubicBezTo>
                  <a:lnTo>
                    <a:pt x="282624" y="340448"/>
                  </a:lnTo>
                  <a:cubicBezTo>
                    <a:pt x="281829" y="360879"/>
                    <a:pt x="264636" y="376794"/>
                    <a:pt x="244205" y="375998"/>
                  </a:cubicBezTo>
                  <a:cubicBezTo>
                    <a:pt x="240911" y="375869"/>
                    <a:pt x="237654" y="375314"/>
                    <a:pt x="234508" y="374315"/>
                  </a:cubicBezTo>
                  <a:cubicBezTo>
                    <a:pt x="223459" y="372852"/>
                    <a:pt x="213558" y="366708"/>
                    <a:pt x="207303" y="357474"/>
                  </a:cubicBezTo>
                  <a:cubicBezTo>
                    <a:pt x="201492" y="347443"/>
                    <a:pt x="199956" y="335506"/>
                    <a:pt x="203047" y="324347"/>
                  </a:cubicBezTo>
                  <a:lnTo>
                    <a:pt x="213040" y="274750"/>
                  </a:lnTo>
                  <a:lnTo>
                    <a:pt x="218222" y="296217"/>
                  </a:lnTo>
                  <a:cubicBezTo>
                    <a:pt x="205878" y="316519"/>
                    <a:pt x="187594" y="332545"/>
                    <a:pt x="165849" y="342113"/>
                  </a:cubicBezTo>
                  <a:cubicBezTo>
                    <a:pt x="144067" y="350904"/>
                    <a:pt x="120138" y="352902"/>
                    <a:pt x="97190" y="347850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3" name="Google Shape;693;g27c4b373095_0_7"/>
            <p:cNvSpPr/>
            <p:nvPr/>
          </p:nvSpPr>
          <p:spPr>
            <a:xfrm>
              <a:off x="7097537" y="2909119"/>
              <a:ext cx="196800" cy="472926"/>
            </a:xfrm>
            <a:custGeom>
              <a:avLst/>
              <a:gdLst/>
              <a:ahLst/>
              <a:cxnLst/>
              <a:rect l="l" t="t" r="r" b="b"/>
              <a:pathLst>
                <a:path w="196800" h="472926" extrusionOk="0">
                  <a:moveTo>
                    <a:pt x="30847" y="470442"/>
                  </a:moveTo>
                  <a:cubicBezTo>
                    <a:pt x="19521" y="468092"/>
                    <a:pt x="9842" y="460837"/>
                    <a:pt x="4383" y="450640"/>
                  </a:cubicBezTo>
                  <a:cubicBezTo>
                    <a:pt x="-373" y="439610"/>
                    <a:pt x="-892" y="427229"/>
                    <a:pt x="2902" y="415848"/>
                  </a:cubicBezTo>
                  <a:lnTo>
                    <a:pt x="67675" y="179891"/>
                  </a:lnTo>
                  <a:cubicBezTo>
                    <a:pt x="69896" y="168046"/>
                    <a:pt x="76502" y="157480"/>
                    <a:pt x="86181" y="150280"/>
                  </a:cubicBezTo>
                  <a:cubicBezTo>
                    <a:pt x="96082" y="144580"/>
                    <a:pt x="107945" y="143433"/>
                    <a:pt x="118753" y="147134"/>
                  </a:cubicBezTo>
                  <a:cubicBezTo>
                    <a:pt x="130060" y="149466"/>
                    <a:pt x="139832" y="156554"/>
                    <a:pt x="145587" y="166566"/>
                  </a:cubicBezTo>
                  <a:cubicBezTo>
                    <a:pt x="150713" y="177688"/>
                    <a:pt x="151306" y="190365"/>
                    <a:pt x="147253" y="201913"/>
                  </a:cubicBezTo>
                  <a:lnTo>
                    <a:pt x="82665" y="437871"/>
                  </a:lnTo>
                  <a:cubicBezTo>
                    <a:pt x="80333" y="449567"/>
                    <a:pt x="73745" y="460004"/>
                    <a:pt x="64159" y="467111"/>
                  </a:cubicBezTo>
                  <a:cubicBezTo>
                    <a:pt x="54091" y="473088"/>
                    <a:pt x="41895" y="474310"/>
                    <a:pt x="30847" y="470442"/>
                  </a:cubicBezTo>
                  <a:close/>
                  <a:moveTo>
                    <a:pt x="135779" y="87359"/>
                  </a:moveTo>
                  <a:cubicBezTo>
                    <a:pt x="122880" y="84731"/>
                    <a:pt x="111443" y="77328"/>
                    <a:pt x="103762" y="66631"/>
                  </a:cubicBezTo>
                  <a:cubicBezTo>
                    <a:pt x="97396" y="56249"/>
                    <a:pt x="95971" y="43572"/>
                    <a:pt x="99876" y="32024"/>
                  </a:cubicBezTo>
                  <a:cubicBezTo>
                    <a:pt x="102319" y="19958"/>
                    <a:pt x="110055" y="9613"/>
                    <a:pt x="120973" y="3894"/>
                  </a:cubicBezTo>
                  <a:cubicBezTo>
                    <a:pt x="133095" y="-1158"/>
                    <a:pt x="146660" y="-1621"/>
                    <a:pt x="159097" y="2599"/>
                  </a:cubicBezTo>
                  <a:cubicBezTo>
                    <a:pt x="172051" y="5227"/>
                    <a:pt x="183544" y="12630"/>
                    <a:pt x="191298" y="23326"/>
                  </a:cubicBezTo>
                  <a:cubicBezTo>
                    <a:pt x="197553" y="33819"/>
                    <a:pt x="198904" y="46533"/>
                    <a:pt x="194999" y="58118"/>
                  </a:cubicBezTo>
                  <a:cubicBezTo>
                    <a:pt x="192408" y="69981"/>
                    <a:pt x="184765" y="80123"/>
                    <a:pt x="174087" y="85878"/>
                  </a:cubicBezTo>
                  <a:cubicBezTo>
                    <a:pt x="162150" y="91152"/>
                    <a:pt x="148641" y="91689"/>
                    <a:pt x="136334" y="8735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4" name="Google Shape;694;g27c4b373095_0_7"/>
            <p:cNvSpPr/>
            <p:nvPr/>
          </p:nvSpPr>
          <p:spPr>
            <a:xfrm>
              <a:off x="7255772" y="3104543"/>
              <a:ext cx="292203" cy="326058"/>
            </a:xfrm>
            <a:custGeom>
              <a:avLst/>
              <a:gdLst/>
              <a:ahLst/>
              <a:cxnLst/>
              <a:rect l="l" t="t" r="r" b="b"/>
              <a:pathLst>
                <a:path w="292203" h="326058" extrusionOk="0">
                  <a:moveTo>
                    <a:pt x="30470" y="322209"/>
                  </a:moveTo>
                  <a:cubicBezTo>
                    <a:pt x="19163" y="319377"/>
                    <a:pt x="9521" y="312012"/>
                    <a:pt x="3821" y="301851"/>
                  </a:cubicBezTo>
                  <a:cubicBezTo>
                    <a:pt x="-750" y="291155"/>
                    <a:pt x="-750" y="279051"/>
                    <a:pt x="3821" y="268355"/>
                  </a:cubicBezTo>
                  <a:lnTo>
                    <a:pt x="83399" y="29436"/>
                  </a:lnTo>
                  <a:cubicBezTo>
                    <a:pt x="86169" y="18258"/>
                    <a:pt x="93390" y="8691"/>
                    <a:pt x="103386" y="2972"/>
                  </a:cubicBezTo>
                  <a:cubicBezTo>
                    <a:pt x="113557" y="-1340"/>
                    <a:pt x="125046" y="-1340"/>
                    <a:pt x="135217" y="2972"/>
                  </a:cubicBezTo>
                  <a:cubicBezTo>
                    <a:pt x="145897" y="5785"/>
                    <a:pt x="154939" y="12873"/>
                    <a:pt x="160200" y="22589"/>
                  </a:cubicBezTo>
                  <a:cubicBezTo>
                    <a:pt x="164696" y="33175"/>
                    <a:pt x="164696" y="45130"/>
                    <a:pt x="160200" y="55716"/>
                  </a:cubicBezTo>
                  <a:lnTo>
                    <a:pt x="147061" y="95505"/>
                  </a:lnTo>
                  <a:lnTo>
                    <a:pt x="140769" y="93284"/>
                  </a:lnTo>
                  <a:cubicBezTo>
                    <a:pt x="152594" y="72057"/>
                    <a:pt x="171636" y="55771"/>
                    <a:pt x="194437" y="47388"/>
                  </a:cubicBezTo>
                  <a:cubicBezTo>
                    <a:pt x="219471" y="40207"/>
                    <a:pt x="246020" y="40207"/>
                    <a:pt x="271054" y="47388"/>
                  </a:cubicBezTo>
                  <a:cubicBezTo>
                    <a:pt x="279012" y="48831"/>
                    <a:pt x="285848" y="53902"/>
                    <a:pt x="289561" y="61082"/>
                  </a:cubicBezTo>
                  <a:cubicBezTo>
                    <a:pt x="293182" y="69725"/>
                    <a:pt x="293576" y="79385"/>
                    <a:pt x="290671" y="88287"/>
                  </a:cubicBezTo>
                  <a:cubicBezTo>
                    <a:pt x="288835" y="97929"/>
                    <a:pt x="283068" y="106386"/>
                    <a:pt x="274755" y="111605"/>
                  </a:cubicBezTo>
                  <a:cubicBezTo>
                    <a:pt x="265722" y="116417"/>
                    <a:pt x="255177" y="117545"/>
                    <a:pt x="245330" y="114751"/>
                  </a:cubicBezTo>
                  <a:lnTo>
                    <a:pt x="230895" y="111420"/>
                  </a:lnTo>
                  <a:cubicBezTo>
                    <a:pt x="209063" y="104980"/>
                    <a:pt x="185652" y="106497"/>
                    <a:pt x="164827" y="115677"/>
                  </a:cubicBezTo>
                  <a:cubicBezTo>
                    <a:pt x="146021" y="126392"/>
                    <a:pt x="132289" y="144177"/>
                    <a:pt x="126704" y="165088"/>
                  </a:cubicBezTo>
                  <a:lnTo>
                    <a:pt x="83214" y="295929"/>
                  </a:lnTo>
                  <a:cubicBezTo>
                    <a:pt x="80308" y="307144"/>
                    <a:pt x="73046" y="316730"/>
                    <a:pt x="63041" y="322578"/>
                  </a:cubicBezTo>
                  <a:cubicBezTo>
                    <a:pt x="52606" y="327002"/>
                    <a:pt x="40797" y="326854"/>
                    <a:pt x="30470" y="32220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5" name="Google Shape;695;g27c4b373095_0_7"/>
            <p:cNvSpPr/>
            <p:nvPr/>
          </p:nvSpPr>
          <p:spPr>
            <a:xfrm>
              <a:off x="9658839" y="8388389"/>
              <a:ext cx="598683" cy="595703"/>
            </a:xfrm>
            <a:custGeom>
              <a:avLst/>
              <a:gdLst/>
              <a:ahLst/>
              <a:cxnLst/>
              <a:rect l="l" t="t" r="r" b="b"/>
              <a:pathLst>
                <a:path w="598683" h="595703" extrusionOk="0">
                  <a:moveTo>
                    <a:pt x="149277" y="24739"/>
                  </a:moveTo>
                  <a:cubicBezTo>
                    <a:pt x="152656" y="14616"/>
                    <a:pt x="160101" y="6381"/>
                    <a:pt x="169819" y="1977"/>
                  </a:cubicBezTo>
                  <a:cubicBezTo>
                    <a:pt x="179948" y="-1502"/>
                    <a:pt x="191029" y="-910"/>
                    <a:pt x="200725" y="3643"/>
                  </a:cubicBezTo>
                  <a:lnTo>
                    <a:pt x="572890" y="151694"/>
                  </a:lnTo>
                  <a:cubicBezTo>
                    <a:pt x="583379" y="155025"/>
                    <a:pt x="591981" y="162613"/>
                    <a:pt x="596578" y="172607"/>
                  </a:cubicBezTo>
                  <a:cubicBezTo>
                    <a:pt x="600259" y="182730"/>
                    <a:pt x="599859" y="193870"/>
                    <a:pt x="595467" y="203698"/>
                  </a:cubicBezTo>
                  <a:cubicBezTo>
                    <a:pt x="592375" y="212358"/>
                    <a:pt x="586929" y="219983"/>
                    <a:pt x="579737" y="225720"/>
                  </a:cubicBezTo>
                  <a:cubicBezTo>
                    <a:pt x="571696" y="230716"/>
                    <a:pt x="562539" y="233641"/>
                    <a:pt x="553088" y="234232"/>
                  </a:cubicBezTo>
                  <a:lnTo>
                    <a:pt x="209423" y="275132"/>
                  </a:lnTo>
                  <a:lnTo>
                    <a:pt x="217381" y="255330"/>
                  </a:lnTo>
                  <a:lnTo>
                    <a:pt x="439828" y="519047"/>
                  </a:lnTo>
                  <a:cubicBezTo>
                    <a:pt x="446352" y="525784"/>
                    <a:pt x="451063" y="534055"/>
                    <a:pt x="453523" y="543105"/>
                  </a:cubicBezTo>
                  <a:cubicBezTo>
                    <a:pt x="455059" y="552100"/>
                    <a:pt x="453765" y="561353"/>
                    <a:pt x="449822" y="569569"/>
                  </a:cubicBezTo>
                  <a:cubicBezTo>
                    <a:pt x="446790" y="579877"/>
                    <a:pt x="439527" y="588428"/>
                    <a:pt x="429835" y="593073"/>
                  </a:cubicBezTo>
                  <a:cubicBezTo>
                    <a:pt x="419608" y="596737"/>
                    <a:pt x="408339" y="596126"/>
                    <a:pt x="398559" y="591407"/>
                  </a:cubicBezTo>
                  <a:lnTo>
                    <a:pt x="26209" y="443355"/>
                  </a:lnTo>
                  <a:cubicBezTo>
                    <a:pt x="16068" y="440043"/>
                    <a:pt x="7588" y="432936"/>
                    <a:pt x="2521" y="423554"/>
                  </a:cubicBezTo>
                  <a:cubicBezTo>
                    <a:pt x="-4025" y="403196"/>
                    <a:pt x="4936" y="381063"/>
                    <a:pt x="23803" y="370995"/>
                  </a:cubicBezTo>
                  <a:cubicBezTo>
                    <a:pt x="33904" y="367442"/>
                    <a:pt x="44993" y="367978"/>
                    <a:pt x="54709" y="372476"/>
                  </a:cubicBezTo>
                  <a:lnTo>
                    <a:pt x="341559" y="486105"/>
                  </a:lnTo>
                  <a:lnTo>
                    <a:pt x="336007" y="499615"/>
                  </a:lnTo>
                  <a:lnTo>
                    <a:pt x="150943" y="275687"/>
                  </a:lnTo>
                  <a:cubicBezTo>
                    <a:pt x="146286" y="270265"/>
                    <a:pt x="142763" y="263972"/>
                    <a:pt x="140579" y="257180"/>
                  </a:cubicBezTo>
                  <a:cubicBezTo>
                    <a:pt x="139182" y="250260"/>
                    <a:pt x="140024" y="243060"/>
                    <a:pt x="142985" y="236638"/>
                  </a:cubicBezTo>
                  <a:cubicBezTo>
                    <a:pt x="145396" y="229736"/>
                    <a:pt x="149932" y="223776"/>
                    <a:pt x="155939" y="219613"/>
                  </a:cubicBezTo>
                  <a:cubicBezTo>
                    <a:pt x="162065" y="215819"/>
                    <a:pt x="168953" y="213413"/>
                    <a:pt x="176111" y="212580"/>
                  </a:cubicBezTo>
                  <a:lnTo>
                    <a:pt x="466107" y="175567"/>
                  </a:lnTo>
                  <a:lnTo>
                    <a:pt x="460185" y="190372"/>
                  </a:lnTo>
                  <a:lnTo>
                    <a:pt x="172225" y="74892"/>
                  </a:lnTo>
                  <a:cubicBezTo>
                    <a:pt x="162333" y="71820"/>
                    <a:pt x="153905" y="65250"/>
                    <a:pt x="148537" y="56386"/>
                  </a:cubicBezTo>
                  <a:cubicBezTo>
                    <a:pt x="144032" y="46263"/>
                    <a:pt x="144304" y="34641"/>
                    <a:pt x="149277" y="2473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6" name="Google Shape;696;g27c4b373095_0_7"/>
            <p:cNvSpPr/>
            <p:nvPr/>
          </p:nvSpPr>
          <p:spPr>
            <a:xfrm>
              <a:off x="9501930" y="8929719"/>
              <a:ext cx="355636" cy="327561"/>
            </a:xfrm>
            <a:custGeom>
              <a:avLst/>
              <a:gdLst/>
              <a:ahLst/>
              <a:cxnLst/>
              <a:rect l="l" t="t" r="r" b="b"/>
              <a:pathLst>
                <a:path w="355636" h="327561" extrusionOk="0">
                  <a:moveTo>
                    <a:pt x="29145" y="100415"/>
                  </a:moveTo>
                  <a:cubicBezTo>
                    <a:pt x="43943" y="70989"/>
                    <a:pt x="65660" y="45580"/>
                    <a:pt x="92437" y="26389"/>
                  </a:cubicBezTo>
                  <a:cubicBezTo>
                    <a:pt x="116096" y="9697"/>
                    <a:pt x="144181" y="424"/>
                    <a:pt x="173125" y="-260"/>
                  </a:cubicBezTo>
                  <a:cubicBezTo>
                    <a:pt x="204523" y="-390"/>
                    <a:pt x="235405" y="7716"/>
                    <a:pt x="262697" y="23243"/>
                  </a:cubicBezTo>
                  <a:cubicBezTo>
                    <a:pt x="290201" y="37252"/>
                    <a:pt x="313649" y="58091"/>
                    <a:pt x="330800" y="83759"/>
                  </a:cubicBezTo>
                  <a:cubicBezTo>
                    <a:pt x="346251" y="107300"/>
                    <a:pt x="354955" y="134633"/>
                    <a:pt x="355969" y="162782"/>
                  </a:cubicBezTo>
                  <a:cubicBezTo>
                    <a:pt x="356763" y="192318"/>
                    <a:pt x="349605" y="221539"/>
                    <a:pt x="335242" y="247356"/>
                  </a:cubicBezTo>
                  <a:cubicBezTo>
                    <a:pt x="325421" y="266269"/>
                    <a:pt x="311963" y="283073"/>
                    <a:pt x="295638" y="296768"/>
                  </a:cubicBezTo>
                  <a:cubicBezTo>
                    <a:pt x="280794" y="309242"/>
                    <a:pt x="263339" y="318217"/>
                    <a:pt x="244560" y="323047"/>
                  </a:cubicBezTo>
                  <a:cubicBezTo>
                    <a:pt x="225062" y="327914"/>
                    <a:pt x="204755" y="328618"/>
                    <a:pt x="184970" y="325083"/>
                  </a:cubicBezTo>
                  <a:cubicBezTo>
                    <a:pt x="161931" y="320993"/>
                    <a:pt x="139731" y="313109"/>
                    <a:pt x="119272" y="301765"/>
                  </a:cubicBezTo>
                  <a:cubicBezTo>
                    <a:pt x="112818" y="298804"/>
                    <a:pt x="108247" y="292845"/>
                    <a:pt x="107057" y="285850"/>
                  </a:cubicBezTo>
                  <a:cubicBezTo>
                    <a:pt x="106271" y="277503"/>
                    <a:pt x="108220" y="269119"/>
                    <a:pt x="112609" y="261976"/>
                  </a:cubicBezTo>
                  <a:lnTo>
                    <a:pt x="213840" y="73580"/>
                  </a:lnTo>
                  <a:lnTo>
                    <a:pt x="256219" y="96343"/>
                  </a:lnTo>
                  <a:lnTo>
                    <a:pt x="167574" y="261236"/>
                  </a:lnTo>
                  <a:lnTo>
                    <a:pt x="163872" y="247171"/>
                  </a:lnTo>
                  <a:cubicBezTo>
                    <a:pt x="179072" y="255888"/>
                    <a:pt x="195881" y="261421"/>
                    <a:pt x="213284" y="263457"/>
                  </a:cubicBezTo>
                  <a:cubicBezTo>
                    <a:pt x="227162" y="264808"/>
                    <a:pt x="241131" y="262050"/>
                    <a:pt x="253443" y="255499"/>
                  </a:cubicBezTo>
                  <a:cubicBezTo>
                    <a:pt x="266233" y="247948"/>
                    <a:pt x="276528" y="236825"/>
                    <a:pt x="283054" y="223483"/>
                  </a:cubicBezTo>
                  <a:cubicBezTo>
                    <a:pt x="291502" y="208918"/>
                    <a:pt x="295372" y="192151"/>
                    <a:pt x="294158" y="175366"/>
                  </a:cubicBezTo>
                  <a:cubicBezTo>
                    <a:pt x="292507" y="159228"/>
                    <a:pt x="286061" y="143942"/>
                    <a:pt x="275651" y="131506"/>
                  </a:cubicBezTo>
                  <a:cubicBezTo>
                    <a:pt x="263268" y="116719"/>
                    <a:pt x="248038" y="104578"/>
                    <a:pt x="230866" y="95788"/>
                  </a:cubicBezTo>
                  <a:lnTo>
                    <a:pt x="226794" y="93568"/>
                  </a:lnTo>
                  <a:cubicBezTo>
                    <a:pt x="201907" y="77578"/>
                    <a:pt x="171786" y="71878"/>
                    <a:pt x="142775" y="77652"/>
                  </a:cubicBezTo>
                  <a:cubicBezTo>
                    <a:pt x="116172" y="86332"/>
                    <a:pt x="94508" y="105911"/>
                    <a:pt x="83184" y="131506"/>
                  </a:cubicBezTo>
                  <a:cubicBezTo>
                    <a:pt x="77021" y="143295"/>
                    <a:pt x="72121" y="155694"/>
                    <a:pt x="68564" y="168519"/>
                  </a:cubicBezTo>
                  <a:cubicBezTo>
                    <a:pt x="64311" y="182491"/>
                    <a:pt x="62250" y="197037"/>
                    <a:pt x="62457" y="211639"/>
                  </a:cubicBezTo>
                  <a:cubicBezTo>
                    <a:pt x="63131" y="220336"/>
                    <a:pt x="61198" y="229035"/>
                    <a:pt x="56905" y="236622"/>
                  </a:cubicBezTo>
                  <a:cubicBezTo>
                    <a:pt x="53553" y="242100"/>
                    <a:pt x="48272" y="246135"/>
                    <a:pt x="42100" y="247911"/>
                  </a:cubicBezTo>
                  <a:cubicBezTo>
                    <a:pt x="36000" y="249669"/>
                    <a:pt x="29488" y="249354"/>
                    <a:pt x="23593" y="246986"/>
                  </a:cubicBezTo>
                  <a:cubicBezTo>
                    <a:pt x="17242" y="244487"/>
                    <a:pt x="11770" y="240176"/>
                    <a:pt x="7863" y="234587"/>
                  </a:cubicBezTo>
                  <a:cubicBezTo>
                    <a:pt x="3336" y="227629"/>
                    <a:pt x="836" y="219559"/>
                    <a:pt x="645" y="211268"/>
                  </a:cubicBezTo>
                  <a:cubicBezTo>
                    <a:pt x="-385" y="191929"/>
                    <a:pt x="1741" y="172553"/>
                    <a:pt x="6938" y="153899"/>
                  </a:cubicBezTo>
                  <a:cubicBezTo>
                    <a:pt x="12317" y="135300"/>
                    <a:pt x="19768" y="117348"/>
                    <a:pt x="29145" y="10041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7" name="Google Shape;697;g27c4b373095_0_7"/>
            <p:cNvSpPr/>
            <p:nvPr/>
          </p:nvSpPr>
          <p:spPr>
            <a:xfrm>
              <a:off x="9281536" y="9238625"/>
              <a:ext cx="417879" cy="470765"/>
            </a:xfrm>
            <a:custGeom>
              <a:avLst/>
              <a:gdLst/>
              <a:ahLst/>
              <a:cxnLst/>
              <a:rect l="l" t="t" r="r" b="b"/>
              <a:pathLst>
                <a:path w="417879" h="470765" extrusionOk="0">
                  <a:moveTo>
                    <a:pt x="88532" y="61332"/>
                  </a:moveTo>
                  <a:cubicBezTo>
                    <a:pt x="117364" y="15676"/>
                    <a:pt x="171077" y="-7846"/>
                    <a:pt x="224185" y="1926"/>
                  </a:cubicBezTo>
                  <a:cubicBezTo>
                    <a:pt x="254770" y="7126"/>
                    <a:pt x="283836" y="19007"/>
                    <a:pt x="309314" y="36718"/>
                  </a:cubicBezTo>
                  <a:cubicBezTo>
                    <a:pt x="335671" y="53207"/>
                    <a:pt x="357996" y="75415"/>
                    <a:pt x="374642" y="101676"/>
                  </a:cubicBezTo>
                  <a:cubicBezTo>
                    <a:pt x="388411" y="123902"/>
                    <a:pt x="395597" y="149571"/>
                    <a:pt x="395369" y="175702"/>
                  </a:cubicBezTo>
                  <a:cubicBezTo>
                    <a:pt x="394677" y="202221"/>
                    <a:pt x="386251" y="227945"/>
                    <a:pt x="371126" y="249728"/>
                  </a:cubicBezTo>
                  <a:cubicBezTo>
                    <a:pt x="357792" y="270917"/>
                    <a:pt x="338469" y="287666"/>
                    <a:pt x="315607" y="297844"/>
                  </a:cubicBezTo>
                  <a:cubicBezTo>
                    <a:pt x="294715" y="307172"/>
                    <a:pt x="271223" y="308948"/>
                    <a:pt x="249168" y="302841"/>
                  </a:cubicBezTo>
                  <a:lnTo>
                    <a:pt x="253240" y="296734"/>
                  </a:lnTo>
                  <a:lnTo>
                    <a:pt x="397590" y="392412"/>
                  </a:lnTo>
                  <a:cubicBezTo>
                    <a:pt x="407659" y="398000"/>
                    <a:pt x="414962" y="407514"/>
                    <a:pt x="417762" y="418691"/>
                  </a:cubicBezTo>
                  <a:cubicBezTo>
                    <a:pt x="419531" y="429758"/>
                    <a:pt x="416652" y="441084"/>
                    <a:pt x="409804" y="449967"/>
                  </a:cubicBezTo>
                  <a:cubicBezTo>
                    <a:pt x="404086" y="459813"/>
                    <a:pt x="394707" y="466993"/>
                    <a:pt x="383710" y="469954"/>
                  </a:cubicBezTo>
                  <a:cubicBezTo>
                    <a:pt x="372312" y="471823"/>
                    <a:pt x="360649" y="468880"/>
                    <a:pt x="351509" y="461811"/>
                  </a:cubicBezTo>
                  <a:lnTo>
                    <a:pt x="21354" y="242510"/>
                  </a:lnTo>
                  <a:cubicBezTo>
                    <a:pt x="11318" y="236755"/>
                    <a:pt x="3991" y="227224"/>
                    <a:pt x="997" y="216046"/>
                  </a:cubicBezTo>
                  <a:cubicBezTo>
                    <a:pt x="-954" y="204868"/>
                    <a:pt x="1865" y="193394"/>
                    <a:pt x="8770" y="184399"/>
                  </a:cubicBezTo>
                  <a:cubicBezTo>
                    <a:pt x="14278" y="174554"/>
                    <a:pt x="23688" y="167504"/>
                    <a:pt x="34679" y="164968"/>
                  </a:cubicBezTo>
                  <a:cubicBezTo>
                    <a:pt x="46175" y="163413"/>
                    <a:pt x="57820" y="166467"/>
                    <a:pt x="67065" y="173481"/>
                  </a:cubicBezTo>
                  <a:lnTo>
                    <a:pt x="110370" y="202351"/>
                  </a:lnTo>
                  <a:lnTo>
                    <a:pt x="89643" y="197354"/>
                  </a:lnTo>
                  <a:cubicBezTo>
                    <a:pt x="74221" y="179459"/>
                    <a:pt x="65805" y="156584"/>
                    <a:pt x="65955" y="132952"/>
                  </a:cubicBezTo>
                  <a:cubicBezTo>
                    <a:pt x="66040" y="107338"/>
                    <a:pt x="73914" y="82355"/>
                    <a:pt x="88532" y="61332"/>
                  </a:cubicBezTo>
                  <a:close/>
                  <a:moveTo>
                    <a:pt x="128321" y="115741"/>
                  </a:moveTo>
                  <a:cubicBezTo>
                    <a:pt x="109670" y="141594"/>
                    <a:pt x="109670" y="176497"/>
                    <a:pt x="128321" y="202351"/>
                  </a:cubicBezTo>
                  <a:cubicBezTo>
                    <a:pt x="139871" y="218858"/>
                    <a:pt x="154671" y="232850"/>
                    <a:pt x="171811" y="243435"/>
                  </a:cubicBezTo>
                  <a:cubicBezTo>
                    <a:pt x="194202" y="261053"/>
                    <a:pt x="222195" y="269992"/>
                    <a:pt x="250649" y="268603"/>
                  </a:cubicBezTo>
                  <a:cubicBezTo>
                    <a:pt x="273578" y="265901"/>
                    <a:pt x="294021" y="252891"/>
                    <a:pt x="306168" y="233257"/>
                  </a:cubicBezTo>
                  <a:cubicBezTo>
                    <a:pt x="314820" y="220690"/>
                    <a:pt x="319700" y="205923"/>
                    <a:pt x="320233" y="190692"/>
                  </a:cubicBezTo>
                  <a:cubicBezTo>
                    <a:pt x="320418" y="175109"/>
                    <a:pt x="315762" y="159842"/>
                    <a:pt x="306908" y="147017"/>
                  </a:cubicBezTo>
                  <a:cubicBezTo>
                    <a:pt x="295309" y="130491"/>
                    <a:pt x="280522" y="116463"/>
                    <a:pt x="263418" y="105747"/>
                  </a:cubicBezTo>
                  <a:cubicBezTo>
                    <a:pt x="240896" y="88406"/>
                    <a:pt x="212981" y="79561"/>
                    <a:pt x="184581" y="80764"/>
                  </a:cubicBezTo>
                  <a:cubicBezTo>
                    <a:pt x="161366" y="82910"/>
                    <a:pt x="140521" y="95864"/>
                    <a:pt x="128321" y="11574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8" name="Google Shape;698;g27c4b373095_0_7"/>
            <p:cNvSpPr/>
            <p:nvPr/>
          </p:nvSpPr>
          <p:spPr>
            <a:xfrm>
              <a:off x="9183397" y="9535052"/>
              <a:ext cx="407618" cy="335442"/>
            </a:xfrm>
            <a:custGeom>
              <a:avLst/>
              <a:gdLst/>
              <a:ahLst/>
              <a:cxnLst/>
              <a:rect l="l" t="t" r="r" b="b"/>
              <a:pathLst>
                <a:path w="407618" h="335442" extrusionOk="0">
                  <a:moveTo>
                    <a:pt x="10489" y="16779"/>
                  </a:moveTo>
                  <a:cubicBezTo>
                    <a:pt x="16943" y="7192"/>
                    <a:pt x="27312" y="956"/>
                    <a:pt x="38804" y="-247"/>
                  </a:cubicBezTo>
                  <a:cubicBezTo>
                    <a:pt x="50822" y="-544"/>
                    <a:pt x="62513" y="3676"/>
                    <a:pt x="71561" y="11596"/>
                  </a:cubicBezTo>
                  <a:lnTo>
                    <a:pt x="265508" y="160758"/>
                  </a:lnTo>
                  <a:cubicBezTo>
                    <a:pt x="275600" y="167532"/>
                    <a:pt x="282795" y="177821"/>
                    <a:pt x="285680" y="189628"/>
                  </a:cubicBezTo>
                  <a:cubicBezTo>
                    <a:pt x="287261" y="200991"/>
                    <a:pt x="283815" y="212465"/>
                    <a:pt x="276242" y="221089"/>
                  </a:cubicBezTo>
                  <a:cubicBezTo>
                    <a:pt x="269733" y="230583"/>
                    <a:pt x="259519" y="236913"/>
                    <a:pt x="248112" y="238485"/>
                  </a:cubicBezTo>
                  <a:cubicBezTo>
                    <a:pt x="235835" y="239004"/>
                    <a:pt x="223832" y="234766"/>
                    <a:pt x="214615" y="226641"/>
                  </a:cubicBezTo>
                  <a:lnTo>
                    <a:pt x="20853" y="78590"/>
                  </a:lnTo>
                  <a:cubicBezTo>
                    <a:pt x="10843" y="71779"/>
                    <a:pt x="3720" y="61490"/>
                    <a:pt x="866" y="49720"/>
                  </a:cubicBezTo>
                  <a:cubicBezTo>
                    <a:pt x="-963" y="37857"/>
                    <a:pt x="2562" y="25791"/>
                    <a:pt x="10489" y="16779"/>
                  </a:cubicBezTo>
                  <a:close/>
                  <a:moveTo>
                    <a:pt x="325099" y="258843"/>
                  </a:moveTo>
                  <a:cubicBezTo>
                    <a:pt x="332433" y="247869"/>
                    <a:pt x="343691" y="240114"/>
                    <a:pt x="356560" y="237190"/>
                  </a:cubicBezTo>
                  <a:cubicBezTo>
                    <a:pt x="381564" y="234433"/>
                    <a:pt x="404282" y="251921"/>
                    <a:pt x="408008" y="276794"/>
                  </a:cubicBezTo>
                  <a:cubicBezTo>
                    <a:pt x="408161" y="289859"/>
                    <a:pt x="403483" y="302518"/>
                    <a:pt x="394868" y="312326"/>
                  </a:cubicBezTo>
                  <a:cubicBezTo>
                    <a:pt x="387679" y="323431"/>
                    <a:pt x="376582" y="331425"/>
                    <a:pt x="363777" y="334719"/>
                  </a:cubicBezTo>
                  <a:cubicBezTo>
                    <a:pt x="351713" y="336533"/>
                    <a:pt x="339458" y="332942"/>
                    <a:pt x="330281" y="324910"/>
                  </a:cubicBezTo>
                  <a:cubicBezTo>
                    <a:pt x="320098" y="318119"/>
                    <a:pt x="313351" y="307255"/>
                    <a:pt x="311774" y="295115"/>
                  </a:cubicBezTo>
                  <a:cubicBezTo>
                    <a:pt x="311443" y="281736"/>
                    <a:pt x="316281" y="268744"/>
                    <a:pt x="325284" y="25884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99" name="Google Shape;699;g27c4b373095_0_7"/>
            <p:cNvSpPr/>
            <p:nvPr/>
          </p:nvSpPr>
          <p:spPr>
            <a:xfrm>
              <a:off x="9077783" y="9663486"/>
              <a:ext cx="280267" cy="356447"/>
            </a:xfrm>
            <a:custGeom>
              <a:avLst/>
              <a:gdLst/>
              <a:ahLst/>
              <a:cxnLst/>
              <a:rect l="l" t="t" r="r" b="b"/>
              <a:pathLst>
                <a:path w="280267" h="356447" extrusionOk="0">
                  <a:moveTo>
                    <a:pt x="12653" y="16593"/>
                  </a:moveTo>
                  <a:cubicBezTo>
                    <a:pt x="19577" y="7284"/>
                    <a:pt x="30006" y="1196"/>
                    <a:pt x="41523" y="-248"/>
                  </a:cubicBezTo>
                  <a:cubicBezTo>
                    <a:pt x="53110" y="-545"/>
                    <a:pt x="64324" y="3861"/>
                    <a:pt x="72614" y="11966"/>
                  </a:cubicBezTo>
                  <a:lnTo>
                    <a:pt x="263785" y="176118"/>
                  </a:lnTo>
                  <a:cubicBezTo>
                    <a:pt x="273053" y="182836"/>
                    <a:pt x="279144" y="193089"/>
                    <a:pt x="280626" y="204434"/>
                  </a:cubicBezTo>
                  <a:cubicBezTo>
                    <a:pt x="281083" y="215519"/>
                    <a:pt x="276930" y="226307"/>
                    <a:pt x="269152" y="234229"/>
                  </a:cubicBezTo>
                  <a:cubicBezTo>
                    <a:pt x="262526" y="243056"/>
                    <a:pt x="252546" y="248738"/>
                    <a:pt x="241577" y="249959"/>
                  </a:cubicBezTo>
                  <a:cubicBezTo>
                    <a:pt x="229926" y="250292"/>
                    <a:pt x="218637" y="245888"/>
                    <a:pt x="210302" y="237745"/>
                  </a:cubicBezTo>
                  <a:lnTo>
                    <a:pt x="178470" y="210355"/>
                  </a:lnTo>
                  <a:lnTo>
                    <a:pt x="182727" y="205359"/>
                  </a:lnTo>
                  <a:cubicBezTo>
                    <a:pt x="198029" y="224327"/>
                    <a:pt x="205921" y="248201"/>
                    <a:pt x="204935" y="272537"/>
                  </a:cubicBezTo>
                  <a:cubicBezTo>
                    <a:pt x="202399" y="298520"/>
                    <a:pt x="192513" y="323226"/>
                    <a:pt x="176435" y="343787"/>
                  </a:cubicBezTo>
                  <a:cubicBezTo>
                    <a:pt x="172035" y="350782"/>
                    <a:pt x="164663" y="355353"/>
                    <a:pt x="156448" y="356186"/>
                  </a:cubicBezTo>
                  <a:cubicBezTo>
                    <a:pt x="147029" y="356168"/>
                    <a:pt x="137919" y="352818"/>
                    <a:pt x="130724" y="346748"/>
                  </a:cubicBezTo>
                  <a:cubicBezTo>
                    <a:pt x="122572" y="341455"/>
                    <a:pt x="117003" y="332997"/>
                    <a:pt x="115363" y="323430"/>
                  </a:cubicBezTo>
                  <a:cubicBezTo>
                    <a:pt x="114227" y="313232"/>
                    <a:pt x="117152" y="302999"/>
                    <a:pt x="123506" y="294929"/>
                  </a:cubicBezTo>
                  <a:lnTo>
                    <a:pt x="132019" y="282901"/>
                  </a:lnTo>
                  <a:cubicBezTo>
                    <a:pt x="146240" y="265153"/>
                    <a:pt x="153655" y="242908"/>
                    <a:pt x="152932" y="220164"/>
                  </a:cubicBezTo>
                  <a:cubicBezTo>
                    <a:pt x="150241" y="198659"/>
                    <a:pt x="138958" y="179171"/>
                    <a:pt x="121656" y="166125"/>
                  </a:cubicBezTo>
                  <a:lnTo>
                    <a:pt x="17649" y="76739"/>
                  </a:lnTo>
                  <a:cubicBezTo>
                    <a:pt x="8286" y="69891"/>
                    <a:pt x="2082" y="59546"/>
                    <a:pt x="438" y="48054"/>
                  </a:cubicBezTo>
                  <a:cubicBezTo>
                    <a:pt x="-113" y="36320"/>
                    <a:pt x="4324" y="24884"/>
                    <a:pt x="12653" y="165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0" name="Google Shape;700;g27c4b373095_0_7"/>
            <p:cNvSpPr/>
            <p:nvPr/>
          </p:nvSpPr>
          <p:spPr>
            <a:xfrm>
              <a:off x="3087157" y="9891371"/>
              <a:ext cx="497559" cy="509924"/>
            </a:xfrm>
            <a:custGeom>
              <a:avLst/>
              <a:gdLst/>
              <a:ahLst/>
              <a:cxnLst/>
              <a:rect l="l" t="t" r="r" b="b"/>
              <a:pathLst>
                <a:path w="497559" h="509924" extrusionOk="0">
                  <a:moveTo>
                    <a:pt x="483547" y="274504"/>
                  </a:moveTo>
                  <a:cubicBezTo>
                    <a:pt x="490524" y="280388"/>
                    <a:pt x="495391" y="288365"/>
                    <a:pt x="497427" y="297266"/>
                  </a:cubicBezTo>
                  <a:cubicBezTo>
                    <a:pt x="498925" y="305020"/>
                    <a:pt x="497186" y="313033"/>
                    <a:pt x="492615" y="319474"/>
                  </a:cubicBezTo>
                  <a:cubicBezTo>
                    <a:pt x="487044" y="327246"/>
                    <a:pt x="479327" y="333243"/>
                    <a:pt x="470407" y="336685"/>
                  </a:cubicBezTo>
                  <a:lnTo>
                    <a:pt x="76590" y="503243"/>
                  </a:lnTo>
                  <a:cubicBezTo>
                    <a:pt x="66023" y="508406"/>
                    <a:pt x="54234" y="510516"/>
                    <a:pt x="42538" y="509350"/>
                  </a:cubicBezTo>
                  <a:cubicBezTo>
                    <a:pt x="32581" y="507777"/>
                    <a:pt x="23347" y="503188"/>
                    <a:pt x="16074" y="496210"/>
                  </a:cubicBezTo>
                  <a:cubicBezTo>
                    <a:pt x="8727" y="489678"/>
                    <a:pt x="3619" y="480999"/>
                    <a:pt x="1454" y="471412"/>
                  </a:cubicBezTo>
                  <a:cubicBezTo>
                    <a:pt x="-711" y="459791"/>
                    <a:pt x="454" y="447798"/>
                    <a:pt x="4785" y="436805"/>
                  </a:cubicBezTo>
                  <a:lnTo>
                    <a:pt x="139882" y="30774"/>
                  </a:lnTo>
                  <a:cubicBezTo>
                    <a:pt x="142288" y="21354"/>
                    <a:pt x="147599" y="12952"/>
                    <a:pt x="155057" y="6716"/>
                  </a:cubicBezTo>
                  <a:cubicBezTo>
                    <a:pt x="161053" y="1589"/>
                    <a:pt x="168863" y="-872"/>
                    <a:pt x="176710" y="-133"/>
                  </a:cubicBezTo>
                  <a:cubicBezTo>
                    <a:pt x="185316" y="1311"/>
                    <a:pt x="193273" y="5383"/>
                    <a:pt x="199473" y="11527"/>
                  </a:cubicBezTo>
                  <a:cubicBezTo>
                    <a:pt x="207560" y="18152"/>
                    <a:pt x="212964" y="27498"/>
                    <a:pt x="214648" y="37807"/>
                  </a:cubicBezTo>
                  <a:cubicBezTo>
                    <a:pt x="215315" y="48984"/>
                    <a:pt x="213482" y="60181"/>
                    <a:pt x="209281" y="70562"/>
                  </a:cubicBezTo>
                  <a:lnTo>
                    <a:pt x="172268" y="173828"/>
                  </a:lnTo>
                  <a:lnTo>
                    <a:pt x="161720" y="132189"/>
                  </a:lnTo>
                  <a:lnTo>
                    <a:pt x="368067" y="323176"/>
                  </a:lnTo>
                  <a:lnTo>
                    <a:pt x="325687" y="315958"/>
                  </a:lnTo>
                  <a:lnTo>
                    <a:pt x="425437" y="270987"/>
                  </a:lnTo>
                  <a:cubicBezTo>
                    <a:pt x="435522" y="266138"/>
                    <a:pt x="446460" y="263308"/>
                    <a:pt x="457638" y="262659"/>
                  </a:cubicBezTo>
                  <a:cubicBezTo>
                    <a:pt x="467502" y="262992"/>
                    <a:pt x="476829" y="267248"/>
                    <a:pt x="483547" y="274504"/>
                  </a:cubicBezTo>
                  <a:close/>
                  <a:moveTo>
                    <a:pt x="83437" y="425332"/>
                  </a:moveTo>
                  <a:lnTo>
                    <a:pt x="302739" y="325767"/>
                  </a:lnTo>
                  <a:lnTo>
                    <a:pt x="300888" y="353156"/>
                  </a:lnTo>
                  <a:lnTo>
                    <a:pt x="137476" y="201959"/>
                  </a:lnTo>
                  <a:lnTo>
                    <a:pt x="164311" y="197701"/>
                  </a:lnTo>
                  <a:lnTo>
                    <a:pt x="82512" y="424405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1" name="Google Shape;701;g27c4b373095_0_7"/>
            <p:cNvSpPr/>
            <p:nvPr/>
          </p:nvSpPr>
          <p:spPr>
            <a:xfrm>
              <a:off x="2817077" y="9651103"/>
              <a:ext cx="488786" cy="396408"/>
            </a:xfrm>
            <a:custGeom>
              <a:avLst/>
              <a:gdLst/>
              <a:ahLst/>
              <a:cxnLst/>
              <a:rect l="l" t="t" r="r" b="b"/>
              <a:pathLst>
                <a:path w="488786" h="396408" extrusionOk="0">
                  <a:moveTo>
                    <a:pt x="477139" y="81537"/>
                  </a:moveTo>
                  <a:cubicBezTo>
                    <a:pt x="485079" y="89531"/>
                    <a:pt x="489428" y="100432"/>
                    <a:pt x="489168" y="111702"/>
                  </a:cubicBezTo>
                  <a:cubicBezTo>
                    <a:pt x="487651" y="123047"/>
                    <a:pt x="481655" y="133318"/>
                    <a:pt x="472513" y="140202"/>
                  </a:cubicBezTo>
                  <a:lnTo>
                    <a:pt x="190660" y="383747"/>
                  </a:lnTo>
                  <a:cubicBezTo>
                    <a:pt x="182424" y="391724"/>
                    <a:pt x="171394" y="396165"/>
                    <a:pt x="159939" y="396147"/>
                  </a:cubicBezTo>
                  <a:cubicBezTo>
                    <a:pt x="149002" y="394851"/>
                    <a:pt x="139045" y="389170"/>
                    <a:pt x="132364" y="380416"/>
                  </a:cubicBezTo>
                  <a:cubicBezTo>
                    <a:pt x="124388" y="372440"/>
                    <a:pt x="120039" y="361539"/>
                    <a:pt x="120335" y="350250"/>
                  </a:cubicBezTo>
                  <a:cubicBezTo>
                    <a:pt x="121797" y="338832"/>
                    <a:pt x="127811" y="328487"/>
                    <a:pt x="136991" y="321565"/>
                  </a:cubicBezTo>
                  <a:lnTo>
                    <a:pt x="176410" y="287698"/>
                  </a:lnTo>
                  <a:lnTo>
                    <a:pt x="166046" y="306205"/>
                  </a:lnTo>
                  <a:cubicBezTo>
                    <a:pt x="144690" y="316032"/>
                    <a:pt x="120483" y="317735"/>
                    <a:pt x="97942" y="311017"/>
                  </a:cubicBezTo>
                  <a:cubicBezTo>
                    <a:pt x="73292" y="303929"/>
                    <a:pt x="51343" y="289530"/>
                    <a:pt x="35021" y="269748"/>
                  </a:cubicBezTo>
                  <a:cubicBezTo>
                    <a:pt x="17291" y="250131"/>
                    <a:pt x="5706" y="225739"/>
                    <a:pt x="1709" y="199607"/>
                  </a:cubicBezTo>
                  <a:cubicBezTo>
                    <a:pt x="-1900" y="173662"/>
                    <a:pt x="1949" y="147216"/>
                    <a:pt x="12813" y="123361"/>
                  </a:cubicBezTo>
                  <a:cubicBezTo>
                    <a:pt x="26082" y="95287"/>
                    <a:pt x="45421" y="70507"/>
                    <a:pt x="69442" y="50816"/>
                  </a:cubicBezTo>
                  <a:cubicBezTo>
                    <a:pt x="92483" y="29941"/>
                    <a:pt x="119854" y="14395"/>
                    <a:pt x="149576" y="5290"/>
                  </a:cubicBezTo>
                  <a:cubicBezTo>
                    <a:pt x="174763" y="-2112"/>
                    <a:pt x="201560" y="-2112"/>
                    <a:pt x="226747" y="5290"/>
                  </a:cubicBezTo>
                  <a:cubicBezTo>
                    <a:pt x="252193" y="13008"/>
                    <a:pt x="274809" y="28072"/>
                    <a:pt x="291705" y="48595"/>
                  </a:cubicBezTo>
                  <a:cubicBezTo>
                    <a:pt x="308601" y="67417"/>
                    <a:pt x="319446" y="90882"/>
                    <a:pt x="322796" y="115959"/>
                  </a:cubicBezTo>
                  <a:cubicBezTo>
                    <a:pt x="326275" y="138759"/>
                    <a:pt x="321685" y="162058"/>
                    <a:pt x="309841" y="181842"/>
                  </a:cubicBezTo>
                  <a:lnTo>
                    <a:pt x="304474" y="175735"/>
                  </a:lnTo>
                  <a:lnTo>
                    <a:pt x="417919" y="77651"/>
                  </a:lnTo>
                  <a:cubicBezTo>
                    <a:pt x="426154" y="69581"/>
                    <a:pt x="437313" y="65252"/>
                    <a:pt x="448824" y="65621"/>
                  </a:cubicBezTo>
                  <a:cubicBezTo>
                    <a:pt x="460002" y="66954"/>
                    <a:pt x="470181" y="72691"/>
                    <a:pt x="477139" y="81537"/>
                  </a:cubicBezTo>
                  <a:close/>
                  <a:moveTo>
                    <a:pt x="258948" y="107631"/>
                  </a:moveTo>
                  <a:cubicBezTo>
                    <a:pt x="249270" y="95916"/>
                    <a:pt x="236426" y="87237"/>
                    <a:pt x="221935" y="82648"/>
                  </a:cubicBezTo>
                  <a:cubicBezTo>
                    <a:pt x="206834" y="78538"/>
                    <a:pt x="190845" y="79057"/>
                    <a:pt x="176040" y="84127"/>
                  </a:cubicBezTo>
                  <a:cubicBezTo>
                    <a:pt x="156997" y="90809"/>
                    <a:pt x="139508" y="101265"/>
                    <a:pt x="124592" y="114849"/>
                  </a:cubicBezTo>
                  <a:cubicBezTo>
                    <a:pt x="101718" y="131782"/>
                    <a:pt x="85635" y="156321"/>
                    <a:pt x="79251" y="184063"/>
                  </a:cubicBezTo>
                  <a:cubicBezTo>
                    <a:pt x="75605" y="206640"/>
                    <a:pt x="82415" y="229662"/>
                    <a:pt x="97757" y="246615"/>
                  </a:cubicBezTo>
                  <a:cubicBezTo>
                    <a:pt x="107436" y="258366"/>
                    <a:pt x="120280" y="267101"/>
                    <a:pt x="134770" y="271783"/>
                  </a:cubicBezTo>
                  <a:cubicBezTo>
                    <a:pt x="149779" y="276021"/>
                    <a:pt x="165694" y="275633"/>
                    <a:pt x="180481" y="270673"/>
                  </a:cubicBezTo>
                  <a:cubicBezTo>
                    <a:pt x="199450" y="263973"/>
                    <a:pt x="216883" y="253535"/>
                    <a:pt x="231744" y="239952"/>
                  </a:cubicBezTo>
                  <a:cubicBezTo>
                    <a:pt x="254544" y="222908"/>
                    <a:pt x="270645" y="198424"/>
                    <a:pt x="277270" y="170737"/>
                  </a:cubicBezTo>
                  <a:cubicBezTo>
                    <a:pt x="281341" y="147994"/>
                    <a:pt x="274568" y="124657"/>
                    <a:pt x="258948" y="10763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2" name="Google Shape;702;g27c4b373095_0_7"/>
            <p:cNvSpPr/>
            <p:nvPr/>
          </p:nvSpPr>
          <p:spPr>
            <a:xfrm>
              <a:off x="2590737" y="9488799"/>
              <a:ext cx="373884" cy="237977"/>
            </a:xfrm>
            <a:custGeom>
              <a:avLst/>
              <a:gdLst/>
              <a:ahLst/>
              <a:cxnLst/>
              <a:rect l="l" t="t" r="r" b="b"/>
              <a:pathLst>
                <a:path w="373884" h="237977" extrusionOk="0">
                  <a:moveTo>
                    <a:pt x="364256" y="19911"/>
                  </a:moveTo>
                  <a:cubicBezTo>
                    <a:pt x="371678" y="28831"/>
                    <a:pt x="375212" y="40380"/>
                    <a:pt x="374065" y="51927"/>
                  </a:cubicBezTo>
                  <a:cubicBezTo>
                    <a:pt x="371844" y="63235"/>
                    <a:pt x="365182" y="73173"/>
                    <a:pt x="355558" y="79503"/>
                  </a:cubicBezTo>
                  <a:lnTo>
                    <a:pt x="151987" y="227554"/>
                  </a:lnTo>
                  <a:cubicBezTo>
                    <a:pt x="143252" y="234956"/>
                    <a:pt x="131926" y="238565"/>
                    <a:pt x="120526" y="237547"/>
                  </a:cubicBezTo>
                  <a:cubicBezTo>
                    <a:pt x="109608" y="235216"/>
                    <a:pt x="100114" y="228535"/>
                    <a:pt x="94247" y="219041"/>
                  </a:cubicBezTo>
                  <a:cubicBezTo>
                    <a:pt x="87122" y="210565"/>
                    <a:pt x="83847" y="199497"/>
                    <a:pt x="85179" y="188505"/>
                  </a:cubicBezTo>
                  <a:cubicBezTo>
                    <a:pt x="87344" y="177327"/>
                    <a:pt x="94044" y="167537"/>
                    <a:pt x="103685" y="161486"/>
                  </a:cubicBezTo>
                  <a:lnTo>
                    <a:pt x="137552" y="136687"/>
                  </a:lnTo>
                  <a:lnTo>
                    <a:pt x="141439" y="142055"/>
                  </a:lnTo>
                  <a:cubicBezTo>
                    <a:pt x="119453" y="152547"/>
                    <a:pt x="94395" y="154712"/>
                    <a:pt x="70929" y="148161"/>
                  </a:cubicBezTo>
                  <a:cubicBezTo>
                    <a:pt x="46223" y="139797"/>
                    <a:pt x="24459" y="124510"/>
                    <a:pt x="8192" y="104115"/>
                  </a:cubicBezTo>
                  <a:cubicBezTo>
                    <a:pt x="2362" y="98286"/>
                    <a:pt x="-431" y="90088"/>
                    <a:pt x="605" y="81909"/>
                  </a:cubicBezTo>
                  <a:cubicBezTo>
                    <a:pt x="2788" y="72747"/>
                    <a:pt x="8081" y="64641"/>
                    <a:pt x="15595" y="58960"/>
                  </a:cubicBezTo>
                  <a:cubicBezTo>
                    <a:pt x="22664" y="52280"/>
                    <a:pt x="32158" y="48801"/>
                    <a:pt x="41874" y="49337"/>
                  </a:cubicBezTo>
                  <a:cubicBezTo>
                    <a:pt x="52053" y="50613"/>
                    <a:pt x="61343" y="55777"/>
                    <a:pt x="67783" y="63772"/>
                  </a:cubicBezTo>
                  <a:lnTo>
                    <a:pt x="77591" y="74876"/>
                  </a:lnTo>
                  <a:cubicBezTo>
                    <a:pt x="91471" y="92605"/>
                    <a:pt x="111106" y="104912"/>
                    <a:pt x="133111" y="109668"/>
                  </a:cubicBezTo>
                  <a:cubicBezTo>
                    <a:pt x="154708" y="111814"/>
                    <a:pt x="176268" y="105133"/>
                    <a:pt x="192887" y="91162"/>
                  </a:cubicBezTo>
                  <a:lnTo>
                    <a:pt x="303925" y="9918"/>
                  </a:lnTo>
                  <a:cubicBezTo>
                    <a:pt x="312771" y="2460"/>
                    <a:pt x="324227" y="-1149"/>
                    <a:pt x="335756" y="-76"/>
                  </a:cubicBezTo>
                  <a:cubicBezTo>
                    <a:pt x="347749" y="2034"/>
                    <a:pt x="358186" y="9363"/>
                    <a:pt x="364256" y="1991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3" name="Google Shape;703;g27c4b373095_0_7"/>
            <p:cNvSpPr/>
            <p:nvPr/>
          </p:nvSpPr>
          <p:spPr>
            <a:xfrm>
              <a:off x="2446175" y="9123024"/>
              <a:ext cx="338546" cy="354327"/>
            </a:xfrm>
            <a:custGeom>
              <a:avLst/>
              <a:gdLst/>
              <a:ahLst/>
              <a:cxnLst/>
              <a:rect l="l" t="t" r="r" b="b"/>
              <a:pathLst>
                <a:path w="338546" h="354327" extrusionOk="0">
                  <a:moveTo>
                    <a:pt x="305618" y="83293"/>
                  </a:moveTo>
                  <a:cubicBezTo>
                    <a:pt x="323866" y="111033"/>
                    <a:pt x="335099" y="142790"/>
                    <a:pt x="338375" y="175825"/>
                  </a:cubicBezTo>
                  <a:cubicBezTo>
                    <a:pt x="340910" y="204695"/>
                    <a:pt x="334859" y="233676"/>
                    <a:pt x="320979" y="259104"/>
                  </a:cubicBezTo>
                  <a:cubicBezTo>
                    <a:pt x="305452" y="286363"/>
                    <a:pt x="283059" y="309070"/>
                    <a:pt x="256021" y="324987"/>
                  </a:cubicBezTo>
                  <a:cubicBezTo>
                    <a:pt x="230149" y="341809"/>
                    <a:pt x="200391" y="351747"/>
                    <a:pt x="169596" y="353857"/>
                  </a:cubicBezTo>
                  <a:cubicBezTo>
                    <a:pt x="141318" y="355337"/>
                    <a:pt x="113188" y="348934"/>
                    <a:pt x="88353" y="335350"/>
                  </a:cubicBezTo>
                  <a:cubicBezTo>
                    <a:pt x="62407" y="321323"/>
                    <a:pt x="40736" y="300539"/>
                    <a:pt x="25616" y="275204"/>
                  </a:cubicBezTo>
                  <a:cubicBezTo>
                    <a:pt x="14068" y="257290"/>
                    <a:pt x="6147" y="237303"/>
                    <a:pt x="2298" y="216354"/>
                  </a:cubicBezTo>
                  <a:cubicBezTo>
                    <a:pt x="-978" y="197255"/>
                    <a:pt x="-15" y="177675"/>
                    <a:pt x="5074" y="158983"/>
                  </a:cubicBezTo>
                  <a:cubicBezTo>
                    <a:pt x="10644" y="139625"/>
                    <a:pt x="20231" y="121657"/>
                    <a:pt x="33203" y="106240"/>
                  </a:cubicBezTo>
                  <a:cubicBezTo>
                    <a:pt x="48138" y="88529"/>
                    <a:pt x="65904" y="73410"/>
                    <a:pt x="85762" y="61454"/>
                  </a:cubicBezTo>
                  <a:cubicBezTo>
                    <a:pt x="91610" y="57383"/>
                    <a:pt x="99068" y="56421"/>
                    <a:pt x="105749" y="58864"/>
                  </a:cubicBezTo>
                  <a:cubicBezTo>
                    <a:pt x="113595" y="62306"/>
                    <a:pt x="120091" y="68210"/>
                    <a:pt x="124255" y="75704"/>
                  </a:cubicBezTo>
                  <a:lnTo>
                    <a:pt x="237144" y="257253"/>
                  </a:lnTo>
                  <a:lnTo>
                    <a:pt x="196430" y="282606"/>
                  </a:lnTo>
                  <a:lnTo>
                    <a:pt x="97606" y="123637"/>
                  </a:lnTo>
                  <a:lnTo>
                    <a:pt x="111671" y="127338"/>
                  </a:lnTo>
                  <a:cubicBezTo>
                    <a:pt x="96532" y="136184"/>
                    <a:pt x="83374" y="148009"/>
                    <a:pt x="72992" y="162129"/>
                  </a:cubicBezTo>
                  <a:cubicBezTo>
                    <a:pt x="64739" y="173382"/>
                    <a:pt x="60093" y="186873"/>
                    <a:pt x="59667" y="200808"/>
                  </a:cubicBezTo>
                  <a:cubicBezTo>
                    <a:pt x="59871" y="215706"/>
                    <a:pt x="64368" y="230234"/>
                    <a:pt x="72622" y="242633"/>
                  </a:cubicBezTo>
                  <a:cubicBezTo>
                    <a:pt x="81302" y="257272"/>
                    <a:pt x="94200" y="268949"/>
                    <a:pt x="109635" y="276130"/>
                  </a:cubicBezTo>
                  <a:cubicBezTo>
                    <a:pt x="124273" y="282847"/>
                    <a:pt x="140596" y="284975"/>
                    <a:pt x="156456" y="282237"/>
                  </a:cubicBezTo>
                  <a:cubicBezTo>
                    <a:pt x="175444" y="279017"/>
                    <a:pt x="193581" y="271965"/>
                    <a:pt x="209755" y="261510"/>
                  </a:cubicBezTo>
                  <a:lnTo>
                    <a:pt x="213826" y="258919"/>
                  </a:lnTo>
                  <a:cubicBezTo>
                    <a:pt x="239995" y="245297"/>
                    <a:pt x="259889" y="222091"/>
                    <a:pt x="269346" y="194146"/>
                  </a:cubicBezTo>
                  <a:cubicBezTo>
                    <a:pt x="275027" y="166793"/>
                    <a:pt x="268920" y="138294"/>
                    <a:pt x="252505" y="115679"/>
                  </a:cubicBezTo>
                  <a:cubicBezTo>
                    <a:pt x="245417" y="104630"/>
                    <a:pt x="237311" y="94285"/>
                    <a:pt x="228261" y="84772"/>
                  </a:cubicBezTo>
                  <a:cubicBezTo>
                    <a:pt x="218231" y="74113"/>
                    <a:pt x="206627" y="65063"/>
                    <a:pt x="193839" y="57939"/>
                  </a:cubicBezTo>
                  <a:cubicBezTo>
                    <a:pt x="186104" y="54163"/>
                    <a:pt x="179645" y="48185"/>
                    <a:pt x="175333" y="40727"/>
                  </a:cubicBezTo>
                  <a:cubicBezTo>
                    <a:pt x="172224" y="35083"/>
                    <a:pt x="171373" y="28476"/>
                    <a:pt x="172927" y="22221"/>
                  </a:cubicBezTo>
                  <a:cubicBezTo>
                    <a:pt x="174482" y="16243"/>
                    <a:pt x="177924" y="10932"/>
                    <a:pt x="182736" y="7046"/>
                  </a:cubicBezTo>
                  <a:cubicBezTo>
                    <a:pt x="188047" y="2826"/>
                    <a:pt x="194487" y="328"/>
                    <a:pt x="201242" y="-172"/>
                  </a:cubicBezTo>
                  <a:cubicBezTo>
                    <a:pt x="209496" y="-708"/>
                    <a:pt x="217713" y="1160"/>
                    <a:pt x="224930" y="5195"/>
                  </a:cubicBezTo>
                  <a:cubicBezTo>
                    <a:pt x="242327" y="13837"/>
                    <a:pt x="258168" y="25348"/>
                    <a:pt x="271752" y="39247"/>
                  </a:cubicBezTo>
                  <a:cubicBezTo>
                    <a:pt x="284651" y="52609"/>
                    <a:pt x="296013" y="67395"/>
                    <a:pt x="305618" y="832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4" name="Google Shape;704;g27c4b373095_0_7"/>
            <p:cNvSpPr/>
            <p:nvPr/>
          </p:nvSpPr>
          <p:spPr>
            <a:xfrm>
              <a:off x="2249666" y="8783848"/>
              <a:ext cx="390099" cy="398468"/>
            </a:xfrm>
            <a:custGeom>
              <a:avLst/>
              <a:gdLst/>
              <a:ahLst/>
              <a:cxnLst/>
              <a:rect l="l" t="t" r="r" b="b"/>
              <a:pathLst>
                <a:path w="390099" h="398468" extrusionOk="0">
                  <a:moveTo>
                    <a:pt x="384796" y="223523"/>
                  </a:moveTo>
                  <a:cubicBezTo>
                    <a:pt x="390663" y="233275"/>
                    <a:pt x="392069" y="245045"/>
                    <a:pt x="388683" y="255909"/>
                  </a:cubicBezTo>
                  <a:cubicBezTo>
                    <a:pt x="384370" y="266642"/>
                    <a:pt x="375895" y="275193"/>
                    <a:pt x="365180" y="279597"/>
                  </a:cubicBezTo>
                  <a:lnTo>
                    <a:pt x="139956" y="392302"/>
                  </a:lnTo>
                  <a:cubicBezTo>
                    <a:pt x="130073" y="398112"/>
                    <a:pt x="118266" y="399723"/>
                    <a:pt x="107200" y="396743"/>
                  </a:cubicBezTo>
                  <a:cubicBezTo>
                    <a:pt x="96873" y="392819"/>
                    <a:pt x="88601" y="384861"/>
                    <a:pt x="84252" y="374720"/>
                  </a:cubicBezTo>
                  <a:cubicBezTo>
                    <a:pt x="78737" y="365134"/>
                    <a:pt x="77330" y="353715"/>
                    <a:pt x="80365" y="343074"/>
                  </a:cubicBezTo>
                  <a:cubicBezTo>
                    <a:pt x="84622" y="332396"/>
                    <a:pt x="93042" y="323920"/>
                    <a:pt x="103683" y="319571"/>
                  </a:cubicBezTo>
                  <a:lnTo>
                    <a:pt x="144213" y="299399"/>
                  </a:lnTo>
                  <a:lnTo>
                    <a:pt x="132553" y="313279"/>
                  </a:lnTo>
                  <a:cubicBezTo>
                    <a:pt x="108495" y="315499"/>
                    <a:pt x="84381" y="309559"/>
                    <a:pt x="64080" y="296438"/>
                  </a:cubicBezTo>
                  <a:cubicBezTo>
                    <a:pt x="43315" y="282724"/>
                    <a:pt x="26770" y="263496"/>
                    <a:pt x="16333" y="240919"/>
                  </a:cubicBezTo>
                  <a:cubicBezTo>
                    <a:pt x="5451" y="221228"/>
                    <a:pt x="-27" y="199020"/>
                    <a:pt x="418" y="176516"/>
                  </a:cubicBezTo>
                  <a:cubicBezTo>
                    <a:pt x="1898" y="156603"/>
                    <a:pt x="9893" y="137745"/>
                    <a:pt x="23180" y="122848"/>
                  </a:cubicBezTo>
                  <a:cubicBezTo>
                    <a:pt x="40354" y="103878"/>
                    <a:pt x="61193" y="88592"/>
                    <a:pt x="84436" y="77877"/>
                  </a:cubicBezTo>
                  <a:lnTo>
                    <a:pt x="228602" y="5702"/>
                  </a:lnTo>
                  <a:cubicBezTo>
                    <a:pt x="238632" y="-73"/>
                    <a:pt x="250513" y="-1738"/>
                    <a:pt x="261729" y="1075"/>
                  </a:cubicBezTo>
                  <a:cubicBezTo>
                    <a:pt x="272388" y="4962"/>
                    <a:pt x="280920" y="13160"/>
                    <a:pt x="285232" y="23652"/>
                  </a:cubicBezTo>
                  <a:cubicBezTo>
                    <a:pt x="291080" y="33461"/>
                    <a:pt x="292560" y="45268"/>
                    <a:pt x="289303" y="56224"/>
                  </a:cubicBezTo>
                  <a:cubicBezTo>
                    <a:pt x="285065" y="67051"/>
                    <a:pt x="276663" y="75712"/>
                    <a:pt x="265985" y="80282"/>
                  </a:cubicBezTo>
                  <a:lnTo>
                    <a:pt x="125336" y="150607"/>
                  </a:lnTo>
                  <a:cubicBezTo>
                    <a:pt x="107218" y="157769"/>
                    <a:pt x="92043" y="170798"/>
                    <a:pt x="82216" y="187620"/>
                  </a:cubicBezTo>
                  <a:cubicBezTo>
                    <a:pt x="76516" y="203277"/>
                    <a:pt x="78144" y="220672"/>
                    <a:pt x="86657" y="234997"/>
                  </a:cubicBezTo>
                  <a:cubicBezTo>
                    <a:pt x="95522" y="254965"/>
                    <a:pt x="112493" y="270178"/>
                    <a:pt x="133294" y="276821"/>
                  </a:cubicBezTo>
                  <a:cubicBezTo>
                    <a:pt x="154909" y="282706"/>
                    <a:pt x="177987" y="279837"/>
                    <a:pt x="197511" y="268863"/>
                  </a:cubicBezTo>
                  <a:lnTo>
                    <a:pt x="327056" y="203536"/>
                  </a:lnTo>
                  <a:cubicBezTo>
                    <a:pt x="343490" y="191358"/>
                    <a:pt x="366660" y="194819"/>
                    <a:pt x="378837" y="211235"/>
                  </a:cubicBezTo>
                  <a:cubicBezTo>
                    <a:pt x="381558" y="214935"/>
                    <a:pt x="383593" y="219100"/>
                    <a:pt x="384796" y="22352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5" name="Google Shape;705;g27c4b373095_0_7"/>
            <p:cNvSpPr/>
            <p:nvPr/>
          </p:nvSpPr>
          <p:spPr>
            <a:xfrm>
              <a:off x="1936902" y="8423123"/>
              <a:ext cx="515901" cy="374772"/>
            </a:xfrm>
            <a:custGeom>
              <a:avLst/>
              <a:gdLst/>
              <a:ahLst/>
              <a:cxnLst/>
              <a:rect l="l" t="t" r="r" b="b"/>
              <a:pathLst>
                <a:path w="515901" h="374772" extrusionOk="0">
                  <a:moveTo>
                    <a:pt x="506203" y="163968"/>
                  </a:moveTo>
                  <a:cubicBezTo>
                    <a:pt x="516215" y="188470"/>
                    <a:pt x="518843" y="215342"/>
                    <a:pt x="513791" y="241325"/>
                  </a:cubicBezTo>
                  <a:cubicBezTo>
                    <a:pt x="508295" y="267122"/>
                    <a:pt x="495451" y="290793"/>
                    <a:pt x="476778" y="309428"/>
                  </a:cubicBezTo>
                  <a:cubicBezTo>
                    <a:pt x="454756" y="331378"/>
                    <a:pt x="428143" y="348181"/>
                    <a:pt x="398866" y="358656"/>
                  </a:cubicBezTo>
                  <a:cubicBezTo>
                    <a:pt x="370200" y="370574"/>
                    <a:pt x="339201" y="375904"/>
                    <a:pt x="308184" y="374201"/>
                  </a:cubicBezTo>
                  <a:cubicBezTo>
                    <a:pt x="282072" y="372572"/>
                    <a:pt x="256977" y="363504"/>
                    <a:pt x="235824" y="348107"/>
                  </a:cubicBezTo>
                  <a:cubicBezTo>
                    <a:pt x="214727" y="332118"/>
                    <a:pt x="198663" y="310410"/>
                    <a:pt x="189558" y="285555"/>
                  </a:cubicBezTo>
                  <a:cubicBezTo>
                    <a:pt x="180009" y="262089"/>
                    <a:pt x="177677" y="236310"/>
                    <a:pt x="182896" y="211530"/>
                  </a:cubicBezTo>
                  <a:cubicBezTo>
                    <a:pt x="187356" y="189099"/>
                    <a:pt x="199533" y="168928"/>
                    <a:pt x="217318" y="154530"/>
                  </a:cubicBezTo>
                  <a:lnTo>
                    <a:pt x="219909" y="161377"/>
                  </a:lnTo>
                  <a:lnTo>
                    <a:pt x="58163" y="223374"/>
                  </a:lnTo>
                  <a:cubicBezTo>
                    <a:pt x="47817" y="228277"/>
                    <a:pt x="35917" y="228741"/>
                    <a:pt x="25221" y="224669"/>
                  </a:cubicBezTo>
                  <a:cubicBezTo>
                    <a:pt x="15172" y="219580"/>
                    <a:pt x="7621" y="210641"/>
                    <a:pt x="4309" y="199871"/>
                  </a:cubicBezTo>
                  <a:cubicBezTo>
                    <a:pt x="-411" y="189544"/>
                    <a:pt x="-892" y="177773"/>
                    <a:pt x="3013" y="167114"/>
                  </a:cubicBezTo>
                  <a:cubicBezTo>
                    <a:pt x="8121" y="156750"/>
                    <a:pt x="17300" y="148978"/>
                    <a:pt x="28367" y="145647"/>
                  </a:cubicBezTo>
                  <a:lnTo>
                    <a:pt x="398496" y="3887"/>
                  </a:lnTo>
                  <a:cubicBezTo>
                    <a:pt x="408952" y="-1073"/>
                    <a:pt x="420962" y="-1610"/>
                    <a:pt x="431807" y="2407"/>
                  </a:cubicBezTo>
                  <a:cubicBezTo>
                    <a:pt x="442005" y="7310"/>
                    <a:pt x="449703" y="16230"/>
                    <a:pt x="453090" y="27020"/>
                  </a:cubicBezTo>
                  <a:cubicBezTo>
                    <a:pt x="457513" y="37421"/>
                    <a:pt x="457513" y="49191"/>
                    <a:pt x="453090" y="59591"/>
                  </a:cubicBezTo>
                  <a:cubicBezTo>
                    <a:pt x="447649" y="69807"/>
                    <a:pt x="438414" y="77451"/>
                    <a:pt x="427366" y="80874"/>
                  </a:cubicBezTo>
                  <a:lnTo>
                    <a:pt x="378694" y="99381"/>
                  </a:lnTo>
                  <a:lnTo>
                    <a:pt x="394794" y="85316"/>
                  </a:lnTo>
                  <a:cubicBezTo>
                    <a:pt x="418390" y="83316"/>
                    <a:pt x="441912" y="89887"/>
                    <a:pt x="461048" y="103822"/>
                  </a:cubicBezTo>
                  <a:cubicBezTo>
                    <a:pt x="481886" y="118794"/>
                    <a:pt x="497653" y="139780"/>
                    <a:pt x="506203" y="163968"/>
                  </a:cubicBezTo>
                  <a:close/>
                  <a:moveTo>
                    <a:pt x="438840" y="163968"/>
                  </a:moveTo>
                  <a:cubicBezTo>
                    <a:pt x="433825" y="149218"/>
                    <a:pt x="424461" y="136319"/>
                    <a:pt x="412006" y="126955"/>
                  </a:cubicBezTo>
                  <a:cubicBezTo>
                    <a:pt x="399218" y="117905"/>
                    <a:pt x="383987" y="112945"/>
                    <a:pt x="368330" y="112705"/>
                  </a:cubicBezTo>
                  <a:cubicBezTo>
                    <a:pt x="348196" y="112391"/>
                    <a:pt x="328208" y="116296"/>
                    <a:pt x="309665" y="124179"/>
                  </a:cubicBezTo>
                  <a:cubicBezTo>
                    <a:pt x="282423" y="132377"/>
                    <a:pt x="258939" y="149940"/>
                    <a:pt x="243412" y="173776"/>
                  </a:cubicBezTo>
                  <a:cubicBezTo>
                    <a:pt x="232438" y="194004"/>
                    <a:pt x="231346" y="218154"/>
                    <a:pt x="240451" y="239289"/>
                  </a:cubicBezTo>
                  <a:cubicBezTo>
                    <a:pt x="245503" y="253631"/>
                    <a:pt x="254645" y="266160"/>
                    <a:pt x="266730" y="275377"/>
                  </a:cubicBezTo>
                  <a:cubicBezTo>
                    <a:pt x="279388" y="284556"/>
                    <a:pt x="294582" y="289590"/>
                    <a:pt x="310220" y="289812"/>
                  </a:cubicBezTo>
                  <a:cubicBezTo>
                    <a:pt x="330355" y="290127"/>
                    <a:pt x="350342" y="286222"/>
                    <a:pt x="368885" y="278338"/>
                  </a:cubicBezTo>
                  <a:cubicBezTo>
                    <a:pt x="396090" y="270065"/>
                    <a:pt x="419537" y="252503"/>
                    <a:pt x="435139" y="228741"/>
                  </a:cubicBezTo>
                  <a:cubicBezTo>
                    <a:pt x="445984" y="209124"/>
                    <a:pt x="447334" y="185639"/>
                    <a:pt x="438840" y="1648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6" name="Google Shape;706;g27c4b373095_0_7"/>
            <p:cNvSpPr/>
            <p:nvPr/>
          </p:nvSpPr>
          <p:spPr>
            <a:xfrm>
              <a:off x="1980316" y="8074142"/>
              <a:ext cx="338284" cy="336982"/>
            </a:xfrm>
            <a:custGeom>
              <a:avLst/>
              <a:gdLst/>
              <a:ahLst/>
              <a:cxnLst/>
              <a:rect l="l" t="t" r="r" b="b"/>
              <a:pathLst>
                <a:path w="338284" h="336982" extrusionOk="0">
                  <a:moveTo>
                    <a:pt x="329544" y="111542"/>
                  </a:moveTo>
                  <a:cubicBezTo>
                    <a:pt x="339315" y="143040"/>
                    <a:pt x="341277" y="176444"/>
                    <a:pt x="335281" y="208886"/>
                  </a:cubicBezTo>
                  <a:cubicBezTo>
                    <a:pt x="329673" y="237330"/>
                    <a:pt x="315775" y="263480"/>
                    <a:pt x="295307" y="284022"/>
                  </a:cubicBezTo>
                  <a:cubicBezTo>
                    <a:pt x="272859" y="305897"/>
                    <a:pt x="245025" y="321405"/>
                    <a:pt x="214619" y="328993"/>
                  </a:cubicBezTo>
                  <a:cubicBezTo>
                    <a:pt x="185064" y="337931"/>
                    <a:pt x="153714" y="339134"/>
                    <a:pt x="123567" y="332509"/>
                  </a:cubicBezTo>
                  <a:cubicBezTo>
                    <a:pt x="96066" y="326198"/>
                    <a:pt x="70842" y="312429"/>
                    <a:pt x="50651" y="292719"/>
                  </a:cubicBezTo>
                  <a:cubicBezTo>
                    <a:pt x="29573" y="272012"/>
                    <a:pt x="14471" y="245991"/>
                    <a:pt x="6976" y="217398"/>
                  </a:cubicBezTo>
                  <a:cubicBezTo>
                    <a:pt x="1035" y="196931"/>
                    <a:pt x="-907" y="175500"/>
                    <a:pt x="1239" y="154292"/>
                  </a:cubicBezTo>
                  <a:cubicBezTo>
                    <a:pt x="3441" y="135045"/>
                    <a:pt x="9752" y="116484"/>
                    <a:pt x="19746" y="99883"/>
                  </a:cubicBezTo>
                  <a:cubicBezTo>
                    <a:pt x="30628" y="82930"/>
                    <a:pt x="44859" y="68385"/>
                    <a:pt x="61571" y="57133"/>
                  </a:cubicBezTo>
                  <a:cubicBezTo>
                    <a:pt x="80817" y="44308"/>
                    <a:pt x="102100" y="34796"/>
                    <a:pt x="124492" y="29003"/>
                  </a:cubicBezTo>
                  <a:cubicBezTo>
                    <a:pt x="131247" y="26689"/>
                    <a:pt x="138687" y="27800"/>
                    <a:pt x="144479" y="31964"/>
                  </a:cubicBezTo>
                  <a:cubicBezTo>
                    <a:pt x="150771" y="37479"/>
                    <a:pt x="155121" y="44882"/>
                    <a:pt x="156879" y="53062"/>
                  </a:cubicBezTo>
                  <a:lnTo>
                    <a:pt x="214249" y="259223"/>
                  </a:lnTo>
                  <a:lnTo>
                    <a:pt x="167983" y="271992"/>
                  </a:lnTo>
                  <a:lnTo>
                    <a:pt x="117830" y="91740"/>
                  </a:lnTo>
                  <a:lnTo>
                    <a:pt x="130229" y="99328"/>
                  </a:lnTo>
                  <a:cubicBezTo>
                    <a:pt x="113185" y="103492"/>
                    <a:pt x="97195" y="111116"/>
                    <a:pt x="83223" y="121720"/>
                  </a:cubicBezTo>
                  <a:cubicBezTo>
                    <a:pt x="72193" y="130271"/>
                    <a:pt x="64013" y="141948"/>
                    <a:pt x="59720" y="155217"/>
                  </a:cubicBezTo>
                  <a:cubicBezTo>
                    <a:pt x="55574" y="169485"/>
                    <a:pt x="55574" y="184623"/>
                    <a:pt x="59720" y="198892"/>
                  </a:cubicBezTo>
                  <a:cubicBezTo>
                    <a:pt x="63810" y="215215"/>
                    <a:pt x="72637" y="229946"/>
                    <a:pt x="85074" y="241272"/>
                  </a:cubicBezTo>
                  <a:cubicBezTo>
                    <a:pt x="97362" y="251580"/>
                    <a:pt x="112445" y="258002"/>
                    <a:pt x="128379" y="259779"/>
                  </a:cubicBezTo>
                  <a:cubicBezTo>
                    <a:pt x="147533" y="262055"/>
                    <a:pt x="166946" y="260278"/>
                    <a:pt x="185379" y="254596"/>
                  </a:cubicBezTo>
                  <a:lnTo>
                    <a:pt x="190005" y="253301"/>
                  </a:lnTo>
                  <a:cubicBezTo>
                    <a:pt x="218986" y="247676"/>
                    <a:pt x="244673" y="231019"/>
                    <a:pt x="261625" y="206850"/>
                  </a:cubicBezTo>
                  <a:cubicBezTo>
                    <a:pt x="274691" y="182126"/>
                    <a:pt x="276763" y="153051"/>
                    <a:pt x="267362" y="126717"/>
                  </a:cubicBezTo>
                  <a:cubicBezTo>
                    <a:pt x="263698" y="113930"/>
                    <a:pt x="258812" y="101530"/>
                    <a:pt x="252742" y="89704"/>
                  </a:cubicBezTo>
                  <a:cubicBezTo>
                    <a:pt x="246117" y="76712"/>
                    <a:pt x="237566" y="64794"/>
                    <a:pt x="227388" y="54356"/>
                  </a:cubicBezTo>
                  <a:cubicBezTo>
                    <a:pt x="220744" y="48639"/>
                    <a:pt x="216025" y="41014"/>
                    <a:pt x="213878" y="32519"/>
                  </a:cubicBezTo>
                  <a:cubicBezTo>
                    <a:pt x="212601" y="26190"/>
                    <a:pt x="213656" y="19621"/>
                    <a:pt x="216839" y="14012"/>
                  </a:cubicBezTo>
                  <a:cubicBezTo>
                    <a:pt x="220041" y="8776"/>
                    <a:pt x="224742" y="4649"/>
                    <a:pt x="230349" y="2169"/>
                  </a:cubicBezTo>
                  <a:cubicBezTo>
                    <a:pt x="236697" y="-349"/>
                    <a:pt x="243655" y="-922"/>
                    <a:pt x="250336" y="503"/>
                  </a:cubicBezTo>
                  <a:cubicBezTo>
                    <a:pt x="258368" y="2335"/>
                    <a:pt x="265752" y="6370"/>
                    <a:pt x="271618" y="12162"/>
                  </a:cubicBezTo>
                  <a:cubicBezTo>
                    <a:pt x="285813" y="25394"/>
                    <a:pt x="297694" y="40902"/>
                    <a:pt x="306781" y="58058"/>
                  </a:cubicBezTo>
                  <a:cubicBezTo>
                    <a:pt x="316423" y="74936"/>
                    <a:pt x="324066" y="92887"/>
                    <a:pt x="329544" y="111542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7" name="Google Shape;707;g27c4b373095_0_7"/>
            <p:cNvSpPr/>
            <p:nvPr/>
          </p:nvSpPr>
          <p:spPr>
            <a:xfrm>
              <a:off x="1893265" y="7845986"/>
              <a:ext cx="361748" cy="213100"/>
            </a:xfrm>
            <a:custGeom>
              <a:avLst/>
              <a:gdLst/>
              <a:ahLst/>
              <a:cxnLst/>
              <a:rect l="l" t="t" r="r" b="b"/>
              <a:pathLst>
                <a:path w="361748" h="213100" extrusionOk="0">
                  <a:moveTo>
                    <a:pt x="360705" y="112625"/>
                  </a:moveTo>
                  <a:cubicBezTo>
                    <a:pt x="363703" y="123915"/>
                    <a:pt x="361963" y="135943"/>
                    <a:pt x="355893" y="145937"/>
                  </a:cubicBezTo>
                  <a:cubicBezTo>
                    <a:pt x="348916" y="155190"/>
                    <a:pt x="338516" y="161260"/>
                    <a:pt x="327023" y="162778"/>
                  </a:cubicBezTo>
                  <a:lnTo>
                    <a:pt x="79962" y="211264"/>
                  </a:lnTo>
                  <a:cubicBezTo>
                    <a:pt x="68914" y="214374"/>
                    <a:pt x="57088" y="212838"/>
                    <a:pt x="47206" y="207008"/>
                  </a:cubicBezTo>
                  <a:cubicBezTo>
                    <a:pt x="38304" y="200457"/>
                    <a:pt x="32419" y="190575"/>
                    <a:pt x="30920" y="179618"/>
                  </a:cubicBezTo>
                  <a:cubicBezTo>
                    <a:pt x="28163" y="168940"/>
                    <a:pt x="29828" y="157595"/>
                    <a:pt x="35547" y="148158"/>
                  </a:cubicBezTo>
                  <a:cubicBezTo>
                    <a:pt x="42524" y="139033"/>
                    <a:pt x="52850" y="133038"/>
                    <a:pt x="64232" y="131502"/>
                  </a:cubicBezTo>
                  <a:lnTo>
                    <a:pt x="105501" y="123544"/>
                  </a:lnTo>
                  <a:lnTo>
                    <a:pt x="106796" y="130021"/>
                  </a:lnTo>
                  <a:cubicBezTo>
                    <a:pt x="82405" y="130188"/>
                    <a:pt x="58754" y="121582"/>
                    <a:pt x="40173" y="105777"/>
                  </a:cubicBezTo>
                  <a:cubicBezTo>
                    <a:pt x="21426" y="87697"/>
                    <a:pt x="8194" y="64656"/>
                    <a:pt x="2050" y="39340"/>
                  </a:cubicBezTo>
                  <a:cubicBezTo>
                    <a:pt x="-819" y="31623"/>
                    <a:pt x="70" y="22999"/>
                    <a:pt x="4456" y="16022"/>
                  </a:cubicBezTo>
                  <a:cubicBezTo>
                    <a:pt x="10304" y="8638"/>
                    <a:pt x="18558" y="3530"/>
                    <a:pt x="27774" y="1586"/>
                  </a:cubicBezTo>
                  <a:cubicBezTo>
                    <a:pt x="37009" y="-1542"/>
                    <a:pt x="47150" y="-672"/>
                    <a:pt x="55718" y="3992"/>
                  </a:cubicBezTo>
                  <a:cubicBezTo>
                    <a:pt x="64398" y="9470"/>
                    <a:pt x="70616" y="18094"/>
                    <a:pt x="73115" y="28050"/>
                  </a:cubicBezTo>
                  <a:lnTo>
                    <a:pt x="77186" y="42115"/>
                  </a:lnTo>
                  <a:cubicBezTo>
                    <a:pt x="82516" y="64453"/>
                    <a:pt x="95637" y="84125"/>
                    <a:pt x="114199" y="97635"/>
                  </a:cubicBezTo>
                  <a:cubicBezTo>
                    <a:pt x="132798" y="108739"/>
                    <a:pt x="155043" y="111922"/>
                    <a:pt x="176010" y="106518"/>
                  </a:cubicBezTo>
                  <a:lnTo>
                    <a:pt x="311292" y="79869"/>
                  </a:lnTo>
                  <a:cubicBezTo>
                    <a:pt x="322489" y="76945"/>
                    <a:pt x="334389" y="78536"/>
                    <a:pt x="344419" y="84310"/>
                  </a:cubicBezTo>
                  <a:cubicBezTo>
                    <a:pt x="353450" y="91158"/>
                    <a:pt x="359317" y="101373"/>
                    <a:pt x="360705" y="11262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8" name="Google Shape;708;g27c4b373095_0_7"/>
            <p:cNvSpPr/>
            <p:nvPr/>
          </p:nvSpPr>
          <p:spPr>
            <a:xfrm>
              <a:off x="6777485" y="10349718"/>
              <a:ext cx="310533" cy="334045"/>
            </a:xfrm>
            <a:custGeom>
              <a:avLst/>
              <a:gdLst/>
              <a:ahLst/>
              <a:cxnLst/>
              <a:rect l="l" t="t" r="r" b="b"/>
              <a:pathLst>
                <a:path w="310533" h="334045" extrusionOk="0">
                  <a:moveTo>
                    <a:pt x="212284" y="1221"/>
                  </a:moveTo>
                  <a:cubicBezTo>
                    <a:pt x="220150" y="-1351"/>
                    <a:pt x="228737" y="-556"/>
                    <a:pt x="235973" y="3442"/>
                  </a:cubicBezTo>
                  <a:cubicBezTo>
                    <a:pt x="242802" y="7995"/>
                    <a:pt x="247484" y="15156"/>
                    <a:pt x="248927" y="23244"/>
                  </a:cubicBezTo>
                  <a:lnTo>
                    <a:pt x="309443" y="268639"/>
                  </a:lnTo>
                  <a:cubicBezTo>
                    <a:pt x="311979" y="276486"/>
                    <a:pt x="311238" y="285018"/>
                    <a:pt x="307408" y="292327"/>
                  </a:cubicBezTo>
                  <a:cubicBezTo>
                    <a:pt x="302725" y="299119"/>
                    <a:pt x="295545" y="303783"/>
                    <a:pt x="287421" y="305282"/>
                  </a:cubicBezTo>
                  <a:lnTo>
                    <a:pt x="203771" y="325824"/>
                  </a:lnTo>
                  <a:cubicBezTo>
                    <a:pt x="161521" y="339204"/>
                    <a:pt x="115736" y="335613"/>
                    <a:pt x="76077" y="315831"/>
                  </a:cubicBezTo>
                  <a:cubicBezTo>
                    <a:pt x="39527" y="293049"/>
                    <a:pt x="14321" y="255870"/>
                    <a:pt x="6678" y="213489"/>
                  </a:cubicBezTo>
                  <a:cubicBezTo>
                    <a:pt x="904" y="191468"/>
                    <a:pt x="-910" y="168593"/>
                    <a:pt x="1311" y="145942"/>
                  </a:cubicBezTo>
                  <a:cubicBezTo>
                    <a:pt x="3069" y="126250"/>
                    <a:pt x="9398" y="107226"/>
                    <a:pt x="19817" y="90422"/>
                  </a:cubicBezTo>
                  <a:cubicBezTo>
                    <a:pt x="30773" y="73415"/>
                    <a:pt x="45375" y="59072"/>
                    <a:pt x="62567" y="48412"/>
                  </a:cubicBezTo>
                  <a:cubicBezTo>
                    <a:pt x="82702" y="35883"/>
                    <a:pt x="104781" y="26815"/>
                    <a:pt x="127895" y="21578"/>
                  </a:cubicBezTo>
                  <a:close/>
                  <a:moveTo>
                    <a:pt x="197664" y="53409"/>
                  </a:moveTo>
                  <a:lnTo>
                    <a:pt x="143440" y="66733"/>
                  </a:lnTo>
                  <a:cubicBezTo>
                    <a:pt x="127617" y="70472"/>
                    <a:pt x="112498" y="76708"/>
                    <a:pt x="98655" y="85240"/>
                  </a:cubicBezTo>
                  <a:cubicBezTo>
                    <a:pt x="87347" y="92254"/>
                    <a:pt x="77835" y="101822"/>
                    <a:pt x="70895" y="113185"/>
                  </a:cubicBezTo>
                  <a:cubicBezTo>
                    <a:pt x="64011" y="124771"/>
                    <a:pt x="60069" y="137854"/>
                    <a:pt x="59421" y="151308"/>
                  </a:cubicBezTo>
                  <a:cubicBezTo>
                    <a:pt x="58588" y="167576"/>
                    <a:pt x="60273" y="183862"/>
                    <a:pt x="64418" y="199610"/>
                  </a:cubicBezTo>
                  <a:cubicBezTo>
                    <a:pt x="69045" y="229535"/>
                    <a:pt x="85682" y="256277"/>
                    <a:pt x="110499" y="273635"/>
                  </a:cubicBezTo>
                  <a:cubicBezTo>
                    <a:pt x="136926" y="287275"/>
                    <a:pt x="167739" y="289737"/>
                    <a:pt x="195999" y="280484"/>
                  </a:cubicBezTo>
                  <a:lnTo>
                    <a:pt x="250223" y="266973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09" name="Google Shape;709;g27c4b373095_0_7"/>
            <p:cNvSpPr/>
            <p:nvPr/>
          </p:nvSpPr>
          <p:spPr>
            <a:xfrm>
              <a:off x="6336650" y="10429407"/>
              <a:ext cx="305511" cy="333575"/>
            </a:xfrm>
            <a:custGeom>
              <a:avLst/>
              <a:gdLst/>
              <a:ahLst/>
              <a:cxnLst/>
              <a:rect l="l" t="t" r="r" b="b"/>
              <a:pathLst>
                <a:path w="305511" h="333575" extrusionOk="0">
                  <a:moveTo>
                    <a:pt x="277807" y="184"/>
                  </a:moveTo>
                  <a:cubicBezTo>
                    <a:pt x="283822" y="-927"/>
                    <a:pt x="290021" y="54"/>
                    <a:pt x="295388" y="2960"/>
                  </a:cubicBezTo>
                  <a:cubicBezTo>
                    <a:pt x="299904" y="5625"/>
                    <a:pt x="303217" y="9936"/>
                    <a:pt x="304641" y="14989"/>
                  </a:cubicBezTo>
                  <a:cubicBezTo>
                    <a:pt x="306326" y="21041"/>
                    <a:pt x="306326" y="27444"/>
                    <a:pt x="304641" y="33495"/>
                  </a:cubicBezTo>
                  <a:lnTo>
                    <a:pt x="218957" y="305355"/>
                  </a:lnTo>
                  <a:cubicBezTo>
                    <a:pt x="217050" y="312979"/>
                    <a:pt x="212998" y="319919"/>
                    <a:pt x="207298" y="325342"/>
                  </a:cubicBezTo>
                  <a:cubicBezTo>
                    <a:pt x="202153" y="329913"/>
                    <a:pt x="195657" y="332633"/>
                    <a:pt x="188791" y="333114"/>
                  </a:cubicBezTo>
                  <a:cubicBezTo>
                    <a:pt x="182425" y="333818"/>
                    <a:pt x="176003" y="332652"/>
                    <a:pt x="170285" y="329783"/>
                  </a:cubicBezTo>
                  <a:cubicBezTo>
                    <a:pt x="163437" y="325897"/>
                    <a:pt x="157848" y="320104"/>
                    <a:pt x="154184" y="313127"/>
                  </a:cubicBezTo>
                  <a:lnTo>
                    <a:pt x="6133" y="69212"/>
                  </a:lnTo>
                  <a:cubicBezTo>
                    <a:pt x="2376" y="63771"/>
                    <a:pt x="377" y="57313"/>
                    <a:pt x="395" y="50706"/>
                  </a:cubicBezTo>
                  <a:cubicBezTo>
                    <a:pt x="303" y="45450"/>
                    <a:pt x="2468" y="40398"/>
                    <a:pt x="6318" y="36826"/>
                  </a:cubicBezTo>
                  <a:cubicBezTo>
                    <a:pt x="10648" y="32885"/>
                    <a:pt x="16200" y="30535"/>
                    <a:pt x="22048" y="30164"/>
                  </a:cubicBezTo>
                  <a:cubicBezTo>
                    <a:pt x="28932" y="28906"/>
                    <a:pt x="36057" y="30219"/>
                    <a:pt x="42035" y="33866"/>
                  </a:cubicBezTo>
                  <a:cubicBezTo>
                    <a:pt x="47994" y="38325"/>
                    <a:pt x="52861" y="44081"/>
                    <a:pt x="56285" y="50706"/>
                  </a:cubicBezTo>
                  <a:lnTo>
                    <a:pt x="93298" y="113814"/>
                  </a:lnTo>
                  <a:lnTo>
                    <a:pt x="67574" y="101229"/>
                  </a:lnTo>
                  <a:lnTo>
                    <a:pt x="253749" y="79021"/>
                  </a:lnTo>
                  <a:lnTo>
                    <a:pt x="231726" y="97528"/>
                  </a:lnTo>
                  <a:lnTo>
                    <a:pt x="252083" y="27573"/>
                  </a:lnTo>
                  <a:cubicBezTo>
                    <a:pt x="253915" y="20337"/>
                    <a:pt x="257191" y="13527"/>
                    <a:pt x="261707" y="7587"/>
                  </a:cubicBezTo>
                  <a:cubicBezTo>
                    <a:pt x="265982" y="3237"/>
                    <a:pt x="271719" y="610"/>
                    <a:pt x="277807" y="184"/>
                  </a:cubicBezTo>
                  <a:close/>
                  <a:moveTo>
                    <a:pt x="181389" y="268342"/>
                  </a:moveTo>
                  <a:lnTo>
                    <a:pt x="225619" y="114183"/>
                  </a:lnTo>
                  <a:lnTo>
                    <a:pt x="238759" y="126952"/>
                  </a:lnTo>
                  <a:lnTo>
                    <a:pt x="90707" y="144534"/>
                  </a:lnTo>
                  <a:lnTo>
                    <a:pt x="100145" y="128989"/>
                  </a:lnTo>
                  <a:lnTo>
                    <a:pt x="179908" y="268527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0" name="Google Shape;710;g27c4b373095_0_7"/>
            <p:cNvSpPr/>
            <p:nvPr/>
          </p:nvSpPr>
          <p:spPr>
            <a:xfrm>
              <a:off x="5926024" y="10472127"/>
              <a:ext cx="283411" cy="314800"/>
            </a:xfrm>
            <a:custGeom>
              <a:avLst/>
              <a:gdLst/>
              <a:ahLst/>
              <a:cxnLst/>
              <a:rect l="l" t="t" r="r" b="b"/>
              <a:pathLst>
                <a:path w="283411" h="314800" extrusionOk="0">
                  <a:moveTo>
                    <a:pt x="253903" y="1324"/>
                  </a:moveTo>
                  <a:cubicBezTo>
                    <a:pt x="262156" y="953"/>
                    <a:pt x="270207" y="3878"/>
                    <a:pt x="276295" y="9467"/>
                  </a:cubicBezTo>
                  <a:cubicBezTo>
                    <a:pt x="281718" y="15685"/>
                    <a:pt x="284383" y="23828"/>
                    <a:pt x="283698" y="32045"/>
                  </a:cubicBezTo>
                  <a:lnTo>
                    <a:pt x="279441" y="284658"/>
                  </a:lnTo>
                  <a:cubicBezTo>
                    <a:pt x="279941" y="292893"/>
                    <a:pt x="277073" y="300981"/>
                    <a:pt x="271484" y="307051"/>
                  </a:cubicBezTo>
                  <a:cubicBezTo>
                    <a:pt x="265229" y="312417"/>
                    <a:pt x="257123" y="315064"/>
                    <a:pt x="248906" y="314453"/>
                  </a:cubicBezTo>
                  <a:lnTo>
                    <a:pt x="162666" y="312973"/>
                  </a:lnTo>
                  <a:cubicBezTo>
                    <a:pt x="118398" y="315138"/>
                    <a:pt x="75038" y="299926"/>
                    <a:pt x="41819" y="270592"/>
                  </a:cubicBezTo>
                  <a:cubicBezTo>
                    <a:pt x="12208" y="239336"/>
                    <a:pt x="-2671" y="196919"/>
                    <a:pt x="919" y="154002"/>
                  </a:cubicBezTo>
                  <a:cubicBezTo>
                    <a:pt x="882" y="131258"/>
                    <a:pt x="4954" y="108680"/>
                    <a:pt x="12949" y="87379"/>
                  </a:cubicBezTo>
                  <a:cubicBezTo>
                    <a:pt x="19907" y="68873"/>
                    <a:pt x="31122" y="52254"/>
                    <a:pt x="45705" y="38893"/>
                  </a:cubicBezTo>
                  <a:cubicBezTo>
                    <a:pt x="60658" y="25346"/>
                    <a:pt x="78424" y="15241"/>
                    <a:pt x="97708" y="9282"/>
                  </a:cubicBezTo>
                  <a:cubicBezTo>
                    <a:pt x="120416" y="2286"/>
                    <a:pt x="144104" y="-897"/>
                    <a:pt x="167847" y="-157"/>
                  </a:cubicBezTo>
                  <a:close/>
                  <a:moveTo>
                    <a:pt x="226513" y="47961"/>
                  </a:moveTo>
                  <a:lnTo>
                    <a:pt x="170994" y="47961"/>
                  </a:lnTo>
                  <a:cubicBezTo>
                    <a:pt x="154801" y="47479"/>
                    <a:pt x="138626" y="49533"/>
                    <a:pt x="123062" y="54067"/>
                  </a:cubicBezTo>
                  <a:cubicBezTo>
                    <a:pt x="110348" y="58064"/>
                    <a:pt x="98707" y="64893"/>
                    <a:pt x="89010" y="74054"/>
                  </a:cubicBezTo>
                  <a:cubicBezTo>
                    <a:pt x="79442" y="83493"/>
                    <a:pt x="72336" y="95114"/>
                    <a:pt x="68283" y="107921"/>
                  </a:cubicBezTo>
                  <a:cubicBezTo>
                    <a:pt x="63323" y="123411"/>
                    <a:pt x="60769" y="139586"/>
                    <a:pt x="60695" y="155852"/>
                  </a:cubicBezTo>
                  <a:cubicBezTo>
                    <a:pt x="57882" y="185796"/>
                    <a:pt x="67210" y="215610"/>
                    <a:pt x="86604" y="238577"/>
                  </a:cubicBezTo>
                  <a:cubicBezTo>
                    <a:pt x="108645" y="258416"/>
                    <a:pt x="137700" y="268612"/>
                    <a:pt x="167292" y="266891"/>
                  </a:cubicBezTo>
                  <a:lnTo>
                    <a:pt x="222812" y="267817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1" name="Google Shape;711;g27c4b373095_0_7"/>
            <p:cNvSpPr/>
            <p:nvPr/>
          </p:nvSpPr>
          <p:spPr>
            <a:xfrm>
              <a:off x="5480304" y="10437184"/>
              <a:ext cx="302444" cy="322645"/>
            </a:xfrm>
            <a:custGeom>
              <a:avLst/>
              <a:gdLst/>
              <a:ahLst/>
              <a:cxnLst/>
              <a:rect l="l" t="t" r="r" b="b"/>
              <a:pathLst>
                <a:path w="302444" h="322645" extrusionOk="0">
                  <a:moveTo>
                    <a:pt x="172561" y="1475"/>
                  </a:moveTo>
                  <a:cubicBezTo>
                    <a:pt x="200117" y="4510"/>
                    <a:pt x="226322" y="14929"/>
                    <a:pt x="248437" y="31641"/>
                  </a:cubicBezTo>
                  <a:cubicBezTo>
                    <a:pt x="269090" y="47723"/>
                    <a:pt x="284654" y="69450"/>
                    <a:pt x="293223" y="94193"/>
                  </a:cubicBezTo>
                  <a:cubicBezTo>
                    <a:pt x="302661" y="122100"/>
                    <a:pt x="305196" y="151877"/>
                    <a:pt x="300625" y="180988"/>
                  </a:cubicBezTo>
                  <a:cubicBezTo>
                    <a:pt x="298294" y="203381"/>
                    <a:pt x="292020" y="225181"/>
                    <a:pt x="282119" y="245390"/>
                  </a:cubicBezTo>
                  <a:cubicBezTo>
                    <a:pt x="273143" y="263230"/>
                    <a:pt x="260540" y="278979"/>
                    <a:pt x="245106" y="291656"/>
                  </a:cubicBezTo>
                  <a:cubicBezTo>
                    <a:pt x="230134" y="303964"/>
                    <a:pt x="212627" y="312809"/>
                    <a:pt x="193843" y="317566"/>
                  </a:cubicBezTo>
                  <a:cubicBezTo>
                    <a:pt x="173264" y="322654"/>
                    <a:pt x="151907" y="323728"/>
                    <a:pt x="130921" y="320711"/>
                  </a:cubicBezTo>
                  <a:cubicBezTo>
                    <a:pt x="103291" y="317714"/>
                    <a:pt x="76957" y="307350"/>
                    <a:pt x="54675" y="290731"/>
                  </a:cubicBezTo>
                  <a:cubicBezTo>
                    <a:pt x="34132" y="274686"/>
                    <a:pt x="18606" y="253107"/>
                    <a:pt x="9889" y="228550"/>
                  </a:cubicBezTo>
                  <a:cubicBezTo>
                    <a:pt x="506" y="200697"/>
                    <a:pt x="-1973" y="170976"/>
                    <a:pt x="2672" y="141940"/>
                  </a:cubicBezTo>
                  <a:cubicBezTo>
                    <a:pt x="5059" y="119509"/>
                    <a:pt x="11333" y="97654"/>
                    <a:pt x="21178" y="77352"/>
                  </a:cubicBezTo>
                  <a:cubicBezTo>
                    <a:pt x="30191" y="59438"/>
                    <a:pt x="42794" y="43559"/>
                    <a:pt x="58191" y="30716"/>
                  </a:cubicBezTo>
                  <a:cubicBezTo>
                    <a:pt x="73163" y="18260"/>
                    <a:pt x="90744" y="9340"/>
                    <a:pt x="109639" y="4621"/>
                  </a:cubicBezTo>
                  <a:cubicBezTo>
                    <a:pt x="130200" y="-560"/>
                    <a:pt x="151593" y="-1633"/>
                    <a:pt x="172561" y="1475"/>
                  </a:cubicBezTo>
                  <a:close/>
                  <a:moveTo>
                    <a:pt x="166084" y="49962"/>
                  </a:moveTo>
                  <a:cubicBezTo>
                    <a:pt x="149021" y="47094"/>
                    <a:pt x="131477" y="49407"/>
                    <a:pt x="115746" y="56624"/>
                  </a:cubicBezTo>
                  <a:cubicBezTo>
                    <a:pt x="100645" y="64212"/>
                    <a:pt x="88134" y="76130"/>
                    <a:pt x="79843" y="90862"/>
                  </a:cubicBezTo>
                  <a:cubicBezTo>
                    <a:pt x="69739" y="108887"/>
                    <a:pt x="63447" y="128782"/>
                    <a:pt x="61337" y="149342"/>
                  </a:cubicBezTo>
                  <a:cubicBezTo>
                    <a:pt x="55674" y="178341"/>
                    <a:pt x="60190" y="208414"/>
                    <a:pt x="74106" y="234472"/>
                  </a:cubicBezTo>
                  <a:cubicBezTo>
                    <a:pt x="87986" y="256031"/>
                    <a:pt x="111249" y="269763"/>
                    <a:pt x="136843" y="271485"/>
                  </a:cubicBezTo>
                  <a:cubicBezTo>
                    <a:pt x="153832" y="274297"/>
                    <a:pt x="171284" y="272039"/>
                    <a:pt x="186996" y="265007"/>
                  </a:cubicBezTo>
                  <a:cubicBezTo>
                    <a:pt x="202134" y="257568"/>
                    <a:pt x="214719" y="245779"/>
                    <a:pt x="223083" y="231141"/>
                  </a:cubicBezTo>
                  <a:cubicBezTo>
                    <a:pt x="233206" y="213059"/>
                    <a:pt x="239498" y="193091"/>
                    <a:pt x="241590" y="172475"/>
                  </a:cubicBezTo>
                  <a:cubicBezTo>
                    <a:pt x="247253" y="143512"/>
                    <a:pt x="242663" y="113495"/>
                    <a:pt x="228635" y="87531"/>
                  </a:cubicBezTo>
                  <a:cubicBezTo>
                    <a:pt x="214959" y="65749"/>
                    <a:pt x="191733" y="51794"/>
                    <a:pt x="166084" y="49962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2" name="Google Shape;712;g27c4b373095_0_7"/>
            <p:cNvSpPr/>
            <p:nvPr/>
          </p:nvSpPr>
          <p:spPr>
            <a:xfrm>
              <a:off x="5087390" y="10359249"/>
              <a:ext cx="282083" cy="322229"/>
            </a:xfrm>
            <a:custGeom>
              <a:avLst/>
              <a:gdLst/>
              <a:ahLst/>
              <a:cxnLst/>
              <a:rect l="l" t="t" r="r" b="b"/>
              <a:pathLst>
                <a:path w="282083" h="322229" extrusionOk="0">
                  <a:moveTo>
                    <a:pt x="177578" y="4275"/>
                  </a:moveTo>
                  <a:cubicBezTo>
                    <a:pt x="190200" y="7495"/>
                    <a:pt x="202580" y="11641"/>
                    <a:pt x="214591" y="16674"/>
                  </a:cubicBezTo>
                  <a:cubicBezTo>
                    <a:pt x="226287" y="21819"/>
                    <a:pt x="237502" y="28019"/>
                    <a:pt x="248087" y="35181"/>
                  </a:cubicBezTo>
                  <a:cubicBezTo>
                    <a:pt x="257729" y="41547"/>
                    <a:pt x="266613" y="49005"/>
                    <a:pt x="274552" y="57389"/>
                  </a:cubicBezTo>
                  <a:cubicBezTo>
                    <a:pt x="278549" y="61571"/>
                    <a:pt x="281196" y="66864"/>
                    <a:pt x="282139" y="72564"/>
                  </a:cubicBezTo>
                  <a:cubicBezTo>
                    <a:pt x="282917" y="77616"/>
                    <a:pt x="282343" y="82798"/>
                    <a:pt x="280474" y="87554"/>
                  </a:cubicBezTo>
                  <a:cubicBezTo>
                    <a:pt x="278531" y="91922"/>
                    <a:pt x="275459" y="95679"/>
                    <a:pt x="271591" y="98473"/>
                  </a:cubicBezTo>
                  <a:cubicBezTo>
                    <a:pt x="267815" y="101304"/>
                    <a:pt x="263152" y="102692"/>
                    <a:pt x="258451" y="102359"/>
                  </a:cubicBezTo>
                  <a:cubicBezTo>
                    <a:pt x="252955" y="101619"/>
                    <a:pt x="247940" y="98843"/>
                    <a:pt x="244386" y="94587"/>
                  </a:cubicBezTo>
                  <a:cubicBezTo>
                    <a:pt x="233856" y="83982"/>
                    <a:pt x="221827" y="75007"/>
                    <a:pt x="208669" y="67937"/>
                  </a:cubicBezTo>
                  <a:cubicBezTo>
                    <a:pt x="195011" y="60720"/>
                    <a:pt x="180539" y="55187"/>
                    <a:pt x="165549" y="51466"/>
                  </a:cubicBezTo>
                  <a:cubicBezTo>
                    <a:pt x="148634" y="45693"/>
                    <a:pt x="130349" y="45230"/>
                    <a:pt x="113176" y="50171"/>
                  </a:cubicBezTo>
                  <a:cubicBezTo>
                    <a:pt x="101794" y="54409"/>
                    <a:pt x="93226" y="63959"/>
                    <a:pt x="90228" y="75710"/>
                  </a:cubicBezTo>
                  <a:cubicBezTo>
                    <a:pt x="87415" y="84797"/>
                    <a:pt x="89210" y="94679"/>
                    <a:pt x="95039" y="102174"/>
                  </a:cubicBezTo>
                  <a:cubicBezTo>
                    <a:pt x="104589" y="112427"/>
                    <a:pt x="116192" y="120570"/>
                    <a:pt x="129091" y="126048"/>
                  </a:cubicBezTo>
                  <a:lnTo>
                    <a:pt x="173877" y="148071"/>
                  </a:lnTo>
                  <a:cubicBezTo>
                    <a:pt x="195677" y="157379"/>
                    <a:pt x="214276" y="172888"/>
                    <a:pt x="227360" y="192671"/>
                  </a:cubicBezTo>
                  <a:cubicBezTo>
                    <a:pt x="237280" y="210715"/>
                    <a:pt x="239482" y="232016"/>
                    <a:pt x="233468" y="251706"/>
                  </a:cubicBezTo>
                  <a:cubicBezTo>
                    <a:pt x="230414" y="265365"/>
                    <a:pt x="224048" y="278078"/>
                    <a:pt x="214961" y="288719"/>
                  </a:cubicBezTo>
                  <a:cubicBezTo>
                    <a:pt x="206263" y="298861"/>
                    <a:pt x="195381" y="306892"/>
                    <a:pt x="183130" y="312223"/>
                  </a:cubicBezTo>
                  <a:cubicBezTo>
                    <a:pt x="169750" y="318126"/>
                    <a:pt x="155370" y="321383"/>
                    <a:pt x="140750" y="321846"/>
                  </a:cubicBezTo>
                  <a:cubicBezTo>
                    <a:pt x="124020" y="322494"/>
                    <a:pt x="107290" y="320551"/>
                    <a:pt x="91153" y="316109"/>
                  </a:cubicBezTo>
                  <a:cubicBezTo>
                    <a:pt x="74590" y="312148"/>
                    <a:pt x="58637" y="305930"/>
                    <a:pt x="43776" y="297603"/>
                  </a:cubicBezTo>
                  <a:cubicBezTo>
                    <a:pt x="29952" y="289756"/>
                    <a:pt x="17460" y="279762"/>
                    <a:pt x="6764" y="267992"/>
                  </a:cubicBezTo>
                  <a:cubicBezTo>
                    <a:pt x="3303" y="264050"/>
                    <a:pt x="1101" y="259146"/>
                    <a:pt x="471" y="253927"/>
                  </a:cubicBezTo>
                  <a:cubicBezTo>
                    <a:pt x="120" y="249171"/>
                    <a:pt x="952" y="244415"/>
                    <a:pt x="2877" y="240047"/>
                  </a:cubicBezTo>
                  <a:cubicBezTo>
                    <a:pt x="4820" y="235921"/>
                    <a:pt x="7985" y="232497"/>
                    <a:pt x="11945" y="230239"/>
                  </a:cubicBezTo>
                  <a:cubicBezTo>
                    <a:pt x="15906" y="227889"/>
                    <a:pt x="20532" y="226982"/>
                    <a:pt x="25085" y="227648"/>
                  </a:cubicBezTo>
                  <a:cubicBezTo>
                    <a:pt x="30914" y="228814"/>
                    <a:pt x="36226" y="231793"/>
                    <a:pt x="40260" y="236161"/>
                  </a:cubicBezTo>
                  <a:cubicBezTo>
                    <a:pt x="48847" y="244508"/>
                    <a:pt x="58563" y="251614"/>
                    <a:pt x="69130" y="257258"/>
                  </a:cubicBezTo>
                  <a:cubicBezTo>
                    <a:pt x="80012" y="262847"/>
                    <a:pt x="91504" y="267197"/>
                    <a:pt x="103367" y="270213"/>
                  </a:cubicBezTo>
                  <a:cubicBezTo>
                    <a:pt x="114915" y="273433"/>
                    <a:pt x="126963" y="274488"/>
                    <a:pt x="138900" y="273358"/>
                  </a:cubicBezTo>
                  <a:cubicBezTo>
                    <a:pt x="148264" y="272433"/>
                    <a:pt x="157165" y="268917"/>
                    <a:pt x="164624" y="263180"/>
                  </a:cubicBezTo>
                  <a:cubicBezTo>
                    <a:pt x="171471" y="257536"/>
                    <a:pt x="176282" y="249801"/>
                    <a:pt x="178318" y="241157"/>
                  </a:cubicBezTo>
                  <a:cubicBezTo>
                    <a:pt x="181076" y="231868"/>
                    <a:pt x="179595" y="221856"/>
                    <a:pt x="174247" y="213768"/>
                  </a:cubicBezTo>
                  <a:cubicBezTo>
                    <a:pt x="165900" y="203460"/>
                    <a:pt x="155074" y="195447"/>
                    <a:pt x="142786" y="190450"/>
                  </a:cubicBezTo>
                  <a:lnTo>
                    <a:pt x="98370" y="168427"/>
                  </a:lnTo>
                  <a:cubicBezTo>
                    <a:pt x="76292" y="158655"/>
                    <a:pt x="57156" y="143277"/>
                    <a:pt x="42851" y="123827"/>
                  </a:cubicBezTo>
                  <a:cubicBezTo>
                    <a:pt x="32191" y="106820"/>
                    <a:pt x="29434" y="86037"/>
                    <a:pt x="35263" y="66827"/>
                  </a:cubicBezTo>
                  <a:cubicBezTo>
                    <a:pt x="38558" y="53743"/>
                    <a:pt x="44905" y="41639"/>
                    <a:pt x="53770" y="31480"/>
                  </a:cubicBezTo>
                  <a:cubicBezTo>
                    <a:pt x="62468" y="21727"/>
                    <a:pt x="73202" y="14010"/>
                    <a:pt x="85231" y="8902"/>
                  </a:cubicBezTo>
                  <a:cubicBezTo>
                    <a:pt x="98685" y="3350"/>
                    <a:pt x="113064" y="333"/>
                    <a:pt x="127611" y="19"/>
                  </a:cubicBezTo>
                  <a:cubicBezTo>
                    <a:pt x="144377" y="-925"/>
                    <a:pt x="161200" y="518"/>
                    <a:pt x="177578" y="427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3" name="Google Shape;713;g27c4b373095_0_7"/>
            <p:cNvSpPr/>
            <p:nvPr/>
          </p:nvSpPr>
          <p:spPr>
            <a:xfrm>
              <a:off x="2581702" y="6201284"/>
              <a:ext cx="311830" cy="125753"/>
            </a:xfrm>
            <a:custGeom>
              <a:avLst/>
              <a:gdLst/>
              <a:ahLst/>
              <a:cxnLst/>
              <a:rect l="l" t="t" r="r" b="b"/>
              <a:pathLst>
                <a:path w="311830" h="125753" extrusionOk="0">
                  <a:moveTo>
                    <a:pt x="310740" y="103961"/>
                  </a:moveTo>
                  <a:cubicBezTo>
                    <a:pt x="309112" y="111641"/>
                    <a:pt x="304430" y="118321"/>
                    <a:pt x="297786" y="122467"/>
                  </a:cubicBezTo>
                  <a:cubicBezTo>
                    <a:pt x="290679" y="125909"/>
                    <a:pt x="282518" y="126428"/>
                    <a:pt x="275023" y="123948"/>
                  </a:cubicBezTo>
                  <a:lnTo>
                    <a:pt x="22225" y="56214"/>
                  </a:lnTo>
                  <a:cubicBezTo>
                    <a:pt x="14656" y="54567"/>
                    <a:pt x="8031" y="50051"/>
                    <a:pt x="3719" y="43630"/>
                  </a:cubicBezTo>
                  <a:cubicBezTo>
                    <a:pt x="54" y="36727"/>
                    <a:pt x="-612" y="28640"/>
                    <a:pt x="1868" y="21237"/>
                  </a:cubicBezTo>
                  <a:cubicBezTo>
                    <a:pt x="3422" y="13593"/>
                    <a:pt x="8031" y="6913"/>
                    <a:pt x="14637" y="2731"/>
                  </a:cubicBezTo>
                  <a:cubicBezTo>
                    <a:pt x="21799" y="-749"/>
                    <a:pt x="30071" y="-1211"/>
                    <a:pt x="37585" y="1435"/>
                  </a:cubicBezTo>
                  <a:lnTo>
                    <a:pt x="290198" y="68983"/>
                  </a:lnTo>
                  <a:cubicBezTo>
                    <a:pt x="297675" y="70704"/>
                    <a:pt x="304263" y="75128"/>
                    <a:pt x="308704" y="81383"/>
                  </a:cubicBezTo>
                  <a:cubicBezTo>
                    <a:pt x="312535" y="88286"/>
                    <a:pt x="313276" y="96484"/>
                    <a:pt x="310740" y="103961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4" name="Google Shape;714;g27c4b373095_0_7"/>
            <p:cNvSpPr/>
            <p:nvPr/>
          </p:nvSpPr>
          <p:spPr>
            <a:xfrm>
              <a:off x="2650702" y="5802098"/>
              <a:ext cx="340644" cy="323094"/>
            </a:xfrm>
            <a:custGeom>
              <a:avLst/>
              <a:gdLst/>
              <a:ahLst/>
              <a:cxnLst/>
              <a:rect l="l" t="t" r="r" b="b"/>
              <a:pathLst>
                <a:path w="340644" h="323094" extrusionOk="0">
                  <a:moveTo>
                    <a:pt x="296889" y="301981"/>
                  </a:moveTo>
                  <a:cubicBezTo>
                    <a:pt x="294594" y="309921"/>
                    <a:pt x="289190" y="316601"/>
                    <a:pt x="281898" y="320487"/>
                  </a:cubicBezTo>
                  <a:cubicBezTo>
                    <a:pt x="274311" y="323615"/>
                    <a:pt x="265798" y="323615"/>
                    <a:pt x="258210" y="320487"/>
                  </a:cubicBezTo>
                  <a:lnTo>
                    <a:pt x="21328" y="232212"/>
                  </a:lnTo>
                  <a:cubicBezTo>
                    <a:pt x="13314" y="229954"/>
                    <a:pt x="6597" y="224458"/>
                    <a:pt x="2821" y="217036"/>
                  </a:cubicBezTo>
                  <a:cubicBezTo>
                    <a:pt x="-417" y="209467"/>
                    <a:pt x="-417" y="200917"/>
                    <a:pt x="2821" y="193348"/>
                  </a:cubicBezTo>
                  <a:lnTo>
                    <a:pt x="32802" y="112660"/>
                  </a:lnTo>
                  <a:cubicBezTo>
                    <a:pt x="45590" y="70225"/>
                    <a:pt x="74405" y="34452"/>
                    <a:pt x="113120" y="12910"/>
                  </a:cubicBezTo>
                  <a:cubicBezTo>
                    <a:pt x="152446" y="-4652"/>
                    <a:pt x="197398" y="-4652"/>
                    <a:pt x="236743" y="12910"/>
                  </a:cubicBezTo>
                  <a:cubicBezTo>
                    <a:pt x="258229" y="20405"/>
                    <a:pt x="278179" y="31750"/>
                    <a:pt x="295594" y="46407"/>
                  </a:cubicBezTo>
                  <a:cubicBezTo>
                    <a:pt x="310676" y="59158"/>
                    <a:pt x="322594" y="75259"/>
                    <a:pt x="330386" y="93414"/>
                  </a:cubicBezTo>
                  <a:cubicBezTo>
                    <a:pt x="338103" y="112105"/>
                    <a:pt x="341712" y="132240"/>
                    <a:pt x="340934" y="152449"/>
                  </a:cubicBezTo>
                  <a:cubicBezTo>
                    <a:pt x="339916" y="176174"/>
                    <a:pt x="334975" y="199566"/>
                    <a:pt x="326314" y="221663"/>
                  </a:cubicBezTo>
                  <a:close/>
                  <a:moveTo>
                    <a:pt x="262097" y="260527"/>
                  </a:moveTo>
                  <a:lnTo>
                    <a:pt x="281714" y="208154"/>
                  </a:lnTo>
                  <a:cubicBezTo>
                    <a:pt x="287710" y="193108"/>
                    <a:pt x="291152" y="177155"/>
                    <a:pt x="291892" y="160962"/>
                  </a:cubicBezTo>
                  <a:cubicBezTo>
                    <a:pt x="292484" y="147675"/>
                    <a:pt x="289949" y="134424"/>
                    <a:pt x="284490" y="122284"/>
                  </a:cubicBezTo>
                  <a:cubicBezTo>
                    <a:pt x="278882" y="110051"/>
                    <a:pt x="270276" y="99428"/>
                    <a:pt x="259506" y="91378"/>
                  </a:cubicBezTo>
                  <a:cubicBezTo>
                    <a:pt x="246570" y="81458"/>
                    <a:pt x="232135" y="73667"/>
                    <a:pt x="216756" y="68245"/>
                  </a:cubicBezTo>
                  <a:cubicBezTo>
                    <a:pt x="189551" y="55623"/>
                    <a:pt x="158423" y="54421"/>
                    <a:pt x="130331" y="64913"/>
                  </a:cubicBezTo>
                  <a:cubicBezTo>
                    <a:pt x="104144" y="79071"/>
                    <a:pt x="84749" y="103129"/>
                    <a:pt x="76477" y="131722"/>
                  </a:cubicBezTo>
                  <a:lnTo>
                    <a:pt x="56860" y="184095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5" name="Google Shape;715;g27c4b373095_0_7"/>
            <p:cNvSpPr/>
            <p:nvPr/>
          </p:nvSpPr>
          <p:spPr>
            <a:xfrm>
              <a:off x="2823298" y="5420408"/>
              <a:ext cx="361140" cy="314580"/>
            </a:xfrm>
            <a:custGeom>
              <a:avLst/>
              <a:gdLst/>
              <a:ahLst/>
              <a:cxnLst/>
              <a:rect l="l" t="t" r="r" b="b"/>
              <a:pathLst>
                <a:path w="361140" h="314580" extrusionOk="0">
                  <a:moveTo>
                    <a:pt x="283633" y="296701"/>
                  </a:moveTo>
                  <a:cubicBezTo>
                    <a:pt x="280413" y="304252"/>
                    <a:pt x="274268" y="310193"/>
                    <a:pt x="266607" y="313172"/>
                  </a:cubicBezTo>
                  <a:cubicBezTo>
                    <a:pt x="258668" y="315448"/>
                    <a:pt x="250155" y="314301"/>
                    <a:pt x="243104" y="310026"/>
                  </a:cubicBezTo>
                  <a:lnTo>
                    <a:pt x="17881" y="195101"/>
                  </a:lnTo>
                  <a:cubicBezTo>
                    <a:pt x="10330" y="191881"/>
                    <a:pt x="4389" y="185737"/>
                    <a:pt x="1410" y="178075"/>
                  </a:cubicBezTo>
                  <a:cubicBezTo>
                    <a:pt x="-700" y="170117"/>
                    <a:pt x="503" y="161642"/>
                    <a:pt x="4741" y="154572"/>
                  </a:cubicBezTo>
                  <a:lnTo>
                    <a:pt x="76731" y="13183"/>
                  </a:lnTo>
                  <a:cubicBezTo>
                    <a:pt x="79211" y="7446"/>
                    <a:pt x="83874" y="2911"/>
                    <a:pt x="89685" y="598"/>
                  </a:cubicBezTo>
                  <a:cubicBezTo>
                    <a:pt x="95552" y="-1085"/>
                    <a:pt x="101825" y="-272"/>
                    <a:pt x="107081" y="2819"/>
                  </a:cubicBezTo>
                  <a:cubicBezTo>
                    <a:pt x="112837" y="5317"/>
                    <a:pt x="117315" y="10074"/>
                    <a:pt x="119481" y="15959"/>
                  </a:cubicBezTo>
                  <a:cubicBezTo>
                    <a:pt x="121368" y="22196"/>
                    <a:pt x="120480" y="28932"/>
                    <a:pt x="117075" y="34465"/>
                  </a:cubicBezTo>
                  <a:lnTo>
                    <a:pt x="56189" y="153832"/>
                  </a:lnTo>
                  <a:lnTo>
                    <a:pt x="132990" y="193066"/>
                  </a:lnTo>
                  <a:lnTo>
                    <a:pt x="189435" y="82027"/>
                  </a:lnTo>
                  <a:cubicBezTo>
                    <a:pt x="191841" y="76197"/>
                    <a:pt x="196523" y="71589"/>
                    <a:pt x="202389" y="69257"/>
                  </a:cubicBezTo>
                  <a:cubicBezTo>
                    <a:pt x="208645" y="67407"/>
                    <a:pt x="215399" y="68350"/>
                    <a:pt x="220896" y="71848"/>
                  </a:cubicBezTo>
                  <a:cubicBezTo>
                    <a:pt x="226577" y="74273"/>
                    <a:pt x="231056" y="78862"/>
                    <a:pt x="233295" y="84618"/>
                  </a:cubicBezTo>
                  <a:cubicBezTo>
                    <a:pt x="234998" y="90910"/>
                    <a:pt x="233980" y="97609"/>
                    <a:pt x="230520" y="103124"/>
                  </a:cubicBezTo>
                  <a:lnTo>
                    <a:pt x="175000" y="214163"/>
                  </a:lnTo>
                  <a:lnTo>
                    <a:pt x="256058" y="255618"/>
                  </a:lnTo>
                  <a:lnTo>
                    <a:pt x="316944" y="136065"/>
                  </a:lnTo>
                  <a:cubicBezTo>
                    <a:pt x="319424" y="130329"/>
                    <a:pt x="324088" y="125795"/>
                    <a:pt x="329899" y="123481"/>
                  </a:cubicBezTo>
                  <a:cubicBezTo>
                    <a:pt x="336099" y="121501"/>
                    <a:pt x="342854" y="122316"/>
                    <a:pt x="348405" y="125702"/>
                  </a:cubicBezTo>
                  <a:cubicBezTo>
                    <a:pt x="354198" y="128145"/>
                    <a:pt x="358695" y="132920"/>
                    <a:pt x="360805" y="138841"/>
                  </a:cubicBezTo>
                  <a:cubicBezTo>
                    <a:pt x="362378" y="145134"/>
                    <a:pt x="361378" y="151796"/>
                    <a:pt x="358029" y="157348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6" name="Google Shape;716;g27c4b373095_0_7"/>
            <p:cNvSpPr/>
            <p:nvPr/>
          </p:nvSpPr>
          <p:spPr>
            <a:xfrm>
              <a:off x="2999013" y="5233582"/>
              <a:ext cx="282686" cy="197095"/>
            </a:xfrm>
            <a:custGeom>
              <a:avLst/>
              <a:gdLst/>
              <a:ahLst/>
              <a:cxnLst/>
              <a:rect l="l" t="t" r="r" b="b"/>
              <a:pathLst>
                <a:path w="282686" h="197095" extrusionOk="0">
                  <a:moveTo>
                    <a:pt x="278362" y="182613"/>
                  </a:moveTo>
                  <a:cubicBezTo>
                    <a:pt x="274513" y="189720"/>
                    <a:pt x="267758" y="194772"/>
                    <a:pt x="259856" y="196493"/>
                  </a:cubicBezTo>
                  <a:cubicBezTo>
                    <a:pt x="252065" y="197659"/>
                    <a:pt x="244125" y="195808"/>
                    <a:pt x="237648" y="191311"/>
                  </a:cubicBezTo>
                  <a:lnTo>
                    <a:pt x="15571" y="53624"/>
                  </a:lnTo>
                  <a:cubicBezTo>
                    <a:pt x="8557" y="49941"/>
                    <a:pt x="3301" y="43611"/>
                    <a:pt x="951" y="36042"/>
                  </a:cubicBezTo>
                  <a:cubicBezTo>
                    <a:pt x="-586" y="28380"/>
                    <a:pt x="1080" y="20423"/>
                    <a:pt x="5577" y="14019"/>
                  </a:cubicBezTo>
                  <a:cubicBezTo>
                    <a:pt x="9241" y="7135"/>
                    <a:pt x="15626" y="2120"/>
                    <a:pt x="23159" y="140"/>
                  </a:cubicBezTo>
                  <a:cubicBezTo>
                    <a:pt x="31005" y="-1155"/>
                    <a:pt x="39055" y="713"/>
                    <a:pt x="45551" y="5321"/>
                  </a:cubicBezTo>
                  <a:lnTo>
                    <a:pt x="267629" y="143009"/>
                  </a:lnTo>
                  <a:cubicBezTo>
                    <a:pt x="274531" y="146748"/>
                    <a:pt x="279750" y="152966"/>
                    <a:pt x="282249" y="160405"/>
                  </a:cubicBezTo>
                  <a:cubicBezTo>
                    <a:pt x="284155" y="168030"/>
                    <a:pt x="282748" y="176099"/>
                    <a:pt x="278362" y="182613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7" name="Google Shape;717;g27c4b373095_0_7"/>
            <p:cNvSpPr/>
            <p:nvPr/>
          </p:nvSpPr>
          <p:spPr>
            <a:xfrm>
              <a:off x="3189448" y="4954661"/>
              <a:ext cx="346258" cy="320102"/>
            </a:xfrm>
            <a:custGeom>
              <a:avLst/>
              <a:gdLst/>
              <a:ahLst/>
              <a:cxnLst/>
              <a:rect l="l" t="t" r="r" b="b"/>
              <a:pathLst>
                <a:path w="346258" h="320102" extrusionOk="0">
                  <a:moveTo>
                    <a:pt x="185457" y="308301"/>
                  </a:moveTo>
                  <a:cubicBezTo>
                    <a:pt x="182107" y="313353"/>
                    <a:pt x="177148" y="317129"/>
                    <a:pt x="171392" y="319035"/>
                  </a:cubicBezTo>
                  <a:cubicBezTo>
                    <a:pt x="166321" y="320534"/>
                    <a:pt x="160843" y="319923"/>
                    <a:pt x="156217" y="317369"/>
                  </a:cubicBezTo>
                  <a:cubicBezTo>
                    <a:pt x="150683" y="314186"/>
                    <a:pt x="146242" y="309412"/>
                    <a:pt x="143447" y="303675"/>
                  </a:cubicBezTo>
                  <a:lnTo>
                    <a:pt x="6685" y="53467"/>
                  </a:lnTo>
                  <a:cubicBezTo>
                    <a:pt x="2576" y="46786"/>
                    <a:pt x="411" y="39106"/>
                    <a:pt x="393" y="31260"/>
                  </a:cubicBezTo>
                  <a:cubicBezTo>
                    <a:pt x="670" y="24486"/>
                    <a:pt x="3131" y="17990"/>
                    <a:pt x="7425" y="12753"/>
                  </a:cubicBezTo>
                  <a:cubicBezTo>
                    <a:pt x="11293" y="7405"/>
                    <a:pt x="16734" y="3407"/>
                    <a:pt x="22970" y="1279"/>
                  </a:cubicBezTo>
                  <a:cubicBezTo>
                    <a:pt x="30540" y="-775"/>
                    <a:pt x="38534" y="-775"/>
                    <a:pt x="46104" y="1279"/>
                  </a:cubicBezTo>
                  <a:lnTo>
                    <a:pt x="323700" y="64016"/>
                  </a:lnTo>
                  <a:cubicBezTo>
                    <a:pt x="330103" y="64978"/>
                    <a:pt x="336044" y="67884"/>
                    <a:pt x="340726" y="72344"/>
                  </a:cubicBezTo>
                  <a:cubicBezTo>
                    <a:pt x="344575" y="75916"/>
                    <a:pt x="346741" y="80968"/>
                    <a:pt x="346648" y="86224"/>
                  </a:cubicBezTo>
                  <a:cubicBezTo>
                    <a:pt x="346426" y="92053"/>
                    <a:pt x="344279" y="97660"/>
                    <a:pt x="340541" y="102139"/>
                  </a:cubicBezTo>
                  <a:cubicBezTo>
                    <a:pt x="336673" y="107969"/>
                    <a:pt x="330825" y="112169"/>
                    <a:pt x="324070" y="113983"/>
                  </a:cubicBezTo>
                  <a:cubicBezTo>
                    <a:pt x="316723" y="115149"/>
                    <a:pt x="309209" y="114705"/>
                    <a:pt x="302047" y="112688"/>
                  </a:cubicBezTo>
                  <a:lnTo>
                    <a:pt x="231168" y="95292"/>
                  </a:lnTo>
                  <a:lnTo>
                    <a:pt x="258002" y="85483"/>
                  </a:lnTo>
                  <a:lnTo>
                    <a:pt x="144928" y="235015"/>
                  </a:lnTo>
                  <a:lnTo>
                    <a:pt x="146963" y="206516"/>
                  </a:lnTo>
                  <a:lnTo>
                    <a:pt x="183976" y="269623"/>
                  </a:lnTo>
                  <a:cubicBezTo>
                    <a:pt x="187900" y="276008"/>
                    <a:pt x="190472" y="283132"/>
                    <a:pt x="191564" y="290535"/>
                  </a:cubicBezTo>
                  <a:cubicBezTo>
                    <a:pt x="191897" y="297031"/>
                    <a:pt x="189713" y="303397"/>
                    <a:pt x="185457" y="308301"/>
                  </a:cubicBezTo>
                  <a:close/>
                  <a:moveTo>
                    <a:pt x="58873" y="52912"/>
                  </a:moveTo>
                  <a:lnTo>
                    <a:pt x="139561" y="191710"/>
                  </a:lnTo>
                  <a:lnTo>
                    <a:pt x="121054" y="191710"/>
                  </a:lnTo>
                  <a:lnTo>
                    <a:pt x="210440" y="73454"/>
                  </a:lnTo>
                  <a:lnTo>
                    <a:pt x="215067" y="90850"/>
                  </a:lnTo>
                  <a:lnTo>
                    <a:pt x="59243" y="51617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8" name="Google Shape;718;g27c4b373095_0_7"/>
            <p:cNvSpPr/>
            <p:nvPr/>
          </p:nvSpPr>
          <p:spPr>
            <a:xfrm>
              <a:off x="3430703" y="4591769"/>
              <a:ext cx="314326" cy="338085"/>
            </a:xfrm>
            <a:custGeom>
              <a:avLst/>
              <a:gdLst/>
              <a:ahLst/>
              <a:cxnLst/>
              <a:rect l="l" t="t" r="r" b="b"/>
              <a:pathLst>
                <a:path w="314326" h="338085" extrusionOk="0">
                  <a:moveTo>
                    <a:pt x="270285" y="277931"/>
                  </a:moveTo>
                  <a:cubicBezTo>
                    <a:pt x="261217" y="287351"/>
                    <a:pt x="251520" y="296141"/>
                    <a:pt x="241230" y="304210"/>
                  </a:cubicBezTo>
                  <a:cubicBezTo>
                    <a:pt x="231200" y="311909"/>
                    <a:pt x="220558" y="318793"/>
                    <a:pt x="209399" y="324752"/>
                  </a:cubicBezTo>
                  <a:cubicBezTo>
                    <a:pt x="199109" y="330082"/>
                    <a:pt x="188246" y="334172"/>
                    <a:pt x="177013" y="336967"/>
                  </a:cubicBezTo>
                  <a:cubicBezTo>
                    <a:pt x="171442" y="338373"/>
                    <a:pt x="165557" y="338040"/>
                    <a:pt x="160172" y="336041"/>
                  </a:cubicBezTo>
                  <a:cubicBezTo>
                    <a:pt x="155360" y="334283"/>
                    <a:pt x="151122" y="331192"/>
                    <a:pt x="147957" y="327158"/>
                  </a:cubicBezTo>
                  <a:cubicBezTo>
                    <a:pt x="144996" y="323345"/>
                    <a:pt x="143146" y="318811"/>
                    <a:pt x="142591" y="314018"/>
                  </a:cubicBezTo>
                  <a:cubicBezTo>
                    <a:pt x="142054" y="309410"/>
                    <a:pt x="143164" y="304747"/>
                    <a:pt x="145737" y="300879"/>
                  </a:cubicBezTo>
                  <a:cubicBezTo>
                    <a:pt x="149050" y="296400"/>
                    <a:pt x="153953" y="293347"/>
                    <a:pt x="159431" y="292366"/>
                  </a:cubicBezTo>
                  <a:cubicBezTo>
                    <a:pt x="173848" y="288239"/>
                    <a:pt x="187561" y="282002"/>
                    <a:pt x="200146" y="273860"/>
                  </a:cubicBezTo>
                  <a:cubicBezTo>
                    <a:pt x="213063" y="265439"/>
                    <a:pt x="224981" y="255556"/>
                    <a:pt x="235678" y="244434"/>
                  </a:cubicBezTo>
                  <a:cubicBezTo>
                    <a:pt x="248966" y="232461"/>
                    <a:pt x="258256" y="216693"/>
                    <a:pt x="262328" y="199279"/>
                  </a:cubicBezTo>
                  <a:cubicBezTo>
                    <a:pt x="264252" y="187286"/>
                    <a:pt x="260162" y="175109"/>
                    <a:pt x="251408" y="166707"/>
                  </a:cubicBezTo>
                  <a:cubicBezTo>
                    <a:pt x="244820" y="159822"/>
                    <a:pt x="235290" y="156565"/>
                    <a:pt x="225870" y="158009"/>
                  </a:cubicBezTo>
                  <a:cubicBezTo>
                    <a:pt x="212397" y="161581"/>
                    <a:pt x="199794" y="167873"/>
                    <a:pt x="188857" y="176515"/>
                  </a:cubicBezTo>
                  <a:lnTo>
                    <a:pt x="147773" y="204830"/>
                  </a:lnTo>
                  <a:cubicBezTo>
                    <a:pt x="128970" y="219339"/>
                    <a:pt x="106318" y="227963"/>
                    <a:pt x="82630" y="229629"/>
                  </a:cubicBezTo>
                  <a:cubicBezTo>
                    <a:pt x="61976" y="229481"/>
                    <a:pt x="42267" y="220931"/>
                    <a:pt x="28036" y="205941"/>
                  </a:cubicBezTo>
                  <a:cubicBezTo>
                    <a:pt x="18005" y="196651"/>
                    <a:pt x="10325" y="185102"/>
                    <a:pt x="5643" y="172259"/>
                  </a:cubicBezTo>
                  <a:cubicBezTo>
                    <a:pt x="1165" y="159693"/>
                    <a:pt x="-483" y="146295"/>
                    <a:pt x="831" y="133025"/>
                  </a:cubicBezTo>
                  <a:cubicBezTo>
                    <a:pt x="2312" y="118498"/>
                    <a:pt x="6512" y="104359"/>
                    <a:pt x="13230" y="91386"/>
                  </a:cubicBezTo>
                  <a:cubicBezTo>
                    <a:pt x="20892" y="76488"/>
                    <a:pt x="30738" y="62812"/>
                    <a:pt x="42471" y="50857"/>
                  </a:cubicBezTo>
                  <a:cubicBezTo>
                    <a:pt x="54185" y="38402"/>
                    <a:pt x="67584" y="27631"/>
                    <a:pt x="82260" y="18841"/>
                  </a:cubicBezTo>
                  <a:cubicBezTo>
                    <a:pt x="95788" y="10346"/>
                    <a:pt x="110593" y="4091"/>
                    <a:pt x="126120" y="334"/>
                  </a:cubicBezTo>
                  <a:cubicBezTo>
                    <a:pt x="131209" y="-813"/>
                    <a:pt x="136521" y="-295"/>
                    <a:pt x="141295" y="1815"/>
                  </a:cubicBezTo>
                  <a:cubicBezTo>
                    <a:pt x="145718" y="3665"/>
                    <a:pt x="149512" y="6737"/>
                    <a:pt x="152214" y="10698"/>
                  </a:cubicBezTo>
                  <a:cubicBezTo>
                    <a:pt x="154897" y="14343"/>
                    <a:pt x="156397" y="18748"/>
                    <a:pt x="156471" y="23282"/>
                  </a:cubicBezTo>
                  <a:cubicBezTo>
                    <a:pt x="156711" y="27927"/>
                    <a:pt x="155194" y="32480"/>
                    <a:pt x="152214" y="36052"/>
                  </a:cubicBezTo>
                  <a:cubicBezTo>
                    <a:pt x="148476" y="40604"/>
                    <a:pt x="143331" y="43787"/>
                    <a:pt x="137594" y="45120"/>
                  </a:cubicBezTo>
                  <a:cubicBezTo>
                    <a:pt x="126009" y="48414"/>
                    <a:pt x="114979" y="53410"/>
                    <a:pt x="104838" y="59925"/>
                  </a:cubicBezTo>
                  <a:cubicBezTo>
                    <a:pt x="94603" y="66735"/>
                    <a:pt x="85165" y="74675"/>
                    <a:pt x="76708" y="83613"/>
                  </a:cubicBezTo>
                  <a:cubicBezTo>
                    <a:pt x="68306" y="92052"/>
                    <a:pt x="61533" y="101953"/>
                    <a:pt x="56721" y="112853"/>
                  </a:cubicBezTo>
                  <a:cubicBezTo>
                    <a:pt x="52964" y="121459"/>
                    <a:pt x="51668" y="130952"/>
                    <a:pt x="53019" y="140243"/>
                  </a:cubicBezTo>
                  <a:cubicBezTo>
                    <a:pt x="54537" y="148978"/>
                    <a:pt x="58886" y="156991"/>
                    <a:pt x="65419" y="163006"/>
                  </a:cubicBezTo>
                  <a:cubicBezTo>
                    <a:pt x="72099" y="170057"/>
                    <a:pt x="81649" y="173666"/>
                    <a:pt x="91328" y="172815"/>
                  </a:cubicBezTo>
                  <a:cubicBezTo>
                    <a:pt x="104449" y="170612"/>
                    <a:pt x="116793" y="165134"/>
                    <a:pt x="127230" y="156899"/>
                  </a:cubicBezTo>
                  <a:lnTo>
                    <a:pt x="167945" y="128954"/>
                  </a:lnTo>
                  <a:cubicBezTo>
                    <a:pt x="187302" y="114186"/>
                    <a:pt x="210232" y="104784"/>
                    <a:pt x="234383" y="101749"/>
                  </a:cubicBezTo>
                  <a:cubicBezTo>
                    <a:pt x="254443" y="100787"/>
                    <a:pt x="273949" y="108541"/>
                    <a:pt x="287866" y="123032"/>
                  </a:cubicBezTo>
                  <a:cubicBezTo>
                    <a:pt x="297656" y="132174"/>
                    <a:pt x="305188" y="143445"/>
                    <a:pt x="309889" y="155974"/>
                  </a:cubicBezTo>
                  <a:cubicBezTo>
                    <a:pt x="314201" y="168317"/>
                    <a:pt x="315644" y="181475"/>
                    <a:pt x="314145" y="194467"/>
                  </a:cubicBezTo>
                  <a:cubicBezTo>
                    <a:pt x="312425" y="208902"/>
                    <a:pt x="308039" y="222911"/>
                    <a:pt x="301191" y="235736"/>
                  </a:cubicBezTo>
                  <a:cubicBezTo>
                    <a:pt x="293011" y="251244"/>
                    <a:pt x="282610" y="265457"/>
                    <a:pt x="270285" y="277931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19" name="Google Shape;719;g27c4b373095_0_7"/>
            <p:cNvSpPr/>
            <p:nvPr/>
          </p:nvSpPr>
          <p:spPr>
            <a:xfrm>
              <a:off x="8087160" y="4273271"/>
              <a:ext cx="339625" cy="260949"/>
            </a:xfrm>
            <a:custGeom>
              <a:avLst/>
              <a:gdLst/>
              <a:ahLst/>
              <a:cxnLst/>
              <a:rect l="l" t="t" r="r" b="b"/>
              <a:pathLst>
                <a:path w="339625" h="260949" extrusionOk="0">
                  <a:moveTo>
                    <a:pt x="12071" y="253320"/>
                  </a:moveTo>
                  <a:cubicBezTo>
                    <a:pt x="5799" y="249027"/>
                    <a:pt x="1582" y="242327"/>
                    <a:pt x="412" y="234813"/>
                  </a:cubicBezTo>
                  <a:cubicBezTo>
                    <a:pt x="129" y="226930"/>
                    <a:pt x="2916" y="219231"/>
                    <a:pt x="8185" y="213346"/>
                  </a:cubicBezTo>
                  <a:lnTo>
                    <a:pt x="170116" y="11811"/>
                  </a:lnTo>
                  <a:cubicBezTo>
                    <a:pt x="174404" y="5463"/>
                    <a:pt x="181081" y="1114"/>
                    <a:pt x="188623" y="-219"/>
                  </a:cubicBezTo>
                  <a:cubicBezTo>
                    <a:pt x="196447" y="-644"/>
                    <a:pt x="204115" y="2095"/>
                    <a:pt x="209905" y="7369"/>
                  </a:cubicBezTo>
                  <a:lnTo>
                    <a:pt x="293369" y="74362"/>
                  </a:lnTo>
                  <a:cubicBezTo>
                    <a:pt x="317035" y="90963"/>
                    <a:pt x="333456" y="116002"/>
                    <a:pt x="339265" y="144317"/>
                  </a:cubicBezTo>
                  <a:cubicBezTo>
                    <a:pt x="342717" y="171225"/>
                    <a:pt x="334193" y="198282"/>
                    <a:pt x="315947" y="218343"/>
                  </a:cubicBezTo>
                  <a:cubicBezTo>
                    <a:pt x="300233" y="240291"/>
                    <a:pt x="275816" y="254394"/>
                    <a:pt x="248954" y="257021"/>
                  </a:cubicBezTo>
                  <a:cubicBezTo>
                    <a:pt x="220086" y="257743"/>
                    <a:pt x="192072" y="247194"/>
                    <a:pt x="170857" y="227596"/>
                  </a:cubicBezTo>
                  <a:lnTo>
                    <a:pt x="109045" y="176888"/>
                  </a:lnTo>
                  <a:lnTo>
                    <a:pt x="53526" y="248138"/>
                  </a:lnTo>
                  <a:cubicBezTo>
                    <a:pt x="49093" y="254375"/>
                    <a:pt x="42494" y="258724"/>
                    <a:pt x="35019" y="260352"/>
                  </a:cubicBezTo>
                  <a:cubicBezTo>
                    <a:pt x="26695" y="261666"/>
                    <a:pt x="18232" y="259076"/>
                    <a:pt x="12071" y="253320"/>
                  </a:cubicBezTo>
                  <a:close/>
                  <a:moveTo>
                    <a:pt x="137915" y="142281"/>
                  </a:moveTo>
                  <a:lnTo>
                    <a:pt x="193434" y="186327"/>
                  </a:lnTo>
                  <a:cubicBezTo>
                    <a:pt x="205371" y="197653"/>
                    <a:pt x="221033" y="204241"/>
                    <a:pt x="237480" y="204833"/>
                  </a:cubicBezTo>
                  <a:cubicBezTo>
                    <a:pt x="252403" y="203704"/>
                    <a:pt x="266015" y="195876"/>
                    <a:pt x="274493" y="183551"/>
                  </a:cubicBezTo>
                  <a:cubicBezTo>
                    <a:pt x="284614" y="172650"/>
                    <a:pt x="289302" y="157771"/>
                    <a:pt x="287262" y="143022"/>
                  </a:cubicBezTo>
                  <a:cubicBezTo>
                    <a:pt x="283046" y="127180"/>
                    <a:pt x="273340" y="113337"/>
                    <a:pt x="259873" y="103973"/>
                  </a:cubicBezTo>
                  <a:lnTo>
                    <a:pt x="204353" y="60113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0" name="Google Shape;720;g27c4b373095_0_7"/>
            <p:cNvSpPr/>
            <p:nvPr/>
          </p:nvSpPr>
          <p:spPr>
            <a:xfrm>
              <a:off x="8370512" y="4534625"/>
              <a:ext cx="347798" cy="380710"/>
            </a:xfrm>
            <a:custGeom>
              <a:avLst/>
              <a:gdLst/>
              <a:ahLst/>
              <a:cxnLst/>
              <a:rect l="l" t="t" r="r" b="b"/>
              <a:pathLst>
                <a:path w="347798" h="380710" extrusionOk="0">
                  <a:moveTo>
                    <a:pt x="9646" y="232179"/>
                  </a:moveTo>
                  <a:cubicBezTo>
                    <a:pt x="3888" y="226886"/>
                    <a:pt x="546" y="219465"/>
                    <a:pt x="393" y="211637"/>
                  </a:cubicBezTo>
                  <a:cubicBezTo>
                    <a:pt x="1090" y="203808"/>
                    <a:pt x="4727" y="196536"/>
                    <a:pt x="10571" y="191280"/>
                  </a:cubicBezTo>
                  <a:lnTo>
                    <a:pt x="194525" y="9547"/>
                  </a:lnTo>
                  <a:cubicBezTo>
                    <a:pt x="199576" y="3791"/>
                    <a:pt x="206693" y="275"/>
                    <a:pt x="214327" y="-262"/>
                  </a:cubicBezTo>
                  <a:cubicBezTo>
                    <a:pt x="222142" y="294"/>
                    <a:pt x="229410" y="3958"/>
                    <a:pt x="234499" y="9917"/>
                  </a:cubicBezTo>
                  <a:lnTo>
                    <a:pt x="309820" y="85978"/>
                  </a:lnTo>
                  <a:cubicBezTo>
                    <a:pt x="331247" y="105114"/>
                    <a:pt x="344883" y="131467"/>
                    <a:pt x="348129" y="160004"/>
                  </a:cubicBezTo>
                  <a:cubicBezTo>
                    <a:pt x="349117" y="186098"/>
                    <a:pt x="338311" y="211248"/>
                    <a:pt x="318703" y="228478"/>
                  </a:cubicBezTo>
                  <a:cubicBezTo>
                    <a:pt x="306650" y="241044"/>
                    <a:pt x="291336" y="250019"/>
                    <a:pt x="274473" y="254387"/>
                  </a:cubicBezTo>
                  <a:cubicBezTo>
                    <a:pt x="258330" y="258199"/>
                    <a:pt x="241411" y="256959"/>
                    <a:pt x="225986" y="250870"/>
                  </a:cubicBezTo>
                  <a:cubicBezTo>
                    <a:pt x="207445" y="243339"/>
                    <a:pt x="190818" y="231772"/>
                    <a:pt x="177314" y="217004"/>
                  </a:cubicBezTo>
                  <a:lnTo>
                    <a:pt x="184902" y="215338"/>
                  </a:lnTo>
                  <a:lnTo>
                    <a:pt x="195080" y="225702"/>
                  </a:lnTo>
                  <a:cubicBezTo>
                    <a:pt x="203164" y="233530"/>
                    <a:pt x="208762" y="243579"/>
                    <a:pt x="211181" y="254572"/>
                  </a:cubicBezTo>
                  <a:cubicBezTo>
                    <a:pt x="213246" y="266971"/>
                    <a:pt x="212166" y="279704"/>
                    <a:pt x="208035" y="291585"/>
                  </a:cubicBezTo>
                  <a:lnTo>
                    <a:pt x="187493" y="358763"/>
                  </a:lnTo>
                  <a:cubicBezTo>
                    <a:pt x="185851" y="364981"/>
                    <a:pt x="182520" y="370607"/>
                    <a:pt x="177869" y="375049"/>
                  </a:cubicBezTo>
                  <a:cubicBezTo>
                    <a:pt x="173878" y="378787"/>
                    <a:pt x="168526" y="380730"/>
                    <a:pt x="163064" y="380415"/>
                  </a:cubicBezTo>
                  <a:cubicBezTo>
                    <a:pt x="156517" y="379602"/>
                    <a:pt x="150510" y="376363"/>
                    <a:pt x="146223" y="371347"/>
                  </a:cubicBezTo>
                  <a:cubicBezTo>
                    <a:pt x="141286" y="366610"/>
                    <a:pt x="137764" y="360577"/>
                    <a:pt x="136045" y="353951"/>
                  </a:cubicBezTo>
                  <a:cubicBezTo>
                    <a:pt x="135066" y="346993"/>
                    <a:pt x="135701" y="339905"/>
                    <a:pt x="137895" y="333224"/>
                  </a:cubicBezTo>
                  <a:lnTo>
                    <a:pt x="165285" y="243283"/>
                  </a:lnTo>
                  <a:cubicBezTo>
                    <a:pt x="168561" y="234437"/>
                    <a:pt x="168949" y="224795"/>
                    <a:pt x="166395" y="215708"/>
                  </a:cubicBezTo>
                  <a:cubicBezTo>
                    <a:pt x="162777" y="206918"/>
                    <a:pt x="157355" y="198960"/>
                    <a:pt x="150480" y="192390"/>
                  </a:cubicBezTo>
                  <a:lnTo>
                    <a:pt x="121795" y="161854"/>
                  </a:lnTo>
                  <a:lnTo>
                    <a:pt x="51100" y="231809"/>
                  </a:lnTo>
                  <a:cubicBezTo>
                    <a:pt x="45826" y="237602"/>
                    <a:pt x="38549" y="241173"/>
                    <a:pt x="30743" y="241802"/>
                  </a:cubicBezTo>
                  <a:cubicBezTo>
                    <a:pt x="22634" y="241876"/>
                    <a:pt x="14907" y="238360"/>
                    <a:pt x="9646" y="232179"/>
                  </a:cubicBezTo>
                  <a:close/>
                  <a:moveTo>
                    <a:pt x="151405" y="132059"/>
                  </a:moveTo>
                  <a:lnTo>
                    <a:pt x="200077" y="181471"/>
                  </a:lnTo>
                  <a:cubicBezTo>
                    <a:pt x="210809" y="194000"/>
                    <a:pt x="225499" y="202495"/>
                    <a:pt x="241717" y="205530"/>
                  </a:cubicBezTo>
                  <a:cubicBezTo>
                    <a:pt x="256170" y="206696"/>
                    <a:pt x="270317" y="200922"/>
                    <a:pt x="279840" y="189985"/>
                  </a:cubicBezTo>
                  <a:cubicBezTo>
                    <a:pt x="290452" y="180713"/>
                    <a:pt x="296189" y="167055"/>
                    <a:pt x="295385" y="152972"/>
                  </a:cubicBezTo>
                  <a:cubicBezTo>
                    <a:pt x="292443" y="136760"/>
                    <a:pt x="284093" y="122010"/>
                    <a:pt x="271697" y="111147"/>
                  </a:cubicBezTo>
                  <a:lnTo>
                    <a:pt x="223025" y="60809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1" name="Google Shape;721;g27c4b373095_0_7"/>
            <p:cNvSpPr/>
            <p:nvPr/>
          </p:nvSpPr>
          <p:spPr>
            <a:xfrm>
              <a:off x="8674195" y="4878171"/>
              <a:ext cx="324197" cy="317428"/>
            </a:xfrm>
            <a:custGeom>
              <a:avLst/>
              <a:gdLst/>
              <a:ahLst/>
              <a:cxnLst/>
              <a:rect l="l" t="t" r="r" b="b"/>
              <a:pathLst>
                <a:path w="324197" h="317428" extrusionOk="0">
                  <a:moveTo>
                    <a:pt x="34083" y="256912"/>
                  </a:moveTo>
                  <a:cubicBezTo>
                    <a:pt x="16633" y="235333"/>
                    <a:pt x="5374" y="209443"/>
                    <a:pt x="1512" y="181960"/>
                  </a:cubicBezTo>
                  <a:cubicBezTo>
                    <a:pt x="-1867" y="155996"/>
                    <a:pt x="2445" y="129625"/>
                    <a:pt x="13911" y="106084"/>
                  </a:cubicBezTo>
                  <a:cubicBezTo>
                    <a:pt x="26855" y="79731"/>
                    <a:pt x="45887" y="56820"/>
                    <a:pt x="69431" y="39276"/>
                  </a:cubicBezTo>
                  <a:cubicBezTo>
                    <a:pt x="87065" y="25211"/>
                    <a:pt x="107052" y="14366"/>
                    <a:pt x="128466" y="7260"/>
                  </a:cubicBezTo>
                  <a:cubicBezTo>
                    <a:pt x="147685" y="783"/>
                    <a:pt x="168057" y="-1549"/>
                    <a:pt x="188242" y="412"/>
                  </a:cubicBezTo>
                  <a:cubicBezTo>
                    <a:pt x="207888" y="2411"/>
                    <a:pt x="226850" y="8722"/>
                    <a:pt x="243761" y="18919"/>
                  </a:cubicBezTo>
                  <a:cubicBezTo>
                    <a:pt x="261990" y="29763"/>
                    <a:pt x="277900" y="44106"/>
                    <a:pt x="290583" y="61113"/>
                  </a:cubicBezTo>
                  <a:cubicBezTo>
                    <a:pt x="307929" y="82433"/>
                    <a:pt x="319297" y="107990"/>
                    <a:pt x="323524" y="135139"/>
                  </a:cubicBezTo>
                  <a:cubicBezTo>
                    <a:pt x="326780" y="160956"/>
                    <a:pt x="322540" y="187161"/>
                    <a:pt x="311310" y="210646"/>
                  </a:cubicBezTo>
                  <a:cubicBezTo>
                    <a:pt x="298457" y="237017"/>
                    <a:pt x="279407" y="259873"/>
                    <a:pt x="255790" y="277269"/>
                  </a:cubicBezTo>
                  <a:cubicBezTo>
                    <a:pt x="237480" y="291500"/>
                    <a:pt x="216808" y="302401"/>
                    <a:pt x="194719" y="309470"/>
                  </a:cubicBezTo>
                  <a:cubicBezTo>
                    <a:pt x="175732" y="315836"/>
                    <a:pt x="155648" y="318297"/>
                    <a:pt x="135684" y="316688"/>
                  </a:cubicBezTo>
                  <a:cubicBezTo>
                    <a:pt x="116037" y="314689"/>
                    <a:pt x="97075" y="308378"/>
                    <a:pt x="80164" y="298181"/>
                  </a:cubicBezTo>
                  <a:cubicBezTo>
                    <a:pt x="62250" y="287577"/>
                    <a:pt x="46594" y="273549"/>
                    <a:pt x="34083" y="256912"/>
                  </a:cubicBezTo>
                  <a:close/>
                  <a:moveTo>
                    <a:pt x="72762" y="227116"/>
                  </a:moveTo>
                  <a:cubicBezTo>
                    <a:pt x="83070" y="241403"/>
                    <a:pt x="97553" y="252137"/>
                    <a:pt x="114216" y="257837"/>
                  </a:cubicBezTo>
                  <a:cubicBezTo>
                    <a:pt x="130270" y="263130"/>
                    <a:pt x="147539" y="263519"/>
                    <a:pt x="163813" y="258947"/>
                  </a:cubicBezTo>
                  <a:cubicBezTo>
                    <a:pt x="183665" y="253248"/>
                    <a:pt x="202168" y="243624"/>
                    <a:pt x="218222" y="230632"/>
                  </a:cubicBezTo>
                  <a:cubicBezTo>
                    <a:pt x="242336" y="213995"/>
                    <a:pt x="259980" y="189548"/>
                    <a:pt x="268190" y="161418"/>
                  </a:cubicBezTo>
                  <a:cubicBezTo>
                    <a:pt x="273690" y="136083"/>
                    <a:pt x="266820" y="109637"/>
                    <a:pt x="249683" y="90169"/>
                  </a:cubicBezTo>
                  <a:cubicBezTo>
                    <a:pt x="239475" y="76252"/>
                    <a:pt x="225466" y="65592"/>
                    <a:pt x="209339" y="59448"/>
                  </a:cubicBezTo>
                  <a:cubicBezTo>
                    <a:pt x="193451" y="54025"/>
                    <a:pt x="176298" y="53508"/>
                    <a:pt x="160112" y="57968"/>
                  </a:cubicBezTo>
                  <a:cubicBezTo>
                    <a:pt x="139844" y="63556"/>
                    <a:pt x="120945" y="73254"/>
                    <a:pt x="104593" y="86468"/>
                  </a:cubicBezTo>
                  <a:cubicBezTo>
                    <a:pt x="80222" y="103086"/>
                    <a:pt x="62317" y="127589"/>
                    <a:pt x="53885" y="155867"/>
                  </a:cubicBezTo>
                  <a:cubicBezTo>
                    <a:pt x="48422" y="181276"/>
                    <a:pt x="55438" y="207759"/>
                    <a:pt x="72762" y="227116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2" name="Google Shape;722;g27c4b373095_0_7"/>
            <p:cNvSpPr/>
            <p:nvPr/>
          </p:nvSpPr>
          <p:spPr>
            <a:xfrm>
              <a:off x="8888095" y="5215998"/>
              <a:ext cx="348791" cy="338445"/>
            </a:xfrm>
            <a:custGeom>
              <a:avLst/>
              <a:gdLst/>
              <a:ahLst/>
              <a:cxnLst/>
              <a:rect l="l" t="t" r="r" b="b"/>
              <a:pathLst>
                <a:path w="348791" h="338445" extrusionOk="0">
                  <a:moveTo>
                    <a:pt x="5802" y="176323"/>
                  </a:moveTo>
                  <a:cubicBezTo>
                    <a:pt x="1099" y="169605"/>
                    <a:pt x="-640" y="161240"/>
                    <a:pt x="990" y="153190"/>
                  </a:cubicBezTo>
                  <a:cubicBezTo>
                    <a:pt x="3240" y="145177"/>
                    <a:pt x="8742" y="138459"/>
                    <a:pt x="16165" y="134684"/>
                  </a:cubicBezTo>
                  <a:lnTo>
                    <a:pt x="232876" y="5139"/>
                  </a:lnTo>
                  <a:cubicBezTo>
                    <a:pt x="239677" y="438"/>
                    <a:pt x="248090" y="-1283"/>
                    <a:pt x="256194" y="327"/>
                  </a:cubicBezTo>
                  <a:cubicBezTo>
                    <a:pt x="264161" y="2677"/>
                    <a:pt x="270837" y="8155"/>
                    <a:pt x="274700" y="15502"/>
                  </a:cubicBezTo>
                  <a:lnTo>
                    <a:pt x="319116" y="89528"/>
                  </a:lnTo>
                  <a:cubicBezTo>
                    <a:pt x="344170" y="126004"/>
                    <a:pt x="354119" y="170790"/>
                    <a:pt x="346876" y="214447"/>
                  </a:cubicBezTo>
                  <a:cubicBezTo>
                    <a:pt x="335856" y="256123"/>
                    <a:pt x="307674" y="291156"/>
                    <a:pt x="269334" y="310865"/>
                  </a:cubicBezTo>
                  <a:cubicBezTo>
                    <a:pt x="250048" y="322931"/>
                    <a:pt x="228727" y="331407"/>
                    <a:pt x="206412" y="335849"/>
                  </a:cubicBezTo>
                  <a:cubicBezTo>
                    <a:pt x="187004" y="339587"/>
                    <a:pt x="167000" y="338828"/>
                    <a:pt x="147931" y="333628"/>
                  </a:cubicBezTo>
                  <a:cubicBezTo>
                    <a:pt x="128395" y="327984"/>
                    <a:pt x="110331" y="318119"/>
                    <a:pt x="95003" y="304758"/>
                  </a:cubicBezTo>
                  <a:cubicBezTo>
                    <a:pt x="76983" y="288917"/>
                    <a:pt x="61778" y="270151"/>
                    <a:pt x="50032" y="249239"/>
                  </a:cubicBezTo>
                  <a:close/>
                  <a:moveTo>
                    <a:pt x="59841" y="175028"/>
                  </a:moveTo>
                  <a:lnTo>
                    <a:pt x="88711" y="222959"/>
                  </a:lnTo>
                  <a:cubicBezTo>
                    <a:pt x="96706" y="236895"/>
                    <a:pt x="106962" y="249405"/>
                    <a:pt x="119061" y="259972"/>
                  </a:cubicBezTo>
                  <a:cubicBezTo>
                    <a:pt x="129140" y="268744"/>
                    <a:pt x="141110" y="275092"/>
                    <a:pt x="154038" y="278479"/>
                  </a:cubicBezTo>
                  <a:cubicBezTo>
                    <a:pt x="167041" y="281718"/>
                    <a:pt x="180639" y="281718"/>
                    <a:pt x="193642" y="278479"/>
                  </a:cubicBezTo>
                  <a:cubicBezTo>
                    <a:pt x="209427" y="274630"/>
                    <a:pt x="224530" y="268393"/>
                    <a:pt x="238428" y="259972"/>
                  </a:cubicBezTo>
                  <a:cubicBezTo>
                    <a:pt x="265452" y="246407"/>
                    <a:pt x="285867" y="222534"/>
                    <a:pt x="295058" y="193719"/>
                  </a:cubicBezTo>
                  <a:cubicBezTo>
                    <a:pt x="300327" y="164479"/>
                    <a:pt x="293661" y="134351"/>
                    <a:pt x="276551" y="110070"/>
                  </a:cubicBezTo>
                  <a:lnTo>
                    <a:pt x="247681" y="62139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3" name="Google Shape;723;g27c4b373095_0_7"/>
            <p:cNvSpPr/>
            <p:nvPr/>
          </p:nvSpPr>
          <p:spPr>
            <a:xfrm>
              <a:off x="9114791" y="5612486"/>
              <a:ext cx="354201" cy="324259"/>
            </a:xfrm>
            <a:custGeom>
              <a:avLst/>
              <a:gdLst/>
              <a:ahLst/>
              <a:cxnLst/>
              <a:rect l="l" t="t" r="r" b="b"/>
              <a:pathLst>
                <a:path w="354201" h="324259" extrusionOk="0">
                  <a:moveTo>
                    <a:pt x="15805" y="240277"/>
                  </a:moveTo>
                  <a:cubicBezTo>
                    <a:pt x="7811" y="222714"/>
                    <a:pt x="2747" y="203967"/>
                    <a:pt x="815" y="184757"/>
                  </a:cubicBezTo>
                  <a:cubicBezTo>
                    <a:pt x="-631" y="168416"/>
                    <a:pt x="1647" y="151964"/>
                    <a:pt x="7477" y="136641"/>
                  </a:cubicBezTo>
                  <a:cubicBezTo>
                    <a:pt x="13620" y="121373"/>
                    <a:pt x="23254" y="107734"/>
                    <a:pt x="35607" y="96852"/>
                  </a:cubicBezTo>
                  <a:cubicBezTo>
                    <a:pt x="50400" y="84082"/>
                    <a:pt x="67145" y="73774"/>
                    <a:pt x="85204" y="66316"/>
                  </a:cubicBezTo>
                  <a:lnTo>
                    <a:pt x="231590" y="3209"/>
                  </a:lnTo>
                  <a:cubicBezTo>
                    <a:pt x="238645" y="-566"/>
                    <a:pt x="246930" y="-1288"/>
                    <a:pt x="254538" y="1173"/>
                  </a:cubicBezTo>
                  <a:cubicBezTo>
                    <a:pt x="268279" y="8835"/>
                    <a:pt x="275121" y="24806"/>
                    <a:pt x="271194" y="40037"/>
                  </a:cubicBezTo>
                  <a:cubicBezTo>
                    <a:pt x="267883" y="47291"/>
                    <a:pt x="261721" y="52844"/>
                    <a:pt x="254168" y="55398"/>
                  </a:cubicBezTo>
                  <a:lnTo>
                    <a:pt x="108152" y="118319"/>
                  </a:lnTo>
                  <a:cubicBezTo>
                    <a:pt x="86545" y="125722"/>
                    <a:pt x="68512" y="140990"/>
                    <a:pt x="57630" y="161069"/>
                  </a:cubicBezTo>
                  <a:cubicBezTo>
                    <a:pt x="49888" y="180538"/>
                    <a:pt x="50968" y="202413"/>
                    <a:pt x="60591" y="221030"/>
                  </a:cubicBezTo>
                  <a:cubicBezTo>
                    <a:pt x="67480" y="240739"/>
                    <a:pt x="82613" y="256489"/>
                    <a:pt x="102045" y="264150"/>
                  </a:cubicBezTo>
                  <a:cubicBezTo>
                    <a:pt x="124132" y="269795"/>
                    <a:pt x="147526" y="267093"/>
                    <a:pt x="167743" y="256563"/>
                  </a:cubicBezTo>
                  <a:lnTo>
                    <a:pt x="313759" y="193641"/>
                  </a:lnTo>
                  <a:cubicBezTo>
                    <a:pt x="320808" y="189828"/>
                    <a:pt x="329138" y="189143"/>
                    <a:pt x="336707" y="191790"/>
                  </a:cubicBezTo>
                  <a:cubicBezTo>
                    <a:pt x="343686" y="195028"/>
                    <a:pt x="349036" y="200969"/>
                    <a:pt x="351512" y="208260"/>
                  </a:cubicBezTo>
                  <a:cubicBezTo>
                    <a:pt x="354934" y="215034"/>
                    <a:pt x="355532" y="222881"/>
                    <a:pt x="353178" y="230098"/>
                  </a:cubicBezTo>
                  <a:cubicBezTo>
                    <a:pt x="349867" y="237353"/>
                    <a:pt x="343704" y="242905"/>
                    <a:pt x="336152" y="245459"/>
                  </a:cubicBezTo>
                  <a:lnTo>
                    <a:pt x="189766" y="308566"/>
                  </a:lnTo>
                  <a:cubicBezTo>
                    <a:pt x="166639" y="319429"/>
                    <a:pt x="141279" y="324685"/>
                    <a:pt x="115740" y="323926"/>
                  </a:cubicBezTo>
                  <a:cubicBezTo>
                    <a:pt x="94258" y="322889"/>
                    <a:pt x="73710" y="314839"/>
                    <a:pt x="57260" y="300978"/>
                  </a:cubicBezTo>
                  <a:cubicBezTo>
                    <a:pt x="38879" y="284266"/>
                    <a:pt x="24679" y="263484"/>
                    <a:pt x="15805" y="240277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4" name="Google Shape;724;g27c4b373095_0_7"/>
            <p:cNvSpPr/>
            <p:nvPr/>
          </p:nvSpPr>
          <p:spPr>
            <a:xfrm>
              <a:off x="9259678" y="5992229"/>
              <a:ext cx="339760" cy="269871"/>
            </a:xfrm>
            <a:custGeom>
              <a:avLst/>
              <a:gdLst/>
              <a:ahLst/>
              <a:cxnLst/>
              <a:rect l="l" t="t" r="r" b="b"/>
              <a:pathLst>
                <a:path w="339760" h="269871" extrusionOk="0">
                  <a:moveTo>
                    <a:pt x="2128" y="218447"/>
                  </a:moveTo>
                  <a:cubicBezTo>
                    <a:pt x="-623" y="211119"/>
                    <a:pt x="-84" y="202957"/>
                    <a:pt x="3609" y="196054"/>
                  </a:cubicBezTo>
                  <a:cubicBezTo>
                    <a:pt x="7782" y="189355"/>
                    <a:pt x="14432" y="184562"/>
                    <a:pt x="22115" y="182730"/>
                  </a:cubicBezTo>
                  <a:lnTo>
                    <a:pt x="251780" y="113886"/>
                  </a:lnTo>
                  <a:lnTo>
                    <a:pt x="226982" y="30977"/>
                  </a:lnTo>
                  <a:cubicBezTo>
                    <a:pt x="224785" y="24944"/>
                    <a:pt x="225120" y="18263"/>
                    <a:pt x="227907" y="12470"/>
                  </a:cubicBezTo>
                  <a:cubicBezTo>
                    <a:pt x="231201" y="6863"/>
                    <a:pt x="236597" y="2792"/>
                    <a:pt x="242897" y="1182"/>
                  </a:cubicBezTo>
                  <a:cubicBezTo>
                    <a:pt x="248947" y="-1076"/>
                    <a:pt x="255665" y="-669"/>
                    <a:pt x="261404" y="2292"/>
                  </a:cubicBezTo>
                  <a:cubicBezTo>
                    <a:pt x="266893" y="5882"/>
                    <a:pt x="270799" y="11453"/>
                    <a:pt x="272322" y="17837"/>
                  </a:cubicBezTo>
                  <a:lnTo>
                    <a:pt x="338390" y="238249"/>
                  </a:lnTo>
                  <a:cubicBezTo>
                    <a:pt x="340741" y="244189"/>
                    <a:pt x="340741" y="250815"/>
                    <a:pt x="338390" y="256756"/>
                  </a:cubicBezTo>
                  <a:cubicBezTo>
                    <a:pt x="335268" y="262511"/>
                    <a:pt x="329798" y="266638"/>
                    <a:pt x="323400" y="268044"/>
                  </a:cubicBezTo>
                  <a:cubicBezTo>
                    <a:pt x="311995" y="272560"/>
                    <a:pt x="299092" y="266971"/>
                    <a:pt x="294580" y="255571"/>
                  </a:cubicBezTo>
                  <a:cubicBezTo>
                    <a:pt x="294069" y="254276"/>
                    <a:pt x="293681" y="252943"/>
                    <a:pt x="293420" y="251574"/>
                  </a:cubicBezTo>
                  <a:lnTo>
                    <a:pt x="268991" y="168295"/>
                  </a:lnTo>
                  <a:lnTo>
                    <a:pt x="38401" y="237323"/>
                  </a:lnTo>
                  <a:cubicBezTo>
                    <a:pt x="31159" y="240248"/>
                    <a:pt x="23065" y="240248"/>
                    <a:pt x="15823" y="237323"/>
                  </a:cubicBezTo>
                  <a:cubicBezTo>
                    <a:pt x="8638" y="233419"/>
                    <a:pt x="3603" y="226479"/>
                    <a:pt x="2128" y="218447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5" name="Google Shape;725;g27c4b373095_0_7"/>
            <p:cNvSpPr/>
            <p:nvPr/>
          </p:nvSpPr>
          <p:spPr>
            <a:xfrm>
              <a:off x="9344187" y="6393630"/>
              <a:ext cx="323417" cy="303417"/>
            </a:xfrm>
            <a:custGeom>
              <a:avLst/>
              <a:gdLst/>
              <a:ahLst/>
              <a:cxnLst/>
              <a:rect l="l" t="t" r="r" b="b"/>
              <a:pathLst>
                <a:path w="323417" h="303417" extrusionOk="0">
                  <a:moveTo>
                    <a:pt x="3488" y="179958"/>
                  </a:moveTo>
                  <a:cubicBezTo>
                    <a:pt x="-2088" y="152735"/>
                    <a:pt x="-104" y="124512"/>
                    <a:pt x="9225" y="98344"/>
                  </a:cubicBezTo>
                  <a:cubicBezTo>
                    <a:pt x="18214" y="73823"/>
                    <a:pt x="34087" y="52430"/>
                    <a:pt x="54936" y="36718"/>
                  </a:cubicBezTo>
                  <a:cubicBezTo>
                    <a:pt x="78719" y="19303"/>
                    <a:pt x="106319" y="7811"/>
                    <a:pt x="135439" y="3221"/>
                  </a:cubicBezTo>
                  <a:cubicBezTo>
                    <a:pt x="157601" y="-1017"/>
                    <a:pt x="180328" y="-1387"/>
                    <a:pt x="202617" y="2111"/>
                  </a:cubicBezTo>
                  <a:cubicBezTo>
                    <a:pt x="222377" y="5146"/>
                    <a:pt x="241285" y="12271"/>
                    <a:pt x="258137" y="23023"/>
                  </a:cubicBezTo>
                  <a:cubicBezTo>
                    <a:pt x="274411" y="33627"/>
                    <a:pt x="288178" y="47636"/>
                    <a:pt x="298481" y="64107"/>
                  </a:cubicBezTo>
                  <a:cubicBezTo>
                    <a:pt x="309650" y="82095"/>
                    <a:pt x="317195" y="102083"/>
                    <a:pt x="320689" y="122958"/>
                  </a:cubicBezTo>
                  <a:cubicBezTo>
                    <a:pt x="326265" y="150218"/>
                    <a:pt x="324346" y="178496"/>
                    <a:pt x="315137" y="204756"/>
                  </a:cubicBezTo>
                  <a:cubicBezTo>
                    <a:pt x="306300" y="229258"/>
                    <a:pt x="290471" y="250615"/>
                    <a:pt x="269611" y="266197"/>
                  </a:cubicBezTo>
                  <a:cubicBezTo>
                    <a:pt x="245974" y="283593"/>
                    <a:pt x="218483" y="295031"/>
                    <a:pt x="189478" y="299509"/>
                  </a:cubicBezTo>
                  <a:cubicBezTo>
                    <a:pt x="167211" y="303895"/>
                    <a:pt x="144348" y="304321"/>
                    <a:pt x="121929" y="300805"/>
                  </a:cubicBezTo>
                  <a:cubicBezTo>
                    <a:pt x="102214" y="297714"/>
                    <a:pt x="83330" y="290663"/>
                    <a:pt x="66410" y="280077"/>
                  </a:cubicBezTo>
                  <a:cubicBezTo>
                    <a:pt x="50080" y="269492"/>
                    <a:pt x="36250" y="255464"/>
                    <a:pt x="25881" y="238993"/>
                  </a:cubicBezTo>
                  <a:cubicBezTo>
                    <a:pt x="14722" y="220931"/>
                    <a:pt x="7121" y="200888"/>
                    <a:pt x="3488" y="179958"/>
                  </a:cubicBezTo>
                  <a:close/>
                  <a:moveTo>
                    <a:pt x="51605" y="171444"/>
                  </a:moveTo>
                  <a:cubicBezTo>
                    <a:pt x="54063" y="188600"/>
                    <a:pt x="61680" y="204608"/>
                    <a:pt x="73442" y="217341"/>
                  </a:cubicBezTo>
                  <a:cubicBezTo>
                    <a:pt x="85229" y="229425"/>
                    <a:pt x="100386" y="237679"/>
                    <a:pt x="116933" y="241029"/>
                  </a:cubicBezTo>
                  <a:cubicBezTo>
                    <a:pt x="137188" y="245322"/>
                    <a:pt x="158119" y="245322"/>
                    <a:pt x="178374" y="241029"/>
                  </a:cubicBezTo>
                  <a:cubicBezTo>
                    <a:pt x="207631" y="237605"/>
                    <a:pt x="234817" y="224207"/>
                    <a:pt x="255361" y="203091"/>
                  </a:cubicBezTo>
                  <a:cubicBezTo>
                    <a:pt x="271980" y="183289"/>
                    <a:pt x="278290" y="156825"/>
                    <a:pt x="272387" y="131656"/>
                  </a:cubicBezTo>
                  <a:cubicBezTo>
                    <a:pt x="269835" y="114611"/>
                    <a:pt x="262303" y="98714"/>
                    <a:pt x="250734" y="85945"/>
                  </a:cubicBezTo>
                  <a:cubicBezTo>
                    <a:pt x="239168" y="73694"/>
                    <a:pt x="224115" y="65292"/>
                    <a:pt x="207614" y="61887"/>
                  </a:cubicBezTo>
                  <a:cubicBezTo>
                    <a:pt x="187294" y="57611"/>
                    <a:pt x="166308" y="57611"/>
                    <a:pt x="145988" y="61887"/>
                  </a:cubicBezTo>
                  <a:cubicBezTo>
                    <a:pt x="116711" y="65384"/>
                    <a:pt x="89526" y="78838"/>
                    <a:pt x="69001" y="100010"/>
                  </a:cubicBezTo>
                  <a:cubicBezTo>
                    <a:pt x="52171" y="119701"/>
                    <a:pt x="45712" y="146220"/>
                    <a:pt x="51605" y="171444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6" name="Google Shape;726;g27c4b373095_0_7"/>
            <p:cNvSpPr/>
            <p:nvPr/>
          </p:nvSpPr>
          <p:spPr>
            <a:xfrm>
              <a:off x="1921926" y="4519503"/>
              <a:ext cx="785174" cy="861397"/>
            </a:xfrm>
            <a:custGeom>
              <a:avLst/>
              <a:gdLst/>
              <a:ahLst/>
              <a:cxnLst/>
              <a:rect l="l" t="t" r="r" b="b"/>
              <a:pathLst>
                <a:path w="785174" h="861397" extrusionOk="0">
                  <a:moveTo>
                    <a:pt x="109226" y="563205"/>
                  </a:moveTo>
                  <a:cubicBezTo>
                    <a:pt x="119108" y="568794"/>
                    <a:pt x="122588" y="581323"/>
                    <a:pt x="116999" y="591187"/>
                  </a:cubicBezTo>
                  <a:cubicBezTo>
                    <a:pt x="116943" y="591298"/>
                    <a:pt x="116869" y="591409"/>
                    <a:pt x="116814" y="591520"/>
                  </a:cubicBezTo>
                  <a:cubicBezTo>
                    <a:pt x="115167" y="594278"/>
                    <a:pt x="112946" y="596684"/>
                    <a:pt x="110336" y="598553"/>
                  </a:cubicBezTo>
                  <a:lnTo>
                    <a:pt x="32609" y="649816"/>
                  </a:lnTo>
                  <a:cubicBezTo>
                    <a:pt x="25799" y="653499"/>
                    <a:pt x="17582" y="653499"/>
                    <a:pt x="10771" y="649816"/>
                  </a:cubicBezTo>
                  <a:cubicBezTo>
                    <a:pt x="834" y="644023"/>
                    <a:pt x="-2553" y="631291"/>
                    <a:pt x="3184" y="621316"/>
                  </a:cubicBezTo>
                  <a:cubicBezTo>
                    <a:pt x="4831" y="618558"/>
                    <a:pt x="7052" y="616153"/>
                    <a:pt x="9661" y="614283"/>
                  </a:cubicBezTo>
                  <a:lnTo>
                    <a:pt x="87388" y="563021"/>
                  </a:lnTo>
                  <a:cubicBezTo>
                    <a:pt x="94199" y="559282"/>
                    <a:pt x="102471" y="559356"/>
                    <a:pt x="109226" y="563205"/>
                  </a:cubicBezTo>
                  <a:close/>
                  <a:moveTo>
                    <a:pt x="180106" y="315404"/>
                  </a:moveTo>
                  <a:cubicBezTo>
                    <a:pt x="243435" y="206050"/>
                    <a:pt x="383325" y="168556"/>
                    <a:pt x="492865" y="231570"/>
                  </a:cubicBezTo>
                  <a:cubicBezTo>
                    <a:pt x="539001" y="261495"/>
                    <a:pt x="574700" y="305022"/>
                    <a:pt x="595020" y="356119"/>
                  </a:cubicBezTo>
                  <a:cubicBezTo>
                    <a:pt x="610343" y="399997"/>
                    <a:pt x="634032" y="440471"/>
                    <a:pt x="664790" y="475300"/>
                  </a:cubicBezTo>
                  <a:lnTo>
                    <a:pt x="749549" y="524157"/>
                  </a:lnTo>
                  <a:cubicBezTo>
                    <a:pt x="752954" y="526415"/>
                    <a:pt x="755749" y="529468"/>
                    <a:pt x="757692" y="533040"/>
                  </a:cubicBezTo>
                  <a:lnTo>
                    <a:pt x="783416" y="584488"/>
                  </a:lnTo>
                  <a:cubicBezTo>
                    <a:pt x="786284" y="590780"/>
                    <a:pt x="786284" y="597997"/>
                    <a:pt x="783416" y="604290"/>
                  </a:cubicBezTo>
                  <a:lnTo>
                    <a:pt x="783416" y="604290"/>
                  </a:lnTo>
                  <a:lnTo>
                    <a:pt x="732153" y="693121"/>
                  </a:lnTo>
                  <a:cubicBezTo>
                    <a:pt x="728415" y="698876"/>
                    <a:pt x="722307" y="702670"/>
                    <a:pt x="715497" y="703484"/>
                  </a:cubicBezTo>
                  <a:lnTo>
                    <a:pt x="657942" y="707001"/>
                  </a:lnTo>
                  <a:cubicBezTo>
                    <a:pt x="653889" y="707167"/>
                    <a:pt x="649874" y="706279"/>
                    <a:pt x="646283" y="704409"/>
                  </a:cubicBezTo>
                  <a:lnTo>
                    <a:pt x="561523" y="655553"/>
                  </a:lnTo>
                  <a:cubicBezTo>
                    <a:pt x="516016" y="646133"/>
                    <a:pt x="469102" y="645818"/>
                    <a:pt x="423466" y="654627"/>
                  </a:cubicBezTo>
                  <a:cubicBezTo>
                    <a:pt x="369167" y="662603"/>
                    <a:pt x="313740" y="653480"/>
                    <a:pt x="264865" y="628533"/>
                  </a:cubicBezTo>
                  <a:lnTo>
                    <a:pt x="264865" y="628533"/>
                  </a:lnTo>
                  <a:cubicBezTo>
                    <a:pt x="155418" y="566259"/>
                    <a:pt x="117202" y="427035"/>
                    <a:pt x="179476" y="317606"/>
                  </a:cubicBezTo>
                  <a:cubicBezTo>
                    <a:pt x="179680" y="317236"/>
                    <a:pt x="179902" y="316884"/>
                    <a:pt x="180106" y="316515"/>
                  </a:cubicBezTo>
                  <a:close/>
                  <a:moveTo>
                    <a:pt x="240252" y="710887"/>
                  </a:moveTo>
                  <a:lnTo>
                    <a:pt x="198612" y="783062"/>
                  </a:lnTo>
                  <a:cubicBezTo>
                    <a:pt x="192893" y="792981"/>
                    <a:pt x="180217" y="796368"/>
                    <a:pt x="170297" y="790650"/>
                  </a:cubicBezTo>
                  <a:cubicBezTo>
                    <a:pt x="170297" y="790650"/>
                    <a:pt x="170297" y="790650"/>
                    <a:pt x="170297" y="790650"/>
                  </a:cubicBezTo>
                  <a:cubicBezTo>
                    <a:pt x="160285" y="784913"/>
                    <a:pt x="156806" y="772162"/>
                    <a:pt x="162524" y="762149"/>
                  </a:cubicBezTo>
                  <a:lnTo>
                    <a:pt x="204164" y="690160"/>
                  </a:lnTo>
                  <a:cubicBezTo>
                    <a:pt x="209901" y="680147"/>
                    <a:pt x="222652" y="676668"/>
                    <a:pt x="232664" y="682387"/>
                  </a:cubicBezTo>
                  <a:cubicBezTo>
                    <a:pt x="242861" y="687809"/>
                    <a:pt x="246729" y="700486"/>
                    <a:pt x="241288" y="710683"/>
                  </a:cubicBezTo>
                  <a:cubicBezTo>
                    <a:pt x="241251" y="710739"/>
                    <a:pt x="241214" y="710813"/>
                    <a:pt x="241177" y="710887"/>
                  </a:cubicBezTo>
                  <a:close/>
                  <a:moveTo>
                    <a:pt x="554861" y="369443"/>
                  </a:moveTo>
                  <a:cubicBezTo>
                    <a:pt x="538242" y="327748"/>
                    <a:pt x="509076" y="292252"/>
                    <a:pt x="471397" y="267842"/>
                  </a:cubicBezTo>
                  <a:cubicBezTo>
                    <a:pt x="381807" y="216154"/>
                    <a:pt x="267271" y="246782"/>
                    <a:pt x="215453" y="336317"/>
                  </a:cubicBezTo>
                  <a:cubicBezTo>
                    <a:pt x="163265" y="424204"/>
                    <a:pt x="192190" y="537741"/>
                    <a:pt x="280077" y="589928"/>
                  </a:cubicBezTo>
                  <a:cubicBezTo>
                    <a:pt x="281410" y="590724"/>
                    <a:pt x="282761" y="591502"/>
                    <a:pt x="284112" y="592260"/>
                  </a:cubicBezTo>
                  <a:lnTo>
                    <a:pt x="284112" y="592260"/>
                  </a:lnTo>
                  <a:cubicBezTo>
                    <a:pt x="324012" y="612692"/>
                    <a:pt x="369297" y="620205"/>
                    <a:pt x="413657" y="613728"/>
                  </a:cubicBezTo>
                  <a:cubicBezTo>
                    <a:pt x="454778" y="606529"/>
                    <a:pt x="496696" y="605159"/>
                    <a:pt x="538205" y="609657"/>
                  </a:cubicBezTo>
                  <a:lnTo>
                    <a:pt x="613527" y="480111"/>
                  </a:lnTo>
                  <a:cubicBezTo>
                    <a:pt x="588802" y="446430"/>
                    <a:pt x="569000" y="409417"/>
                    <a:pt x="554676" y="370183"/>
                  </a:cubicBezTo>
                  <a:close/>
                  <a:moveTo>
                    <a:pt x="279855" y="349456"/>
                  </a:moveTo>
                  <a:cubicBezTo>
                    <a:pt x="289794" y="355138"/>
                    <a:pt x="293254" y="367796"/>
                    <a:pt x="287572" y="377734"/>
                  </a:cubicBezTo>
                  <a:cubicBezTo>
                    <a:pt x="287536" y="377808"/>
                    <a:pt x="287480" y="377882"/>
                    <a:pt x="287443" y="377956"/>
                  </a:cubicBezTo>
                  <a:cubicBezTo>
                    <a:pt x="259036" y="427942"/>
                    <a:pt x="276413" y="491493"/>
                    <a:pt x="326307" y="520085"/>
                  </a:cubicBezTo>
                  <a:cubicBezTo>
                    <a:pt x="336318" y="525822"/>
                    <a:pt x="339798" y="538573"/>
                    <a:pt x="334079" y="548586"/>
                  </a:cubicBezTo>
                  <a:cubicBezTo>
                    <a:pt x="328287" y="558523"/>
                    <a:pt x="315555" y="561910"/>
                    <a:pt x="305580" y="556173"/>
                  </a:cubicBezTo>
                  <a:cubicBezTo>
                    <a:pt x="236014" y="515885"/>
                    <a:pt x="212178" y="426905"/>
                    <a:pt x="252281" y="357229"/>
                  </a:cubicBezTo>
                  <a:cubicBezTo>
                    <a:pt x="257925" y="347272"/>
                    <a:pt x="270583" y="343774"/>
                    <a:pt x="280540" y="349419"/>
                  </a:cubicBezTo>
                  <a:cubicBezTo>
                    <a:pt x="280558" y="349437"/>
                    <a:pt x="280577" y="349437"/>
                    <a:pt x="280596" y="349456"/>
                  </a:cubicBezTo>
                  <a:close/>
                  <a:moveTo>
                    <a:pt x="358322" y="130340"/>
                  </a:moveTo>
                  <a:cubicBezTo>
                    <a:pt x="352049" y="126231"/>
                    <a:pt x="348181" y="119328"/>
                    <a:pt x="347959" y="111833"/>
                  </a:cubicBezTo>
                  <a:lnTo>
                    <a:pt x="353511" y="19301"/>
                  </a:lnTo>
                  <a:cubicBezTo>
                    <a:pt x="353862" y="16081"/>
                    <a:pt x="354807" y="12935"/>
                    <a:pt x="356287" y="10048"/>
                  </a:cubicBezTo>
                  <a:cubicBezTo>
                    <a:pt x="362153" y="202"/>
                    <a:pt x="374812" y="-3166"/>
                    <a:pt x="384787" y="2460"/>
                  </a:cubicBezTo>
                  <a:cubicBezTo>
                    <a:pt x="391061" y="6569"/>
                    <a:pt x="394929" y="13471"/>
                    <a:pt x="395151" y="20967"/>
                  </a:cubicBezTo>
                  <a:lnTo>
                    <a:pt x="389598" y="113499"/>
                  </a:lnTo>
                  <a:cubicBezTo>
                    <a:pt x="389210" y="116663"/>
                    <a:pt x="388266" y="119736"/>
                    <a:pt x="386823" y="122567"/>
                  </a:cubicBezTo>
                  <a:cubicBezTo>
                    <a:pt x="381123" y="132135"/>
                    <a:pt x="368909" y="135558"/>
                    <a:pt x="359063" y="130340"/>
                  </a:cubicBezTo>
                  <a:close/>
                  <a:moveTo>
                    <a:pt x="368501" y="737351"/>
                  </a:moveTo>
                  <a:cubicBezTo>
                    <a:pt x="374238" y="727339"/>
                    <a:pt x="386989" y="723860"/>
                    <a:pt x="397001" y="729579"/>
                  </a:cubicBezTo>
                  <a:cubicBezTo>
                    <a:pt x="403497" y="733909"/>
                    <a:pt x="407383" y="741200"/>
                    <a:pt x="407365" y="749010"/>
                  </a:cubicBezTo>
                  <a:lnTo>
                    <a:pt x="401813" y="841542"/>
                  </a:lnTo>
                  <a:cubicBezTo>
                    <a:pt x="401479" y="844707"/>
                    <a:pt x="400536" y="847798"/>
                    <a:pt x="399037" y="850610"/>
                  </a:cubicBezTo>
                  <a:cubicBezTo>
                    <a:pt x="393300" y="860623"/>
                    <a:pt x="380549" y="864102"/>
                    <a:pt x="370537" y="858383"/>
                  </a:cubicBezTo>
                  <a:cubicBezTo>
                    <a:pt x="364041" y="854053"/>
                    <a:pt x="360155" y="846761"/>
                    <a:pt x="360173" y="838952"/>
                  </a:cubicBezTo>
                  <a:lnTo>
                    <a:pt x="365725" y="746419"/>
                  </a:lnTo>
                  <a:cubicBezTo>
                    <a:pt x="366077" y="743254"/>
                    <a:pt x="367020" y="740183"/>
                    <a:pt x="368501" y="737351"/>
                  </a:cubicBezTo>
                  <a:close/>
                  <a:moveTo>
                    <a:pt x="585952" y="69453"/>
                  </a:moveTo>
                  <a:cubicBezTo>
                    <a:pt x="595779" y="75246"/>
                    <a:pt x="599147" y="87849"/>
                    <a:pt x="593540" y="97768"/>
                  </a:cubicBezTo>
                  <a:lnTo>
                    <a:pt x="551900" y="169943"/>
                  </a:lnTo>
                  <a:cubicBezTo>
                    <a:pt x="546107" y="179882"/>
                    <a:pt x="533375" y="183268"/>
                    <a:pt x="523400" y="177531"/>
                  </a:cubicBezTo>
                  <a:cubicBezTo>
                    <a:pt x="513518" y="171942"/>
                    <a:pt x="510039" y="159413"/>
                    <a:pt x="515627" y="149531"/>
                  </a:cubicBezTo>
                  <a:cubicBezTo>
                    <a:pt x="515683" y="149438"/>
                    <a:pt x="515757" y="149327"/>
                    <a:pt x="515812" y="149216"/>
                  </a:cubicBezTo>
                  <a:lnTo>
                    <a:pt x="557452" y="77041"/>
                  </a:lnTo>
                  <a:cubicBezTo>
                    <a:pt x="563096" y="66955"/>
                    <a:pt x="575829" y="63365"/>
                    <a:pt x="585915" y="68991"/>
                  </a:cubicBezTo>
                  <a:cubicBezTo>
                    <a:pt x="586174" y="69139"/>
                    <a:pt x="586433" y="69287"/>
                    <a:pt x="586693" y="69453"/>
                  </a:cubicBezTo>
                  <a:close/>
                  <a:moveTo>
                    <a:pt x="643322" y="511202"/>
                  </a:moveTo>
                  <a:lnTo>
                    <a:pt x="580770" y="619465"/>
                  </a:lnTo>
                  <a:lnTo>
                    <a:pt x="616858" y="640377"/>
                  </a:lnTo>
                  <a:lnTo>
                    <a:pt x="679409" y="532114"/>
                  </a:lnTo>
                  <a:close/>
                  <a:moveTo>
                    <a:pt x="745292" y="209547"/>
                  </a:moveTo>
                  <a:cubicBezTo>
                    <a:pt x="755305" y="215284"/>
                    <a:pt x="758784" y="228035"/>
                    <a:pt x="753065" y="238047"/>
                  </a:cubicBezTo>
                  <a:cubicBezTo>
                    <a:pt x="751233" y="240731"/>
                    <a:pt x="748994" y="243118"/>
                    <a:pt x="746403" y="245080"/>
                  </a:cubicBezTo>
                  <a:lnTo>
                    <a:pt x="668676" y="296343"/>
                  </a:lnTo>
                  <a:cubicBezTo>
                    <a:pt x="661884" y="300136"/>
                    <a:pt x="653630" y="300136"/>
                    <a:pt x="646838" y="296343"/>
                  </a:cubicBezTo>
                  <a:cubicBezTo>
                    <a:pt x="636919" y="290624"/>
                    <a:pt x="633532" y="277947"/>
                    <a:pt x="639251" y="268028"/>
                  </a:cubicBezTo>
                  <a:cubicBezTo>
                    <a:pt x="639251" y="268028"/>
                    <a:pt x="639251" y="268028"/>
                    <a:pt x="639251" y="268028"/>
                  </a:cubicBezTo>
                  <a:cubicBezTo>
                    <a:pt x="640898" y="265270"/>
                    <a:pt x="643118" y="262865"/>
                    <a:pt x="645728" y="260995"/>
                  </a:cubicBezTo>
                  <a:lnTo>
                    <a:pt x="723455" y="209733"/>
                  </a:lnTo>
                  <a:cubicBezTo>
                    <a:pt x="730432" y="205716"/>
                    <a:pt x="739000" y="205642"/>
                    <a:pt x="746033" y="209547"/>
                  </a:cubicBezTo>
                  <a:close/>
                  <a:moveTo>
                    <a:pt x="715312" y="553027"/>
                  </a:moveTo>
                  <a:lnTo>
                    <a:pt x="652945" y="661104"/>
                  </a:lnTo>
                  <a:lnTo>
                    <a:pt x="660163" y="665176"/>
                  </a:lnTo>
                  <a:lnTo>
                    <a:pt x="700137" y="662585"/>
                  </a:lnTo>
                  <a:lnTo>
                    <a:pt x="740296" y="593001"/>
                  </a:lnTo>
                  <a:lnTo>
                    <a:pt x="721789" y="557098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7" name="Google Shape;727;g27c4b373095_0_7"/>
            <p:cNvSpPr/>
            <p:nvPr/>
          </p:nvSpPr>
          <p:spPr>
            <a:xfrm>
              <a:off x="5717779" y="11061477"/>
              <a:ext cx="749529" cy="666786"/>
            </a:xfrm>
            <a:custGeom>
              <a:avLst/>
              <a:gdLst/>
              <a:ahLst/>
              <a:cxnLst/>
              <a:rect l="l" t="t" r="r" b="b"/>
              <a:pathLst>
                <a:path w="749529" h="666786" extrusionOk="0">
                  <a:moveTo>
                    <a:pt x="538023" y="208861"/>
                  </a:moveTo>
                  <a:cubicBezTo>
                    <a:pt x="540392" y="215394"/>
                    <a:pt x="541632" y="222279"/>
                    <a:pt x="541725" y="229219"/>
                  </a:cubicBezTo>
                  <a:cubicBezTo>
                    <a:pt x="541725" y="263696"/>
                    <a:pt x="513835" y="291659"/>
                    <a:pt x="479358" y="291769"/>
                  </a:cubicBezTo>
                  <a:cubicBezTo>
                    <a:pt x="444807" y="291769"/>
                    <a:pt x="416806" y="263769"/>
                    <a:pt x="416806" y="229219"/>
                  </a:cubicBezTo>
                  <a:cubicBezTo>
                    <a:pt x="416899" y="222279"/>
                    <a:pt x="418139" y="215394"/>
                    <a:pt x="420508" y="208861"/>
                  </a:cubicBezTo>
                  <a:lnTo>
                    <a:pt x="303917" y="116329"/>
                  </a:lnTo>
                  <a:cubicBezTo>
                    <a:pt x="294108" y="122529"/>
                    <a:pt x="282764" y="125860"/>
                    <a:pt x="271160" y="125952"/>
                  </a:cubicBezTo>
                  <a:cubicBezTo>
                    <a:pt x="261852" y="125897"/>
                    <a:pt x="252691" y="123732"/>
                    <a:pt x="244326" y="119660"/>
                  </a:cubicBezTo>
                  <a:lnTo>
                    <a:pt x="119223" y="244763"/>
                  </a:lnTo>
                  <a:cubicBezTo>
                    <a:pt x="123238" y="253147"/>
                    <a:pt x="125330" y="262308"/>
                    <a:pt x="125330" y="271598"/>
                  </a:cubicBezTo>
                  <a:cubicBezTo>
                    <a:pt x="125330" y="306075"/>
                    <a:pt x="97440" y="334057"/>
                    <a:pt x="62963" y="334150"/>
                  </a:cubicBezTo>
                  <a:cubicBezTo>
                    <a:pt x="28411" y="334150"/>
                    <a:pt x="411" y="306150"/>
                    <a:pt x="393" y="271616"/>
                  </a:cubicBezTo>
                  <a:cubicBezTo>
                    <a:pt x="393" y="271172"/>
                    <a:pt x="411" y="270746"/>
                    <a:pt x="411" y="270302"/>
                  </a:cubicBezTo>
                  <a:cubicBezTo>
                    <a:pt x="411" y="235862"/>
                    <a:pt x="28337" y="207936"/>
                    <a:pt x="62778" y="207936"/>
                  </a:cubicBezTo>
                  <a:cubicBezTo>
                    <a:pt x="62833" y="207936"/>
                    <a:pt x="62907" y="207936"/>
                    <a:pt x="62963" y="207936"/>
                  </a:cubicBezTo>
                  <a:cubicBezTo>
                    <a:pt x="72198" y="207936"/>
                    <a:pt x="81303" y="210027"/>
                    <a:pt x="89612" y="214043"/>
                  </a:cubicBezTo>
                  <a:lnTo>
                    <a:pt x="214901" y="88940"/>
                  </a:lnTo>
                  <a:cubicBezTo>
                    <a:pt x="210829" y="80574"/>
                    <a:pt x="208664" y="71414"/>
                    <a:pt x="208609" y="62105"/>
                  </a:cubicBezTo>
                  <a:cubicBezTo>
                    <a:pt x="208609" y="27664"/>
                    <a:pt x="236535" y="-262"/>
                    <a:pt x="270975" y="-262"/>
                  </a:cubicBezTo>
                  <a:cubicBezTo>
                    <a:pt x="271031" y="-262"/>
                    <a:pt x="271105" y="-262"/>
                    <a:pt x="271160" y="-262"/>
                  </a:cubicBezTo>
                  <a:cubicBezTo>
                    <a:pt x="305601" y="-262"/>
                    <a:pt x="333527" y="27664"/>
                    <a:pt x="333527" y="62105"/>
                  </a:cubicBezTo>
                  <a:cubicBezTo>
                    <a:pt x="333435" y="69045"/>
                    <a:pt x="332195" y="75929"/>
                    <a:pt x="329826" y="82462"/>
                  </a:cubicBezTo>
                  <a:lnTo>
                    <a:pt x="446416" y="174994"/>
                  </a:lnTo>
                  <a:cubicBezTo>
                    <a:pt x="456280" y="168776"/>
                    <a:pt x="467699" y="165427"/>
                    <a:pt x="479358" y="165371"/>
                  </a:cubicBezTo>
                  <a:cubicBezTo>
                    <a:pt x="490961" y="165464"/>
                    <a:pt x="502306" y="168795"/>
                    <a:pt x="512114" y="174994"/>
                  </a:cubicBezTo>
                  <a:lnTo>
                    <a:pt x="628705" y="82462"/>
                  </a:lnTo>
                  <a:cubicBezTo>
                    <a:pt x="626336" y="75929"/>
                    <a:pt x="625096" y="69045"/>
                    <a:pt x="625004" y="62105"/>
                  </a:cubicBezTo>
                  <a:cubicBezTo>
                    <a:pt x="625004" y="27664"/>
                    <a:pt x="652930" y="-262"/>
                    <a:pt x="687370" y="-262"/>
                  </a:cubicBezTo>
                  <a:cubicBezTo>
                    <a:pt x="687426" y="-262"/>
                    <a:pt x="687500" y="-262"/>
                    <a:pt x="687555" y="-262"/>
                  </a:cubicBezTo>
                  <a:cubicBezTo>
                    <a:pt x="721996" y="-262"/>
                    <a:pt x="749922" y="27664"/>
                    <a:pt x="749922" y="62105"/>
                  </a:cubicBezTo>
                  <a:cubicBezTo>
                    <a:pt x="749922" y="96582"/>
                    <a:pt x="722033" y="124564"/>
                    <a:pt x="687555" y="124657"/>
                  </a:cubicBezTo>
                  <a:cubicBezTo>
                    <a:pt x="675897" y="124601"/>
                    <a:pt x="664478" y="121251"/>
                    <a:pt x="654614" y="115033"/>
                  </a:cubicBezTo>
                  <a:close/>
                  <a:moveTo>
                    <a:pt x="125330" y="479056"/>
                  </a:moveTo>
                  <a:lnTo>
                    <a:pt x="125330" y="645614"/>
                  </a:lnTo>
                  <a:cubicBezTo>
                    <a:pt x="125330" y="657088"/>
                    <a:pt x="116076" y="666433"/>
                    <a:pt x="104602" y="666525"/>
                  </a:cubicBezTo>
                  <a:lnTo>
                    <a:pt x="21323" y="666525"/>
                  </a:lnTo>
                  <a:cubicBezTo>
                    <a:pt x="9812" y="666433"/>
                    <a:pt x="504" y="657124"/>
                    <a:pt x="411" y="645614"/>
                  </a:cubicBezTo>
                  <a:lnTo>
                    <a:pt x="411" y="479056"/>
                  </a:lnTo>
                  <a:cubicBezTo>
                    <a:pt x="504" y="467581"/>
                    <a:pt x="9849" y="458327"/>
                    <a:pt x="21323" y="458327"/>
                  </a:cubicBezTo>
                  <a:lnTo>
                    <a:pt x="104602" y="458327"/>
                  </a:lnTo>
                  <a:cubicBezTo>
                    <a:pt x="116058" y="458327"/>
                    <a:pt x="125330" y="467600"/>
                    <a:pt x="125330" y="479056"/>
                  </a:cubicBezTo>
                  <a:close/>
                  <a:moveTo>
                    <a:pt x="83690" y="270302"/>
                  </a:moveTo>
                  <a:cubicBezTo>
                    <a:pt x="83690" y="258847"/>
                    <a:pt x="74418" y="249575"/>
                    <a:pt x="62963" y="249575"/>
                  </a:cubicBezTo>
                  <a:cubicBezTo>
                    <a:pt x="51489" y="249575"/>
                    <a:pt x="42143" y="258829"/>
                    <a:pt x="42051" y="270302"/>
                  </a:cubicBezTo>
                  <a:cubicBezTo>
                    <a:pt x="42143" y="281814"/>
                    <a:pt x="51452" y="291122"/>
                    <a:pt x="62963" y="291215"/>
                  </a:cubicBezTo>
                  <a:cubicBezTo>
                    <a:pt x="74437" y="291122"/>
                    <a:pt x="83690" y="281776"/>
                    <a:pt x="83690" y="270302"/>
                  </a:cubicBezTo>
                  <a:close/>
                  <a:moveTo>
                    <a:pt x="83690" y="499412"/>
                  </a:moveTo>
                  <a:lnTo>
                    <a:pt x="42051" y="499412"/>
                  </a:lnTo>
                  <a:lnTo>
                    <a:pt x="42051" y="624331"/>
                  </a:lnTo>
                  <a:lnTo>
                    <a:pt x="83690" y="624331"/>
                  </a:lnTo>
                  <a:close/>
                  <a:moveTo>
                    <a:pt x="333527" y="270302"/>
                  </a:moveTo>
                  <a:lnTo>
                    <a:pt x="333527" y="645058"/>
                  </a:lnTo>
                  <a:cubicBezTo>
                    <a:pt x="333527" y="656532"/>
                    <a:pt x="324274" y="665878"/>
                    <a:pt x="312800" y="665970"/>
                  </a:cubicBezTo>
                  <a:lnTo>
                    <a:pt x="229521" y="665970"/>
                  </a:lnTo>
                  <a:cubicBezTo>
                    <a:pt x="218010" y="665878"/>
                    <a:pt x="208701" y="656569"/>
                    <a:pt x="208609" y="645058"/>
                  </a:cubicBezTo>
                  <a:lnTo>
                    <a:pt x="208609" y="270302"/>
                  </a:lnTo>
                  <a:cubicBezTo>
                    <a:pt x="208701" y="258829"/>
                    <a:pt x="218047" y="249575"/>
                    <a:pt x="229521" y="249575"/>
                  </a:cubicBezTo>
                  <a:lnTo>
                    <a:pt x="312800" y="249575"/>
                  </a:lnTo>
                  <a:cubicBezTo>
                    <a:pt x="324255" y="249575"/>
                    <a:pt x="333527" y="258847"/>
                    <a:pt x="333527" y="270302"/>
                  </a:cubicBezTo>
                  <a:close/>
                  <a:moveTo>
                    <a:pt x="291888" y="62105"/>
                  </a:moveTo>
                  <a:cubicBezTo>
                    <a:pt x="291888" y="50649"/>
                    <a:pt x="282616" y="41378"/>
                    <a:pt x="271160" y="41378"/>
                  </a:cubicBezTo>
                  <a:cubicBezTo>
                    <a:pt x="259686" y="41378"/>
                    <a:pt x="250341" y="50631"/>
                    <a:pt x="250248" y="62105"/>
                  </a:cubicBezTo>
                  <a:cubicBezTo>
                    <a:pt x="250341" y="73616"/>
                    <a:pt x="259649" y="82925"/>
                    <a:pt x="271160" y="83017"/>
                  </a:cubicBezTo>
                  <a:cubicBezTo>
                    <a:pt x="282431" y="82925"/>
                    <a:pt x="291592" y="73912"/>
                    <a:pt x="291888" y="62661"/>
                  </a:cubicBezTo>
                  <a:close/>
                  <a:moveTo>
                    <a:pt x="291888" y="291215"/>
                  </a:moveTo>
                  <a:lnTo>
                    <a:pt x="250248" y="291215"/>
                  </a:lnTo>
                  <a:lnTo>
                    <a:pt x="250248" y="624331"/>
                  </a:lnTo>
                  <a:lnTo>
                    <a:pt x="291888" y="624331"/>
                  </a:lnTo>
                  <a:close/>
                  <a:moveTo>
                    <a:pt x="541725" y="436860"/>
                  </a:moveTo>
                  <a:lnTo>
                    <a:pt x="541725" y="645058"/>
                  </a:lnTo>
                  <a:cubicBezTo>
                    <a:pt x="541725" y="656532"/>
                    <a:pt x="532472" y="665878"/>
                    <a:pt x="520997" y="665970"/>
                  </a:cubicBezTo>
                  <a:lnTo>
                    <a:pt x="437718" y="665970"/>
                  </a:lnTo>
                  <a:cubicBezTo>
                    <a:pt x="426207" y="665878"/>
                    <a:pt x="416899" y="656569"/>
                    <a:pt x="416806" y="645058"/>
                  </a:cubicBezTo>
                  <a:lnTo>
                    <a:pt x="416806" y="436860"/>
                  </a:lnTo>
                  <a:cubicBezTo>
                    <a:pt x="416899" y="425387"/>
                    <a:pt x="426244" y="416133"/>
                    <a:pt x="437718" y="416133"/>
                  </a:cubicBezTo>
                  <a:lnTo>
                    <a:pt x="520997" y="416133"/>
                  </a:lnTo>
                  <a:cubicBezTo>
                    <a:pt x="532453" y="416133"/>
                    <a:pt x="541725" y="425405"/>
                    <a:pt x="541725" y="436860"/>
                  </a:cubicBezTo>
                  <a:close/>
                  <a:moveTo>
                    <a:pt x="500085" y="228663"/>
                  </a:moveTo>
                  <a:cubicBezTo>
                    <a:pt x="500085" y="217207"/>
                    <a:pt x="490813" y="207936"/>
                    <a:pt x="479358" y="207936"/>
                  </a:cubicBezTo>
                  <a:cubicBezTo>
                    <a:pt x="467884" y="207936"/>
                    <a:pt x="458538" y="217189"/>
                    <a:pt x="458446" y="228663"/>
                  </a:cubicBezTo>
                  <a:cubicBezTo>
                    <a:pt x="458538" y="240174"/>
                    <a:pt x="467847" y="249483"/>
                    <a:pt x="479358" y="249575"/>
                  </a:cubicBezTo>
                  <a:cubicBezTo>
                    <a:pt x="490628" y="249483"/>
                    <a:pt x="499789" y="240470"/>
                    <a:pt x="500085" y="229219"/>
                  </a:cubicBezTo>
                  <a:close/>
                  <a:moveTo>
                    <a:pt x="500085" y="457773"/>
                  </a:moveTo>
                  <a:lnTo>
                    <a:pt x="458446" y="457773"/>
                  </a:lnTo>
                  <a:lnTo>
                    <a:pt x="458446" y="624331"/>
                  </a:lnTo>
                  <a:lnTo>
                    <a:pt x="500085" y="624331"/>
                  </a:lnTo>
                  <a:close/>
                  <a:moveTo>
                    <a:pt x="749922" y="270302"/>
                  </a:moveTo>
                  <a:lnTo>
                    <a:pt x="749922" y="645058"/>
                  </a:lnTo>
                  <a:cubicBezTo>
                    <a:pt x="749922" y="656532"/>
                    <a:pt x="740669" y="665878"/>
                    <a:pt x="729195" y="665970"/>
                  </a:cubicBezTo>
                  <a:lnTo>
                    <a:pt x="646286" y="665970"/>
                  </a:lnTo>
                  <a:cubicBezTo>
                    <a:pt x="634775" y="665878"/>
                    <a:pt x="625466" y="656569"/>
                    <a:pt x="625374" y="645058"/>
                  </a:cubicBezTo>
                  <a:lnTo>
                    <a:pt x="625374" y="270302"/>
                  </a:lnTo>
                  <a:cubicBezTo>
                    <a:pt x="625466" y="258829"/>
                    <a:pt x="634812" y="249575"/>
                    <a:pt x="646286" y="249575"/>
                  </a:cubicBezTo>
                  <a:lnTo>
                    <a:pt x="729565" y="249575"/>
                  </a:lnTo>
                  <a:cubicBezTo>
                    <a:pt x="740872" y="249779"/>
                    <a:pt x="749922" y="258995"/>
                    <a:pt x="749922" y="270302"/>
                  </a:cubicBezTo>
                  <a:close/>
                  <a:moveTo>
                    <a:pt x="666643" y="62105"/>
                  </a:moveTo>
                  <a:cubicBezTo>
                    <a:pt x="666736" y="73616"/>
                    <a:pt x="676045" y="82925"/>
                    <a:pt x="687555" y="83017"/>
                  </a:cubicBezTo>
                  <a:cubicBezTo>
                    <a:pt x="699030" y="82925"/>
                    <a:pt x="708283" y="73579"/>
                    <a:pt x="708283" y="62105"/>
                  </a:cubicBezTo>
                  <a:cubicBezTo>
                    <a:pt x="708283" y="50649"/>
                    <a:pt x="699011" y="41378"/>
                    <a:pt x="687555" y="41378"/>
                  </a:cubicBezTo>
                  <a:cubicBezTo>
                    <a:pt x="676008" y="41378"/>
                    <a:pt x="666643" y="50742"/>
                    <a:pt x="666643" y="62290"/>
                  </a:cubicBezTo>
                  <a:cubicBezTo>
                    <a:pt x="666643" y="62420"/>
                    <a:pt x="666643" y="62531"/>
                    <a:pt x="666643" y="62661"/>
                  </a:cubicBezTo>
                  <a:close/>
                  <a:moveTo>
                    <a:pt x="708283" y="291215"/>
                  </a:moveTo>
                  <a:lnTo>
                    <a:pt x="666643" y="291215"/>
                  </a:lnTo>
                  <a:lnTo>
                    <a:pt x="666643" y="624331"/>
                  </a:lnTo>
                  <a:lnTo>
                    <a:pt x="708283" y="624331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28" name="Google Shape;728;g27c4b373095_0_7"/>
            <p:cNvSpPr/>
            <p:nvPr/>
          </p:nvSpPr>
          <p:spPr>
            <a:xfrm>
              <a:off x="9343303" y="4614203"/>
              <a:ext cx="706895" cy="716181"/>
            </a:xfrm>
            <a:custGeom>
              <a:avLst/>
              <a:gdLst/>
              <a:ahLst/>
              <a:cxnLst/>
              <a:rect l="l" t="t" r="r" b="b"/>
              <a:pathLst>
                <a:path w="706895" h="716181" extrusionOk="0">
                  <a:moveTo>
                    <a:pt x="686521" y="504224"/>
                  </a:moveTo>
                  <a:lnTo>
                    <a:pt x="343966" y="701873"/>
                  </a:lnTo>
                  <a:cubicBezTo>
                    <a:pt x="294271" y="730688"/>
                    <a:pt x="230633" y="713754"/>
                    <a:pt x="201826" y="664046"/>
                  </a:cubicBezTo>
                  <a:cubicBezTo>
                    <a:pt x="201766" y="663953"/>
                    <a:pt x="201709" y="663842"/>
                    <a:pt x="201652" y="663750"/>
                  </a:cubicBezTo>
                  <a:lnTo>
                    <a:pt x="14367" y="339332"/>
                  </a:lnTo>
                  <a:cubicBezTo>
                    <a:pt x="-14398" y="289512"/>
                    <a:pt x="2669" y="225794"/>
                    <a:pt x="52490" y="197017"/>
                  </a:cubicBezTo>
                  <a:lnTo>
                    <a:pt x="395044" y="-262"/>
                  </a:lnTo>
                  <a:lnTo>
                    <a:pt x="457411" y="107816"/>
                  </a:lnTo>
                  <a:cubicBezTo>
                    <a:pt x="537083" y="61828"/>
                    <a:pt x="638954" y="89124"/>
                    <a:pt x="684948" y="168795"/>
                  </a:cubicBezTo>
                  <a:cubicBezTo>
                    <a:pt x="730942" y="248465"/>
                    <a:pt x="703641" y="350343"/>
                    <a:pt x="623969" y="396331"/>
                  </a:cubicBezTo>
                  <a:close/>
                  <a:moveTo>
                    <a:pt x="629521" y="488864"/>
                  </a:moveTo>
                  <a:lnTo>
                    <a:pt x="587881" y="416874"/>
                  </a:lnTo>
                  <a:lnTo>
                    <a:pt x="533843" y="447964"/>
                  </a:lnTo>
                  <a:cubicBezTo>
                    <a:pt x="523621" y="453683"/>
                    <a:pt x="510696" y="450037"/>
                    <a:pt x="504972" y="439822"/>
                  </a:cubicBezTo>
                  <a:cubicBezTo>
                    <a:pt x="499248" y="429606"/>
                    <a:pt x="502894" y="416670"/>
                    <a:pt x="513115" y="410952"/>
                  </a:cubicBezTo>
                  <a:lnTo>
                    <a:pt x="567154" y="379861"/>
                  </a:lnTo>
                  <a:lnTo>
                    <a:pt x="442236" y="164446"/>
                  </a:lnTo>
                  <a:lnTo>
                    <a:pt x="388937" y="195536"/>
                  </a:lnTo>
                  <a:cubicBezTo>
                    <a:pt x="379402" y="202051"/>
                    <a:pt x="366389" y="199608"/>
                    <a:pt x="359873" y="190077"/>
                  </a:cubicBezTo>
                  <a:cubicBezTo>
                    <a:pt x="353355" y="180546"/>
                    <a:pt x="355801" y="167518"/>
                    <a:pt x="365336" y="161003"/>
                  </a:cubicBezTo>
                  <a:cubicBezTo>
                    <a:pt x="366193" y="160430"/>
                    <a:pt x="367090" y="159893"/>
                    <a:pt x="368025" y="159449"/>
                  </a:cubicBezTo>
                  <a:lnTo>
                    <a:pt x="421323" y="129283"/>
                  </a:lnTo>
                  <a:lnTo>
                    <a:pt x="379684" y="57108"/>
                  </a:lnTo>
                  <a:lnTo>
                    <a:pt x="73217" y="234030"/>
                  </a:lnTo>
                  <a:cubicBezTo>
                    <a:pt x="43427" y="251352"/>
                    <a:pt x="33249" y="289494"/>
                    <a:pt x="50454" y="319344"/>
                  </a:cubicBezTo>
                  <a:lnTo>
                    <a:pt x="237739" y="643948"/>
                  </a:lnTo>
                  <a:cubicBezTo>
                    <a:pt x="255306" y="673465"/>
                    <a:pt x="293394" y="683311"/>
                    <a:pt x="323054" y="665970"/>
                  </a:cubicBezTo>
                  <a:close/>
                  <a:moveTo>
                    <a:pt x="478323" y="143533"/>
                  </a:moveTo>
                  <a:lnTo>
                    <a:pt x="603242" y="359874"/>
                  </a:lnTo>
                  <a:cubicBezTo>
                    <a:pt x="663436" y="326155"/>
                    <a:pt x="684903" y="250038"/>
                    <a:pt x="651192" y="189837"/>
                  </a:cubicBezTo>
                  <a:cubicBezTo>
                    <a:pt x="617481" y="129653"/>
                    <a:pt x="541356" y="108186"/>
                    <a:pt x="481164" y="141886"/>
                  </a:cubicBezTo>
                  <a:cubicBezTo>
                    <a:pt x="480209" y="142423"/>
                    <a:pt x="479263" y="142978"/>
                    <a:pt x="478323" y="143533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g27bd8fd2756_0_1934"/>
          <p:cNvPicPr preferRelativeResize="0"/>
          <p:nvPr/>
        </p:nvPicPr>
        <p:blipFill rotWithShape="1">
          <a:blip r:embed="rId3">
            <a:alphaModFix/>
          </a:blip>
          <a:srcRect l="29323" r="13009" b="16310"/>
          <a:stretch/>
        </p:blipFill>
        <p:spPr>
          <a:xfrm>
            <a:off x="0" y="-1971"/>
            <a:ext cx="7098631" cy="6867458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g27bd8fd2756_0_1934"/>
          <p:cNvSpPr/>
          <p:nvPr/>
        </p:nvSpPr>
        <p:spPr>
          <a:xfrm flipH="1">
            <a:off x="4217100" y="-1"/>
            <a:ext cx="7974900" cy="6913500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6" name="Google Shape;736;g27bd8fd2756_0_1934"/>
          <p:cNvSpPr/>
          <p:nvPr/>
        </p:nvSpPr>
        <p:spPr>
          <a:xfrm rot="4938024" flipH="1">
            <a:off x="7120041" y="-3442675"/>
            <a:ext cx="12340281" cy="14189530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737" name="Google Shape;737;g27bd8fd2756_0_1934"/>
          <p:cNvSpPr/>
          <p:nvPr/>
        </p:nvSpPr>
        <p:spPr>
          <a:xfrm rot="2838823" flipH="1">
            <a:off x="5893421" y="-5934577"/>
            <a:ext cx="15977133" cy="1837138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738" name="Google Shape;738;g27bd8fd2756_0_1934"/>
          <p:cNvSpPr txBox="1"/>
          <p:nvPr/>
        </p:nvSpPr>
        <p:spPr>
          <a:xfrm>
            <a:off x="7427496" y="572247"/>
            <a:ext cx="4110000" cy="50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Ela apresentou a peça</a:t>
            </a:r>
            <a:b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para possíveis clientes </a:t>
            </a:r>
            <a:r>
              <a:rPr lang="pt-BR" sz="1800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e essas foram as principais considerações</a:t>
            </a: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dirty="0"/>
          </a:p>
          <a:p>
            <a:pPr marL="0" marR="0" lvl="0" indent="0" algn="r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</a:pPr>
            <a:r>
              <a:rPr lang="pt-BR" sz="1800" b="1" i="0" u="none" strike="noStrike" cap="none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Cliente 1:</a:t>
            </a: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1800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O</a:t>
            </a: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 tecido </a:t>
            </a:r>
            <a:r>
              <a:rPr lang="pt-BR" sz="1800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arecia um pouco quente para o local em que moram.</a:t>
            </a:r>
            <a:endParaRPr dirty="0"/>
          </a:p>
          <a:p>
            <a:pPr marL="0" marR="0" lvl="0" indent="0" algn="r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</a:pPr>
            <a:r>
              <a:rPr lang="pt-BR" sz="1800" b="1" i="0" u="none" strike="noStrike" cap="none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Cliente 2: </a:t>
            </a:r>
            <a:r>
              <a:rPr lang="pt-BR" sz="18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Sugeriu que houvesse um botão no blazer, assim ela poderia utilizar de diferentes maneiras.</a:t>
            </a:r>
            <a:endParaRPr sz="1800" b="0" i="0" u="none" strike="noStrike" cap="none" dirty="0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None/>
            </a:pPr>
            <a:r>
              <a:rPr lang="pt-BR" sz="1800" b="1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Cliente 3:</a:t>
            </a:r>
            <a:r>
              <a:rPr lang="pt-BR" sz="1800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 Disse que tem dificuldade de encontrar roupas estilosas no seu tamanho e que adoraria se pudesse fazer as roupas sob medida.</a:t>
            </a:r>
            <a:endParaRPr sz="1800" dirty="0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9" name="Google Shape;739;g27bd8fd2756_0_1934"/>
          <p:cNvSpPr/>
          <p:nvPr/>
        </p:nvSpPr>
        <p:spPr>
          <a:xfrm rot="-3003078" flipH="1">
            <a:off x="-3187913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0" name="Google Shape;740;g27bd8fd2756_0_1934"/>
          <p:cNvSpPr txBox="1"/>
          <p:nvPr/>
        </p:nvSpPr>
        <p:spPr>
          <a:xfrm>
            <a:off x="335792" y="6181223"/>
            <a:ext cx="4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25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741" name="Google Shape;741;g27bd8fd2756_0_1934"/>
          <p:cNvGrpSpPr/>
          <p:nvPr/>
        </p:nvGrpSpPr>
        <p:grpSpPr>
          <a:xfrm rot="-9368586">
            <a:off x="7703185" y="5593526"/>
            <a:ext cx="4378036" cy="4666519"/>
            <a:chOff x="1893265" y="2812858"/>
            <a:chExt cx="8364257" cy="8915405"/>
          </a:xfrm>
        </p:grpSpPr>
        <p:sp>
          <p:nvSpPr>
            <p:cNvPr id="742" name="Google Shape;742;g27bd8fd2756_0_1934"/>
            <p:cNvSpPr/>
            <p:nvPr/>
          </p:nvSpPr>
          <p:spPr>
            <a:xfrm>
              <a:off x="3399650" y="4438391"/>
              <a:ext cx="5410200" cy="5410200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3" name="Google Shape;743;g27bd8fd2756_0_1934"/>
            <p:cNvSpPr/>
            <p:nvPr/>
          </p:nvSpPr>
          <p:spPr>
            <a:xfrm>
              <a:off x="3076004" y="4145063"/>
              <a:ext cx="6028289" cy="6028289"/>
            </a:xfrm>
            <a:custGeom>
              <a:avLst/>
              <a:gdLst/>
              <a:ahLst/>
              <a:cxnLst/>
              <a:rect l="l" t="t" r="r" b="b"/>
              <a:pathLst>
                <a:path w="6028289" h="6028289" extrusionOk="0">
                  <a:moveTo>
                    <a:pt x="3014538" y="18245"/>
                  </a:moveTo>
                  <a:cubicBezTo>
                    <a:pt x="3809464" y="16117"/>
                    <a:pt x="4572198" y="332040"/>
                    <a:pt x="5132786" y="895635"/>
                  </a:cubicBezTo>
                  <a:cubicBezTo>
                    <a:pt x="5696381" y="1456232"/>
                    <a:pt x="6012313" y="2218957"/>
                    <a:pt x="6010176" y="3013883"/>
                  </a:cubicBezTo>
                  <a:cubicBezTo>
                    <a:pt x="6012412" y="3808920"/>
                    <a:pt x="5696472" y="4571829"/>
                    <a:pt x="5132786" y="5132501"/>
                  </a:cubicBezTo>
                  <a:cubicBezTo>
                    <a:pt x="4572198" y="5696096"/>
                    <a:pt x="3809464" y="6012020"/>
                    <a:pt x="3014538" y="6009891"/>
                  </a:cubicBezTo>
                  <a:cubicBezTo>
                    <a:pt x="2219612" y="6012020"/>
                    <a:pt x="1456887" y="5696096"/>
                    <a:pt x="896290" y="5132501"/>
                  </a:cubicBezTo>
                  <a:cubicBezTo>
                    <a:pt x="332694" y="4571904"/>
                    <a:pt x="16770" y="3809179"/>
                    <a:pt x="18899" y="3014253"/>
                  </a:cubicBezTo>
                  <a:cubicBezTo>
                    <a:pt x="16770" y="2219327"/>
                    <a:pt x="332694" y="1456603"/>
                    <a:pt x="896290" y="896005"/>
                  </a:cubicBezTo>
                  <a:cubicBezTo>
                    <a:pt x="1456887" y="332410"/>
                    <a:pt x="2219612" y="16487"/>
                    <a:pt x="3014538" y="18615"/>
                  </a:cubicBezTo>
                  <a:moveTo>
                    <a:pt x="3014538" y="109"/>
                  </a:moveTo>
                  <a:cubicBezTo>
                    <a:pt x="1350012" y="109"/>
                    <a:pt x="596" y="1349358"/>
                    <a:pt x="393" y="3013883"/>
                  </a:cubicBezTo>
                  <a:cubicBezTo>
                    <a:pt x="393" y="4678557"/>
                    <a:pt x="1349864" y="6028028"/>
                    <a:pt x="3014538" y="6028028"/>
                  </a:cubicBezTo>
                  <a:cubicBezTo>
                    <a:pt x="4679204" y="6028028"/>
                    <a:pt x="6028683" y="4678557"/>
                    <a:pt x="6028683" y="3013883"/>
                  </a:cubicBezTo>
                  <a:cubicBezTo>
                    <a:pt x="6028683" y="1349210"/>
                    <a:pt x="4679204" y="-262"/>
                    <a:pt x="3014538" y="-2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4" name="Google Shape;744;g27bd8fd2756_0_1934"/>
            <p:cNvSpPr/>
            <p:nvPr/>
          </p:nvSpPr>
          <p:spPr>
            <a:xfrm>
              <a:off x="4340733" y="3660750"/>
              <a:ext cx="3463851" cy="500414"/>
            </a:xfrm>
            <a:custGeom>
              <a:avLst/>
              <a:gdLst/>
              <a:ahLst/>
              <a:cxnLst/>
              <a:rect l="l" t="t" r="r" b="b"/>
              <a:pathLst>
                <a:path w="3463851" h="500414" extrusionOk="0">
                  <a:moveTo>
                    <a:pt x="18899" y="500153"/>
                  </a:moveTo>
                  <a:lnTo>
                    <a:pt x="393" y="468137"/>
                  </a:lnTo>
                  <a:cubicBezTo>
                    <a:pt x="532249" y="161004"/>
                    <a:pt x="1135634" y="-558"/>
                    <a:pt x="1749807" y="-261"/>
                  </a:cubicBezTo>
                  <a:cubicBezTo>
                    <a:pt x="2350304" y="-447"/>
                    <a:pt x="2940734" y="153990"/>
                    <a:pt x="3464244" y="448150"/>
                  </a:cubicBezTo>
                  <a:lnTo>
                    <a:pt x="3445738" y="480351"/>
                  </a:lnTo>
                  <a:cubicBezTo>
                    <a:pt x="2927798" y="189171"/>
                    <a:pt x="2343624" y="36215"/>
                    <a:pt x="1749437" y="36196"/>
                  </a:cubicBezTo>
                  <a:cubicBezTo>
                    <a:pt x="1141852" y="36178"/>
                    <a:pt x="544982" y="196184"/>
                    <a:pt x="18899" y="5001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5" name="Google Shape;745;g27bd8fd2756_0_1934"/>
            <p:cNvSpPr/>
            <p:nvPr/>
          </p:nvSpPr>
          <p:spPr>
            <a:xfrm>
              <a:off x="7605826" y="3934831"/>
              <a:ext cx="224483" cy="266677"/>
            </a:xfrm>
            <a:custGeom>
              <a:avLst/>
              <a:gdLst/>
              <a:ahLst/>
              <a:cxnLst/>
              <a:rect l="l" t="t" r="r" b="b"/>
              <a:pathLst>
                <a:path w="224483" h="266677" extrusionOk="0">
                  <a:moveTo>
                    <a:pt x="9438" y="266678"/>
                  </a:moveTo>
                  <a:lnTo>
                    <a:pt x="0" y="230775"/>
                  </a:lnTo>
                  <a:lnTo>
                    <a:pt x="176552" y="184694"/>
                  </a:lnTo>
                  <a:lnTo>
                    <a:pt x="117516" y="11844"/>
                  </a:lnTo>
                  <a:lnTo>
                    <a:pt x="152494" y="0"/>
                  </a:lnTo>
                  <a:lnTo>
                    <a:pt x="224483" y="210233"/>
                  </a:lnTo>
                  <a:lnTo>
                    <a:pt x="9438" y="2666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6" name="Google Shape;746;g27bd8fd2756_0_1934"/>
            <p:cNvSpPr/>
            <p:nvPr/>
          </p:nvSpPr>
          <p:spPr>
            <a:xfrm>
              <a:off x="2591874" y="7199738"/>
              <a:ext cx="1767365" cy="2989716"/>
            </a:xfrm>
            <a:custGeom>
              <a:avLst/>
              <a:gdLst/>
              <a:ahLst/>
              <a:cxnLst/>
              <a:rect l="l" t="t" r="r" b="b"/>
              <a:pathLst>
                <a:path w="1767365" h="2989716" extrusionOk="0">
                  <a:moveTo>
                    <a:pt x="1749252" y="2989455"/>
                  </a:moveTo>
                  <a:cubicBezTo>
                    <a:pt x="1231719" y="2689650"/>
                    <a:pt x="799131" y="2262910"/>
                    <a:pt x="492294" y="1749523"/>
                  </a:cubicBezTo>
                  <a:cubicBezTo>
                    <a:pt x="176888" y="1219849"/>
                    <a:pt x="7185" y="616169"/>
                    <a:pt x="393" y="-262"/>
                  </a:cubicBezTo>
                  <a:lnTo>
                    <a:pt x="37405" y="-262"/>
                  </a:lnTo>
                  <a:cubicBezTo>
                    <a:pt x="54838" y="1221220"/>
                    <a:pt x="711632" y="2344061"/>
                    <a:pt x="1767758" y="2957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7" name="Google Shape;747;g27bd8fd2756_0_1934"/>
            <p:cNvSpPr/>
            <p:nvPr/>
          </p:nvSpPr>
          <p:spPr>
            <a:xfrm>
              <a:off x="2464365" y="7159209"/>
              <a:ext cx="302580" cy="192281"/>
            </a:xfrm>
            <a:custGeom>
              <a:avLst/>
              <a:gdLst/>
              <a:ahLst/>
              <a:cxnLst/>
              <a:rect l="l" t="t" r="r" b="b"/>
              <a:pathLst>
                <a:path w="302580" h="192281" extrusionOk="0">
                  <a:moveTo>
                    <a:pt x="0" y="167853"/>
                  </a:moveTo>
                  <a:lnTo>
                    <a:pt x="27945" y="192282"/>
                  </a:lnTo>
                  <a:lnTo>
                    <a:pt x="147496" y="54409"/>
                  </a:lnTo>
                  <a:lnTo>
                    <a:pt x="276301" y="183769"/>
                  </a:lnTo>
                  <a:lnTo>
                    <a:pt x="302580" y="157675"/>
                  </a:lnTo>
                  <a:lnTo>
                    <a:pt x="145646" y="0"/>
                  </a:lnTo>
                  <a:lnTo>
                    <a:pt x="0" y="1678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8" name="Google Shape;748;g27bd8fd2756_0_1934"/>
            <p:cNvSpPr/>
            <p:nvPr/>
          </p:nvSpPr>
          <p:spPr>
            <a:xfrm>
              <a:off x="7821056" y="7159395"/>
              <a:ext cx="1767551" cy="3030060"/>
            </a:xfrm>
            <a:custGeom>
              <a:avLst/>
              <a:gdLst/>
              <a:ahLst/>
              <a:cxnLst/>
              <a:rect l="l" t="t" r="r" b="b"/>
              <a:pathLst>
                <a:path w="1767551" h="3030060" extrusionOk="0">
                  <a:moveTo>
                    <a:pt x="18899" y="3029799"/>
                  </a:moveTo>
                  <a:lnTo>
                    <a:pt x="393" y="2997783"/>
                  </a:lnTo>
                  <a:cubicBezTo>
                    <a:pt x="1069427" y="2377372"/>
                    <a:pt x="1728395" y="1235747"/>
                    <a:pt x="1730930" y="-262"/>
                  </a:cubicBezTo>
                  <a:lnTo>
                    <a:pt x="1767943" y="-262"/>
                  </a:lnTo>
                  <a:cubicBezTo>
                    <a:pt x="1768323" y="623424"/>
                    <a:pt x="1601735" y="1235839"/>
                    <a:pt x="1285480" y="1773396"/>
                  </a:cubicBezTo>
                  <a:cubicBezTo>
                    <a:pt x="978264" y="2294075"/>
                    <a:pt x="542041" y="2726793"/>
                    <a:pt x="18899" y="30297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49" name="Google Shape;749;g27bd8fd2756_0_1934"/>
            <p:cNvSpPr/>
            <p:nvPr/>
          </p:nvSpPr>
          <p:spPr>
            <a:xfrm>
              <a:off x="7795518" y="9981071"/>
              <a:ext cx="224853" cy="262051"/>
            </a:xfrm>
            <a:custGeom>
              <a:avLst/>
              <a:gdLst/>
              <a:ahLst/>
              <a:cxnLst/>
              <a:rect l="l" t="t" r="r" b="b"/>
              <a:pathLst>
                <a:path w="224853" h="262051" extrusionOk="0">
                  <a:moveTo>
                    <a:pt x="216711" y="262051"/>
                  </a:moveTo>
                  <a:lnTo>
                    <a:pt x="224853" y="225779"/>
                  </a:lnTo>
                  <a:lnTo>
                    <a:pt x="47007" y="185250"/>
                  </a:lnTo>
                  <a:lnTo>
                    <a:pt x="100490" y="10734"/>
                  </a:lnTo>
                  <a:lnTo>
                    <a:pt x="65143" y="0"/>
                  </a:lnTo>
                  <a:lnTo>
                    <a:pt x="0" y="212454"/>
                  </a:lnTo>
                  <a:lnTo>
                    <a:pt x="216711" y="2620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0" name="Google Shape;750;g27bd8fd2756_0_1934"/>
            <p:cNvSpPr/>
            <p:nvPr/>
          </p:nvSpPr>
          <p:spPr>
            <a:xfrm>
              <a:off x="4671825" y="2927590"/>
              <a:ext cx="438100" cy="487465"/>
            </a:xfrm>
            <a:custGeom>
              <a:avLst/>
              <a:gdLst/>
              <a:ahLst/>
              <a:cxnLst/>
              <a:rect l="l" t="t" r="r" b="b"/>
              <a:pathLst>
                <a:path w="438100" h="487465" extrusionOk="0">
                  <a:moveTo>
                    <a:pt x="309809" y="473994"/>
                  </a:moveTo>
                  <a:cubicBezTo>
                    <a:pt x="268114" y="488096"/>
                    <a:pt x="223421" y="490965"/>
                    <a:pt x="180264" y="482322"/>
                  </a:cubicBezTo>
                  <a:cubicBezTo>
                    <a:pt x="141530" y="474068"/>
                    <a:pt x="106202" y="454322"/>
                    <a:pt x="78849" y="425692"/>
                  </a:cubicBezTo>
                  <a:cubicBezTo>
                    <a:pt x="48461" y="393325"/>
                    <a:pt x="26365" y="354091"/>
                    <a:pt x="14446" y="311323"/>
                  </a:cubicBezTo>
                  <a:cubicBezTo>
                    <a:pt x="4101" y="279066"/>
                    <a:pt x="-599" y="245255"/>
                    <a:pt x="567" y="211388"/>
                  </a:cubicBezTo>
                  <a:cubicBezTo>
                    <a:pt x="1696" y="181500"/>
                    <a:pt x="9080" y="152186"/>
                    <a:pt x="22219" y="125333"/>
                  </a:cubicBezTo>
                  <a:cubicBezTo>
                    <a:pt x="35470" y="98813"/>
                    <a:pt x="54420" y="75550"/>
                    <a:pt x="77738" y="57229"/>
                  </a:cubicBezTo>
                  <a:cubicBezTo>
                    <a:pt x="104351" y="36779"/>
                    <a:pt x="134535" y="21475"/>
                    <a:pt x="166755" y="12073"/>
                  </a:cubicBezTo>
                  <a:cubicBezTo>
                    <a:pt x="189962" y="5041"/>
                    <a:pt x="213965" y="988"/>
                    <a:pt x="238189" y="44"/>
                  </a:cubicBezTo>
                  <a:cubicBezTo>
                    <a:pt x="260823" y="-1177"/>
                    <a:pt x="283512" y="1266"/>
                    <a:pt x="305368" y="7261"/>
                  </a:cubicBezTo>
                  <a:cubicBezTo>
                    <a:pt x="314751" y="9279"/>
                    <a:pt x="323171" y="14442"/>
                    <a:pt x="329241" y="21882"/>
                  </a:cubicBezTo>
                  <a:cubicBezTo>
                    <a:pt x="334460" y="28266"/>
                    <a:pt x="337624" y="36057"/>
                    <a:pt x="338309" y="44274"/>
                  </a:cubicBezTo>
                  <a:cubicBezTo>
                    <a:pt x="338883" y="51936"/>
                    <a:pt x="337218" y="59579"/>
                    <a:pt x="333498" y="66297"/>
                  </a:cubicBezTo>
                  <a:cubicBezTo>
                    <a:pt x="329685" y="72996"/>
                    <a:pt x="323671" y="78160"/>
                    <a:pt x="316472" y="80917"/>
                  </a:cubicBezTo>
                  <a:cubicBezTo>
                    <a:pt x="307274" y="83989"/>
                    <a:pt x="297355" y="83989"/>
                    <a:pt x="288157" y="80917"/>
                  </a:cubicBezTo>
                  <a:cubicBezTo>
                    <a:pt x="272445" y="76531"/>
                    <a:pt x="256141" y="74736"/>
                    <a:pt x="239855" y="75550"/>
                  </a:cubicBezTo>
                  <a:cubicBezTo>
                    <a:pt x="223458" y="76402"/>
                    <a:pt x="207228" y="79326"/>
                    <a:pt x="191553" y="84248"/>
                  </a:cubicBezTo>
                  <a:cubicBezTo>
                    <a:pt x="164645" y="91540"/>
                    <a:pt x="140216" y="105994"/>
                    <a:pt x="120858" y="126073"/>
                  </a:cubicBezTo>
                  <a:cubicBezTo>
                    <a:pt x="103722" y="144913"/>
                    <a:pt x="92969" y="168694"/>
                    <a:pt x="90138" y="193991"/>
                  </a:cubicBezTo>
                  <a:cubicBezTo>
                    <a:pt x="87084" y="224675"/>
                    <a:pt x="90619" y="255655"/>
                    <a:pt x="100502" y="284858"/>
                  </a:cubicBezTo>
                  <a:cubicBezTo>
                    <a:pt x="108774" y="314617"/>
                    <a:pt x="123209" y="342302"/>
                    <a:pt x="142881" y="366102"/>
                  </a:cubicBezTo>
                  <a:cubicBezTo>
                    <a:pt x="159408" y="385663"/>
                    <a:pt x="181689" y="399524"/>
                    <a:pt x="206543" y="405705"/>
                  </a:cubicBezTo>
                  <a:cubicBezTo>
                    <a:pt x="233878" y="411498"/>
                    <a:pt x="262285" y="409759"/>
                    <a:pt x="288712" y="400709"/>
                  </a:cubicBezTo>
                  <a:cubicBezTo>
                    <a:pt x="304813" y="395749"/>
                    <a:pt x="320247" y="388790"/>
                    <a:pt x="334608" y="379982"/>
                  </a:cubicBezTo>
                  <a:cubicBezTo>
                    <a:pt x="349062" y="371117"/>
                    <a:pt x="362146" y="360217"/>
                    <a:pt x="373472" y="347595"/>
                  </a:cubicBezTo>
                  <a:cubicBezTo>
                    <a:pt x="379301" y="340211"/>
                    <a:pt x="387351" y="334900"/>
                    <a:pt x="396419" y="332420"/>
                  </a:cubicBezTo>
                  <a:cubicBezTo>
                    <a:pt x="403508" y="330884"/>
                    <a:pt x="410910" y="331661"/>
                    <a:pt x="417517" y="334641"/>
                  </a:cubicBezTo>
                  <a:cubicBezTo>
                    <a:pt x="424087" y="337694"/>
                    <a:pt x="429528" y="342747"/>
                    <a:pt x="433062" y="349076"/>
                  </a:cubicBezTo>
                  <a:cubicBezTo>
                    <a:pt x="437004" y="355720"/>
                    <a:pt x="438873" y="363381"/>
                    <a:pt x="438429" y="371098"/>
                  </a:cubicBezTo>
                  <a:cubicBezTo>
                    <a:pt x="437985" y="379963"/>
                    <a:pt x="434746" y="388439"/>
                    <a:pt x="429176" y="395342"/>
                  </a:cubicBezTo>
                  <a:cubicBezTo>
                    <a:pt x="414704" y="413978"/>
                    <a:pt x="397030" y="429893"/>
                    <a:pt x="376988" y="442348"/>
                  </a:cubicBezTo>
                  <a:cubicBezTo>
                    <a:pt x="356113" y="455839"/>
                    <a:pt x="333516" y="466481"/>
                    <a:pt x="309809" y="473994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1" name="Google Shape;751;g27bd8fd2756_0_1934"/>
            <p:cNvSpPr/>
            <p:nvPr/>
          </p:nvSpPr>
          <p:spPr>
            <a:xfrm>
              <a:off x="5109479" y="2983584"/>
              <a:ext cx="335733" cy="341296"/>
            </a:xfrm>
            <a:custGeom>
              <a:avLst/>
              <a:gdLst/>
              <a:ahLst/>
              <a:cxnLst/>
              <a:rect l="l" t="t" r="r" b="b"/>
              <a:pathLst>
                <a:path w="335733" h="341296" extrusionOk="0">
                  <a:moveTo>
                    <a:pt x="201941" y="336571"/>
                  </a:moveTo>
                  <a:cubicBezTo>
                    <a:pt x="172090" y="343345"/>
                    <a:pt x="140999" y="342401"/>
                    <a:pt x="111630" y="333795"/>
                  </a:cubicBezTo>
                  <a:cubicBezTo>
                    <a:pt x="84740" y="325357"/>
                    <a:pt x="60940" y="309200"/>
                    <a:pt x="43155" y="287344"/>
                  </a:cubicBezTo>
                  <a:cubicBezTo>
                    <a:pt x="23502" y="262897"/>
                    <a:pt x="10381" y="233861"/>
                    <a:pt x="5032" y="202955"/>
                  </a:cubicBezTo>
                  <a:cubicBezTo>
                    <a:pt x="-113" y="179544"/>
                    <a:pt x="-982" y="155412"/>
                    <a:pt x="2441" y="131705"/>
                  </a:cubicBezTo>
                  <a:cubicBezTo>
                    <a:pt x="5736" y="110718"/>
                    <a:pt x="13434" y="90658"/>
                    <a:pt x="25019" y="72854"/>
                  </a:cubicBezTo>
                  <a:cubicBezTo>
                    <a:pt x="36567" y="55199"/>
                    <a:pt x="51872" y="40283"/>
                    <a:pt x="69805" y="29180"/>
                  </a:cubicBezTo>
                  <a:cubicBezTo>
                    <a:pt x="89755" y="16965"/>
                    <a:pt x="111759" y="8489"/>
                    <a:pt x="134763" y="4196"/>
                  </a:cubicBezTo>
                  <a:cubicBezTo>
                    <a:pt x="164613" y="-2578"/>
                    <a:pt x="195704" y="-1615"/>
                    <a:pt x="225074" y="6972"/>
                  </a:cubicBezTo>
                  <a:cubicBezTo>
                    <a:pt x="251908" y="15318"/>
                    <a:pt x="275708" y="31344"/>
                    <a:pt x="293548" y="53052"/>
                  </a:cubicBezTo>
                  <a:cubicBezTo>
                    <a:pt x="313072" y="77407"/>
                    <a:pt x="326138" y="106314"/>
                    <a:pt x="331486" y="137072"/>
                  </a:cubicBezTo>
                  <a:cubicBezTo>
                    <a:pt x="336631" y="160538"/>
                    <a:pt x="337501" y="184726"/>
                    <a:pt x="334077" y="208507"/>
                  </a:cubicBezTo>
                  <a:cubicBezTo>
                    <a:pt x="330912" y="229678"/>
                    <a:pt x="323288" y="249924"/>
                    <a:pt x="311684" y="267913"/>
                  </a:cubicBezTo>
                  <a:cubicBezTo>
                    <a:pt x="300044" y="285493"/>
                    <a:pt x="284776" y="300391"/>
                    <a:pt x="266899" y="311587"/>
                  </a:cubicBezTo>
                  <a:cubicBezTo>
                    <a:pt x="246949" y="323802"/>
                    <a:pt x="224945" y="332278"/>
                    <a:pt x="201941" y="336571"/>
                  </a:cubicBezTo>
                  <a:close/>
                  <a:moveTo>
                    <a:pt x="189357" y="274575"/>
                  </a:moveTo>
                  <a:cubicBezTo>
                    <a:pt x="204402" y="271743"/>
                    <a:pt x="218338" y="264674"/>
                    <a:pt x="229515" y="254218"/>
                  </a:cubicBezTo>
                  <a:cubicBezTo>
                    <a:pt x="240471" y="243040"/>
                    <a:pt x="247874" y="228882"/>
                    <a:pt x="250798" y="213504"/>
                  </a:cubicBezTo>
                  <a:cubicBezTo>
                    <a:pt x="254425" y="193683"/>
                    <a:pt x="253925" y="173344"/>
                    <a:pt x="249317" y="153728"/>
                  </a:cubicBezTo>
                  <a:cubicBezTo>
                    <a:pt x="245912" y="125283"/>
                    <a:pt x="232384" y="99004"/>
                    <a:pt x="211194" y="79702"/>
                  </a:cubicBezTo>
                  <a:cubicBezTo>
                    <a:pt x="193224" y="65433"/>
                    <a:pt x="169628" y="60289"/>
                    <a:pt x="147347" y="65822"/>
                  </a:cubicBezTo>
                  <a:cubicBezTo>
                    <a:pt x="132338" y="68580"/>
                    <a:pt x="118421" y="75501"/>
                    <a:pt x="107188" y="85809"/>
                  </a:cubicBezTo>
                  <a:cubicBezTo>
                    <a:pt x="96029" y="96709"/>
                    <a:pt x="88533" y="110811"/>
                    <a:pt x="85720" y="126153"/>
                  </a:cubicBezTo>
                  <a:cubicBezTo>
                    <a:pt x="82093" y="145973"/>
                    <a:pt x="82593" y="166312"/>
                    <a:pt x="87201" y="185929"/>
                  </a:cubicBezTo>
                  <a:cubicBezTo>
                    <a:pt x="90773" y="214281"/>
                    <a:pt x="104208" y="240486"/>
                    <a:pt x="125139" y="259955"/>
                  </a:cubicBezTo>
                  <a:cubicBezTo>
                    <a:pt x="143146" y="274445"/>
                    <a:pt x="166834" y="279849"/>
                    <a:pt x="189357" y="27457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2" name="Google Shape;752;g27bd8fd2756_0_1934"/>
            <p:cNvSpPr/>
            <p:nvPr/>
          </p:nvSpPr>
          <p:spPr>
            <a:xfrm>
              <a:off x="5499692" y="2922099"/>
              <a:ext cx="331293" cy="352416"/>
            </a:xfrm>
            <a:custGeom>
              <a:avLst/>
              <a:gdLst/>
              <a:ahLst/>
              <a:cxnLst/>
              <a:rect l="l" t="t" r="r" b="b"/>
              <a:pathLst>
                <a:path w="331293" h="352416" extrusionOk="0">
                  <a:moveTo>
                    <a:pt x="72483" y="351606"/>
                  </a:moveTo>
                  <a:cubicBezTo>
                    <a:pt x="61324" y="353438"/>
                    <a:pt x="49887" y="350644"/>
                    <a:pt x="40837" y="343834"/>
                  </a:cubicBezTo>
                  <a:cubicBezTo>
                    <a:pt x="32398" y="335932"/>
                    <a:pt x="27402" y="325031"/>
                    <a:pt x="26957" y="313483"/>
                  </a:cubicBezTo>
                  <a:lnTo>
                    <a:pt x="1048" y="62906"/>
                  </a:lnTo>
                  <a:cubicBezTo>
                    <a:pt x="-969" y="51617"/>
                    <a:pt x="1715" y="39995"/>
                    <a:pt x="8451" y="30705"/>
                  </a:cubicBezTo>
                  <a:cubicBezTo>
                    <a:pt x="15742" y="22414"/>
                    <a:pt x="26106" y="17454"/>
                    <a:pt x="37136" y="17010"/>
                  </a:cubicBezTo>
                  <a:cubicBezTo>
                    <a:pt x="48036" y="15178"/>
                    <a:pt x="59233" y="17917"/>
                    <a:pt x="68042" y="24598"/>
                  </a:cubicBezTo>
                  <a:cubicBezTo>
                    <a:pt x="76517" y="32315"/>
                    <a:pt x="81514" y="43123"/>
                    <a:pt x="81922" y="54578"/>
                  </a:cubicBezTo>
                  <a:lnTo>
                    <a:pt x="87103" y="100289"/>
                  </a:lnTo>
                  <a:lnTo>
                    <a:pt x="78035" y="84558"/>
                  </a:lnTo>
                  <a:cubicBezTo>
                    <a:pt x="84605" y="61315"/>
                    <a:pt x="98651" y="40883"/>
                    <a:pt x="118009" y="26448"/>
                  </a:cubicBezTo>
                  <a:cubicBezTo>
                    <a:pt x="137903" y="11939"/>
                    <a:pt x="161388" y="3167"/>
                    <a:pt x="185928" y="1095"/>
                  </a:cubicBezTo>
                  <a:cubicBezTo>
                    <a:pt x="208191" y="-2181"/>
                    <a:pt x="230917" y="502"/>
                    <a:pt x="251811" y="8867"/>
                  </a:cubicBezTo>
                  <a:cubicBezTo>
                    <a:pt x="269910" y="17325"/>
                    <a:pt x="284771" y="31426"/>
                    <a:pt x="294190" y="49026"/>
                  </a:cubicBezTo>
                  <a:cubicBezTo>
                    <a:pt x="305831" y="72085"/>
                    <a:pt x="312697" y="97272"/>
                    <a:pt x="314362" y="123052"/>
                  </a:cubicBezTo>
                  <a:lnTo>
                    <a:pt x="331018" y="283503"/>
                  </a:lnTo>
                  <a:cubicBezTo>
                    <a:pt x="333035" y="294884"/>
                    <a:pt x="330445" y="306599"/>
                    <a:pt x="323801" y="316074"/>
                  </a:cubicBezTo>
                  <a:cubicBezTo>
                    <a:pt x="316380" y="324661"/>
                    <a:pt x="305720" y="329750"/>
                    <a:pt x="294375" y="330139"/>
                  </a:cubicBezTo>
                  <a:cubicBezTo>
                    <a:pt x="283087" y="331915"/>
                    <a:pt x="271576" y="329121"/>
                    <a:pt x="262359" y="322366"/>
                  </a:cubicBezTo>
                  <a:cubicBezTo>
                    <a:pt x="253717" y="314593"/>
                    <a:pt x="248646" y="303619"/>
                    <a:pt x="248295" y="292015"/>
                  </a:cubicBezTo>
                  <a:lnTo>
                    <a:pt x="232009" y="135636"/>
                  </a:lnTo>
                  <a:cubicBezTo>
                    <a:pt x="231620" y="116056"/>
                    <a:pt x="224569" y="97180"/>
                    <a:pt x="212022" y="82152"/>
                  </a:cubicBezTo>
                  <a:cubicBezTo>
                    <a:pt x="199586" y="71049"/>
                    <a:pt x="182708" y="66330"/>
                    <a:pt x="166311" y="69383"/>
                  </a:cubicBezTo>
                  <a:cubicBezTo>
                    <a:pt x="144547" y="70660"/>
                    <a:pt x="124338" y="81172"/>
                    <a:pt x="110792" y="98253"/>
                  </a:cubicBezTo>
                  <a:cubicBezTo>
                    <a:pt x="97707" y="116445"/>
                    <a:pt x="92248" y="139023"/>
                    <a:pt x="95616" y="161175"/>
                  </a:cubicBezTo>
                  <a:lnTo>
                    <a:pt x="110607" y="306266"/>
                  </a:lnTo>
                  <a:cubicBezTo>
                    <a:pt x="115233" y="326178"/>
                    <a:pt x="102852" y="346073"/>
                    <a:pt x="82939" y="350700"/>
                  </a:cubicBezTo>
                  <a:cubicBezTo>
                    <a:pt x="79516" y="351496"/>
                    <a:pt x="75999" y="351810"/>
                    <a:pt x="72483" y="351606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3" name="Google Shape;753;g27bd8fd2756_0_1934"/>
            <p:cNvSpPr/>
            <p:nvPr/>
          </p:nvSpPr>
          <p:spPr>
            <a:xfrm>
              <a:off x="5890695" y="2903385"/>
              <a:ext cx="274903" cy="340118"/>
            </a:xfrm>
            <a:custGeom>
              <a:avLst/>
              <a:gdLst/>
              <a:ahLst/>
              <a:cxnLst/>
              <a:rect l="l" t="t" r="r" b="b"/>
              <a:pathLst>
                <a:path w="274903" h="340118" extrusionOk="0">
                  <a:moveTo>
                    <a:pt x="137850" y="339783"/>
                  </a:moveTo>
                  <a:cubicBezTo>
                    <a:pt x="117493" y="339913"/>
                    <a:pt x="97192" y="338173"/>
                    <a:pt x="77149" y="334602"/>
                  </a:cubicBezTo>
                  <a:cubicBezTo>
                    <a:pt x="56922" y="331456"/>
                    <a:pt x="37379" y="324812"/>
                    <a:pt x="19409" y="314985"/>
                  </a:cubicBezTo>
                  <a:cubicBezTo>
                    <a:pt x="12932" y="311487"/>
                    <a:pt x="7658" y="306139"/>
                    <a:pt x="4234" y="299625"/>
                  </a:cubicBezTo>
                  <a:cubicBezTo>
                    <a:pt x="1236" y="293943"/>
                    <a:pt x="-60" y="287521"/>
                    <a:pt x="533" y="281118"/>
                  </a:cubicBezTo>
                  <a:cubicBezTo>
                    <a:pt x="995" y="275325"/>
                    <a:pt x="3272" y="269829"/>
                    <a:pt x="7010" y="265388"/>
                  </a:cubicBezTo>
                  <a:cubicBezTo>
                    <a:pt x="10619" y="260816"/>
                    <a:pt x="15726" y="257671"/>
                    <a:pt x="21445" y="256504"/>
                  </a:cubicBezTo>
                  <a:cubicBezTo>
                    <a:pt x="28181" y="255079"/>
                    <a:pt x="35214" y="256134"/>
                    <a:pt x="41247" y="259465"/>
                  </a:cubicBezTo>
                  <a:cubicBezTo>
                    <a:pt x="57274" y="266942"/>
                    <a:pt x="74096" y="272605"/>
                    <a:pt x="91399" y="276306"/>
                  </a:cubicBezTo>
                  <a:cubicBezTo>
                    <a:pt x="106574" y="279249"/>
                    <a:pt x="122009" y="280674"/>
                    <a:pt x="137480" y="280563"/>
                  </a:cubicBezTo>
                  <a:cubicBezTo>
                    <a:pt x="154155" y="281469"/>
                    <a:pt x="170737" y="277343"/>
                    <a:pt x="185042" y="268719"/>
                  </a:cubicBezTo>
                  <a:cubicBezTo>
                    <a:pt x="194795" y="262223"/>
                    <a:pt x="200532" y="251193"/>
                    <a:pt x="200217" y="239479"/>
                  </a:cubicBezTo>
                  <a:cubicBezTo>
                    <a:pt x="200476" y="230410"/>
                    <a:pt x="196516" y="221712"/>
                    <a:pt x="189484" y="215975"/>
                  </a:cubicBezTo>
                  <a:cubicBezTo>
                    <a:pt x="180119" y="209683"/>
                    <a:pt x="169404" y="205686"/>
                    <a:pt x="158208" y="204316"/>
                  </a:cubicBezTo>
                  <a:lnTo>
                    <a:pt x="91399" y="192657"/>
                  </a:lnTo>
                  <a:cubicBezTo>
                    <a:pt x="67748" y="189659"/>
                    <a:pt x="45577" y="179443"/>
                    <a:pt x="27922" y="163417"/>
                  </a:cubicBezTo>
                  <a:cubicBezTo>
                    <a:pt x="13006" y="148094"/>
                    <a:pt x="4882" y="127422"/>
                    <a:pt x="5344" y="106047"/>
                  </a:cubicBezTo>
                  <a:cubicBezTo>
                    <a:pt x="4604" y="86171"/>
                    <a:pt x="10526" y="66629"/>
                    <a:pt x="22185" y="50527"/>
                  </a:cubicBezTo>
                  <a:cubicBezTo>
                    <a:pt x="34603" y="34002"/>
                    <a:pt x="51314" y="21214"/>
                    <a:pt x="70487" y="13515"/>
                  </a:cubicBezTo>
                  <a:cubicBezTo>
                    <a:pt x="93324" y="4391"/>
                    <a:pt x="117697" y="-254"/>
                    <a:pt x="142292" y="-180"/>
                  </a:cubicBezTo>
                  <a:cubicBezTo>
                    <a:pt x="160946" y="-680"/>
                    <a:pt x="179601" y="1116"/>
                    <a:pt x="197811" y="5187"/>
                  </a:cubicBezTo>
                  <a:cubicBezTo>
                    <a:pt x="215226" y="9037"/>
                    <a:pt x="232048" y="15273"/>
                    <a:pt x="247779" y="23693"/>
                  </a:cubicBezTo>
                  <a:cubicBezTo>
                    <a:pt x="253942" y="26377"/>
                    <a:pt x="258901" y="31263"/>
                    <a:pt x="261659" y="37388"/>
                  </a:cubicBezTo>
                  <a:cubicBezTo>
                    <a:pt x="264472" y="43144"/>
                    <a:pt x="265175" y="49676"/>
                    <a:pt x="263694" y="55894"/>
                  </a:cubicBezTo>
                  <a:cubicBezTo>
                    <a:pt x="262454" y="61872"/>
                    <a:pt x="259789" y="67461"/>
                    <a:pt x="255922" y="72180"/>
                  </a:cubicBezTo>
                  <a:cubicBezTo>
                    <a:pt x="252146" y="76733"/>
                    <a:pt x="246909" y="79861"/>
                    <a:pt x="241116" y="81064"/>
                  </a:cubicBezTo>
                  <a:cubicBezTo>
                    <a:pt x="234158" y="82026"/>
                    <a:pt x="227052" y="80860"/>
                    <a:pt x="220759" y="77732"/>
                  </a:cubicBezTo>
                  <a:cubicBezTo>
                    <a:pt x="208082" y="71199"/>
                    <a:pt x="194665" y="66239"/>
                    <a:pt x="180786" y="62927"/>
                  </a:cubicBezTo>
                  <a:cubicBezTo>
                    <a:pt x="168645" y="60114"/>
                    <a:pt x="156228" y="58744"/>
                    <a:pt x="143773" y="58856"/>
                  </a:cubicBezTo>
                  <a:cubicBezTo>
                    <a:pt x="126858" y="57857"/>
                    <a:pt x="110054" y="62131"/>
                    <a:pt x="95656" y="71070"/>
                  </a:cubicBezTo>
                  <a:cubicBezTo>
                    <a:pt x="85755" y="77862"/>
                    <a:pt x="80036" y="89243"/>
                    <a:pt x="80481" y="101236"/>
                  </a:cubicBezTo>
                  <a:cubicBezTo>
                    <a:pt x="80388" y="109934"/>
                    <a:pt x="83867" y="118298"/>
                    <a:pt x="90104" y="124369"/>
                  </a:cubicBezTo>
                  <a:cubicBezTo>
                    <a:pt x="98247" y="131308"/>
                    <a:pt x="108333" y="135565"/>
                    <a:pt x="118974" y="136583"/>
                  </a:cubicBezTo>
                  <a:lnTo>
                    <a:pt x="185782" y="148241"/>
                  </a:lnTo>
                  <a:cubicBezTo>
                    <a:pt x="210081" y="150981"/>
                    <a:pt x="233029" y="160752"/>
                    <a:pt x="251850" y="176372"/>
                  </a:cubicBezTo>
                  <a:cubicBezTo>
                    <a:pt x="267377" y="191195"/>
                    <a:pt x="275853" y="211922"/>
                    <a:pt x="275168" y="233371"/>
                  </a:cubicBezTo>
                  <a:cubicBezTo>
                    <a:pt x="276797" y="263611"/>
                    <a:pt x="262825" y="292592"/>
                    <a:pt x="238155" y="310173"/>
                  </a:cubicBezTo>
                  <a:cubicBezTo>
                    <a:pt x="208730" y="330456"/>
                    <a:pt x="173586" y="340838"/>
                    <a:pt x="137850" y="33978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4" name="Google Shape;754;g27bd8fd2756_0_1934"/>
            <p:cNvSpPr/>
            <p:nvPr/>
          </p:nvSpPr>
          <p:spPr>
            <a:xfrm>
              <a:off x="6189910" y="2812858"/>
              <a:ext cx="255245" cy="439554"/>
            </a:xfrm>
            <a:custGeom>
              <a:avLst/>
              <a:gdLst/>
              <a:ahLst/>
              <a:cxnLst/>
              <a:rect l="l" t="t" r="r" b="b"/>
              <a:pathLst>
                <a:path w="255245" h="439554" extrusionOk="0">
                  <a:moveTo>
                    <a:pt x="181189" y="439007"/>
                  </a:moveTo>
                  <a:cubicBezTo>
                    <a:pt x="156261" y="438507"/>
                    <a:pt x="131795" y="432160"/>
                    <a:pt x="109754" y="420501"/>
                  </a:cubicBezTo>
                  <a:cubicBezTo>
                    <a:pt x="91617" y="410341"/>
                    <a:pt x="77368" y="394462"/>
                    <a:pt x="69225" y="375345"/>
                  </a:cubicBezTo>
                  <a:cubicBezTo>
                    <a:pt x="60453" y="352749"/>
                    <a:pt x="56955" y="328431"/>
                    <a:pt x="59046" y="304280"/>
                  </a:cubicBezTo>
                  <a:lnTo>
                    <a:pt x="66819" y="162706"/>
                  </a:lnTo>
                  <a:lnTo>
                    <a:pt x="32212" y="160670"/>
                  </a:lnTo>
                  <a:cubicBezTo>
                    <a:pt x="23162" y="160819"/>
                    <a:pt x="14445" y="157358"/>
                    <a:pt x="7968" y="151047"/>
                  </a:cubicBezTo>
                  <a:cubicBezTo>
                    <a:pt x="2342" y="144662"/>
                    <a:pt x="-341" y="136205"/>
                    <a:pt x="566" y="127729"/>
                  </a:cubicBezTo>
                  <a:cubicBezTo>
                    <a:pt x="455" y="119049"/>
                    <a:pt x="4101" y="110758"/>
                    <a:pt x="10559" y="104966"/>
                  </a:cubicBezTo>
                  <a:cubicBezTo>
                    <a:pt x="17647" y="99470"/>
                    <a:pt x="26660" y="97064"/>
                    <a:pt x="35543" y="98303"/>
                  </a:cubicBezTo>
                  <a:lnTo>
                    <a:pt x="70150" y="100154"/>
                  </a:lnTo>
                  <a:lnTo>
                    <a:pt x="73481" y="39638"/>
                  </a:lnTo>
                  <a:cubicBezTo>
                    <a:pt x="73259" y="28109"/>
                    <a:pt x="77812" y="16986"/>
                    <a:pt x="86066" y="8918"/>
                  </a:cubicBezTo>
                  <a:cubicBezTo>
                    <a:pt x="95023" y="1904"/>
                    <a:pt x="106404" y="-1298"/>
                    <a:pt x="117711" y="34"/>
                  </a:cubicBezTo>
                  <a:cubicBezTo>
                    <a:pt x="128963" y="-188"/>
                    <a:pt x="139808" y="4236"/>
                    <a:pt x="147692" y="12249"/>
                  </a:cubicBezTo>
                  <a:cubicBezTo>
                    <a:pt x="154817" y="21225"/>
                    <a:pt x="158019" y="32698"/>
                    <a:pt x="156575" y="44080"/>
                  </a:cubicBezTo>
                  <a:lnTo>
                    <a:pt x="153244" y="104596"/>
                  </a:lnTo>
                  <a:lnTo>
                    <a:pt x="223753" y="108482"/>
                  </a:lnTo>
                  <a:cubicBezTo>
                    <a:pt x="232711" y="108390"/>
                    <a:pt x="241390" y="111684"/>
                    <a:pt x="247997" y="117736"/>
                  </a:cubicBezTo>
                  <a:cubicBezTo>
                    <a:pt x="253808" y="124250"/>
                    <a:pt x="256491" y="132948"/>
                    <a:pt x="255400" y="141608"/>
                  </a:cubicBezTo>
                  <a:cubicBezTo>
                    <a:pt x="255344" y="150103"/>
                    <a:pt x="251791" y="158209"/>
                    <a:pt x="245591" y="164002"/>
                  </a:cubicBezTo>
                  <a:cubicBezTo>
                    <a:pt x="238448" y="169553"/>
                    <a:pt x="229416" y="172071"/>
                    <a:pt x="220422" y="171034"/>
                  </a:cubicBezTo>
                  <a:lnTo>
                    <a:pt x="149913" y="167147"/>
                  </a:lnTo>
                  <a:lnTo>
                    <a:pt x="142510" y="304280"/>
                  </a:lnTo>
                  <a:cubicBezTo>
                    <a:pt x="140326" y="321325"/>
                    <a:pt x="144324" y="338610"/>
                    <a:pt x="153799" y="352952"/>
                  </a:cubicBezTo>
                  <a:cubicBezTo>
                    <a:pt x="165181" y="365333"/>
                    <a:pt x="181411" y="372088"/>
                    <a:pt x="198215" y="371459"/>
                  </a:cubicBezTo>
                  <a:cubicBezTo>
                    <a:pt x="204895" y="371940"/>
                    <a:pt x="211595" y="371625"/>
                    <a:pt x="218202" y="370534"/>
                  </a:cubicBezTo>
                  <a:cubicBezTo>
                    <a:pt x="223346" y="369645"/>
                    <a:pt x="228528" y="369016"/>
                    <a:pt x="233747" y="368683"/>
                  </a:cubicBezTo>
                  <a:cubicBezTo>
                    <a:pt x="238744" y="368405"/>
                    <a:pt x="243555" y="370534"/>
                    <a:pt x="246701" y="374420"/>
                  </a:cubicBezTo>
                  <a:cubicBezTo>
                    <a:pt x="250755" y="381470"/>
                    <a:pt x="252198" y="389725"/>
                    <a:pt x="250773" y="397738"/>
                  </a:cubicBezTo>
                  <a:cubicBezTo>
                    <a:pt x="250588" y="405825"/>
                    <a:pt x="248700" y="413765"/>
                    <a:pt x="245221" y="421056"/>
                  </a:cubicBezTo>
                  <a:cubicBezTo>
                    <a:pt x="241982" y="427755"/>
                    <a:pt x="235949" y="432696"/>
                    <a:pt x="228750" y="434566"/>
                  </a:cubicBezTo>
                  <a:cubicBezTo>
                    <a:pt x="221237" y="436269"/>
                    <a:pt x="213649" y="437508"/>
                    <a:pt x="205987" y="438267"/>
                  </a:cubicBezTo>
                  <a:cubicBezTo>
                    <a:pt x="197770" y="439303"/>
                    <a:pt x="189461" y="439562"/>
                    <a:pt x="181189" y="439007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5" name="Google Shape;755;g27bd8fd2756_0_1934"/>
            <p:cNvSpPr/>
            <p:nvPr/>
          </p:nvSpPr>
          <p:spPr>
            <a:xfrm>
              <a:off x="6473774" y="2929287"/>
              <a:ext cx="244579" cy="334895"/>
            </a:xfrm>
            <a:custGeom>
              <a:avLst/>
              <a:gdLst/>
              <a:ahLst/>
              <a:cxnLst/>
              <a:rect l="l" t="t" r="r" b="b"/>
              <a:pathLst>
                <a:path w="244579" h="334895" extrusionOk="0">
                  <a:moveTo>
                    <a:pt x="38344" y="333684"/>
                  </a:moveTo>
                  <a:cubicBezTo>
                    <a:pt x="26759" y="333018"/>
                    <a:pt x="15933" y="327688"/>
                    <a:pt x="8364" y="318879"/>
                  </a:cubicBezTo>
                  <a:cubicBezTo>
                    <a:pt x="1572" y="309478"/>
                    <a:pt x="-1038" y="297689"/>
                    <a:pt x="1146" y="286308"/>
                  </a:cubicBezTo>
                  <a:lnTo>
                    <a:pt x="30756" y="36101"/>
                  </a:lnTo>
                  <a:cubicBezTo>
                    <a:pt x="31275" y="24645"/>
                    <a:pt x="36419" y="13893"/>
                    <a:pt x="45006" y="6305"/>
                  </a:cubicBezTo>
                  <a:cubicBezTo>
                    <a:pt x="53982" y="476"/>
                    <a:pt x="64882" y="-1578"/>
                    <a:pt x="75357" y="568"/>
                  </a:cubicBezTo>
                  <a:cubicBezTo>
                    <a:pt x="86368" y="1216"/>
                    <a:pt x="96639" y="6287"/>
                    <a:pt x="103857" y="14633"/>
                  </a:cubicBezTo>
                  <a:cubicBezTo>
                    <a:pt x="110371" y="24071"/>
                    <a:pt x="112851" y="35749"/>
                    <a:pt x="110704" y="47020"/>
                  </a:cubicBezTo>
                  <a:lnTo>
                    <a:pt x="105708" y="88659"/>
                  </a:lnTo>
                  <a:lnTo>
                    <a:pt x="99230" y="88659"/>
                  </a:lnTo>
                  <a:cubicBezTo>
                    <a:pt x="106577" y="65526"/>
                    <a:pt x="122012" y="45817"/>
                    <a:pt x="142720" y="33140"/>
                  </a:cubicBezTo>
                  <a:cubicBezTo>
                    <a:pt x="165428" y="21055"/>
                    <a:pt x="191078" y="15540"/>
                    <a:pt x="216746" y="17224"/>
                  </a:cubicBezTo>
                  <a:cubicBezTo>
                    <a:pt x="224963" y="16835"/>
                    <a:pt x="232884" y="20426"/>
                    <a:pt x="238029" y="26848"/>
                  </a:cubicBezTo>
                  <a:cubicBezTo>
                    <a:pt x="243451" y="34546"/>
                    <a:pt x="245838" y="43966"/>
                    <a:pt x="244691" y="53312"/>
                  </a:cubicBezTo>
                  <a:cubicBezTo>
                    <a:pt x="244839" y="63065"/>
                    <a:pt x="240953" y="72429"/>
                    <a:pt x="233957" y="79221"/>
                  </a:cubicBezTo>
                  <a:cubicBezTo>
                    <a:pt x="226018" y="85753"/>
                    <a:pt x="215895" y="88992"/>
                    <a:pt x="205642" y="88289"/>
                  </a:cubicBezTo>
                  <a:lnTo>
                    <a:pt x="191022" y="88289"/>
                  </a:lnTo>
                  <a:cubicBezTo>
                    <a:pt x="168333" y="86457"/>
                    <a:pt x="145737" y="92693"/>
                    <a:pt x="127175" y="105870"/>
                  </a:cubicBezTo>
                  <a:cubicBezTo>
                    <a:pt x="111000" y="119972"/>
                    <a:pt x="101137" y="139959"/>
                    <a:pt x="99786" y="161389"/>
                  </a:cubicBezTo>
                  <a:lnTo>
                    <a:pt x="83500" y="298337"/>
                  </a:lnTo>
                  <a:cubicBezTo>
                    <a:pt x="82926" y="309922"/>
                    <a:pt x="77726" y="320786"/>
                    <a:pt x="69065" y="328503"/>
                  </a:cubicBezTo>
                  <a:cubicBezTo>
                    <a:pt x="59867" y="334110"/>
                    <a:pt x="48874" y="335960"/>
                    <a:pt x="38344" y="333684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6" name="Google Shape;756;g27bd8fd2756_0_1934"/>
            <p:cNvSpPr/>
            <p:nvPr/>
          </p:nvSpPr>
          <p:spPr>
            <a:xfrm>
              <a:off x="6737866" y="2965273"/>
              <a:ext cx="333420" cy="376288"/>
            </a:xfrm>
            <a:custGeom>
              <a:avLst/>
              <a:gdLst/>
              <a:ahLst/>
              <a:cxnLst/>
              <a:rect l="l" t="t" r="r" b="b"/>
              <a:pathLst>
                <a:path w="333420" h="376288" extrusionOk="0">
                  <a:moveTo>
                    <a:pt x="97190" y="347850"/>
                  </a:moveTo>
                  <a:cubicBezTo>
                    <a:pt x="73853" y="344223"/>
                    <a:pt x="51849" y="334599"/>
                    <a:pt x="33343" y="319906"/>
                  </a:cubicBezTo>
                  <a:cubicBezTo>
                    <a:pt x="17890" y="306432"/>
                    <a:pt x="7341" y="288204"/>
                    <a:pt x="3362" y="268087"/>
                  </a:cubicBezTo>
                  <a:cubicBezTo>
                    <a:pt x="-1153" y="242993"/>
                    <a:pt x="-506" y="217250"/>
                    <a:pt x="5213" y="192396"/>
                  </a:cubicBezTo>
                  <a:lnTo>
                    <a:pt x="37044" y="34166"/>
                  </a:lnTo>
                  <a:cubicBezTo>
                    <a:pt x="38395" y="22674"/>
                    <a:pt x="44428" y="12217"/>
                    <a:pt x="53700" y="5296"/>
                  </a:cubicBezTo>
                  <a:cubicBezTo>
                    <a:pt x="63471" y="-256"/>
                    <a:pt x="75056" y="-1718"/>
                    <a:pt x="85901" y="1225"/>
                  </a:cubicBezTo>
                  <a:cubicBezTo>
                    <a:pt x="97097" y="2742"/>
                    <a:pt x="107257" y="8590"/>
                    <a:pt x="114216" y="17510"/>
                  </a:cubicBezTo>
                  <a:cubicBezTo>
                    <a:pt x="120230" y="27448"/>
                    <a:pt x="121840" y="39459"/>
                    <a:pt x="118657" y="50637"/>
                  </a:cubicBezTo>
                  <a:lnTo>
                    <a:pt x="86641" y="209977"/>
                  </a:lnTo>
                  <a:cubicBezTo>
                    <a:pt x="81681" y="227577"/>
                    <a:pt x="82995" y="246342"/>
                    <a:pt x="90342" y="263091"/>
                  </a:cubicBezTo>
                  <a:cubicBezTo>
                    <a:pt x="99337" y="277100"/>
                    <a:pt x="114142" y="286353"/>
                    <a:pt x="130687" y="288259"/>
                  </a:cubicBezTo>
                  <a:cubicBezTo>
                    <a:pt x="150858" y="292886"/>
                    <a:pt x="172048" y="288574"/>
                    <a:pt x="188797" y="276415"/>
                  </a:cubicBezTo>
                  <a:cubicBezTo>
                    <a:pt x="206600" y="262906"/>
                    <a:pt x="218407" y="242993"/>
                    <a:pt x="221738" y="220896"/>
                  </a:cubicBezTo>
                  <a:lnTo>
                    <a:pt x="250608" y="77101"/>
                  </a:lnTo>
                  <a:cubicBezTo>
                    <a:pt x="251959" y="65609"/>
                    <a:pt x="257992" y="55152"/>
                    <a:pt x="267264" y="48231"/>
                  </a:cubicBezTo>
                  <a:cubicBezTo>
                    <a:pt x="277035" y="42679"/>
                    <a:pt x="288620" y="41217"/>
                    <a:pt x="299465" y="44159"/>
                  </a:cubicBezTo>
                  <a:cubicBezTo>
                    <a:pt x="310625" y="45695"/>
                    <a:pt x="320766" y="51451"/>
                    <a:pt x="327780" y="60260"/>
                  </a:cubicBezTo>
                  <a:cubicBezTo>
                    <a:pt x="333795" y="70272"/>
                    <a:pt x="335386" y="82338"/>
                    <a:pt x="332222" y="93572"/>
                  </a:cubicBezTo>
                  <a:lnTo>
                    <a:pt x="282624" y="340448"/>
                  </a:lnTo>
                  <a:cubicBezTo>
                    <a:pt x="281829" y="360879"/>
                    <a:pt x="264636" y="376794"/>
                    <a:pt x="244205" y="375998"/>
                  </a:cubicBezTo>
                  <a:cubicBezTo>
                    <a:pt x="240911" y="375869"/>
                    <a:pt x="237654" y="375314"/>
                    <a:pt x="234508" y="374315"/>
                  </a:cubicBezTo>
                  <a:cubicBezTo>
                    <a:pt x="223459" y="372852"/>
                    <a:pt x="213558" y="366708"/>
                    <a:pt x="207303" y="357474"/>
                  </a:cubicBezTo>
                  <a:cubicBezTo>
                    <a:pt x="201492" y="347443"/>
                    <a:pt x="199956" y="335506"/>
                    <a:pt x="203047" y="324347"/>
                  </a:cubicBezTo>
                  <a:lnTo>
                    <a:pt x="213040" y="274750"/>
                  </a:lnTo>
                  <a:lnTo>
                    <a:pt x="218222" y="296217"/>
                  </a:lnTo>
                  <a:cubicBezTo>
                    <a:pt x="205878" y="316519"/>
                    <a:pt x="187594" y="332545"/>
                    <a:pt x="165849" y="342113"/>
                  </a:cubicBezTo>
                  <a:cubicBezTo>
                    <a:pt x="144067" y="350904"/>
                    <a:pt x="120138" y="352902"/>
                    <a:pt x="97190" y="347850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7" name="Google Shape;757;g27bd8fd2756_0_1934"/>
            <p:cNvSpPr/>
            <p:nvPr/>
          </p:nvSpPr>
          <p:spPr>
            <a:xfrm>
              <a:off x="7097537" y="2909119"/>
              <a:ext cx="196800" cy="472926"/>
            </a:xfrm>
            <a:custGeom>
              <a:avLst/>
              <a:gdLst/>
              <a:ahLst/>
              <a:cxnLst/>
              <a:rect l="l" t="t" r="r" b="b"/>
              <a:pathLst>
                <a:path w="196800" h="472926" extrusionOk="0">
                  <a:moveTo>
                    <a:pt x="30847" y="470442"/>
                  </a:moveTo>
                  <a:cubicBezTo>
                    <a:pt x="19521" y="468092"/>
                    <a:pt x="9842" y="460837"/>
                    <a:pt x="4383" y="450640"/>
                  </a:cubicBezTo>
                  <a:cubicBezTo>
                    <a:pt x="-373" y="439610"/>
                    <a:pt x="-892" y="427229"/>
                    <a:pt x="2902" y="415848"/>
                  </a:cubicBezTo>
                  <a:lnTo>
                    <a:pt x="67675" y="179891"/>
                  </a:lnTo>
                  <a:cubicBezTo>
                    <a:pt x="69896" y="168046"/>
                    <a:pt x="76502" y="157480"/>
                    <a:pt x="86181" y="150280"/>
                  </a:cubicBezTo>
                  <a:cubicBezTo>
                    <a:pt x="96082" y="144580"/>
                    <a:pt x="107945" y="143433"/>
                    <a:pt x="118753" y="147134"/>
                  </a:cubicBezTo>
                  <a:cubicBezTo>
                    <a:pt x="130060" y="149466"/>
                    <a:pt x="139832" y="156554"/>
                    <a:pt x="145587" y="166566"/>
                  </a:cubicBezTo>
                  <a:cubicBezTo>
                    <a:pt x="150713" y="177688"/>
                    <a:pt x="151306" y="190365"/>
                    <a:pt x="147253" y="201913"/>
                  </a:cubicBezTo>
                  <a:lnTo>
                    <a:pt x="82665" y="437871"/>
                  </a:lnTo>
                  <a:cubicBezTo>
                    <a:pt x="80333" y="449567"/>
                    <a:pt x="73745" y="460004"/>
                    <a:pt x="64159" y="467111"/>
                  </a:cubicBezTo>
                  <a:cubicBezTo>
                    <a:pt x="54091" y="473088"/>
                    <a:pt x="41895" y="474310"/>
                    <a:pt x="30847" y="470442"/>
                  </a:cubicBezTo>
                  <a:close/>
                  <a:moveTo>
                    <a:pt x="135779" y="87359"/>
                  </a:moveTo>
                  <a:cubicBezTo>
                    <a:pt x="122880" y="84731"/>
                    <a:pt x="111443" y="77328"/>
                    <a:pt x="103762" y="66631"/>
                  </a:cubicBezTo>
                  <a:cubicBezTo>
                    <a:pt x="97396" y="56249"/>
                    <a:pt x="95971" y="43572"/>
                    <a:pt x="99876" y="32024"/>
                  </a:cubicBezTo>
                  <a:cubicBezTo>
                    <a:pt x="102319" y="19958"/>
                    <a:pt x="110055" y="9613"/>
                    <a:pt x="120973" y="3894"/>
                  </a:cubicBezTo>
                  <a:cubicBezTo>
                    <a:pt x="133095" y="-1158"/>
                    <a:pt x="146660" y="-1621"/>
                    <a:pt x="159097" y="2599"/>
                  </a:cubicBezTo>
                  <a:cubicBezTo>
                    <a:pt x="172051" y="5227"/>
                    <a:pt x="183544" y="12630"/>
                    <a:pt x="191298" y="23326"/>
                  </a:cubicBezTo>
                  <a:cubicBezTo>
                    <a:pt x="197553" y="33819"/>
                    <a:pt x="198904" y="46533"/>
                    <a:pt x="194999" y="58118"/>
                  </a:cubicBezTo>
                  <a:cubicBezTo>
                    <a:pt x="192408" y="69981"/>
                    <a:pt x="184765" y="80123"/>
                    <a:pt x="174087" y="85878"/>
                  </a:cubicBezTo>
                  <a:cubicBezTo>
                    <a:pt x="162150" y="91152"/>
                    <a:pt x="148641" y="91689"/>
                    <a:pt x="136334" y="8735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8" name="Google Shape;758;g27bd8fd2756_0_1934"/>
            <p:cNvSpPr/>
            <p:nvPr/>
          </p:nvSpPr>
          <p:spPr>
            <a:xfrm>
              <a:off x="7255772" y="3104543"/>
              <a:ext cx="292203" cy="326058"/>
            </a:xfrm>
            <a:custGeom>
              <a:avLst/>
              <a:gdLst/>
              <a:ahLst/>
              <a:cxnLst/>
              <a:rect l="l" t="t" r="r" b="b"/>
              <a:pathLst>
                <a:path w="292203" h="326058" extrusionOk="0">
                  <a:moveTo>
                    <a:pt x="30470" y="322209"/>
                  </a:moveTo>
                  <a:cubicBezTo>
                    <a:pt x="19163" y="319377"/>
                    <a:pt x="9521" y="312012"/>
                    <a:pt x="3821" y="301851"/>
                  </a:cubicBezTo>
                  <a:cubicBezTo>
                    <a:pt x="-750" y="291155"/>
                    <a:pt x="-750" y="279051"/>
                    <a:pt x="3821" y="268355"/>
                  </a:cubicBezTo>
                  <a:lnTo>
                    <a:pt x="83399" y="29436"/>
                  </a:lnTo>
                  <a:cubicBezTo>
                    <a:pt x="86169" y="18258"/>
                    <a:pt x="93390" y="8691"/>
                    <a:pt x="103386" y="2972"/>
                  </a:cubicBezTo>
                  <a:cubicBezTo>
                    <a:pt x="113557" y="-1340"/>
                    <a:pt x="125046" y="-1340"/>
                    <a:pt x="135217" y="2972"/>
                  </a:cubicBezTo>
                  <a:cubicBezTo>
                    <a:pt x="145897" y="5785"/>
                    <a:pt x="154939" y="12873"/>
                    <a:pt x="160200" y="22589"/>
                  </a:cubicBezTo>
                  <a:cubicBezTo>
                    <a:pt x="164696" y="33175"/>
                    <a:pt x="164696" y="45130"/>
                    <a:pt x="160200" y="55716"/>
                  </a:cubicBezTo>
                  <a:lnTo>
                    <a:pt x="147061" y="95505"/>
                  </a:lnTo>
                  <a:lnTo>
                    <a:pt x="140769" y="93284"/>
                  </a:lnTo>
                  <a:cubicBezTo>
                    <a:pt x="152594" y="72057"/>
                    <a:pt x="171636" y="55771"/>
                    <a:pt x="194437" y="47388"/>
                  </a:cubicBezTo>
                  <a:cubicBezTo>
                    <a:pt x="219471" y="40207"/>
                    <a:pt x="246020" y="40207"/>
                    <a:pt x="271054" y="47388"/>
                  </a:cubicBezTo>
                  <a:cubicBezTo>
                    <a:pt x="279012" y="48831"/>
                    <a:pt x="285848" y="53902"/>
                    <a:pt x="289561" y="61082"/>
                  </a:cubicBezTo>
                  <a:cubicBezTo>
                    <a:pt x="293182" y="69725"/>
                    <a:pt x="293576" y="79385"/>
                    <a:pt x="290671" y="88287"/>
                  </a:cubicBezTo>
                  <a:cubicBezTo>
                    <a:pt x="288835" y="97929"/>
                    <a:pt x="283068" y="106386"/>
                    <a:pt x="274755" y="111605"/>
                  </a:cubicBezTo>
                  <a:cubicBezTo>
                    <a:pt x="265722" y="116417"/>
                    <a:pt x="255177" y="117545"/>
                    <a:pt x="245330" y="114751"/>
                  </a:cubicBezTo>
                  <a:lnTo>
                    <a:pt x="230895" y="111420"/>
                  </a:lnTo>
                  <a:cubicBezTo>
                    <a:pt x="209063" y="104980"/>
                    <a:pt x="185652" y="106497"/>
                    <a:pt x="164827" y="115677"/>
                  </a:cubicBezTo>
                  <a:cubicBezTo>
                    <a:pt x="146021" y="126392"/>
                    <a:pt x="132289" y="144177"/>
                    <a:pt x="126704" y="165088"/>
                  </a:cubicBezTo>
                  <a:lnTo>
                    <a:pt x="83214" y="295929"/>
                  </a:lnTo>
                  <a:cubicBezTo>
                    <a:pt x="80308" y="307144"/>
                    <a:pt x="73046" y="316730"/>
                    <a:pt x="63041" y="322578"/>
                  </a:cubicBezTo>
                  <a:cubicBezTo>
                    <a:pt x="52606" y="327002"/>
                    <a:pt x="40797" y="326854"/>
                    <a:pt x="30470" y="32220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59" name="Google Shape;759;g27bd8fd2756_0_1934"/>
            <p:cNvSpPr/>
            <p:nvPr/>
          </p:nvSpPr>
          <p:spPr>
            <a:xfrm>
              <a:off x="9658839" y="8388389"/>
              <a:ext cx="598683" cy="595703"/>
            </a:xfrm>
            <a:custGeom>
              <a:avLst/>
              <a:gdLst/>
              <a:ahLst/>
              <a:cxnLst/>
              <a:rect l="l" t="t" r="r" b="b"/>
              <a:pathLst>
                <a:path w="598683" h="595703" extrusionOk="0">
                  <a:moveTo>
                    <a:pt x="149277" y="24739"/>
                  </a:moveTo>
                  <a:cubicBezTo>
                    <a:pt x="152656" y="14616"/>
                    <a:pt x="160101" y="6381"/>
                    <a:pt x="169819" y="1977"/>
                  </a:cubicBezTo>
                  <a:cubicBezTo>
                    <a:pt x="179948" y="-1502"/>
                    <a:pt x="191029" y="-910"/>
                    <a:pt x="200725" y="3643"/>
                  </a:cubicBezTo>
                  <a:lnTo>
                    <a:pt x="572890" y="151694"/>
                  </a:lnTo>
                  <a:cubicBezTo>
                    <a:pt x="583379" y="155025"/>
                    <a:pt x="591981" y="162613"/>
                    <a:pt x="596578" y="172607"/>
                  </a:cubicBezTo>
                  <a:cubicBezTo>
                    <a:pt x="600259" y="182730"/>
                    <a:pt x="599859" y="193870"/>
                    <a:pt x="595467" y="203698"/>
                  </a:cubicBezTo>
                  <a:cubicBezTo>
                    <a:pt x="592375" y="212358"/>
                    <a:pt x="586929" y="219983"/>
                    <a:pt x="579737" y="225720"/>
                  </a:cubicBezTo>
                  <a:cubicBezTo>
                    <a:pt x="571696" y="230716"/>
                    <a:pt x="562539" y="233641"/>
                    <a:pt x="553088" y="234232"/>
                  </a:cubicBezTo>
                  <a:lnTo>
                    <a:pt x="209423" y="275132"/>
                  </a:lnTo>
                  <a:lnTo>
                    <a:pt x="217381" y="255330"/>
                  </a:lnTo>
                  <a:lnTo>
                    <a:pt x="439828" y="519047"/>
                  </a:lnTo>
                  <a:cubicBezTo>
                    <a:pt x="446352" y="525784"/>
                    <a:pt x="451063" y="534055"/>
                    <a:pt x="453523" y="543105"/>
                  </a:cubicBezTo>
                  <a:cubicBezTo>
                    <a:pt x="455059" y="552100"/>
                    <a:pt x="453765" y="561353"/>
                    <a:pt x="449822" y="569569"/>
                  </a:cubicBezTo>
                  <a:cubicBezTo>
                    <a:pt x="446790" y="579877"/>
                    <a:pt x="439527" y="588428"/>
                    <a:pt x="429835" y="593073"/>
                  </a:cubicBezTo>
                  <a:cubicBezTo>
                    <a:pt x="419608" y="596737"/>
                    <a:pt x="408339" y="596126"/>
                    <a:pt x="398559" y="591407"/>
                  </a:cubicBezTo>
                  <a:lnTo>
                    <a:pt x="26209" y="443355"/>
                  </a:lnTo>
                  <a:cubicBezTo>
                    <a:pt x="16068" y="440043"/>
                    <a:pt x="7588" y="432936"/>
                    <a:pt x="2521" y="423554"/>
                  </a:cubicBezTo>
                  <a:cubicBezTo>
                    <a:pt x="-4025" y="403196"/>
                    <a:pt x="4936" y="381063"/>
                    <a:pt x="23803" y="370995"/>
                  </a:cubicBezTo>
                  <a:cubicBezTo>
                    <a:pt x="33904" y="367442"/>
                    <a:pt x="44993" y="367978"/>
                    <a:pt x="54709" y="372476"/>
                  </a:cubicBezTo>
                  <a:lnTo>
                    <a:pt x="341559" y="486105"/>
                  </a:lnTo>
                  <a:lnTo>
                    <a:pt x="336007" y="499615"/>
                  </a:lnTo>
                  <a:lnTo>
                    <a:pt x="150943" y="275687"/>
                  </a:lnTo>
                  <a:cubicBezTo>
                    <a:pt x="146286" y="270265"/>
                    <a:pt x="142763" y="263972"/>
                    <a:pt x="140579" y="257180"/>
                  </a:cubicBezTo>
                  <a:cubicBezTo>
                    <a:pt x="139182" y="250260"/>
                    <a:pt x="140024" y="243060"/>
                    <a:pt x="142985" y="236638"/>
                  </a:cubicBezTo>
                  <a:cubicBezTo>
                    <a:pt x="145396" y="229736"/>
                    <a:pt x="149932" y="223776"/>
                    <a:pt x="155939" y="219613"/>
                  </a:cubicBezTo>
                  <a:cubicBezTo>
                    <a:pt x="162065" y="215819"/>
                    <a:pt x="168953" y="213413"/>
                    <a:pt x="176111" y="212580"/>
                  </a:cubicBezTo>
                  <a:lnTo>
                    <a:pt x="466107" y="175567"/>
                  </a:lnTo>
                  <a:lnTo>
                    <a:pt x="460185" y="190372"/>
                  </a:lnTo>
                  <a:lnTo>
                    <a:pt x="172225" y="74892"/>
                  </a:lnTo>
                  <a:cubicBezTo>
                    <a:pt x="162333" y="71820"/>
                    <a:pt x="153905" y="65250"/>
                    <a:pt x="148537" y="56386"/>
                  </a:cubicBezTo>
                  <a:cubicBezTo>
                    <a:pt x="144032" y="46263"/>
                    <a:pt x="144304" y="34641"/>
                    <a:pt x="149277" y="2473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0" name="Google Shape;760;g27bd8fd2756_0_1934"/>
            <p:cNvSpPr/>
            <p:nvPr/>
          </p:nvSpPr>
          <p:spPr>
            <a:xfrm>
              <a:off x="9501930" y="8929719"/>
              <a:ext cx="355636" cy="327561"/>
            </a:xfrm>
            <a:custGeom>
              <a:avLst/>
              <a:gdLst/>
              <a:ahLst/>
              <a:cxnLst/>
              <a:rect l="l" t="t" r="r" b="b"/>
              <a:pathLst>
                <a:path w="355636" h="327561" extrusionOk="0">
                  <a:moveTo>
                    <a:pt x="29145" y="100415"/>
                  </a:moveTo>
                  <a:cubicBezTo>
                    <a:pt x="43943" y="70989"/>
                    <a:pt x="65660" y="45580"/>
                    <a:pt x="92437" y="26389"/>
                  </a:cubicBezTo>
                  <a:cubicBezTo>
                    <a:pt x="116096" y="9697"/>
                    <a:pt x="144181" y="424"/>
                    <a:pt x="173125" y="-260"/>
                  </a:cubicBezTo>
                  <a:cubicBezTo>
                    <a:pt x="204523" y="-390"/>
                    <a:pt x="235405" y="7716"/>
                    <a:pt x="262697" y="23243"/>
                  </a:cubicBezTo>
                  <a:cubicBezTo>
                    <a:pt x="290201" y="37252"/>
                    <a:pt x="313649" y="58091"/>
                    <a:pt x="330800" y="83759"/>
                  </a:cubicBezTo>
                  <a:cubicBezTo>
                    <a:pt x="346251" y="107300"/>
                    <a:pt x="354955" y="134633"/>
                    <a:pt x="355969" y="162782"/>
                  </a:cubicBezTo>
                  <a:cubicBezTo>
                    <a:pt x="356763" y="192318"/>
                    <a:pt x="349605" y="221539"/>
                    <a:pt x="335242" y="247356"/>
                  </a:cubicBezTo>
                  <a:cubicBezTo>
                    <a:pt x="325421" y="266269"/>
                    <a:pt x="311963" y="283073"/>
                    <a:pt x="295638" y="296768"/>
                  </a:cubicBezTo>
                  <a:cubicBezTo>
                    <a:pt x="280794" y="309242"/>
                    <a:pt x="263339" y="318217"/>
                    <a:pt x="244560" y="323047"/>
                  </a:cubicBezTo>
                  <a:cubicBezTo>
                    <a:pt x="225062" y="327914"/>
                    <a:pt x="204755" y="328618"/>
                    <a:pt x="184970" y="325083"/>
                  </a:cubicBezTo>
                  <a:cubicBezTo>
                    <a:pt x="161931" y="320993"/>
                    <a:pt x="139731" y="313109"/>
                    <a:pt x="119272" y="301765"/>
                  </a:cubicBezTo>
                  <a:cubicBezTo>
                    <a:pt x="112818" y="298804"/>
                    <a:pt x="108247" y="292845"/>
                    <a:pt x="107057" y="285850"/>
                  </a:cubicBezTo>
                  <a:cubicBezTo>
                    <a:pt x="106271" y="277503"/>
                    <a:pt x="108220" y="269119"/>
                    <a:pt x="112609" y="261976"/>
                  </a:cubicBezTo>
                  <a:lnTo>
                    <a:pt x="213840" y="73580"/>
                  </a:lnTo>
                  <a:lnTo>
                    <a:pt x="256219" y="96343"/>
                  </a:lnTo>
                  <a:lnTo>
                    <a:pt x="167574" y="261236"/>
                  </a:lnTo>
                  <a:lnTo>
                    <a:pt x="163872" y="247171"/>
                  </a:lnTo>
                  <a:cubicBezTo>
                    <a:pt x="179072" y="255888"/>
                    <a:pt x="195881" y="261421"/>
                    <a:pt x="213284" y="263457"/>
                  </a:cubicBezTo>
                  <a:cubicBezTo>
                    <a:pt x="227162" y="264808"/>
                    <a:pt x="241131" y="262050"/>
                    <a:pt x="253443" y="255499"/>
                  </a:cubicBezTo>
                  <a:cubicBezTo>
                    <a:pt x="266233" y="247948"/>
                    <a:pt x="276528" y="236825"/>
                    <a:pt x="283054" y="223483"/>
                  </a:cubicBezTo>
                  <a:cubicBezTo>
                    <a:pt x="291502" y="208918"/>
                    <a:pt x="295372" y="192151"/>
                    <a:pt x="294158" y="175366"/>
                  </a:cubicBezTo>
                  <a:cubicBezTo>
                    <a:pt x="292507" y="159228"/>
                    <a:pt x="286061" y="143942"/>
                    <a:pt x="275651" y="131506"/>
                  </a:cubicBezTo>
                  <a:cubicBezTo>
                    <a:pt x="263268" y="116719"/>
                    <a:pt x="248038" y="104578"/>
                    <a:pt x="230866" y="95788"/>
                  </a:cubicBezTo>
                  <a:lnTo>
                    <a:pt x="226794" y="93568"/>
                  </a:lnTo>
                  <a:cubicBezTo>
                    <a:pt x="201907" y="77578"/>
                    <a:pt x="171786" y="71878"/>
                    <a:pt x="142775" y="77652"/>
                  </a:cubicBezTo>
                  <a:cubicBezTo>
                    <a:pt x="116172" y="86332"/>
                    <a:pt x="94508" y="105911"/>
                    <a:pt x="83184" y="131506"/>
                  </a:cubicBezTo>
                  <a:cubicBezTo>
                    <a:pt x="77021" y="143295"/>
                    <a:pt x="72121" y="155694"/>
                    <a:pt x="68564" y="168519"/>
                  </a:cubicBezTo>
                  <a:cubicBezTo>
                    <a:pt x="64311" y="182491"/>
                    <a:pt x="62250" y="197037"/>
                    <a:pt x="62457" y="211639"/>
                  </a:cubicBezTo>
                  <a:cubicBezTo>
                    <a:pt x="63131" y="220336"/>
                    <a:pt x="61198" y="229035"/>
                    <a:pt x="56905" y="236622"/>
                  </a:cubicBezTo>
                  <a:cubicBezTo>
                    <a:pt x="53553" y="242100"/>
                    <a:pt x="48272" y="246135"/>
                    <a:pt x="42100" y="247911"/>
                  </a:cubicBezTo>
                  <a:cubicBezTo>
                    <a:pt x="36000" y="249669"/>
                    <a:pt x="29488" y="249354"/>
                    <a:pt x="23593" y="246986"/>
                  </a:cubicBezTo>
                  <a:cubicBezTo>
                    <a:pt x="17242" y="244487"/>
                    <a:pt x="11770" y="240176"/>
                    <a:pt x="7863" y="234587"/>
                  </a:cubicBezTo>
                  <a:cubicBezTo>
                    <a:pt x="3336" y="227629"/>
                    <a:pt x="836" y="219559"/>
                    <a:pt x="645" y="211268"/>
                  </a:cubicBezTo>
                  <a:cubicBezTo>
                    <a:pt x="-385" y="191929"/>
                    <a:pt x="1741" y="172553"/>
                    <a:pt x="6938" y="153899"/>
                  </a:cubicBezTo>
                  <a:cubicBezTo>
                    <a:pt x="12317" y="135300"/>
                    <a:pt x="19768" y="117348"/>
                    <a:pt x="29145" y="10041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1" name="Google Shape;761;g27bd8fd2756_0_1934"/>
            <p:cNvSpPr/>
            <p:nvPr/>
          </p:nvSpPr>
          <p:spPr>
            <a:xfrm>
              <a:off x="9281536" y="9238625"/>
              <a:ext cx="417879" cy="470765"/>
            </a:xfrm>
            <a:custGeom>
              <a:avLst/>
              <a:gdLst/>
              <a:ahLst/>
              <a:cxnLst/>
              <a:rect l="l" t="t" r="r" b="b"/>
              <a:pathLst>
                <a:path w="417879" h="470765" extrusionOk="0">
                  <a:moveTo>
                    <a:pt x="88532" y="61332"/>
                  </a:moveTo>
                  <a:cubicBezTo>
                    <a:pt x="117364" y="15676"/>
                    <a:pt x="171077" y="-7846"/>
                    <a:pt x="224185" y="1926"/>
                  </a:cubicBezTo>
                  <a:cubicBezTo>
                    <a:pt x="254770" y="7126"/>
                    <a:pt x="283836" y="19007"/>
                    <a:pt x="309314" y="36718"/>
                  </a:cubicBezTo>
                  <a:cubicBezTo>
                    <a:pt x="335671" y="53207"/>
                    <a:pt x="357996" y="75415"/>
                    <a:pt x="374642" y="101676"/>
                  </a:cubicBezTo>
                  <a:cubicBezTo>
                    <a:pt x="388411" y="123902"/>
                    <a:pt x="395597" y="149571"/>
                    <a:pt x="395369" y="175702"/>
                  </a:cubicBezTo>
                  <a:cubicBezTo>
                    <a:pt x="394677" y="202221"/>
                    <a:pt x="386251" y="227945"/>
                    <a:pt x="371126" y="249728"/>
                  </a:cubicBezTo>
                  <a:cubicBezTo>
                    <a:pt x="357792" y="270917"/>
                    <a:pt x="338469" y="287666"/>
                    <a:pt x="315607" y="297844"/>
                  </a:cubicBezTo>
                  <a:cubicBezTo>
                    <a:pt x="294715" y="307172"/>
                    <a:pt x="271223" y="308948"/>
                    <a:pt x="249168" y="302841"/>
                  </a:cubicBezTo>
                  <a:lnTo>
                    <a:pt x="253240" y="296734"/>
                  </a:lnTo>
                  <a:lnTo>
                    <a:pt x="397590" y="392412"/>
                  </a:lnTo>
                  <a:cubicBezTo>
                    <a:pt x="407659" y="398000"/>
                    <a:pt x="414962" y="407514"/>
                    <a:pt x="417762" y="418691"/>
                  </a:cubicBezTo>
                  <a:cubicBezTo>
                    <a:pt x="419531" y="429758"/>
                    <a:pt x="416652" y="441084"/>
                    <a:pt x="409804" y="449967"/>
                  </a:cubicBezTo>
                  <a:cubicBezTo>
                    <a:pt x="404086" y="459813"/>
                    <a:pt x="394707" y="466993"/>
                    <a:pt x="383710" y="469954"/>
                  </a:cubicBezTo>
                  <a:cubicBezTo>
                    <a:pt x="372312" y="471823"/>
                    <a:pt x="360649" y="468880"/>
                    <a:pt x="351509" y="461811"/>
                  </a:cubicBezTo>
                  <a:lnTo>
                    <a:pt x="21354" y="242510"/>
                  </a:lnTo>
                  <a:cubicBezTo>
                    <a:pt x="11318" y="236755"/>
                    <a:pt x="3991" y="227224"/>
                    <a:pt x="997" y="216046"/>
                  </a:cubicBezTo>
                  <a:cubicBezTo>
                    <a:pt x="-954" y="204868"/>
                    <a:pt x="1865" y="193394"/>
                    <a:pt x="8770" y="184399"/>
                  </a:cubicBezTo>
                  <a:cubicBezTo>
                    <a:pt x="14278" y="174554"/>
                    <a:pt x="23688" y="167504"/>
                    <a:pt x="34679" y="164968"/>
                  </a:cubicBezTo>
                  <a:cubicBezTo>
                    <a:pt x="46175" y="163413"/>
                    <a:pt x="57820" y="166467"/>
                    <a:pt x="67065" y="173481"/>
                  </a:cubicBezTo>
                  <a:lnTo>
                    <a:pt x="110370" y="202351"/>
                  </a:lnTo>
                  <a:lnTo>
                    <a:pt x="89643" y="197354"/>
                  </a:lnTo>
                  <a:cubicBezTo>
                    <a:pt x="74221" y="179459"/>
                    <a:pt x="65805" y="156584"/>
                    <a:pt x="65955" y="132952"/>
                  </a:cubicBezTo>
                  <a:cubicBezTo>
                    <a:pt x="66040" y="107338"/>
                    <a:pt x="73914" y="82355"/>
                    <a:pt x="88532" y="61332"/>
                  </a:cubicBezTo>
                  <a:close/>
                  <a:moveTo>
                    <a:pt x="128321" y="115741"/>
                  </a:moveTo>
                  <a:cubicBezTo>
                    <a:pt x="109670" y="141594"/>
                    <a:pt x="109670" y="176497"/>
                    <a:pt x="128321" y="202351"/>
                  </a:cubicBezTo>
                  <a:cubicBezTo>
                    <a:pt x="139871" y="218858"/>
                    <a:pt x="154671" y="232850"/>
                    <a:pt x="171811" y="243435"/>
                  </a:cubicBezTo>
                  <a:cubicBezTo>
                    <a:pt x="194202" y="261053"/>
                    <a:pt x="222195" y="269992"/>
                    <a:pt x="250649" y="268603"/>
                  </a:cubicBezTo>
                  <a:cubicBezTo>
                    <a:pt x="273578" y="265901"/>
                    <a:pt x="294021" y="252891"/>
                    <a:pt x="306168" y="233257"/>
                  </a:cubicBezTo>
                  <a:cubicBezTo>
                    <a:pt x="314820" y="220690"/>
                    <a:pt x="319700" y="205923"/>
                    <a:pt x="320233" y="190692"/>
                  </a:cubicBezTo>
                  <a:cubicBezTo>
                    <a:pt x="320418" y="175109"/>
                    <a:pt x="315762" y="159842"/>
                    <a:pt x="306908" y="147017"/>
                  </a:cubicBezTo>
                  <a:cubicBezTo>
                    <a:pt x="295309" y="130491"/>
                    <a:pt x="280522" y="116463"/>
                    <a:pt x="263418" y="105747"/>
                  </a:cubicBezTo>
                  <a:cubicBezTo>
                    <a:pt x="240896" y="88406"/>
                    <a:pt x="212981" y="79561"/>
                    <a:pt x="184581" y="80764"/>
                  </a:cubicBezTo>
                  <a:cubicBezTo>
                    <a:pt x="161366" y="82910"/>
                    <a:pt x="140521" y="95864"/>
                    <a:pt x="128321" y="11574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2" name="Google Shape;762;g27bd8fd2756_0_1934"/>
            <p:cNvSpPr/>
            <p:nvPr/>
          </p:nvSpPr>
          <p:spPr>
            <a:xfrm>
              <a:off x="9183397" y="9535052"/>
              <a:ext cx="407618" cy="335442"/>
            </a:xfrm>
            <a:custGeom>
              <a:avLst/>
              <a:gdLst/>
              <a:ahLst/>
              <a:cxnLst/>
              <a:rect l="l" t="t" r="r" b="b"/>
              <a:pathLst>
                <a:path w="407618" h="335442" extrusionOk="0">
                  <a:moveTo>
                    <a:pt x="10489" y="16779"/>
                  </a:moveTo>
                  <a:cubicBezTo>
                    <a:pt x="16943" y="7192"/>
                    <a:pt x="27312" y="956"/>
                    <a:pt x="38804" y="-247"/>
                  </a:cubicBezTo>
                  <a:cubicBezTo>
                    <a:pt x="50822" y="-544"/>
                    <a:pt x="62513" y="3676"/>
                    <a:pt x="71561" y="11596"/>
                  </a:cubicBezTo>
                  <a:lnTo>
                    <a:pt x="265508" y="160758"/>
                  </a:lnTo>
                  <a:cubicBezTo>
                    <a:pt x="275600" y="167532"/>
                    <a:pt x="282795" y="177821"/>
                    <a:pt x="285680" y="189628"/>
                  </a:cubicBezTo>
                  <a:cubicBezTo>
                    <a:pt x="287261" y="200991"/>
                    <a:pt x="283815" y="212465"/>
                    <a:pt x="276242" y="221089"/>
                  </a:cubicBezTo>
                  <a:cubicBezTo>
                    <a:pt x="269733" y="230583"/>
                    <a:pt x="259519" y="236913"/>
                    <a:pt x="248112" y="238485"/>
                  </a:cubicBezTo>
                  <a:cubicBezTo>
                    <a:pt x="235835" y="239004"/>
                    <a:pt x="223832" y="234766"/>
                    <a:pt x="214615" y="226641"/>
                  </a:cubicBezTo>
                  <a:lnTo>
                    <a:pt x="20853" y="78590"/>
                  </a:lnTo>
                  <a:cubicBezTo>
                    <a:pt x="10843" y="71779"/>
                    <a:pt x="3720" y="61490"/>
                    <a:pt x="866" y="49720"/>
                  </a:cubicBezTo>
                  <a:cubicBezTo>
                    <a:pt x="-963" y="37857"/>
                    <a:pt x="2562" y="25791"/>
                    <a:pt x="10489" y="16779"/>
                  </a:cubicBezTo>
                  <a:close/>
                  <a:moveTo>
                    <a:pt x="325099" y="258843"/>
                  </a:moveTo>
                  <a:cubicBezTo>
                    <a:pt x="332433" y="247869"/>
                    <a:pt x="343691" y="240114"/>
                    <a:pt x="356560" y="237190"/>
                  </a:cubicBezTo>
                  <a:cubicBezTo>
                    <a:pt x="381564" y="234433"/>
                    <a:pt x="404282" y="251921"/>
                    <a:pt x="408008" y="276794"/>
                  </a:cubicBezTo>
                  <a:cubicBezTo>
                    <a:pt x="408161" y="289859"/>
                    <a:pt x="403483" y="302518"/>
                    <a:pt x="394868" y="312326"/>
                  </a:cubicBezTo>
                  <a:cubicBezTo>
                    <a:pt x="387679" y="323431"/>
                    <a:pt x="376582" y="331425"/>
                    <a:pt x="363777" y="334719"/>
                  </a:cubicBezTo>
                  <a:cubicBezTo>
                    <a:pt x="351713" y="336533"/>
                    <a:pt x="339458" y="332942"/>
                    <a:pt x="330281" y="324910"/>
                  </a:cubicBezTo>
                  <a:cubicBezTo>
                    <a:pt x="320098" y="318119"/>
                    <a:pt x="313351" y="307255"/>
                    <a:pt x="311774" y="295115"/>
                  </a:cubicBezTo>
                  <a:cubicBezTo>
                    <a:pt x="311443" y="281736"/>
                    <a:pt x="316281" y="268744"/>
                    <a:pt x="325284" y="25884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3" name="Google Shape;763;g27bd8fd2756_0_1934"/>
            <p:cNvSpPr/>
            <p:nvPr/>
          </p:nvSpPr>
          <p:spPr>
            <a:xfrm>
              <a:off x="9077783" y="9663486"/>
              <a:ext cx="280267" cy="356447"/>
            </a:xfrm>
            <a:custGeom>
              <a:avLst/>
              <a:gdLst/>
              <a:ahLst/>
              <a:cxnLst/>
              <a:rect l="l" t="t" r="r" b="b"/>
              <a:pathLst>
                <a:path w="280267" h="356447" extrusionOk="0">
                  <a:moveTo>
                    <a:pt x="12653" y="16593"/>
                  </a:moveTo>
                  <a:cubicBezTo>
                    <a:pt x="19577" y="7284"/>
                    <a:pt x="30006" y="1196"/>
                    <a:pt x="41523" y="-248"/>
                  </a:cubicBezTo>
                  <a:cubicBezTo>
                    <a:pt x="53110" y="-545"/>
                    <a:pt x="64324" y="3861"/>
                    <a:pt x="72614" y="11966"/>
                  </a:cubicBezTo>
                  <a:lnTo>
                    <a:pt x="263785" y="176118"/>
                  </a:lnTo>
                  <a:cubicBezTo>
                    <a:pt x="273053" y="182836"/>
                    <a:pt x="279144" y="193089"/>
                    <a:pt x="280626" y="204434"/>
                  </a:cubicBezTo>
                  <a:cubicBezTo>
                    <a:pt x="281083" y="215519"/>
                    <a:pt x="276930" y="226307"/>
                    <a:pt x="269152" y="234229"/>
                  </a:cubicBezTo>
                  <a:cubicBezTo>
                    <a:pt x="262526" y="243056"/>
                    <a:pt x="252546" y="248738"/>
                    <a:pt x="241577" y="249959"/>
                  </a:cubicBezTo>
                  <a:cubicBezTo>
                    <a:pt x="229926" y="250292"/>
                    <a:pt x="218637" y="245888"/>
                    <a:pt x="210302" y="237745"/>
                  </a:cubicBezTo>
                  <a:lnTo>
                    <a:pt x="178470" y="210355"/>
                  </a:lnTo>
                  <a:lnTo>
                    <a:pt x="182727" y="205359"/>
                  </a:lnTo>
                  <a:cubicBezTo>
                    <a:pt x="198029" y="224327"/>
                    <a:pt x="205921" y="248201"/>
                    <a:pt x="204935" y="272537"/>
                  </a:cubicBezTo>
                  <a:cubicBezTo>
                    <a:pt x="202399" y="298520"/>
                    <a:pt x="192513" y="323226"/>
                    <a:pt x="176435" y="343787"/>
                  </a:cubicBezTo>
                  <a:cubicBezTo>
                    <a:pt x="172035" y="350782"/>
                    <a:pt x="164663" y="355353"/>
                    <a:pt x="156448" y="356186"/>
                  </a:cubicBezTo>
                  <a:cubicBezTo>
                    <a:pt x="147029" y="356168"/>
                    <a:pt x="137919" y="352818"/>
                    <a:pt x="130724" y="346748"/>
                  </a:cubicBezTo>
                  <a:cubicBezTo>
                    <a:pt x="122572" y="341455"/>
                    <a:pt x="117003" y="332997"/>
                    <a:pt x="115363" y="323430"/>
                  </a:cubicBezTo>
                  <a:cubicBezTo>
                    <a:pt x="114227" y="313232"/>
                    <a:pt x="117152" y="302999"/>
                    <a:pt x="123506" y="294929"/>
                  </a:cubicBezTo>
                  <a:lnTo>
                    <a:pt x="132019" y="282901"/>
                  </a:lnTo>
                  <a:cubicBezTo>
                    <a:pt x="146240" y="265153"/>
                    <a:pt x="153655" y="242908"/>
                    <a:pt x="152932" y="220164"/>
                  </a:cubicBezTo>
                  <a:cubicBezTo>
                    <a:pt x="150241" y="198659"/>
                    <a:pt x="138958" y="179171"/>
                    <a:pt x="121656" y="166125"/>
                  </a:cubicBezTo>
                  <a:lnTo>
                    <a:pt x="17649" y="76739"/>
                  </a:lnTo>
                  <a:cubicBezTo>
                    <a:pt x="8286" y="69891"/>
                    <a:pt x="2082" y="59546"/>
                    <a:pt x="438" y="48054"/>
                  </a:cubicBezTo>
                  <a:cubicBezTo>
                    <a:pt x="-113" y="36320"/>
                    <a:pt x="4324" y="24884"/>
                    <a:pt x="12653" y="165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4" name="Google Shape;764;g27bd8fd2756_0_1934"/>
            <p:cNvSpPr/>
            <p:nvPr/>
          </p:nvSpPr>
          <p:spPr>
            <a:xfrm>
              <a:off x="3087157" y="9891371"/>
              <a:ext cx="497559" cy="509924"/>
            </a:xfrm>
            <a:custGeom>
              <a:avLst/>
              <a:gdLst/>
              <a:ahLst/>
              <a:cxnLst/>
              <a:rect l="l" t="t" r="r" b="b"/>
              <a:pathLst>
                <a:path w="497559" h="509924" extrusionOk="0">
                  <a:moveTo>
                    <a:pt x="483547" y="274504"/>
                  </a:moveTo>
                  <a:cubicBezTo>
                    <a:pt x="490524" y="280388"/>
                    <a:pt x="495391" y="288365"/>
                    <a:pt x="497427" y="297266"/>
                  </a:cubicBezTo>
                  <a:cubicBezTo>
                    <a:pt x="498925" y="305020"/>
                    <a:pt x="497186" y="313033"/>
                    <a:pt x="492615" y="319474"/>
                  </a:cubicBezTo>
                  <a:cubicBezTo>
                    <a:pt x="487044" y="327246"/>
                    <a:pt x="479327" y="333243"/>
                    <a:pt x="470407" y="336685"/>
                  </a:cubicBezTo>
                  <a:lnTo>
                    <a:pt x="76590" y="503243"/>
                  </a:lnTo>
                  <a:cubicBezTo>
                    <a:pt x="66023" y="508406"/>
                    <a:pt x="54234" y="510516"/>
                    <a:pt x="42538" y="509350"/>
                  </a:cubicBezTo>
                  <a:cubicBezTo>
                    <a:pt x="32581" y="507777"/>
                    <a:pt x="23347" y="503188"/>
                    <a:pt x="16074" y="496210"/>
                  </a:cubicBezTo>
                  <a:cubicBezTo>
                    <a:pt x="8727" y="489678"/>
                    <a:pt x="3619" y="480999"/>
                    <a:pt x="1454" y="471412"/>
                  </a:cubicBezTo>
                  <a:cubicBezTo>
                    <a:pt x="-711" y="459791"/>
                    <a:pt x="454" y="447798"/>
                    <a:pt x="4785" y="436805"/>
                  </a:cubicBezTo>
                  <a:lnTo>
                    <a:pt x="139882" y="30774"/>
                  </a:lnTo>
                  <a:cubicBezTo>
                    <a:pt x="142288" y="21354"/>
                    <a:pt x="147599" y="12952"/>
                    <a:pt x="155057" y="6716"/>
                  </a:cubicBezTo>
                  <a:cubicBezTo>
                    <a:pt x="161053" y="1589"/>
                    <a:pt x="168863" y="-872"/>
                    <a:pt x="176710" y="-133"/>
                  </a:cubicBezTo>
                  <a:cubicBezTo>
                    <a:pt x="185316" y="1311"/>
                    <a:pt x="193273" y="5383"/>
                    <a:pt x="199473" y="11527"/>
                  </a:cubicBezTo>
                  <a:cubicBezTo>
                    <a:pt x="207560" y="18152"/>
                    <a:pt x="212964" y="27498"/>
                    <a:pt x="214648" y="37807"/>
                  </a:cubicBezTo>
                  <a:cubicBezTo>
                    <a:pt x="215315" y="48984"/>
                    <a:pt x="213482" y="60181"/>
                    <a:pt x="209281" y="70562"/>
                  </a:cubicBezTo>
                  <a:lnTo>
                    <a:pt x="172268" y="173828"/>
                  </a:lnTo>
                  <a:lnTo>
                    <a:pt x="161720" y="132189"/>
                  </a:lnTo>
                  <a:lnTo>
                    <a:pt x="368067" y="323176"/>
                  </a:lnTo>
                  <a:lnTo>
                    <a:pt x="325687" y="315958"/>
                  </a:lnTo>
                  <a:lnTo>
                    <a:pt x="425437" y="270987"/>
                  </a:lnTo>
                  <a:cubicBezTo>
                    <a:pt x="435522" y="266138"/>
                    <a:pt x="446460" y="263308"/>
                    <a:pt x="457638" y="262659"/>
                  </a:cubicBezTo>
                  <a:cubicBezTo>
                    <a:pt x="467502" y="262992"/>
                    <a:pt x="476829" y="267248"/>
                    <a:pt x="483547" y="274504"/>
                  </a:cubicBezTo>
                  <a:close/>
                  <a:moveTo>
                    <a:pt x="83437" y="425332"/>
                  </a:moveTo>
                  <a:lnTo>
                    <a:pt x="302739" y="325767"/>
                  </a:lnTo>
                  <a:lnTo>
                    <a:pt x="300888" y="353156"/>
                  </a:lnTo>
                  <a:lnTo>
                    <a:pt x="137476" y="201959"/>
                  </a:lnTo>
                  <a:lnTo>
                    <a:pt x="164311" y="197701"/>
                  </a:lnTo>
                  <a:lnTo>
                    <a:pt x="82512" y="424405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5" name="Google Shape;765;g27bd8fd2756_0_1934"/>
            <p:cNvSpPr/>
            <p:nvPr/>
          </p:nvSpPr>
          <p:spPr>
            <a:xfrm>
              <a:off x="2817077" y="9651103"/>
              <a:ext cx="488786" cy="396408"/>
            </a:xfrm>
            <a:custGeom>
              <a:avLst/>
              <a:gdLst/>
              <a:ahLst/>
              <a:cxnLst/>
              <a:rect l="l" t="t" r="r" b="b"/>
              <a:pathLst>
                <a:path w="488786" h="396408" extrusionOk="0">
                  <a:moveTo>
                    <a:pt x="477139" y="81537"/>
                  </a:moveTo>
                  <a:cubicBezTo>
                    <a:pt x="485079" y="89531"/>
                    <a:pt x="489428" y="100432"/>
                    <a:pt x="489168" y="111702"/>
                  </a:cubicBezTo>
                  <a:cubicBezTo>
                    <a:pt x="487651" y="123047"/>
                    <a:pt x="481655" y="133318"/>
                    <a:pt x="472513" y="140202"/>
                  </a:cubicBezTo>
                  <a:lnTo>
                    <a:pt x="190660" y="383747"/>
                  </a:lnTo>
                  <a:cubicBezTo>
                    <a:pt x="182424" y="391724"/>
                    <a:pt x="171394" y="396165"/>
                    <a:pt x="159939" y="396147"/>
                  </a:cubicBezTo>
                  <a:cubicBezTo>
                    <a:pt x="149002" y="394851"/>
                    <a:pt x="139045" y="389170"/>
                    <a:pt x="132364" y="380416"/>
                  </a:cubicBezTo>
                  <a:cubicBezTo>
                    <a:pt x="124388" y="372440"/>
                    <a:pt x="120039" y="361539"/>
                    <a:pt x="120335" y="350250"/>
                  </a:cubicBezTo>
                  <a:cubicBezTo>
                    <a:pt x="121797" y="338832"/>
                    <a:pt x="127811" y="328487"/>
                    <a:pt x="136991" y="321565"/>
                  </a:cubicBezTo>
                  <a:lnTo>
                    <a:pt x="176410" y="287698"/>
                  </a:lnTo>
                  <a:lnTo>
                    <a:pt x="166046" y="306205"/>
                  </a:lnTo>
                  <a:cubicBezTo>
                    <a:pt x="144690" y="316032"/>
                    <a:pt x="120483" y="317735"/>
                    <a:pt x="97942" y="311017"/>
                  </a:cubicBezTo>
                  <a:cubicBezTo>
                    <a:pt x="73292" y="303929"/>
                    <a:pt x="51343" y="289530"/>
                    <a:pt x="35021" y="269748"/>
                  </a:cubicBezTo>
                  <a:cubicBezTo>
                    <a:pt x="17291" y="250131"/>
                    <a:pt x="5706" y="225739"/>
                    <a:pt x="1709" y="199607"/>
                  </a:cubicBezTo>
                  <a:cubicBezTo>
                    <a:pt x="-1900" y="173662"/>
                    <a:pt x="1949" y="147216"/>
                    <a:pt x="12813" y="123361"/>
                  </a:cubicBezTo>
                  <a:cubicBezTo>
                    <a:pt x="26082" y="95287"/>
                    <a:pt x="45421" y="70507"/>
                    <a:pt x="69442" y="50816"/>
                  </a:cubicBezTo>
                  <a:cubicBezTo>
                    <a:pt x="92483" y="29941"/>
                    <a:pt x="119854" y="14395"/>
                    <a:pt x="149576" y="5290"/>
                  </a:cubicBezTo>
                  <a:cubicBezTo>
                    <a:pt x="174763" y="-2112"/>
                    <a:pt x="201560" y="-2112"/>
                    <a:pt x="226747" y="5290"/>
                  </a:cubicBezTo>
                  <a:cubicBezTo>
                    <a:pt x="252193" y="13008"/>
                    <a:pt x="274809" y="28072"/>
                    <a:pt x="291705" y="48595"/>
                  </a:cubicBezTo>
                  <a:cubicBezTo>
                    <a:pt x="308601" y="67417"/>
                    <a:pt x="319446" y="90882"/>
                    <a:pt x="322796" y="115959"/>
                  </a:cubicBezTo>
                  <a:cubicBezTo>
                    <a:pt x="326275" y="138759"/>
                    <a:pt x="321685" y="162058"/>
                    <a:pt x="309841" y="181842"/>
                  </a:cubicBezTo>
                  <a:lnTo>
                    <a:pt x="304474" y="175735"/>
                  </a:lnTo>
                  <a:lnTo>
                    <a:pt x="417919" y="77651"/>
                  </a:lnTo>
                  <a:cubicBezTo>
                    <a:pt x="426154" y="69581"/>
                    <a:pt x="437313" y="65252"/>
                    <a:pt x="448824" y="65621"/>
                  </a:cubicBezTo>
                  <a:cubicBezTo>
                    <a:pt x="460002" y="66954"/>
                    <a:pt x="470181" y="72691"/>
                    <a:pt x="477139" y="81537"/>
                  </a:cubicBezTo>
                  <a:close/>
                  <a:moveTo>
                    <a:pt x="258948" y="107631"/>
                  </a:moveTo>
                  <a:cubicBezTo>
                    <a:pt x="249270" y="95916"/>
                    <a:pt x="236426" y="87237"/>
                    <a:pt x="221935" y="82648"/>
                  </a:cubicBezTo>
                  <a:cubicBezTo>
                    <a:pt x="206834" y="78538"/>
                    <a:pt x="190845" y="79057"/>
                    <a:pt x="176040" y="84127"/>
                  </a:cubicBezTo>
                  <a:cubicBezTo>
                    <a:pt x="156997" y="90809"/>
                    <a:pt x="139508" y="101265"/>
                    <a:pt x="124592" y="114849"/>
                  </a:cubicBezTo>
                  <a:cubicBezTo>
                    <a:pt x="101718" y="131782"/>
                    <a:pt x="85635" y="156321"/>
                    <a:pt x="79251" y="184063"/>
                  </a:cubicBezTo>
                  <a:cubicBezTo>
                    <a:pt x="75605" y="206640"/>
                    <a:pt x="82415" y="229662"/>
                    <a:pt x="97757" y="246615"/>
                  </a:cubicBezTo>
                  <a:cubicBezTo>
                    <a:pt x="107436" y="258366"/>
                    <a:pt x="120280" y="267101"/>
                    <a:pt x="134770" y="271783"/>
                  </a:cubicBezTo>
                  <a:cubicBezTo>
                    <a:pt x="149779" y="276021"/>
                    <a:pt x="165694" y="275633"/>
                    <a:pt x="180481" y="270673"/>
                  </a:cubicBezTo>
                  <a:cubicBezTo>
                    <a:pt x="199450" y="263973"/>
                    <a:pt x="216883" y="253535"/>
                    <a:pt x="231744" y="239952"/>
                  </a:cubicBezTo>
                  <a:cubicBezTo>
                    <a:pt x="254544" y="222908"/>
                    <a:pt x="270645" y="198424"/>
                    <a:pt x="277270" y="170737"/>
                  </a:cubicBezTo>
                  <a:cubicBezTo>
                    <a:pt x="281341" y="147994"/>
                    <a:pt x="274568" y="124657"/>
                    <a:pt x="258948" y="10763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6" name="Google Shape;766;g27bd8fd2756_0_1934"/>
            <p:cNvSpPr/>
            <p:nvPr/>
          </p:nvSpPr>
          <p:spPr>
            <a:xfrm>
              <a:off x="2590737" y="9488799"/>
              <a:ext cx="373884" cy="237977"/>
            </a:xfrm>
            <a:custGeom>
              <a:avLst/>
              <a:gdLst/>
              <a:ahLst/>
              <a:cxnLst/>
              <a:rect l="l" t="t" r="r" b="b"/>
              <a:pathLst>
                <a:path w="373884" h="237977" extrusionOk="0">
                  <a:moveTo>
                    <a:pt x="364256" y="19911"/>
                  </a:moveTo>
                  <a:cubicBezTo>
                    <a:pt x="371678" y="28831"/>
                    <a:pt x="375212" y="40380"/>
                    <a:pt x="374065" y="51927"/>
                  </a:cubicBezTo>
                  <a:cubicBezTo>
                    <a:pt x="371844" y="63235"/>
                    <a:pt x="365182" y="73173"/>
                    <a:pt x="355558" y="79503"/>
                  </a:cubicBezTo>
                  <a:lnTo>
                    <a:pt x="151987" y="227554"/>
                  </a:lnTo>
                  <a:cubicBezTo>
                    <a:pt x="143252" y="234956"/>
                    <a:pt x="131926" y="238565"/>
                    <a:pt x="120526" y="237547"/>
                  </a:cubicBezTo>
                  <a:cubicBezTo>
                    <a:pt x="109608" y="235216"/>
                    <a:pt x="100114" y="228535"/>
                    <a:pt x="94247" y="219041"/>
                  </a:cubicBezTo>
                  <a:cubicBezTo>
                    <a:pt x="87122" y="210565"/>
                    <a:pt x="83847" y="199497"/>
                    <a:pt x="85179" y="188505"/>
                  </a:cubicBezTo>
                  <a:cubicBezTo>
                    <a:pt x="87344" y="177327"/>
                    <a:pt x="94044" y="167537"/>
                    <a:pt x="103685" y="161486"/>
                  </a:cubicBezTo>
                  <a:lnTo>
                    <a:pt x="137552" y="136687"/>
                  </a:lnTo>
                  <a:lnTo>
                    <a:pt x="141439" y="142055"/>
                  </a:lnTo>
                  <a:cubicBezTo>
                    <a:pt x="119453" y="152547"/>
                    <a:pt x="94395" y="154712"/>
                    <a:pt x="70929" y="148161"/>
                  </a:cubicBezTo>
                  <a:cubicBezTo>
                    <a:pt x="46223" y="139797"/>
                    <a:pt x="24459" y="124510"/>
                    <a:pt x="8192" y="104115"/>
                  </a:cubicBezTo>
                  <a:cubicBezTo>
                    <a:pt x="2362" y="98286"/>
                    <a:pt x="-431" y="90088"/>
                    <a:pt x="605" y="81909"/>
                  </a:cubicBezTo>
                  <a:cubicBezTo>
                    <a:pt x="2788" y="72747"/>
                    <a:pt x="8081" y="64641"/>
                    <a:pt x="15595" y="58960"/>
                  </a:cubicBezTo>
                  <a:cubicBezTo>
                    <a:pt x="22664" y="52280"/>
                    <a:pt x="32158" y="48801"/>
                    <a:pt x="41874" y="49337"/>
                  </a:cubicBezTo>
                  <a:cubicBezTo>
                    <a:pt x="52053" y="50613"/>
                    <a:pt x="61343" y="55777"/>
                    <a:pt x="67783" y="63772"/>
                  </a:cubicBezTo>
                  <a:lnTo>
                    <a:pt x="77591" y="74876"/>
                  </a:lnTo>
                  <a:cubicBezTo>
                    <a:pt x="91471" y="92605"/>
                    <a:pt x="111106" y="104912"/>
                    <a:pt x="133111" y="109668"/>
                  </a:cubicBezTo>
                  <a:cubicBezTo>
                    <a:pt x="154708" y="111814"/>
                    <a:pt x="176268" y="105133"/>
                    <a:pt x="192887" y="91162"/>
                  </a:cubicBezTo>
                  <a:lnTo>
                    <a:pt x="303925" y="9918"/>
                  </a:lnTo>
                  <a:cubicBezTo>
                    <a:pt x="312771" y="2460"/>
                    <a:pt x="324227" y="-1149"/>
                    <a:pt x="335756" y="-76"/>
                  </a:cubicBezTo>
                  <a:cubicBezTo>
                    <a:pt x="347749" y="2034"/>
                    <a:pt x="358186" y="9363"/>
                    <a:pt x="364256" y="1991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7" name="Google Shape;767;g27bd8fd2756_0_1934"/>
            <p:cNvSpPr/>
            <p:nvPr/>
          </p:nvSpPr>
          <p:spPr>
            <a:xfrm>
              <a:off x="2446175" y="9123024"/>
              <a:ext cx="338546" cy="354327"/>
            </a:xfrm>
            <a:custGeom>
              <a:avLst/>
              <a:gdLst/>
              <a:ahLst/>
              <a:cxnLst/>
              <a:rect l="l" t="t" r="r" b="b"/>
              <a:pathLst>
                <a:path w="338546" h="354327" extrusionOk="0">
                  <a:moveTo>
                    <a:pt x="305618" y="83293"/>
                  </a:moveTo>
                  <a:cubicBezTo>
                    <a:pt x="323866" y="111033"/>
                    <a:pt x="335099" y="142790"/>
                    <a:pt x="338375" y="175825"/>
                  </a:cubicBezTo>
                  <a:cubicBezTo>
                    <a:pt x="340910" y="204695"/>
                    <a:pt x="334859" y="233676"/>
                    <a:pt x="320979" y="259104"/>
                  </a:cubicBezTo>
                  <a:cubicBezTo>
                    <a:pt x="305452" y="286363"/>
                    <a:pt x="283059" y="309070"/>
                    <a:pt x="256021" y="324987"/>
                  </a:cubicBezTo>
                  <a:cubicBezTo>
                    <a:pt x="230149" y="341809"/>
                    <a:pt x="200391" y="351747"/>
                    <a:pt x="169596" y="353857"/>
                  </a:cubicBezTo>
                  <a:cubicBezTo>
                    <a:pt x="141318" y="355337"/>
                    <a:pt x="113188" y="348934"/>
                    <a:pt x="88353" y="335350"/>
                  </a:cubicBezTo>
                  <a:cubicBezTo>
                    <a:pt x="62407" y="321323"/>
                    <a:pt x="40736" y="300539"/>
                    <a:pt x="25616" y="275204"/>
                  </a:cubicBezTo>
                  <a:cubicBezTo>
                    <a:pt x="14068" y="257290"/>
                    <a:pt x="6147" y="237303"/>
                    <a:pt x="2298" y="216354"/>
                  </a:cubicBezTo>
                  <a:cubicBezTo>
                    <a:pt x="-978" y="197255"/>
                    <a:pt x="-15" y="177675"/>
                    <a:pt x="5074" y="158983"/>
                  </a:cubicBezTo>
                  <a:cubicBezTo>
                    <a:pt x="10644" y="139625"/>
                    <a:pt x="20231" y="121657"/>
                    <a:pt x="33203" y="106240"/>
                  </a:cubicBezTo>
                  <a:cubicBezTo>
                    <a:pt x="48138" y="88529"/>
                    <a:pt x="65904" y="73410"/>
                    <a:pt x="85762" y="61454"/>
                  </a:cubicBezTo>
                  <a:cubicBezTo>
                    <a:pt x="91610" y="57383"/>
                    <a:pt x="99068" y="56421"/>
                    <a:pt x="105749" y="58864"/>
                  </a:cubicBezTo>
                  <a:cubicBezTo>
                    <a:pt x="113595" y="62306"/>
                    <a:pt x="120091" y="68210"/>
                    <a:pt x="124255" y="75704"/>
                  </a:cubicBezTo>
                  <a:lnTo>
                    <a:pt x="237144" y="257253"/>
                  </a:lnTo>
                  <a:lnTo>
                    <a:pt x="196430" y="282606"/>
                  </a:lnTo>
                  <a:lnTo>
                    <a:pt x="97606" y="123637"/>
                  </a:lnTo>
                  <a:lnTo>
                    <a:pt x="111671" y="127338"/>
                  </a:lnTo>
                  <a:cubicBezTo>
                    <a:pt x="96532" y="136184"/>
                    <a:pt x="83374" y="148009"/>
                    <a:pt x="72992" y="162129"/>
                  </a:cubicBezTo>
                  <a:cubicBezTo>
                    <a:pt x="64739" y="173382"/>
                    <a:pt x="60093" y="186873"/>
                    <a:pt x="59667" y="200808"/>
                  </a:cubicBezTo>
                  <a:cubicBezTo>
                    <a:pt x="59871" y="215706"/>
                    <a:pt x="64368" y="230234"/>
                    <a:pt x="72622" y="242633"/>
                  </a:cubicBezTo>
                  <a:cubicBezTo>
                    <a:pt x="81302" y="257272"/>
                    <a:pt x="94200" y="268949"/>
                    <a:pt x="109635" y="276130"/>
                  </a:cubicBezTo>
                  <a:cubicBezTo>
                    <a:pt x="124273" y="282847"/>
                    <a:pt x="140596" y="284975"/>
                    <a:pt x="156456" y="282237"/>
                  </a:cubicBezTo>
                  <a:cubicBezTo>
                    <a:pt x="175444" y="279017"/>
                    <a:pt x="193581" y="271965"/>
                    <a:pt x="209755" y="261510"/>
                  </a:cubicBezTo>
                  <a:lnTo>
                    <a:pt x="213826" y="258919"/>
                  </a:lnTo>
                  <a:cubicBezTo>
                    <a:pt x="239995" y="245297"/>
                    <a:pt x="259889" y="222091"/>
                    <a:pt x="269346" y="194146"/>
                  </a:cubicBezTo>
                  <a:cubicBezTo>
                    <a:pt x="275027" y="166793"/>
                    <a:pt x="268920" y="138294"/>
                    <a:pt x="252505" y="115679"/>
                  </a:cubicBezTo>
                  <a:cubicBezTo>
                    <a:pt x="245417" y="104630"/>
                    <a:pt x="237311" y="94285"/>
                    <a:pt x="228261" y="84772"/>
                  </a:cubicBezTo>
                  <a:cubicBezTo>
                    <a:pt x="218231" y="74113"/>
                    <a:pt x="206627" y="65063"/>
                    <a:pt x="193839" y="57939"/>
                  </a:cubicBezTo>
                  <a:cubicBezTo>
                    <a:pt x="186104" y="54163"/>
                    <a:pt x="179645" y="48185"/>
                    <a:pt x="175333" y="40727"/>
                  </a:cubicBezTo>
                  <a:cubicBezTo>
                    <a:pt x="172224" y="35083"/>
                    <a:pt x="171373" y="28476"/>
                    <a:pt x="172927" y="22221"/>
                  </a:cubicBezTo>
                  <a:cubicBezTo>
                    <a:pt x="174482" y="16243"/>
                    <a:pt x="177924" y="10932"/>
                    <a:pt x="182736" y="7046"/>
                  </a:cubicBezTo>
                  <a:cubicBezTo>
                    <a:pt x="188047" y="2826"/>
                    <a:pt x="194487" y="328"/>
                    <a:pt x="201242" y="-172"/>
                  </a:cubicBezTo>
                  <a:cubicBezTo>
                    <a:pt x="209496" y="-708"/>
                    <a:pt x="217713" y="1160"/>
                    <a:pt x="224930" y="5195"/>
                  </a:cubicBezTo>
                  <a:cubicBezTo>
                    <a:pt x="242327" y="13837"/>
                    <a:pt x="258168" y="25348"/>
                    <a:pt x="271752" y="39247"/>
                  </a:cubicBezTo>
                  <a:cubicBezTo>
                    <a:pt x="284651" y="52609"/>
                    <a:pt x="296013" y="67395"/>
                    <a:pt x="305618" y="832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8" name="Google Shape;768;g27bd8fd2756_0_1934"/>
            <p:cNvSpPr/>
            <p:nvPr/>
          </p:nvSpPr>
          <p:spPr>
            <a:xfrm>
              <a:off x="2249666" y="8783848"/>
              <a:ext cx="390099" cy="398468"/>
            </a:xfrm>
            <a:custGeom>
              <a:avLst/>
              <a:gdLst/>
              <a:ahLst/>
              <a:cxnLst/>
              <a:rect l="l" t="t" r="r" b="b"/>
              <a:pathLst>
                <a:path w="390099" h="398468" extrusionOk="0">
                  <a:moveTo>
                    <a:pt x="384796" y="223523"/>
                  </a:moveTo>
                  <a:cubicBezTo>
                    <a:pt x="390663" y="233275"/>
                    <a:pt x="392069" y="245045"/>
                    <a:pt x="388683" y="255909"/>
                  </a:cubicBezTo>
                  <a:cubicBezTo>
                    <a:pt x="384370" y="266642"/>
                    <a:pt x="375895" y="275193"/>
                    <a:pt x="365180" y="279597"/>
                  </a:cubicBezTo>
                  <a:lnTo>
                    <a:pt x="139956" y="392302"/>
                  </a:lnTo>
                  <a:cubicBezTo>
                    <a:pt x="130073" y="398112"/>
                    <a:pt x="118266" y="399723"/>
                    <a:pt x="107200" y="396743"/>
                  </a:cubicBezTo>
                  <a:cubicBezTo>
                    <a:pt x="96873" y="392819"/>
                    <a:pt x="88601" y="384861"/>
                    <a:pt x="84252" y="374720"/>
                  </a:cubicBezTo>
                  <a:cubicBezTo>
                    <a:pt x="78737" y="365134"/>
                    <a:pt x="77330" y="353715"/>
                    <a:pt x="80365" y="343074"/>
                  </a:cubicBezTo>
                  <a:cubicBezTo>
                    <a:pt x="84622" y="332396"/>
                    <a:pt x="93042" y="323920"/>
                    <a:pt x="103683" y="319571"/>
                  </a:cubicBezTo>
                  <a:lnTo>
                    <a:pt x="144213" y="299399"/>
                  </a:lnTo>
                  <a:lnTo>
                    <a:pt x="132553" y="313279"/>
                  </a:lnTo>
                  <a:cubicBezTo>
                    <a:pt x="108495" y="315499"/>
                    <a:pt x="84381" y="309559"/>
                    <a:pt x="64080" y="296438"/>
                  </a:cubicBezTo>
                  <a:cubicBezTo>
                    <a:pt x="43315" y="282724"/>
                    <a:pt x="26770" y="263496"/>
                    <a:pt x="16333" y="240919"/>
                  </a:cubicBezTo>
                  <a:cubicBezTo>
                    <a:pt x="5451" y="221228"/>
                    <a:pt x="-27" y="199020"/>
                    <a:pt x="418" y="176516"/>
                  </a:cubicBezTo>
                  <a:cubicBezTo>
                    <a:pt x="1898" y="156603"/>
                    <a:pt x="9893" y="137745"/>
                    <a:pt x="23180" y="122848"/>
                  </a:cubicBezTo>
                  <a:cubicBezTo>
                    <a:pt x="40354" y="103878"/>
                    <a:pt x="61193" y="88592"/>
                    <a:pt x="84436" y="77877"/>
                  </a:cubicBezTo>
                  <a:lnTo>
                    <a:pt x="228602" y="5702"/>
                  </a:lnTo>
                  <a:cubicBezTo>
                    <a:pt x="238632" y="-73"/>
                    <a:pt x="250513" y="-1738"/>
                    <a:pt x="261729" y="1075"/>
                  </a:cubicBezTo>
                  <a:cubicBezTo>
                    <a:pt x="272388" y="4962"/>
                    <a:pt x="280920" y="13160"/>
                    <a:pt x="285232" y="23652"/>
                  </a:cubicBezTo>
                  <a:cubicBezTo>
                    <a:pt x="291080" y="33461"/>
                    <a:pt x="292560" y="45268"/>
                    <a:pt x="289303" y="56224"/>
                  </a:cubicBezTo>
                  <a:cubicBezTo>
                    <a:pt x="285065" y="67051"/>
                    <a:pt x="276663" y="75712"/>
                    <a:pt x="265985" y="80282"/>
                  </a:cubicBezTo>
                  <a:lnTo>
                    <a:pt x="125336" y="150607"/>
                  </a:lnTo>
                  <a:cubicBezTo>
                    <a:pt x="107218" y="157769"/>
                    <a:pt x="92043" y="170798"/>
                    <a:pt x="82216" y="187620"/>
                  </a:cubicBezTo>
                  <a:cubicBezTo>
                    <a:pt x="76516" y="203277"/>
                    <a:pt x="78144" y="220672"/>
                    <a:pt x="86657" y="234997"/>
                  </a:cubicBezTo>
                  <a:cubicBezTo>
                    <a:pt x="95522" y="254965"/>
                    <a:pt x="112493" y="270178"/>
                    <a:pt x="133294" y="276821"/>
                  </a:cubicBezTo>
                  <a:cubicBezTo>
                    <a:pt x="154909" y="282706"/>
                    <a:pt x="177987" y="279837"/>
                    <a:pt x="197511" y="268863"/>
                  </a:cubicBezTo>
                  <a:lnTo>
                    <a:pt x="327056" y="203536"/>
                  </a:lnTo>
                  <a:cubicBezTo>
                    <a:pt x="343490" y="191358"/>
                    <a:pt x="366660" y="194819"/>
                    <a:pt x="378837" y="211235"/>
                  </a:cubicBezTo>
                  <a:cubicBezTo>
                    <a:pt x="381558" y="214935"/>
                    <a:pt x="383593" y="219100"/>
                    <a:pt x="384796" y="22352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69" name="Google Shape;769;g27bd8fd2756_0_1934"/>
            <p:cNvSpPr/>
            <p:nvPr/>
          </p:nvSpPr>
          <p:spPr>
            <a:xfrm>
              <a:off x="1936902" y="8423123"/>
              <a:ext cx="515901" cy="374772"/>
            </a:xfrm>
            <a:custGeom>
              <a:avLst/>
              <a:gdLst/>
              <a:ahLst/>
              <a:cxnLst/>
              <a:rect l="l" t="t" r="r" b="b"/>
              <a:pathLst>
                <a:path w="515901" h="374772" extrusionOk="0">
                  <a:moveTo>
                    <a:pt x="506203" y="163968"/>
                  </a:moveTo>
                  <a:cubicBezTo>
                    <a:pt x="516215" y="188470"/>
                    <a:pt x="518843" y="215342"/>
                    <a:pt x="513791" y="241325"/>
                  </a:cubicBezTo>
                  <a:cubicBezTo>
                    <a:pt x="508295" y="267122"/>
                    <a:pt x="495451" y="290793"/>
                    <a:pt x="476778" y="309428"/>
                  </a:cubicBezTo>
                  <a:cubicBezTo>
                    <a:pt x="454756" y="331378"/>
                    <a:pt x="428143" y="348181"/>
                    <a:pt x="398866" y="358656"/>
                  </a:cubicBezTo>
                  <a:cubicBezTo>
                    <a:pt x="370200" y="370574"/>
                    <a:pt x="339201" y="375904"/>
                    <a:pt x="308184" y="374201"/>
                  </a:cubicBezTo>
                  <a:cubicBezTo>
                    <a:pt x="282072" y="372572"/>
                    <a:pt x="256977" y="363504"/>
                    <a:pt x="235824" y="348107"/>
                  </a:cubicBezTo>
                  <a:cubicBezTo>
                    <a:pt x="214727" y="332118"/>
                    <a:pt x="198663" y="310410"/>
                    <a:pt x="189558" y="285555"/>
                  </a:cubicBezTo>
                  <a:cubicBezTo>
                    <a:pt x="180009" y="262089"/>
                    <a:pt x="177677" y="236310"/>
                    <a:pt x="182896" y="211530"/>
                  </a:cubicBezTo>
                  <a:cubicBezTo>
                    <a:pt x="187356" y="189099"/>
                    <a:pt x="199533" y="168928"/>
                    <a:pt x="217318" y="154530"/>
                  </a:cubicBezTo>
                  <a:lnTo>
                    <a:pt x="219909" y="161377"/>
                  </a:lnTo>
                  <a:lnTo>
                    <a:pt x="58163" y="223374"/>
                  </a:lnTo>
                  <a:cubicBezTo>
                    <a:pt x="47817" y="228277"/>
                    <a:pt x="35917" y="228741"/>
                    <a:pt x="25221" y="224669"/>
                  </a:cubicBezTo>
                  <a:cubicBezTo>
                    <a:pt x="15172" y="219580"/>
                    <a:pt x="7621" y="210641"/>
                    <a:pt x="4309" y="199871"/>
                  </a:cubicBezTo>
                  <a:cubicBezTo>
                    <a:pt x="-411" y="189544"/>
                    <a:pt x="-892" y="177773"/>
                    <a:pt x="3013" y="167114"/>
                  </a:cubicBezTo>
                  <a:cubicBezTo>
                    <a:pt x="8121" y="156750"/>
                    <a:pt x="17300" y="148978"/>
                    <a:pt x="28367" y="145647"/>
                  </a:cubicBezTo>
                  <a:lnTo>
                    <a:pt x="398496" y="3887"/>
                  </a:lnTo>
                  <a:cubicBezTo>
                    <a:pt x="408952" y="-1073"/>
                    <a:pt x="420962" y="-1610"/>
                    <a:pt x="431807" y="2407"/>
                  </a:cubicBezTo>
                  <a:cubicBezTo>
                    <a:pt x="442005" y="7310"/>
                    <a:pt x="449703" y="16230"/>
                    <a:pt x="453090" y="27020"/>
                  </a:cubicBezTo>
                  <a:cubicBezTo>
                    <a:pt x="457513" y="37421"/>
                    <a:pt x="457513" y="49191"/>
                    <a:pt x="453090" y="59591"/>
                  </a:cubicBezTo>
                  <a:cubicBezTo>
                    <a:pt x="447649" y="69807"/>
                    <a:pt x="438414" y="77451"/>
                    <a:pt x="427366" y="80874"/>
                  </a:cubicBezTo>
                  <a:lnTo>
                    <a:pt x="378694" y="99381"/>
                  </a:lnTo>
                  <a:lnTo>
                    <a:pt x="394794" y="85316"/>
                  </a:lnTo>
                  <a:cubicBezTo>
                    <a:pt x="418390" y="83316"/>
                    <a:pt x="441912" y="89887"/>
                    <a:pt x="461048" y="103822"/>
                  </a:cubicBezTo>
                  <a:cubicBezTo>
                    <a:pt x="481886" y="118794"/>
                    <a:pt x="497653" y="139780"/>
                    <a:pt x="506203" y="163968"/>
                  </a:cubicBezTo>
                  <a:close/>
                  <a:moveTo>
                    <a:pt x="438840" y="163968"/>
                  </a:moveTo>
                  <a:cubicBezTo>
                    <a:pt x="433825" y="149218"/>
                    <a:pt x="424461" y="136319"/>
                    <a:pt x="412006" y="126955"/>
                  </a:cubicBezTo>
                  <a:cubicBezTo>
                    <a:pt x="399218" y="117905"/>
                    <a:pt x="383987" y="112945"/>
                    <a:pt x="368330" y="112705"/>
                  </a:cubicBezTo>
                  <a:cubicBezTo>
                    <a:pt x="348196" y="112391"/>
                    <a:pt x="328208" y="116296"/>
                    <a:pt x="309665" y="124179"/>
                  </a:cubicBezTo>
                  <a:cubicBezTo>
                    <a:pt x="282423" y="132377"/>
                    <a:pt x="258939" y="149940"/>
                    <a:pt x="243412" y="173776"/>
                  </a:cubicBezTo>
                  <a:cubicBezTo>
                    <a:pt x="232438" y="194004"/>
                    <a:pt x="231346" y="218154"/>
                    <a:pt x="240451" y="239289"/>
                  </a:cubicBezTo>
                  <a:cubicBezTo>
                    <a:pt x="245503" y="253631"/>
                    <a:pt x="254645" y="266160"/>
                    <a:pt x="266730" y="275377"/>
                  </a:cubicBezTo>
                  <a:cubicBezTo>
                    <a:pt x="279388" y="284556"/>
                    <a:pt x="294582" y="289590"/>
                    <a:pt x="310220" y="289812"/>
                  </a:cubicBezTo>
                  <a:cubicBezTo>
                    <a:pt x="330355" y="290127"/>
                    <a:pt x="350342" y="286222"/>
                    <a:pt x="368885" y="278338"/>
                  </a:cubicBezTo>
                  <a:cubicBezTo>
                    <a:pt x="396090" y="270065"/>
                    <a:pt x="419537" y="252503"/>
                    <a:pt x="435139" y="228741"/>
                  </a:cubicBezTo>
                  <a:cubicBezTo>
                    <a:pt x="445984" y="209124"/>
                    <a:pt x="447334" y="185639"/>
                    <a:pt x="438840" y="1648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0" name="Google Shape;770;g27bd8fd2756_0_1934"/>
            <p:cNvSpPr/>
            <p:nvPr/>
          </p:nvSpPr>
          <p:spPr>
            <a:xfrm>
              <a:off x="1980316" y="8074142"/>
              <a:ext cx="338284" cy="336982"/>
            </a:xfrm>
            <a:custGeom>
              <a:avLst/>
              <a:gdLst/>
              <a:ahLst/>
              <a:cxnLst/>
              <a:rect l="l" t="t" r="r" b="b"/>
              <a:pathLst>
                <a:path w="338284" h="336982" extrusionOk="0">
                  <a:moveTo>
                    <a:pt x="329544" y="111542"/>
                  </a:moveTo>
                  <a:cubicBezTo>
                    <a:pt x="339315" y="143040"/>
                    <a:pt x="341277" y="176444"/>
                    <a:pt x="335281" y="208886"/>
                  </a:cubicBezTo>
                  <a:cubicBezTo>
                    <a:pt x="329673" y="237330"/>
                    <a:pt x="315775" y="263480"/>
                    <a:pt x="295307" y="284022"/>
                  </a:cubicBezTo>
                  <a:cubicBezTo>
                    <a:pt x="272859" y="305897"/>
                    <a:pt x="245025" y="321405"/>
                    <a:pt x="214619" y="328993"/>
                  </a:cubicBezTo>
                  <a:cubicBezTo>
                    <a:pt x="185064" y="337931"/>
                    <a:pt x="153714" y="339134"/>
                    <a:pt x="123567" y="332509"/>
                  </a:cubicBezTo>
                  <a:cubicBezTo>
                    <a:pt x="96066" y="326198"/>
                    <a:pt x="70842" y="312429"/>
                    <a:pt x="50651" y="292719"/>
                  </a:cubicBezTo>
                  <a:cubicBezTo>
                    <a:pt x="29573" y="272012"/>
                    <a:pt x="14471" y="245991"/>
                    <a:pt x="6976" y="217398"/>
                  </a:cubicBezTo>
                  <a:cubicBezTo>
                    <a:pt x="1035" y="196931"/>
                    <a:pt x="-907" y="175500"/>
                    <a:pt x="1239" y="154292"/>
                  </a:cubicBezTo>
                  <a:cubicBezTo>
                    <a:pt x="3441" y="135045"/>
                    <a:pt x="9752" y="116484"/>
                    <a:pt x="19746" y="99883"/>
                  </a:cubicBezTo>
                  <a:cubicBezTo>
                    <a:pt x="30628" y="82930"/>
                    <a:pt x="44859" y="68385"/>
                    <a:pt x="61571" y="57133"/>
                  </a:cubicBezTo>
                  <a:cubicBezTo>
                    <a:pt x="80817" y="44308"/>
                    <a:pt x="102100" y="34796"/>
                    <a:pt x="124492" y="29003"/>
                  </a:cubicBezTo>
                  <a:cubicBezTo>
                    <a:pt x="131247" y="26689"/>
                    <a:pt x="138687" y="27800"/>
                    <a:pt x="144479" y="31964"/>
                  </a:cubicBezTo>
                  <a:cubicBezTo>
                    <a:pt x="150771" y="37479"/>
                    <a:pt x="155121" y="44882"/>
                    <a:pt x="156879" y="53062"/>
                  </a:cubicBezTo>
                  <a:lnTo>
                    <a:pt x="214249" y="259223"/>
                  </a:lnTo>
                  <a:lnTo>
                    <a:pt x="167983" y="271992"/>
                  </a:lnTo>
                  <a:lnTo>
                    <a:pt x="117830" y="91740"/>
                  </a:lnTo>
                  <a:lnTo>
                    <a:pt x="130229" y="99328"/>
                  </a:lnTo>
                  <a:cubicBezTo>
                    <a:pt x="113185" y="103492"/>
                    <a:pt x="97195" y="111116"/>
                    <a:pt x="83223" y="121720"/>
                  </a:cubicBezTo>
                  <a:cubicBezTo>
                    <a:pt x="72193" y="130271"/>
                    <a:pt x="64013" y="141948"/>
                    <a:pt x="59720" y="155217"/>
                  </a:cubicBezTo>
                  <a:cubicBezTo>
                    <a:pt x="55574" y="169485"/>
                    <a:pt x="55574" y="184623"/>
                    <a:pt x="59720" y="198892"/>
                  </a:cubicBezTo>
                  <a:cubicBezTo>
                    <a:pt x="63810" y="215215"/>
                    <a:pt x="72637" y="229946"/>
                    <a:pt x="85074" y="241272"/>
                  </a:cubicBezTo>
                  <a:cubicBezTo>
                    <a:pt x="97362" y="251580"/>
                    <a:pt x="112445" y="258002"/>
                    <a:pt x="128379" y="259779"/>
                  </a:cubicBezTo>
                  <a:cubicBezTo>
                    <a:pt x="147533" y="262055"/>
                    <a:pt x="166946" y="260278"/>
                    <a:pt x="185379" y="254596"/>
                  </a:cubicBezTo>
                  <a:lnTo>
                    <a:pt x="190005" y="253301"/>
                  </a:lnTo>
                  <a:cubicBezTo>
                    <a:pt x="218986" y="247676"/>
                    <a:pt x="244673" y="231019"/>
                    <a:pt x="261625" y="206850"/>
                  </a:cubicBezTo>
                  <a:cubicBezTo>
                    <a:pt x="274691" y="182126"/>
                    <a:pt x="276763" y="153051"/>
                    <a:pt x="267362" y="126717"/>
                  </a:cubicBezTo>
                  <a:cubicBezTo>
                    <a:pt x="263698" y="113930"/>
                    <a:pt x="258812" y="101530"/>
                    <a:pt x="252742" y="89704"/>
                  </a:cubicBezTo>
                  <a:cubicBezTo>
                    <a:pt x="246117" y="76712"/>
                    <a:pt x="237566" y="64794"/>
                    <a:pt x="227388" y="54356"/>
                  </a:cubicBezTo>
                  <a:cubicBezTo>
                    <a:pt x="220744" y="48639"/>
                    <a:pt x="216025" y="41014"/>
                    <a:pt x="213878" y="32519"/>
                  </a:cubicBezTo>
                  <a:cubicBezTo>
                    <a:pt x="212601" y="26190"/>
                    <a:pt x="213656" y="19621"/>
                    <a:pt x="216839" y="14012"/>
                  </a:cubicBezTo>
                  <a:cubicBezTo>
                    <a:pt x="220041" y="8776"/>
                    <a:pt x="224742" y="4649"/>
                    <a:pt x="230349" y="2169"/>
                  </a:cubicBezTo>
                  <a:cubicBezTo>
                    <a:pt x="236697" y="-349"/>
                    <a:pt x="243655" y="-922"/>
                    <a:pt x="250336" y="503"/>
                  </a:cubicBezTo>
                  <a:cubicBezTo>
                    <a:pt x="258368" y="2335"/>
                    <a:pt x="265752" y="6370"/>
                    <a:pt x="271618" y="12162"/>
                  </a:cubicBezTo>
                  <a:cubicBezTo>
                    <a:pt x="285813" y="25394"/>
                    <a:pt x="297694" y="40902"/>
                    <a:pt x="306781" y="58058"/>
                  </a:cubicBezTo>
                  <a:cubicBezTo>
                    <a:pt x="316423" y="74936"/>
                    <a:pt x="324066" y="92887"/>
                    <a:pt x="329544" y="111542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1" name="Google Shape;771;g27bd8fd2756_0_1934"/>
            <p:cNvSpPr/>
            <p:nvPr/>
          </p:nvSpPr>
          <p:spPr>
            <a:xfrm>
              <a:off x="1893265" y="7845986"/>
              <a:ext cx="361748" cy="213100"/>
            </a:xfrm>
            <a:custGeom>
              <a:avLst/>
              <a:gdLst/>
              <a:ahLst/>
              <a:cxnLst/>
              <a:rect l="l" t="t" r="r" b="b"/>
              <a:pathLst>
                <a:path w="361748" h="213100" extrusionOk="0">
                  <a:moveTo>
                    <a:pt x="360705" y="112625"/>
                  </a:moveTo>
                  <a:cubicBezTo>
                    <a:pt x="363703" y="123915"/>
                    <a:pt x="361963" y="135943"/>
                    <a:pt x="355893" y="145937"/>
                  </a:cubicBezTo>
                  <a:cubicBezTo>
                    <a:pt x="348916" y="155190"/>
                    <a:pt x="338516" y="161260"/>
                    <a:pt x="327023" y="162778"/>
                  </a:cubicBezTo>
                  <a:lnTo>
                    <a:pt x="79962" y="211264"/>
                  </a:lnTo>
                  <a:cubicBezTo>
                    <a:pt x="68914" y="214374"/>
                    <a:pt x="57088" y="212838"/>
                    <a:pt x="47206" y="207008"/>
                  </a:cubicBezTo>
                  <a:cubicBezTo>
                    <a:pt x="38304" y="200457"/>
                    <a:pt x="32419" y="190575"/>
                    <a:pt x="30920" y="179618"/>
                  </a:cubicBezTo>
                  <a:cubicBezTo>
                    <a:pt x="28163" y="168940"/>
                    <a:pt x="29828" y="157595"/>
                    <a:pt x="35547" y="148158"/>
                  </a:cubicBezTo>
                  <a:cubicBezTo>
                    <a:pt x="42524" y="139033"/>
                    <a:pt x="52850" y="133038"/>
                    <a:pt x="64232" y="131502"/>
                  </a:cubicBezTo>
                  <a:lnTo>
                    <a:pt x="105501" y="123544"/>
                  </a:lnTo>
                  <a:lnTo>
                    <a:pt x="106796" y="130021"/>
                  </a:lnTo>
                  <a:cubicBezTo>
                    <a:pt x="82405" y="130188"/>
                    <a:pt x="58754" y="121582"/>
                    <a:pt x="40173" y="105777"/>
                  </a:cubicBezTo>
                  <a:cubicBezTo>
                    <a:pt x="21426" y="87697"/>
                    <a:pt x="8194" y="64656"/>
                    <a:pt x="2050" y="39340"/>
                  </a:cubicBezTo>
                  <a:cubicBezTo>
                    <a:pt x="-819" y="31623"/>
                    <a:pt x="70" y="22999"/>
                    <a:pt x="4456" y="16022"/>
                  </a:cubicBezTo>
                  <a:cubicBezTo>
                    <a:pt x="10304" y="8638"/>
                    <a:pt x="18558" y="3530"/>
                    <a:pt x="27774" y="1586"/>
                  </a:cubicBezTo>
                  <a:cubicBezTo>
                    <a:pt x="37009" y="-1542"/>
                    <a:pt x="47150" y="-672"/>
                    <a:pt x="55718" y="3992"/>
                  </a:cubicBezTo>
                  <a:cubicBezTo>
                    <a:pt x="64398" y="9470"/>
                    <a:pt x="70616" y="18094"/>
                    <a:pt x="73115" y="28050"/>
                  </a:cubicBezTo>
                  <a:lnTo>
                    <a:pt x="77186" y="42115"/>
                  </a:lnTo>
                  <a:cubicBezTo>
                    <a:pt x="82516" y="64453"/>
                    <a:pt x="95637" y="84125"/>
                    <a:pt x="114199" y="97635"/>
                  </a:cubicBezTo>
                  <a:cubicBezTo>
                    <a:pt x="132798" y="108739"/>
                    <a:pt x="155043" y="111922"/>
                    <a:pt x="176010" y="106518"/>
                  </a:cubicBezTo>
                  <a:lnTo>
                    <a:pt x="311292" y="79869"/>
                  </a:lnTo>
                  <a:cubicBezTo>
                    <a:pt x="322489" y="76945"/>
                    <a:pt x="334389" y="78536"/>
                    <a:pt x="344419" y="84310"/>
                  </a:cubicBezTo>
                  <a:cubicBezTo>
                    <a:pt x="353450" y="91158"/>
                    <a:pt x="359317" y="101373"/>
                    <a:pt x="360705" y="11262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2" name="Google Shape;772;g27bd8fd2756_0_1934"/>
            <p:cNvSpPr/>
            <p:nvPr/>
          </p:nvSpPr>
          <p:spPr>
            <a:xfrm>
              <a:off x="6777485" y="10349718"/>
              <a:ext cx="310533" cy="334045"/>
            </a:xfrm>
            <a:custGeom>
              <a:avLst/>
              <a:gdLst/>
              <a:ahLst/>
              <a:cxnLst/>
              <a:rect l="l" t="t" r="r" b="b"/>
              <a:pathLst>
                <a:path w="310533" h="334045" extrusionOk="0">
                  <a:moveTo>
                    <a:pt x="212284" y="1221"/>
                  </a:moveTo>
                  <a:cubicBezTo>
                    <a:pt x="220150" y="-1351"/>
                    <a:pt x="228737" y="-556"/>
                    <a:pt x="235973" y="3442"/>
                  </a:cubicBezTo>
                  <a:cubicBezTo>
                    <a:pt x="242802" y="7995"/>
                    <a:pt x="247484" y="15156"/>
                    <a:pt x="248927" y="23244"/>
                  </a:cubicBezTo>
                  <a:lnTo>
                    <a:pt x="309443" y="268639"/>
                  </a:lnTo>
                  <a:cubicBezTo>
                    <a:pt x="311979" y="276486"/>
                    <a:pt x="311238" y="285018"/>
                    <a:pt x="307408" y="292327"/>
                  </a:cubicBezTo>
                  <a:cubicBezTo>
                    <a:pt x="302725" y="299119"/>
                    <a:pt x="295545" y="303783"/>
                    <a:pt x="287421" y="305282"/>
                  </a:cubicBezTo>
                  <a:lnTo>
                    <a:pt x="203771" y="325824"/>
                  </a:lnTo>
                  <a:cubicBezTo>
                    <a:pt x="161521" y="339204"/>
                    <a:pt x="115736" y="335613"/>
                    <a:pt x="76077" y="315831"/>
                  </a:cubicBezTo>
                  <a:cubicBezTo>
                    <a:pt x="39527" y="293049"/>
                    <a:pt x="14321" y="255870"/>
                    <a:pt x="6678" y="213489"/>
                  </a:cubicBezTo>
                  <a:cubicBezTo>
                    <a:pt x="904" y="191468"/>
                    <a:pt x="-910" y="168593"/>
                    <a:pt x="1311" y="145942"/>
                  </a:cubicBezTo>
                  <a:cubicBezTo>
                    <a:pt x="3069" y="126250"/>
                    <a:pt x="9398" y="107226"/>
                    <a:pt x="19817" y="90422"/>
                  </a:cubicBezTo>
                  <a:cubicBezTo>
                    <a:pt x="30773" y="73415"/>
                    <a:pt x="45375" y="59072"/>
                    <a:pt x="62567" y="48412"/>
                  </a:cubicBezTo>
                  <a:cubicBezTo>
                    <a:pt x="82702" y="35883"/>
                    <a:pt x="104781" y="26815"/>
                    <a:pt x="127895" y="21578"/>
                  </a:cubicBezTo>
                  <a:close/>
                  <a:moveTo>
                    <a:pt x="197664" y="53409"/>
                  </a:moveTo>
                  <a:lnTo>
                    <a:pt x="143440" y="66733"/>
                  </a:lnTo>
                  <a:cubicBezTo>
                    <a:pt x="127617" y="70472"/>
                    <a:pt x="112498" y="76708"/>
                    <a:pt x="98655" y="85240"/>
                  </a:cubicBezTo>
                  <a:cubicBezTo>
                    <a:pt x="87347" y="92254"/>
                    <a:pt x="77835" y="101822"/>
                    <a:pt x="70895" y="113185"/>
                  </a:cubicBezTo>
                  <a:cubicBezTo>
                    <a:pt x="64011" y="124771"/>
                    <a:pt x="60069" y="137854"/>
                    <a:pt x="59421" y="151308"/>
                  </a:cubicBezTo>
                  <a:cubicBezTo>
                    <a:pt x="58588" y="167576"/>
                    <a:pt x="60273" y="183862"/>
                    <a:pt x="64418" y="199610"/>
                  </a:cubicBezTo>
                  <a:cubicBezTo>
                    <a:pt x="69045" y="229535"/>
                    <a:pt x="85682" y="256277"/>
                    <a:pt x="110499" y="273635"/>
                  </a:cubicBezTo>
                  <a:cubicBezTo>
                    <a:pt x="136926" y="287275"/>
                    <a:pt x="167739" y="289737"/>
                    <a:pt x="195999" y="280484"/>
                  </a:cubicBezTo>
                  <a:lnTo>
                    <a:pt x="250223" y="266973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3" name="Google Shape;773;g27bd8fd2756_0_1934"/>
            <p:cNvSpPr/>
            <p:nvPr/>
          </p:nvSpPr>
          <p:spPr>
            <a:xfrm>
              <a:off x="6336650" y="10429407"/>
              <a:ext cx="305511" cy="333575"/>
            </a:xfrm>
            <a:custGeom>
              <a:avLst/>
              <a:gdLst/>
              <a:ahLst/>
              <a:cxnLst/>
              <a:rect l="l" t="t" r="r" b="b"/>
              <a:pathLst>
                <a:path w="305511" h="333575" extrusionOk="0">
                  <a:moveTo>
                    <a:pt x="277807" y="184"/>
                  </a:moveTo>
                  <a:cubicBezTo>
                    <a:pt x="283822" y="-927"/>
                    <a:pt x="290021" y="54"/>
                    <a:pt x="295388" y="2960"/>
                  </a:cubicBezTo>
                  <a:cubicBezTo>
                    <a:pt x="299904" y="5625"/>
                    <a:pt x="303217" y="9936"/>
                    <a:pt x="304641" y="14989"/>
                  </a:cubicBezTo>
                  <a:cubicBezTo>
                    <a:pt x="306326" y="21041"/>
                    <a:pt x="306326" y="27444"/>
                    <a:pt x="304641" y="33495"/>
                  </a:cubicBezTo>
                  <a:lnTo>
                    <a:pt x="218957" y="305355"/>
                  </a:lnTo>
                  <a:cubicBezTo>
                    <a:pt x="217050" y="312979"/>
                    <a:pt x="212998" y="319919"/>
                    <a:pt x="207298" y="325342"/>
                  </a:cubicBezTo>
                  <a:cubicBezTo>
                    <a:pt x="202153" y="329913"/>
                    <a:pt x="195657" y="332633"/>
                    <a:pt x="188791" y="333114"/>
                  </a:cubicBezTo>
                  <a:cubicBezTo>
                    <a:pt x="182425" y="333818"/>
                    <a:pt x="176003" y="332652"/>
                    <a:pt x="170285" y="329783"/>
                  </a:cubicBezTo>
                  <a:cubicBezTo>
                    <a:pt x="163437" y="325897"/>
                    <a:pt x="157848" y="320104"/>
                    <a:pt x="154184" y="313127"/>
                  </a:cubicBezTo>
                  <a:lnTo>
                    <a:pt x="6133" y="69212"/>
                  </a:lnTo>
                  <a:cubicBezTo>
                    <a:pt x="2376" y="63771"/>
                    <a:pt x="377" y="57313"/>
                    <a:pt x="395" y="50706"/>
                  </a:cubicBezTo>
                  <a:cubicBezTo>
                    <a:pt x="303" y="45450"/>
                    <a:pt x="2468" y="40398"/>
                    <a:pt x="6318" y="36826"/>
                  </a:cubicBezTo>
                  <a:cubicBezTo>
                    <a:pt x="10648" y="32885"/>
                    <a:pt x="16200" y="30535"/>
                    <a:pt x="22048" y="30164"/>
                  </a:cubicBezTo>
                  <a:cubicBezTo>
                    <a:pt x="28932" y="28906"/>
                    <a:pt x="36057" y="30219"/>
                    <a:pt x="42035" y="33866"/>
                  </a:cubicBezTo>
                  <a:cubicBezTo>
                    <a:pt x="47994" y="38325"/>
                    <a:pt x="52861" y="44081"/>
                    <a:pt x="56285" y="50706"/>
                  </a:cubicBezTo>
                  <a:lnTo>
                    <a:pt x="93298" y="113814"/>
                  </a:lnTo>
                  <a:lnTo>
                    <a:pt x="67574" y="101229"/>
                  </a:lnTo>
                  <a:lnTo>
                    <a:pt x="253749" y="79021"/>
                  </a:lnTo>
                  <a:lnTo>
                    <a:pt x="231726" y="97528"/>
                  </a:lnTo>
                  <a:lnTo>
                    <a:pt x="252083" y="27573"/>
                  </a:lnTo>
                  <a:cubicBezTo>
                    <a:pt x="253915" y="20337"/>
                    <a:pt x="257191" y="13527"/>
                    <a:pt x="261707" y="7587"/>
                  </a:cubicBezTo>
                  <a:cubicBezTo>
                    <a:pt x="265982" y="3237"/>
                    <a:pt x="271719" y="610"/>
                    <a:pt x="277807" y="184"/>
                  </a:cubicBezTo>
                  <a:close/>
                  <a:moveTo>
                    <a:pt x="181389" y="268342"/>
                  </a:moveTo>
                  <a:lnTo>
                    <a:pt x="225619" y="114183"/>
                  </a:lnTo>
                  <a:lnTo>
                    <a:pt x="238759" y="126952"/>
                  </a:lnTo>
                  <a:lnTo>
                    <a:pt x="90707" y="144534"/>
                  </a:lnTo>
                  <a:lnTo>
                    <a:pt x="100145" y="128989"/>
                  </a:lnTo>
                  <a:lnTo>
                    <a:pt x="179908" y="268527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4" name="Google Shape;774;g27bd8fd2756_0_1934"/>
            <p:cNvSpPr/>
            <p:nvPr/>
          </p:nvSpPr>
          <p:spPr>
            <a:xfrm>
              <a:off x="5926024" y="10472127"/>
              <a:ext cx="283411" cy="314800"/>
            </a:xfrm>
            <a:custGeom>
              <a:avLst/>
              <a:gdLst/>
              <a:ahLst/>
              <a:cxnLst/>
              <a:rect l="l" t="t" r="r" b="b"/>
              <a:pathLst>
                <a:path w="283411" h="314800" extrusionOk="0">
                  <a:moveTo>
                    <a:pt x="253903" y="1324"/>
                  </a:moveTo>
                  <a:cubicBezTo>
                    <a:pt x="262156" y="953"/>
                    <a:pt x="270207" y="3878"/>
                    <a:pt x="276295" y="9467"/>
                  </a:cubicBezTo>
                  <a:cubicBezTo>
                    <a:pt x="281718" y="15685"/>
                    <a:pt x="284383" y="23828"/>
                    <a:pt x="283698" y="32045"/>
                  </a:cubicBezTo>
                  <a:lnTo>
                    <a:pt x="279441" y="284658"/>
                  </a:lnTo>
                  <a:cubicBezTo>
                    <a:pt x="279941" y="292893"/>
                    <a:pt x="277073" y="300981"/>
                    <a:pt x="271484" y="307051"/>
                  </a:cubicBezTo>
                  <a:cubicBezTo>
                    <a:pt x="265229" y="312417"/>
                    <a:pt x="257123" y="315064"/>
                    <a:pt x="248906" y="314453"/>
                  </a:cubicBezTo>
                  <a:lnTo>
                    <a:pt x="162666" y="312973"/>
                  </a:lnTo>
                  <a:cubicBezTo>
                    <a:pt x="118398" y="315138"/>
                    <a:pt x="75038" y="299926"/>
                    <a:pt x="41819" y="270592"/>
                  </a:cubicBezTo>
                  <a:cubicBezTo>
                    <a:pt x="12208" y="239336"/>
                    <a:pt x="-2671" y="196919"/>
                    <a:pt x="919" y="154002"/>
                  </a:cubicBezTo>
                  <a:cubicBezTo>
                    <a:pt x="882" y="131258"/>
                    <a:pt x="4954" y="108680"/>
                    <a:pt x="12949" y="87379"/>
                  </a:cubicBezTo>
                  <a:cubicBezTo>
                    <a:pt x="19907" y="68873"/>
                    <a:pt x="31122" y="52254"/>
                    <a:pt x="45705" y="38893"/>
                  </a:cubicBezTo>
                  <a:cubicBezTo>
                    <a:pt x="60658" y="25346"/>
                    <a:pt x="78424" y="15241"/>
                    <a:pt x="97708" y="9282"/>
                  </a:cubicBezTo>
                  <a:cubicBezTo>
                    <a:pt x="120416" y="2286"/>
                    <a:pt x="144104" y="-897"/>
                    <a:pt x="167847" y="-157"/>
                  </a:cubicBezTo>
                  <a:close/>
                  <a:moveTo>
                    <a:pt x="226513" y="47961"/>
                  </a:moveTo>
                  <a:lnTo>
                    <a:pt x="170994" y="47961"/>
                  </a:lnTo>
                  <a:cubicBezTo>
                    <a:pt x="154801" y="47479"/>
                    <a:pt x="138626" y="49533"/>
                    <a:pt x="123062" y="54067"/>
                  </a:cubicBezTo>
                  <a:cubicBezTo>
                    <a:pt x="110348" y="58064"/>
                    <a:pt x="98707" y="64893"/>
                    <a:pt x="89010" y="74054"/>
                  </a:cubicBezTo>
                  <a:cubicBezTo>
                    <a:pt x="79442" y="83493"/>
                    <a:pt x="72336" y="95114"/>
                    <a:pt x="68283" y="107921"/>
                  </a:cubicBezTo>
                  <a:cubicBezTo>
                    <a:pt x="63323" y="123411"/>
                    <a:pt x="60769" y="139586"/>
                    <a:pt x="60695" y="155852"/>
                  </a:cubicBezTo>
                  <a:cubicBezTo>
                    <a:pt x="57882" y="185796"/>
                    <a:pt x="67210" y="215610"/>
                    <a:pt x="86604" y="238577"/>
                  </a:cubicBezTo>
                  <a:cubicBezTo>
                    <a:pt x="108645" y="258416"/>
                    <a:pt x="137700" y="268612"/>
                    <a:pt x="167292" y="266891"/>
                  </a:cubicBezTo>
                  <a:lnTo>
                    <a:pt x="222812" y="267817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5" name="Google Shape;775;g27bd8fd2756_0_1934"/>
            <p:cNvSpPr/>
            <p:nvPr/>
          </p:nvSpPr>
          <p:spPr>
            <a:xfrm>
              <a:off x="5480304" y="10437184"/>
              <a:ext cx="302444" cy="322645"/>
            </a:xfrm>
            <a:custGeom>
              <a:avLst/>
              <a:gdLst/>
              <a:ahLst/>
              <a:cxnLst/>
              <a:rect l="l" t="t" r="r" b="b"/>
              <a:pathLst>
                <a:path w="302444" h="322645" extrusionOk="0">
                  <a:moveTo>
                    <a:pt x="172561" y="1475"/>
                  </a:moveTo>
                  <a:cubicBezTo>
                    <a:pt x="200117" y="4510"/>
                    <a:pt x="226322" y="14929"/>
                    <a:pt x="248437" y="31641"/>
                  </a:cubicBezTo>
                  <a:cubicBezTo>
                    <a:pt x="269090" y="47723"/>
                    <a:pt x="284654" y="69450"/>
                    <a:pt x="293223" y="94193"/>
                  </a:cubicBezTo>
                  <a:cubicBezTo>
                    <a:pt x="302661" y="122100"/>
                    <a:pt x="305196" y="151877"/>
                    <a:pt x="300625" y="180988"/>
                  </a:cubicBezTo>
                  <a:cubicBezTo>
                    <a:pt x="298294" y="203381"/>
                    <a:pt x="292020" y="225181"/>
                    <a:pt x="282119" y="245390"/>
                  </a:cubicBezTo>
                  <a:cubicBezTo>
                    <a:pt x="273143" y="263230"/>
                    <a:pt x="260540" y="278979"/>
                    <a:pt x="245106" y="291656"/>
                  </a:cubicBezTo>
                  <a:cubicBezTo>
                    <a:pt x="230134" y="303964"/>
                    <a:pt x="212627" y="312809"/>
                    <a:pt x="193843" y="317566"/>
                  </a:cubicBezTo>
                  <a:cubicBezTo>
                    <a:pt x="173264" y="322654"/>
                    <a:pt x="151907" y="323728"/>
                    <a:pt x="130921" y="320711"/>
                  </a:cubicBezTo>
                  <a:cubicBezTo>
                    <a:pt x="103291" y="317714"/>
                    <a:pt x="76957" y="307350"/>
                    <a:pt x="54675" y="290731"/>
                  </a:cubicBezTo>
                  <a:cubicBezTo>
                    <a:pt x="34132" y="274686"/>
                    <a:pt x="18606" y="253107"/>
                    <a:pt x="9889" y="228550"/>
                  </a:cubicBezTo>
                  <a:cubicBezTo>
                    <a:pt x="506" y="200697"/>
                    <a:pt x="-1973" y="170976"/>
                    <a:pt x="2672" y="141940"/>
                  </a:cubicBezTo>
                  <a:cubicBezTo>
                    <a:pt x="5059" y="119509"/>
                    <a:pt x="11333" y="97654"/>
                    <a:pt x="21178" y="77352"/>
                  </a:cubicBezTo>
                  <a:cubicBezTo>
                    <a:pt x="30191" y="59438"/>
                    <a:pt x="42794" y="43559"/>
                    <a:pt x="58191" y="30716"/>
                  </a:cubicBezTo>
                  <a:cubicBezTo>
                    <a:pt x="73163" y="18260"/>
                    <a:pt x="90744" y="9340"/>
                    <a:pt x="109639" y="4621"/>
                  </a:cubicBezTo>
                  <a:cubicBezTo>
                    <a:pt x="130200" y="-560"/>
                    <a:pt x="151593" y="-1633"/>
                    <a:pt x="172561" y="1475"/>
                  </a:cubicBezTo>
                  <a:close/>
                  <a:moveTo>
                    <a:pt x="166084" y="49962"/>
                  </a:moveTo>
                  <a:cubicBezTo>
                    <a:pt x="149021" y="47094"/>
                    <a:pt x="131477" y="49407"/>
                    <a:pt x="115746" y="56624"/>
                  </a:cubicBezTo>
                  <a:cubicBezTo>
                    <a:pt x="100645" y="64212"/>
                    <a:pt x="88134" y="76130"/>
                    <a:pt x="79843" y="90862"/>
                  </a:cubicBezTo>
                  <a:cubicBezTo>
                    <a:pt x="69739" y="108887"/>
                    <a:pt x="63447" y="128782"/>
                    <a:pt x="61337" y="149342"/>
                  </a:cubicBezTo>
                  <a:cubicBezTo>
                    <a:pt x="55674" y="178341"/>
                    <a:pt x="60190" y="208414"/>
                    <a:pt x="74106" y="234472"/>
                  </a:cubicBezTo>
                  <a:cubicBezTo>
                    <a:pt x="87986" y="256031"/>
                    <a:pt x="111249" y="269763"/>
                    <a:pt x="136843" y="271485"/>
                  </a:cubicBezTo>
                  <a:cubicBezTo>
                    <a:pt x="153832" y="274297"/>
                    <a:pt x="171284" y="272039"/>
                    <a:pt x="186996" y="265007"/>
                  </a:cubicBezTo>
                  <a:cubicBezTo>
                    <a:pt x="202134" y="257568"/>
                    <a:pt x="214719" y="245779"/>
                    <a:pt x="223083" y="231141"/>
                  </a:cubicBezTo>
                  <a:cubicBezTo>
                    <a:pt x="233206" y="213059"/>
                    <a:pt x="239498" y="193091"/>
                    <a:pt x="241590" y="172475"/>
                  </a:cubicBezTo>
                  <a:cubicBezTo>
                    <a:pt x="247253" y="143512"/>
                    <a:pt x="242663" y="113495"/>
                    <a:pt x="228635" y="87531"/>
                  </a:cubicBezTo>
                  <a:cubicBezTo>
                    <a:pt x="214959" y="65749"/>
                    <a:pt x="191733" y="51794"/>
                    <a:pt x="166084" y="49962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6" name="Google Shape;776;g27bd8fd2756_0_1934"/>
            <p:cNvSpPr/>
            <p:nvPr/>
          </p:nvSpPr>
          <p:spPr>
            <a:xfrm>
              <a:off x="5087390" y="10359249"/>
              <a:ext cx="282083" cy="322229"/>
            </a:xfrm>
            <a:custGeom>
              <a:avLst/>
              <a:gdLst/>
              <a:ahLst/>
              <a:cxnLst/>
              <a:rect l="l" t="t" r="r" b="b"/>
              <a:pathLst>
                <a:path w="282083" h="322229" extrusionOk="0">
                  <a:moveTo>
                    <a:pt x="177578" y="4275"/>
                  </a:moveTo>
                  <a:cubicBezTo>
                    <a:pt x="190200" y="7495"/>
                    <a:pt x="202580" y="11641"/>
                    <a:pt x="214591" y="16674"/>
                  </a:cubicBezTo>
                  <a:cubicBezTo>
                    <a:pt x="226287" y="21819"/>
                    <a:pt x="237502" y="28019"/>
                    <a:pt x="248087" y="35181"/>
                  </a:cubicBezTo>
                  <a:cubicBezTo>
                    <a:pt x="257729" y="41547"/>
                    <a:pt x="266613" y="49005"/>
                    <a:pt x="274552" y="57389"/>
                  </a:cubicBezTo>
                  <a:cubicBezTo>
                    <a:pt x="278549" y="61571"/>
                    <a:pt x="281196" y="66864"/>
                    <a:pt x="282139" y="72564"/>
                  </a:cubicBezTo>
                  <a:cubicBezTo>
                    <a:pt x="282917" y="77616"/>
                    <a:pt x="282343" y="82798"/>
                    <a:pt x="280474" y="87554"/>
                  </a:cubicBezTo>
                  <a:cubicBezTo>
                    <a:pt x="278531" y="91922"/>
                    <a:pt x="275459" y="95679"/>
                    <a:pt x="271591" y="98473"/>
                  </a:cubicBezTo>
                  <a:cubicBezTo>
                    <a:pt x="267815" y="101304"/>
                    <a:pt x="263152" y="102692"/>
                    <a:pt x="258451" y="102359"/>
                  </a:cubicBezTo>
                  <a:cubicBezTo>
                    <a:pt x="252955" y="101619"/>
                    <a:pt x="247940" y="98843"/>
                    <a:pt x="244386" y="94587"/>
                  </a:cubicBezTo>
                  <a:cubicBezTo>
                    <a:pt x="233856" y="83982"/>
                    <a:pt x="221827" y="75007"/>
                    <a:pt x="208669" y="67937"/>
                  </a:cubicBezTo>
                  <a:cubicBezTo>
                    <a:pt x="195011" y="60720"/>
                    <a:pt x="180539" y="55187"/>
                    <a:pt x="165549" y="51466"/>
                  </a:cubicBezTo>
                  <a:cubicBezTo>
                    <a:pt x="148634" y="45693"/>
                    <a:pt x="130349" y="45230"/>
                    <a:pt x="113176" y="50171"/>
                  </a:cubicBezTo>
                  <a:cubicBezTo>
                    <a:pt x="101794" y="54409"/>
                    <a:pt x="93226" y="63959"/>
                    <a:pt x="90228" y="75710"/>
                  </a:cubicBezTo>
                  <a:cubicBezTo>
                    <a:pt x="87415" y="84797"/>
                    <a:pt x="89210" y="94679"/>
                    <a:pt x="95039" y="102174"/>
                  </a:cubicBezTo>
                  <a:cubicBezTo>
                    <a:pt x="104589" y="112427"/>
                    <a:pt x="116192" y="120570"/>
                    <a:pt x="129091" y="126048"/>
                  </a:cubicBezTo>
                  <a:lnTo>
                    <a:pt x="173877" y="148071"/>
                  </a:lnTo>
                  <a:cubicBezTo>
                    <a:pt x="195677" y="157379"/>
                    <a:pt x="214276" y="172888"/>
                    <a:pt x="227360" y="192671"/>
                  </a:cubicBezTo>
                  <a:cubicBezTo>
                    <a:pt x="237280" y="210715"/>
                    <a:pt x="239482" y="232016"/>
                    <a:pt x="233468" y="251706"/>
                  </a:cubicBezTo>
                  <a:cubicBezTo>
                    <a:pt x="230414" y="265365"/>
                    <a:pt x="224048" y="278078"/>
                    <a:pt x="214961" y="288719"/>
                  </a:cubicBezTo>
                  <a:cubicBezTo>
                    <a:pt x="206263" y="298861"/>
                    <a:pt x="195381" y="306892"/>
                    <a:pt x="183130" y="312223"/>
                  </a:cubicBezTo>
                  <a:cubicBezTo>
                    <a:pt x="169750" y="318126"/>
                    <a:pt x="155370" y="321383"/>
                    <a:pt x="140750" y="321846"/>
                  </a:cubicBezTo>
                  <a:cubicBezTo>
                    <a:pt x="124020" y="322494"/>
                    <a:pt x="107290" y="320551"/>
                    <a:pt x="91153" y="316109"/>
                  </a:cubicBezTo>
                  <a:cubicBezTo>
                    <a:pt x="74590" y="312148"/>
                    <a:pt x="58637" y="305930"/>
                    <a:pt x="43776" y="297603"/>
                  </a:cubicBezTo>
                  <a:cubicBezTo>
                    <a:pt x="29952" y="289756"/>
                    <a:pt x="17460" y="279762"/>
                    <a:pt x="6764" y="267992"/>
                  </a:cubicBezTo>
                  <a:cubicBezTo>
                    <a:pt x="3303" y="264050"/>
                    <a:pt x="1101" y="259146"/>
                    <a:pt x="471" y="253927"/>
                  </a:cubicBezTo>
                  <a:cubicBezTo>
                    <a:pt x="120" y="249171"/>
                    <a:pt x="952" y="244415"/>
                    <a:pt x="2877" y="240047"/>
                  </a:cubicBezTo>
                  <a:cubicBezTo>
                    <a:pt x="4820" y="235921"/>
                    <a:pt x="7985" y="232497"/>
                    <a:pt x="11945" y="230239"/>
                  </a:cubicBezTo>
                  <a:cubicBezTo>
                    <a:pt x="15906" y="227889"/>
                    <a:pt x="20532" y="226982"/>
                    <a:pt x="25085" y="227648"/>
                  </a:cubicBezTo>
                  <a:cubicBezTo>
                    <a:pt x="30914" y="228814"/>
                    <a:pt x="36226" y="231793"/>
                    <a:pt x="40260" y="236161"/>
                  </a:cubicBezTo>
                  <a:cubicBezTo>
                    <a:pt x="48847" y="244508"/>
                    <a:pt x="58563" y="251614"/>
                    <a:pt x="69130" y="257258"/>
                  </a:cubicBezTo>
                  <a:cubicBezTo>
                    <a:pt x="80012" y="262847"/>
                    <a:pt x="91504" y="267197"/>
                    <a:pt x="103367" y="270213"/>
                  </a:cubicBezTo>
                  <a:cubicBezTo>
                    <a:pt x="114915" y="273433"/>
                    <a:pt x="126963" y="274488"/>
                    <a:pt x="138900" y="273358"/>
                  </a:cubicBezTo>
                  <a:cubicBezTo>
                    <a:pt x="148264" y="272433"/>
                    <a:pt x="157165" y="268917"/>
                    <a:pt x="164624" y="263180"/>
                  </a:cubicBezTo>
                  <a:cubicBezTo>
                    <a:pt x="171471" y="257536"/>
                    <a:pt x="176282" y="249801"/>
                    <a:pt x="178318" y="241157"/>
                  </a:cubicBezTo>
                  <a:cubicBezTo>
                    <a:pt x="181076" y="231868"/>
                    <a:pt x="179595" y="221856"/>
                    <a:pt x="174247" y="213768"/>
                  </a:cubicBezTo>
                  <a:cubicBezTo>
                    <a:pt x="165900" y="203460"/>
                    <a:pt x="155074" y="195447"/>
                    <a:pt x="142786" y="190450"/>
                  </a:cubicBezTo>
                  <a:lnTo>
                    <a:pt x="98370" y="168427"/>
                  </a:lnTo>
                  <a:cubicBezTo>
                    <a:pt x="76292" y="158655"/>
                    <a:pt x="57156" y="143277"/>
                    <a:pt x="42851" y="123827"/>
                  </a:cubicBezTo>
                  <a:cubicBezTo>
                    <a:pt x="32191" y="106820"/>
                    <a:pt x="29434" y="86037"/>
                    <a:pt x="35263" y="66827"/>
                  </a:cubicBezTo>
                  <a:cubicBezTo>
                    <a:pt x="38558" y="53743"/>
                    <a:pt x="44905" y="41639"/>
                    <a:pt x="53770" y="31480"/>
                  </a:cubicBezTo>
                  <a:cubicBezTo>
                    <a:pt x="62468" y="21727"/>
                    <a:pt x="73202" y="14010"/>
                    <a:pt x="85231" y="8902"/>
                  </a:cubicBezTo>
                  <a:cubicBezTo>
                    <a:pt x="98685" y="3350"/>
                    <a:pt x="113064" y="333"/>
                    <a:pt x="127611" y="19"/>
                  </a:cubicBezTo>
                  <a:cubicBezTo>
                    <a:pt x="144377" y="-925"/>
                    <a:pt x="161200" y="518"/>
                    <a:pt x="177578" y="427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7" name="Google Shape;777;g27bd8fd2756_0_1934"/>
            <p:cNvSpPr/>
            <p:nvPr/>
          </p:nvSpPr>
          <p:spPr>
            <a:xfrm>
              <a:off x="2581702" y="6201284"/>
              <a:ext cx="311830" cy="125753"/>
            </a:xfrm>
            <a:custGeom>
              <a:avLst/>
              <a:gdLst/>
              <a:ahLst/>
              <a:cxnLst/>
              <a:rect l="l" t="t" r="r" b="b"/>
              <a:pathLst>
                <a:path w="311830" h="125753" extrusionOk="0">
                  <a:moveTo>
                    <a:pt x="310740" y="103961"/>
                  </a:moveTo>
                  <a:cubicBezTo>
                    <a:pt x="309112" y="111641"/>
                    <a:pt x="304430" y="118321"/>
                    <a:pt x="297786" y="122467"/>
                  </a:cubicBezTo>
                  <a:cubicBezTo>
                    <a:pt x="290679" y="125909"/>
                    <a:pt x="282518" y="126428"/>
                    <a:pt x="275023" y="123948"/>
                  </a:cubicBezTo>
                  <a:lnTo>
                    <a:pt x="22225" y="56214"/>
                  </a:lnTo>
                  <a:cubicBezTo>
                    <a:pt x="14656" y="54567"/>
                    <a:pt x="8031" y="50051"/>
                    <a:pt x="3719" y="43630"/>
                  </a:cubicBezTo>
                  <a:cubicBezTo>
                    <a:pt x="54" y="36727"/>
                    <a:pt x="-612" y="28640"/>
                    <a:pt x="1868" y="21237"/>
                  </a:cubicBezTo>
                  <a:cubicBezTo>
                    <a:pt x="3422" y="13593"/>
                    <a:pt x="8031" y="6913"/>
                    <a:pt x="14637" y="2731"/>
                  </a:cubicBezTo>
                  <a:cubicBezTo>
                    <a:pt x="21799" y="-749"/>
                    <a:pt x="30071" y="-1211"/>
                    <a:pt x="37585" y="1435"/>
                  </a:cubicBezTo>
                  <a:lnTo>
                    <a:pt x="290198" y="68983"/>
                  </a:lnTo>
                  <a:cubicBezTo>
                    <a:pt x="297675" y="70704"/>
                    <a:pt x="304263" y="75128"/>
                    <a:pt x="308704" y="81383"/>
                  </a:cubicBezTo>
                  <a:cubicBezTo>
                    <a:pt x="312535" y="88286"/>
                    <a:pt x="313276" y="96484"/>
                    <a:pt x="310740" y="103961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8" name="Google Shape;778;g27bd8fd2756_0_1934"/>
            <p:cNvSpPr/>
            <p:nvPr/>
          </p:nvSpPr>
          <p:spPr>
            <a:xfrm>
              <a:off x="2650702" y="5802098"/>
              <a:ext cx="340644" cy="323094"/>
            </a:xfrm>
            <a:custGeom>
              <a:avLst/>
              <a:gdLst/>
              <a:ahLst/>
              <a:cxnLst/>
              <a:rect l="l" t="t" r="r" b="b"/>
              <a:pathLst>
                <a:path w="340644" h="323094" extrusionOk="0">
                  <a:moveTo>
                    <a:pt x="296889" y="301981"/>
                  </a:moveTo>
                  <a:cubicBezTo>
                    <a:pt x="294594" y="309921"/>
                    <a:pt x="289190" y="316601"/>
                    <a:pt x="281898" y="320487"/>
                  </a:cubicBezTo>
                  <a:cubicBezTo>
                    <a:pt x="274311" y="323615"/>
                    <a:pt x="265798" y="323615"/>
                    <a:pt x="258210" y="320487"/>
                  </a:cubicBezTo>
                  <a:lnTo>
                    <a:pt x="21328" y="232212"/>
                  </a:lnTo>
                  <a:cubicBezTo>
                    <a:pt x="13314" y="229954"/>
                    <a:pt x="6597" y="224458"/>
                    <a:pt x="2821" y="217036"/>
                  </a:cubicBezTo>
                  <a:cubicBezTo>
                    <a:pt x="-417" y="209467"/>
                    <a:pt x="-417" y="200917"/>
                    <a:pt x="2821" y="193348"/>
                  </a:cubicBezTo>
                  <a:lnTo>
                    <a:pt x="32802" y="112660"/>
                  </a:lnTo>
                  <a:cubicBezTo>
                    <a:pt x="45590" y="70225"/>
                    <a:pt x="74405" y="34452"/>
                    <a:pt x="113120" y="12910"/>
                  </a:cubicBezTo>
                  <a:cubicBezTo>
                    <a:pt x="152446" y="-4652"/>
                    <a:pt x="197398" y="-4652"/>
                    <a:pt x="236743" y="12910"/>
                  </a:cubicBezTo>
                  <a:cubicBezTo>
                    <a:pt x="258229" y="20405"/>
                    <a:pt x="278179" y="31750"/>
                    <a:pt x="295594" y="46407"/>
                  </a:cubicBezTo>
                  <a:cubicBezTo>
                    <a:pt x="310676" y="59158"/>
                    <a:pt x="322594" y="75259"/>
                    <a:pt x="330386" y="93414"/>
                  </a:cubicBezTo>
                  <a:cubicBezTo>
                    <a:pt x="338103" y="112105"/>
                    <a:pt x="341712" y="132240"/>
                    <a:pt x="340934" y="152449"/>
                  </a:cubicBezTo>
                  <a:cubicBezTo>
                    <a:pt x="339916" y="176174"/>
                    <a:pt x="334975" y="199566"/>
                    <a:pt x="326314" y="221663"/>
                  </a:cubicBezTo>
                  <a:close/>
                  <a:moveTo>
                    <a:pt x="262097" y="260527"/>
                  </a:moveTo>
                  <a:lnTo>
                    <a:pt x="281714" y="208154"/>
                  </a:lnTo>
                  <a:cubicBezTo>
                    <a:pt x="287710" y="193108"/>
                    <a:pt x="291152" y="177155"/>
                    <a:pt x="291892" y="160962"/>
                  </a:cubicBezTo>
                  <a:cubicBezTo>
                    <a:pt x="292484" y="147675"/>
                    <a:pt x="289949" y="134424"/>
                    <a:pt x="284490" y="122284"/>
                  </a:cubicBezTo>
                  <a:cubicBezTo>
                    <a:pt x="278882" y="110051"/>
                    <a:pt x="270276" y="99428"/>
                    <a:pt x="259506" y="91378"/>
                  </a:cubicBezTo>
                  <a:cubicBezTo>
                    <a:pt x="246570" y="81458"/>
                    <a:pt x="232135" y="73667"/>
                    <a:pt x="216756" y="68245"/>
                  </a:cubicBezTo>
                  <a:cubicBezTo>
                    <a:pt x="189551" y="55623"/>
                    <a:pt x="158423" y="54421"/>
                    <a:pt x="130331" y="64913"/>
                  </a:cubicBezTo>
                  <a:cubicBezTo>
                    <a:pt x="104144" y="79071"/>
                    <a:pt x="84749" y="103129"/>
                    <a:pt x="76477" y="131722"/>
                  </a:cubicBezTo>
                  <a:lnTo>
                    <a:pt x="56860" y="184095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79" name="Google Shape;779;g27bd8fd2756_0_1934"/>
            <p:cNvSpPr/>
            <p:nvPr/>
          </p:nvSpPr>
          <p:spPr>
            <a:xfrm>
              <a:off x="2823298" y="5420408"/>
              <a:ext cx="361140" cy="314580"/>
            </a:xfrm>
            <a:custGeom>
              <a:avLst/>
              <a:gdLst/>
              <a:ahLst/>
              <a:cxnLst/>
              <a:rect l="l" t="t" r="r" b="b"/>
              <a:pathLst>
                <a:path w="361140" h="314580" extrusionOk="0">
                  <a:moveTo>
                    <a:pt x="283633" y="296701"/>
                  </a:moveTo>
                  <a:cubicBezTo>
                    <a:pt x="280413" y="304252"/>
                    <a:pt x="274268" y="310193"/>
                    <a:pt x="266607" y="313172"/>
                  </a:cubicBezTo>
                  <a:cubicBezTo>
                    <a:pt x="258668" y="315448"/>
                    <a:pt x="250155" y="314301"/>
                    <a:pt x="243104" y="310026"/>
                  </a:cubicBezTo>
                  <a:lnTo>
                    <a:pt x="17881" y="195101"/>
                  </a:lnTo>
                  <a:cubicBezTo>
                    <a:pt x="10330" y="191881"/>
                    <a:pt x="4389" y="185737"/>
                    <a:pt x="1410" y="178075"/>
                  </a:cubicBezTo>
                  <a:cubicBezTo>
                    <a:pt x="-700" y="170117"/>
                    <a:pt x="503" y="161642"/>
                    <a:pt x="4741" y="154572"/>
                  </a:cubicBezTo>
                  <a:lnTo>
                    <a:pt x="76731" y="13183"/>
                  </a:lnTo>
                  <a:cubicBezTo>
                    <a:pt x="79211" y="7446"/>
                    <a:pt x="83874" y="2911"/>
                    <a:pt x="89685" y="598"/>
                  </a:cubicBezTo>
                  <a:cubicBezTo>
                    <a:pt x="95552" y="-1085"/>
                    <a:pt x="101825" y="-272"/>
                    <a:pt x="107081" y="2819"/>
                  </a:cubicBezTo>
                  <a:cubicBezTo>
                    <a:pt x="112837" y="5317"/>
                    <a:pt x="117315" y="10074"/>
                    <a:pt x="119481" y="15959"/>
                  </a:cubicBezTo>
                  <a:cubicBezTo>
                    <a:pt x="121368" y="22196"/>
                    <a:pt x="120480" y="28932"/>
                    <a:pt x="117075" y="34465"/>
                  </a:cubicBezTo>
                  <a:lnTo>
                    <a:pt x="56189" y="153832"/>
                  </a:lnTo>
                  <a:lnTo>
                    <a:pt x="132990" y="193066"/>
                  </a:lnTo>
                  <a:lnTo>
                    <a:pt x="189435" y="82027"/>
                  </a:lnTo>
                  <a:cubicBezTo>
                    <a:pt x="191841" y="76197"/>
                    <a:pt x="196523" y="71589"/>
                    <a:pt x="202389" y="69257"/>
                  </a:cubicBezTo>
                  <a:cubicBezTo>
                    <a:pt x="208645" y="67407"/>
                    <a:pt x="215399" y="68350"/>
                    <a:pt x="220896" y="71848"/>
                  </a:cubicBezTo>
                  <a:cubicBezTo>
                    <a:pt x="226577" y="74273"/>
                    <a:pt x="231056" y="78862"/>
                    <a:pt x="233295" y="84618"/>
                  </a:cubicBezTo>
                  <a:cubicBezTo>
                    <a:pt x="234998" y="90910"/>
                    <a:pt x="233980" y="97609"/>
                    <a:pt x="230520" y="103124"/>
                  </a:cubicBezTo>
                  <a:lnTo>
                    <a:pt x="175000" y="214163"/>
                  </a:lnTo>
                  <a:lnTo>
                    <a:pt x="256058" y="255618"/>
                  </a:lnTo>
                  <a:lnTo>
                    <a:pt x="316944" y="136065"/>
                  </a:lnTo>
                  <a:cubicBezTo>
                    <a:pt x="319424" y="130329"/>
                    <a:pt x="324088" y="125795"/>
                    <a:pt x="329899" y="123481"/>
                  </a:cubicBezTo>
                  <a:cubicBezTo>
                    <a:pt x="336099" y="121501"/>
                    <a:pt x="342854" y="122316"/>
                    <a:pt x="348405" y="125702"/>
                  </a:cubicBezTo>
                  <a:cubicBezTo>
                    <a:pt x="354198" y="128145"/>
                    <a:pt x="358695" y="132920"/>
                    <a:pt x="360805" y="138841"/>
                  </a:cubicBezTo>
                  <a:cubicBezTo>
                    <a:pt x="362378" y="145134"/>
                    <a:pt x="361378" y="151796"/>
                    <a:pt x="358029" y="157348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0" name="Google Shape;780;g27bd8fd2756_0_1934"/>
            <p:cNvSpPr/>
            <p:nvPr/>
          </p:nvSpPr>
          <p:spPr>
            <a:xfrm>
              <a:off x="2999013" y="5233582"/>
              <a:ext cx="282686" cy="197095"/>
            </a:xfrm>
            <a:custGeom>
              <a:avLst/>
              <a:gdLst/>
              <a:ahLst/>
              <a:cxnLst/>
              <a:rect l="l" t="t" r="r" b="b"/>
              <a:pathLst>
                <a:path w="282686" h="197095" extrusionOk="0">
                  <a:moveTo>
                    <a:pt x="278362" y="182613"/>
                  </a:moveTo>
                  <a:cubicBezTo>
                    <a:pt x="274513" y="189720"/>
                    <a:pt x="267758" y="194772"/>
                    <a:pt x="259856" y="196493"/>
                  </a:cubicBezTo>
                  <a:cubicBezTo>
                    <a:pt x="252065" y="197659"/>
                    <a:pt x="244125" y="195808"/>
                    <a:pt x="237648" y="191311"/>
                  </a:cubicBezTo>
                  <a:lnTo>
                    <a:pt x="15571" y="53624"/>
                  </a:lnTo>
                  <a:cubicBezTo>
                    <a:pt x="8557" y="49941"/>
                    <a:pt x="3301" y="43611"/>
                    <a:pt x="951" y="36042"/>
                  </a:cubicBezTo>
                  <a:cubicBezTo>
                    <a:pt x="-586" y="28380"/>
                    <a:pt x="1080" y="20423"/>
                    <a:pt x="5577" y="14019"/>
                  </a:cubicBezTo>
                  <a:cubicBezTo>
                    <a:pt x="9241" y="7135"/>
                    <a:pt x="15626" y="2120"/>
                    <a:pt x="23159" y="140"/>
                  </a:cubicBezTo>
                  <a:cubicBezTo>
                    <a:pt x="31005" y="-1155"/>
                    <a:pt x="39055" y="713"/>
                    <a:pt x="45551" y="5321"/>
                  </a:cubicBezTo>
                  <a:lnTo>
                    <a:pt x="267629" y="143009"/>
                  </a:lnTo>
                  <a:cubicBezTo>
                    <a:pt x="274531" y="146748"/>
                    <a:pt x="279750" y="152966"/>
                    <a:pt x="282249" y="160405"/>
                  </a:cubicBezTo>
                  <a:cubicBezTo>
                    <a:pt x="284155" y="168030"/>
                    <a:pt x="282748" y="176099"/>
                    <a:pt x="278362" y="182613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1" name="Google Shape;781;g27bd8fd2756_0_1934"/>
            <p:cNvSpPr/>
            <p:nvPr/>
          </p:nvSpPr>
          <p:spPr>
            <a:xfrm>
              <a:off x="3189448" y="4954661"/>
              <a:ext cx="346258" cy="320102"/>
            </a:xfrm>
            <a:custGeom>
              <a:avLst/>
              <a:gdLst/>
              <a:ahLst/>
              <a:cxnLst/>
              <a:rect l="l" t="t" r="r" b="b"/>
              <a:pathLst>
                <a:path w="346258" h="320102" extrusionOk="0">
                  <a:moveTo>
                    <a:pt x="185457" y="308301"/>
                  </a:moveTo>
                  <a:cubicBezTo>
                    <a:pt x="182107" y="313353"/>
                    <a:pt x="177148" y="317129"/>
                    <a:pt x="171392" y="319035"/>
                  </a:cubicBezTo>
                  <a:cubicBezTo>
                    <a:pt x="166321" y="320534"/>
                    <a:pt x="160843" y="319923"/>
                    <a:pt x="156217" y="317369"/>
                  </a:cubicBezTo>
                  <a:cubicBezTo>
                    <a:pt x="150683" y="314186"/>
                    <a:pt x="146242" y="309412"/>
                    <a:pt x="143447" y="303675"/>
                  </a:cubicBezTo>
                  <a:lnTo>
                    <a:pt x="6685" y="53467"/>
                  </a:lnTo>
                  <a:cubicBezTo>
                    <a:pt x="2576" y="46786"/>
                    <a:pt x="411" y="39106"/>
                    <a:pt x="393" y="31260"/>
                  </a:cubicBezTo>
                  <a:cubicBezTo>
                    <a:pt x="670" y="24486"/>
                    <a:pt x="3131" y="17990"/>
                    <a:pt x="7425" y="12753"/>
                  </a:cubicBezTo>
                  <a:cubicBezTo>
                    <a:pt x="11293" y="7405"/>
                    <a:pt x="16734" y="3407"/>
                    <a:pt x="22970" y="1279"/>
                  </a:cubicBezTo>
                  <a:cubicBezTo>
                    <a:pt x="30540" y="-775"/>
                    <a:pt x="38534" y="-775"/>
                    <a:pt x="46104" y="1279"/>
                  </a:cubicBezTo>
                  <a:lnTo>
                    <a:pt x="323700" y="64016"/>
                  </a:lnTo>
                  <a:cubicBezTo>
                    <a:pt x="330103" y="64978"/>
                    <a:pt x="336044" y="67884"/>
                    <a:pt x="340726" y="72344"/>
                  </a:cubicBezTo>
                  <a:cubicBezTo>
                    <a:pt x="344575" y="75916"/>
                    <a:pt x="346741" y="80968"/>
                    <a:pt x="346648" y="86224"/>
                  </a:cubicBezTo>
                  <a:cubicBezTo>
                    <a:pt x="346426" y="92053"/>
                    <a:pt x="344279" y="97660"/>
                    <a:pt x="340541" y="102139"/>
                  </a:cubicBezTo>
                  <a:cubicBezTo>
                    <a:pt x="336673" y="107969"/>
                    <a:pt x="330825" y="112169"/>
                    <a:pt x="324070" y="113983"/>
                  </a:cubicBezTo>
                  <a:cubicBezTo>
                    <a:pt x="316723" y="115149"/>
                    <a:pt x="309209" y="114705"/>
                    <a:pt x="302047" y="112688"/>
                  </a:cubicBezTo>
                  <a:lnTo>
                    <a:pt x="231168" y="95292"/>
                  </a:lnTo>
                  <a:lnTo>
                    <a:pt x="258002" y="85483"/>
                  </a:lnTo>
                  <a:lnTo>
                    <a:pt x="144928" y="235015"/>
                  </a:lnTo>
                  <a:lnTo>
                    <a:pt x="146963" y="206516"/>
                  </a:lnTo>
                  <a:lnTo>
                    <a:pt x="183976" y="269623"/>
                  </a:lnTo>
                  <a:cubicBezTo>
                    <a:pt x="187900" y="276008"/>
                    <a:pt x="190472" y="283132"/>
                    <a:pt x="191564" y="290535"/>
                  </a:cubicBezTo>
                  <a:cubicBezTo>
                    <a:pt x="191897" y="297031"/>
                    <a:pt x="189713" y="303397"/>
                    <a:pt x="185457" y="308301"/>
                  </a:cubicBezTo>
                  <a:close/>
                  <a:moveTo>
                    <a:pt x="58873" y="52912"/>
                  </a:moveTo>
                  <a:lnTo>
                    <a:pt x="139561" y="191710"/>
                  </a:lnTo>
                  <a:lnTo>
                    <a:pt x="121054" y="191710"/>
                  </a:lnTo>
                  <a:lnTo>
                    <a:pt x="210440" y="73454"/>
                  </a:lnTo>
                  <a:lnTo>
                    <a:pt x="215067" y="90850"/>
                  </a:lnTo>
                  <a:lnTo>
                    <a:pt x="59243" y="51617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2" name="Google Shape;782;g27bd8fd2756_0_1934"/>
            <p:cNvSpPr/>
            <p:nvPr/>
          </p:nvSpPr>
          <p:spPr>
            <a:xfrm>
              <a:off x="3430703" y="4591769"/>
              <a:ext cx="314326" cy="338085"/>
            </a:xfrm>
            <a:custGeom>
              <a:avLst/>
              <a:gdLst/>
              <a:ahLst/>
              <a:cxnLst/>
              <a:rect l="l" t="t" r="r" b="b"/>
              <a:pathLst>
                <a:path w="314326" h="338085" extrusionOk="0">
                  <a:moveTo>
                    <a:pt x="270285" y="277931"/>
                  </a:moveTo>
                  <a:cubicBezTo>
                    <a:pt x="261217" y="287351"/>
                    <a:pt x="251520" y="296141"/>
                    <a:pt x="241230" y="304210"/>
                  </a:cubicBezTo>
                  <a:cubicBezTo>
                    <a:pt x="231200" y="311909"/>
                    <a:pt x="220558" y="318793"/>
                    <a:pt x="209399" y="324752"/>
                  </a:cubicBezTo>
                  <a:cubicBezTo>
                    <a:pt x="199109" y="330082"/>
                    <a:pt x="188246" y="334172"/>
                    <a:pt x="177013" y="336967"/>
                  </a:cubicBezTo>
                  <a:cubicBezTo>
                    <a:pt x="171442" y="338373"/>
                    <a:pt x="165557" y="338040"/>
                    <a:pt x="160172" y="336041"/>
                  </a:cubicBezTo>
                  <a:cubicBezTo>
                    <a:pt x="155360" y="334283"/>
                    <a:pt x="151122" y="331192"/>
                    <a:pt x="147957" y="327158"/>
                  </a:cubicBezTo>
                  <a:cubicBezTo>
                    <a:pt x="144996" y="323345"/>
                    <a:pt x="143146" y="318811"/>
                    <a:pt x="142591" y="314018"/>
                  </a:cubicBezTo>
                  <a:cubicBezTo>
                    <a:pt x="142054" y="309410"/>
                    <a:pt x="143164" y="304747"/>
                    <a:pt x="145737" y="300879"/>
                  </a:cubicBezTo>
                  <a:cubicBezTo>
                    <a:pt x="149050" y="296400"/>
                    <a:pt x="153953" y="293347"/>
                    <a:pt x="159431" y="292366"/>
                  </a:cubicBezTo>
                  <a:cubicBezTo>
                    <a:pt x="173848" y="288239"/>
                    <a:pt x="187561" y="282002"/>
                    <a:pt x="200146" y="273860"/>
                  </a:cubicBezTo>
                  <a:cubicBezTo>
                    <a:pt x="213063" y="265439"/>
                    <a:pt x="224981" y="255556"/>
                    <a:pt x="235678" y="244434"/>
                  </a:cubicBezTo>
                  <a:cubicBezTo>
                    <a:pt x="248966" y="232461"/>
                    <a:pt x="258256" y="216693"/>
                    <a:pt x="262328" y="199279"/>
                  </a:cubicBezTo>
                  <a:cubicBezTo>
                    <a:pt x="264252" y="187286"/>
                    <a:pt x="260162" y="175109"/>
                    <a:pt x="251408" y="166707"/>
                  </a:cubicBezTo>
                  <a:cubicBezTo>
                    <a:pt x="244820" y="159822"/>
                    <a:pt x="235290" y="156565"/>
                    <a:pt x="225870" y="158009"/>
                  </a:cubicBezTo>
                  <a:cubicBezTo>
                    <a:pt x="212397" y="161581"/>
                    <a:pt x="199794" y="167873"/>
                    <a:pt x="188857" y="176515"/>
                  </a:cubicBezTo>
                  <a:lnTo>
                    <a:pt x="147773" y="204830"/>
                  </a:lnTo>
                  <a:cubicBezTo>
                    <a:pt x="128970" y="219339"/>
                    <a:pt x="106318" y="227963"/>
                    <a:pt x="82630" y="229629"/>
                  </a:cubicBezTo>
                  <a:cubicBezTo>
                    <a:pt x="61976" y="229481"/>
                    <a:pt x="42267" y="220931"/>
                    <a:pt x="28036" y="205941"/>
                  </a:cubicBezTo>
                  <a:cubicBezTo>
                    <a:pt x="18005" y="196651"/>
                    <a:pt x="10325" y="185102"/>
                    <a:pt x="5643" y="172259"/>
                  </a:cubicBezTo>
                  <a:cubicBezTo>
                    <a:pt x="1165" y="159693"/>
                    <a:pt x="-483" y="146295"/>
                    <a:pt x="831" y="133025"/>
                  </a:cubicBezTo>
                  <a:cubicBezTo>
                    <a:pt x="2312" y="118498"/>
                    <a:pt x="6512" y="104359"/>
                    <a:pt x="13230" y="91386"/>
                  </a:cubicBezTo>
                  <a:cubicBezTo>
                    <a:pt x="20892" y="76488"/>
                    <a:pt x="30738" y="62812"/>
                    <a:pt x="42471" y="50857"/>
                  </a:cubicBezTo>
                  <a:cubicBezTo>
                    <a:pt x="54185" y="38402"/>
                    <a:pt x="67584" y="27631"/>
                    <a:pt x="82260" y="18841"/>
                  </a:cubicBezTo>
                  <a:cubicBezTo>
                    <a:pt x="95788" y="10346"/>
                    <a:pt x="110593" y="4091"/>
                    <a:pt x="126120" y="334"/>
                  </a:cubicBezTo>
                  <a:cubicBezTo>
                    <a:pt x="131209" y="-813"/>
                    <a:pt x="136521" y="-295"/>
                    <a:pt x="141295" y="1815"/>
                  </a:cubicBezTo>
                  <a:cubicBezTo>
                    <a:pt x="145718" y="3665"/>
                    <a:pt x="149512" y="6737"/>
                    <a:pt x="152214" y="10698"/>
                  </a:cubicBezTo>
                  <a:cubicBezTo>
                    <a:pt x="154897" y="14343"/>
                    <a:pt x="156397" y="18748"/>
                    <a:pt x="156471" y="23282"/>
                  </a:cubicBezTo>
                  <a:cubicBezTo>
                    <a:pt x="156711" y="27927"/>
                    <a:pt x="155194" y="32480"/>
                    <a:pt x="152214" y="36052"/>
                  </a:cubicBezTo>
                  <a:cubicBezTo>
                    <a:pt x="148476" y="40604"/>
                    <a:pt x="143331" y="43787"/>
                    <a:pt x="137594" y="45120"/>
                  </a:cubicBezTo>
                  <a:cubicBezTo>
                    <a:pt x="126009" y="48414"/>
                    <a:pt x="114979" y="53410"/>
                    <a:pt x="104838" y="59925"/>
                  </a:cubicBezTo>
                  <a:cubicBezTo>
                    <a:pt x="94603" y="66735"/>
                    <a:pt x="85165" y="74675"/>
                    <a:pt x="76708" y="83613"/>
                  </a:cubicBezTo>
                  <a:cubicBezTo>
                    <a:pt x="68306" y="92052"/>
                    <a:pt x="61533" y="101953"/>
                    <a:pt x="56721" y="112853"/>
                  </a:cubicBezTo>
                  <a:cubicBezTo>
                    <a:pt x="52964" y="121459"/>
                    <a:pt x="51668" y="130952"/>
                    <a:pt x="53019" y="140243"/>
                  </a:cubicBezTo>
                  <a:cubicBezTo>
                    <a:pt x="54537" y="148978"/>
                    <a:pt x="58886" y="156991"/>
                    <a:pt x="65419" y="163006"/>
                  </a:cubicBezTo>
                  <a:cubicBezTo>
                    <a:pt x="72099" y="170057"/>
                    <a:pt x="81649" y="173666"/>
                    <a:pt x="91328" y="172815"/>
                  </a:cubicBezTo>
                  <a:cubicBezTo>
                    <a:pt x="104449" y="170612"/>
                    <a:pt x="116793" y="165134"/>
                    <a:pt x="127230" y="156899"/>
                  </a:cubicBezTo>
                  <a:lnTo>
                    <a:pt x="167945" y="128954"/>
                  </a:lnTo>
                  <a:cubicBezTo>
                    <a:pt x="187302" y="114186"/>
                    <a:pt x="210232" y="104784"/>
                    <a:pt x="234383" y="101749"/>
                  </a:cubicBezTo>
                  <a:cubicBezTo>
                    <a:pt x="254443" y="100787"/>
                    <a:pt x="273949" y="108541"/>
                    <a:pt x="287866" y="123032"/>
                  </a:cubicBezTo>
                  <a:cubicBezTo>
                    <a:pt x="297656" y="132174"/>
                    <a:pt x="305188" y="143445"/>
                    <a:pt x="309889" y="155974"/>
                  </a:cubicBezTo>
                  <a:cubicBezTo>
                    <a:pt x="314201" y="168317"/>
                    <a:pt x="315644" y="181475"/>
                    <a:pt x="314145" y="194467"/>
                  </a:cubicBezTo>
                  <a:cubicBezTo>
                    <a:pt x="312425" y="208902"/>
                    <a:pt x="308039" y="222911"/>
                    <a:pt x="301191" y="235736"/>
                  </a:cubicBezTo>
                  <a:cubicBezTo>
                    <a:pt x="293011" y="251244"/>
                    <a:pt x="282610" y="265457"/>
                    <a:pt x="270285" y="277931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3" name="Google Shape;783;g27bd8fd2756_0_1934"/>
            <p:cNvSpPr/>
            <p:nvPr/>
          </p:nvSpPr>
          <p:spPr>
            <a:xfrm>
              <a:off x="8087160" y="4273271"/>
              <a:ext cx="339625" cy="260949"/>
            </a:xfrm>
            <a:custGeom>
              <a:avLst/>
              <a:gdLst/>
              <a:ahLst/>
              <a:cxnLst/>
              <a:rect l="l" t="t" r="r" b="b"/>
              <a:pathLst>
                <a:path w="339625" h="260949" extrusionOk="0">
                  <a:moveTo>
                    <a:pt x="12071" y="253320"/>
                  </a:moveTo>
                  <a:cubicBezTo>
                    <a:pt x="5799" y="249027"/>
                    <a:pt x="1582" y="242327"/>
                    <a:pt x="412" y="234813"/>
                  </a:cubicBezTo>
                  <a:cubicBezTo>
                    <a:pt x="129" y="226930"/>
                    <a:pt x="2916" y="219231"/>
                    <a:pt x="8185" y="213346"/>
                  </a:cubicBezTo>
                  <a:lnTo>
                    <a:pt x="170116" y="11811"/>
                  </a:lnTo>
                  <a:cubicBezTo>
                    <a:pt x="174404" y="5463"/>
                    <a:pt x="181081" y="1114"/>
                    <a:pt x="188623" y="-219"/>
                  </a:cubicBezTo>
                  <a:cubicBezTo>
                    <a:pt x="196447" y="-644"/>
                    <a:pt x="204115" y="2095"/>
                    <a:pt x="209905" y="7369"/>
                  </a:cubicBezTo>
                  <a:lnTo>
                    <a:pt x="293369" y="74362"/>
                  </a:lnTo>
                  <a:cubicBezTo>
                    <a:pt x="317035" y="90963"/>
                    <a:pt x="333456" y="116002"/>
                    <a:pt x="339265" y="144317"/>
                  </a:cubicBezTo>
                  <a:cubicBezTo>
                    <a:pt x="342717" y="171225"/>
                    <a:pt x="334193" y="198282"/>
                    <a:pt x="315947" y="218343"/>
                  </a:cubicBezTo>
                  <a:cubicBezTo>
                    <a:pt x="300233" y="240291"/>
                    <a:pt x="275816" y="254394"/>
                    <a:pt x="248954" y="257021"/>
                  </a:cubicBezTo>
                  <a:cubicBezTo>
                    <a:pt x="220086" y="257743"/>
                    <a:pt x="192072" y="247194"/>
                    <a:pt x="170857" y="227596"/>
                  </a:cubicBezTo>
                  <a:lnTo>
                    <a:pt x="109045" y="176888"/>
                  </a:lnTo>
                  <a:lnTo>
                    <a:pt x="53526" y="248138"/>
                  </a:lnTo>
                  <a:cubicBezTo>
                    <a:pt x="49093" y="254375"/>
                    <a:pt x="42494" y="258724"/>
                    <a:pt x="35019" y="260352"/>
                  </a:cubicBezTo>
                  <a:cubicBezTo>
                    <a:pt x="26695" y="261666"/>
                    <a:pt x="18232" y="259076"/>
                    <a:pt x="12071" y="253320"/>
                  </a:cubicBezTo>
                  <a:close/>
                  <a:moveTo>
                    <a:pt x="137915" y="142281"/>
                  </a:moveTo>
                  <a:lnTo>
                    <a:pt x="193434" y="186327"/>
                  </a:lnTo>
                  <a:cubicBezTo>
                    <a:pt x="205371" y="197653"/>
                    <a:pt x="221033" y="204241"/>
                    <a:pt x="237480" y="204833"/>
                  </a:cubicBezTo>
                  <a:cubicBezTo>
                    <a:pt x="252403" y="203704"/>
                    <a:pt x="266015" y="195876"/>
                    <a:pt x="274493" y="183551"/>
                  </a:cubicBezTo>
                  <a:cubicBezTo>
                    <a:pt x="284614" y="172650"/>
                    <a:pt x="289302" y="157771"/>
                    <a:pt x="287262" y="143022"/>
                  </a:cubicBezTo>
                  <a:cubicBezTo>
                    <a:pt x="283046" y="127180"/>
                    <a:pt x="273340" y="113337"/>
                    <a:pt x="259873" y="103973"/>
                  </a:cubicBezTo>
                  <a:lnTo>
                    <a:pt x="204353" y="60113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4" name="Google Shape;784;g27bd8fd2756_0_1934"/>
            <p:cNvSpPr/>
            <p:nvPr/>
          </p:nvSpPr>
          <p:spPr>
            <a:xfrm>
              <a:off x="8370512" y="4534625"/>
              <a:ext cx="347798" cy="380710"/>
            </a:xfrm>
            <a:custGeom>
              <a:avLst/>
              <a:gdLst/>
              <a:ahLst/>
              <a:cxnLst/>
              <a:rect l="l" t="t" r="r" b="b"/>
              <a:pathLst>
                <a:path w="347798" h="380710" extrusionOk="0">
                  <a:moveTo>
                    <a:pt x="9646" y="232179"/>
                  </a:moveTo>
                  <a:cubicBezTo>
                    <a:pt x="3888" y="226886"/>
                    <a:pt x="546" y="219465"/>
                    <a:pt x="393" y="211637"/>
                  </a:cubicBezTo>
                  <a:cubicBezTo>
                    <a:pt x="1090" y="203808"/>
                    <a:pt x="4727" y="196536"/>
                    <a:pt x="10571" y="191280"/>
                  </a:cubicBezTo>
                  <a:lnTo>
                    <a:pt x="194525" y="9547"/>
                  </a:lnTo>
                  <a:cubicBezTo>
                    <a:pt x="199576" y="3791"/>
                    <a:pt x="206693" y="275"/>
                    <a:pt x="214327" y="-262"/>
                  </a:cubicBezTo>
                  <a:cubicBezTo>
                    <a:pt x="222142" y="294"/>
                    <a:pt x="229410" y="3958"/>
                    <a:pt x="234499" y="9917"/>
                  </a:cubicBezTo>
                  <a:lnTo>
                    <a:pt x="309820" y="85978"/>
                  </a:lnTo>
                  <a:cubicBezTo>
                    <a:pt x="331247" y="105114"/>
                    <a:pt x="344883" y="131467"/>
                    <a:pt x="348129" y="160004"/>
                  </a:cubicBezTo>
                  <a:cubicBezTo>
                    <a:pt x="349117" y="186098"/>
                    <a:pt x="338311" y="211248"/>
                    <a:pt x="318703" y="228478"/>
                  </a:cubicBezTo>
                  <a:cubicBezTo>
                    <a:pt x="306650" y="241044"/>
                    <a:pt x="291336" y="250019"/>
                    <a:pt x="274473" y="254387"/>
                  </a:cubicBezTo>
                  <a:cubicBezTo>
                    <a:pt x="258330" y="258199"/>
                    <a:pt x="241411" y="256959"/>
                    <a:pt x="225986" y="250870"/>
                  </a:cubicBezTo>
                  <a:cubicBezTo>
                    <a:pt x="207445" y="243339"/>
                    <a:pt x="190818" y="231772"/>
                    <a:pt x="177314" y="217004"/>
                  </a:cubicBezTo>
                  <a:lnTo>
                    <a:pt x="184902" y="215338"/>
                  </a:lnTo>
                  <a:lnTo>
                    <a:pt x="195080" y="225702"/>
                  </a:lnTo>
                  <a:cubicBezTo>
                    <a:pt x="203164" y="233530"/>
                    <a:pt x="208762" y="243579"/>
                    <a:pt x="211181" y="254572"/>
                  </a:cubicBezTo>
                  <a:cubicBezTo>
                    <a:pt x="213246" y="266971"/>
                    <a:pt x="212166" y="279704"/>
                    <a:pt x="208035" y="291585"/>
                  </a:cubicBezTo>
                  <a:lnTo>
                    <a:pt x="187493" y="358763"/>
                  </a:lnTo>
                  <a:cubicBezTo>
                    <a:pt x="185851" y="364981"/>
                    <a:pt x="182520" y="370607"/>
                    <a:pt x="177869" y="375049"/>
                  </a:cubicBezTo>
                  <a:cubicBezTo>
                    <a:pt x="173878" y="378787"/>
                    <a:pt x="168526" y="380730"/>
                    <a:pt x="163064" y="380415"/>
                  </a:cubicBezTo>
                  <a:cubicBezTo>
                    <a:pt x="156517" y="379602"/>
                    <a:pt x="150510" y="376363"/>
                    <a:pt x="146223" y="371347"/>
                  </a:cubicBezTo>
                  <a:cubicBezTo>
                    <a:pt x="141286" y="366610"/>
                    <a:pt x="137764" y="360577"/>
                    <a:pt x="136045" y="353951"/>
                  </a:cubicBezTo>
                  <a:cubicBezTo>
                    <a:pt x="135066" y="346993"/>
                    <a:pt x="135701" y="339905"/>
                    <a:pt x="137895" y="333224"/>
                  </a:cubicBezTo>
                  <a:lnTo>
                    <a:pt x="165285" y="243283"/>
                  </a:lnTo>
                  <a:cubicBezTo>
                    <a:pt x="168561" y="234437"/>
                    <a:pt x="168949" y="224795"/>
                    <a:pt x="166395" y="215708"/>
                  </a:cubicBezTo>
                  <a:cubicBezTo>
                    <a:pt x="162777" y="206918"/>
                    <a:pt x="157355" y="198960"/>
                    <a:pt x="150480" y="192390"/>
                  </a:cubicBezTo>
                  <a:lnTo>
                    <a:pt x="121795" y="161854"/>
                  </a:lnTo>
                  <a:lnTo>
                    <a:pt x="51100" y="231809"/>
                  </a:lnTo>
                  <a:cubicBezTo>
                    <a:pt x="45826" y="237602"/>
                    <a:pt x="38549" y="241173"/>
                    <a:pt x="30743" y="241802"/>
                  </a:cubicBezTo>
                  <a:cubicBezTo>
                    <a:pt x="22634" y="241876"/>
                    <a:pt x="14907" y="238360"/>
                    <a:pt x="9646" y="232179"/>
                  </a:cubicBezTo>
                  <a:close/>
                  <a:moveTo>
                    <a:pt x="151405" y="132059"/>
                  </a:moveTo>
                  <a:lnTo>
                    <a:pt x="200077" y="181471"/>
                  </a:lnTo>
                  <a:cubicBezTo>
                    <a:pt x="210809" y="194000"/>
                    <a:pt x="225499" y="202495"/>
                    <a:pt x="241717" y="205530"/>
                  </a:cubicBezTo>
                  <a:cubicBezTo>
                    <a:pt x="256170" y="206696"/>
                    <a:pt x="270317" y="200922"/>
                    <a:pt x="279840" y="189985"/>
                  </a:cubicBezTo>
                  <a:cubicBezTo>
                    <a:pt x="290452" y="180713"/>
                    <a:pt x="296189" y="167055"/>
                    <a:pt x="295385" y="152972"/>
                  </a:cubicBezTo>
                  <a:cubicBezTo>
                    <a:pt x="292443" y="136760"/>
                    <a:pt x="284093" y="122010"/>
                    <a:pt x="271697" y="111147"/>
                  </a:cubicBezTo>
                  <a:lnTo>
                    <a:pt x="223025" y="60809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5" name="Google Shape;785;g27bd8fd2756_0_1934"/>
            <p:cNvSpPr/>
            <p:nvPr/>
          </p:nvSpPr>
          <p:spPr>
            <a:xfrm>
              <a:off x="8674195" y="4878171"/>
              <a:ext cx="324197" cy="317428"/>
            </a:xfrm>
            <a:custGeom>
              <a:avLst/>
              <a:gdLst/>
              <a:ahLst/>
              <a:cxnLst/>
              <a:rect l="l" t="t" r="r" b="b"/>
              <a:pathLst>
                <a:path w="324197" h="317428" extrusionOk="0">
                  <a:moveTo>
                    <a:pt x="34083" y="256912"/>
                  </a:moveTo>
                  <a:cubicBezTo>
                    <a:pt x="16633" y="235333"/>
                    <a:pt x="5374" y="209443"/>
                    <a:pt x="1512" y="181960"/>
                  </a:cubicBezTo>
                  <a:cubicBezTo>
                    <a:pt x="-1867" y="155996"/>
                    <a:pt x="2445" y="129625"/>
                    <a:pt x="13911" y="106084"/>
                  </a:cubicBezTo>
                  <a:cubicBezTo>
                    <a:pt x="26855" y="79731"/>
                    <a:pt x="45887" y="56820"/>
                    <a:pt x="69431" y="39276"/>
                  </a:cubicBezTo>
                  <a:cubicBezTo>
                    <a:pt x="87065" y="25211"/>
                    <a:pt x="107052" y="14366"/>
                    <a:pt x="128466" y="7260"/>
                  </a:cubicBezTo>
                  <a:cubicBezTo>
                    <a:pt x="147685" y="783"/>
                    <a:pt x="168057" y="-1549"/>
                    <a:pt x="188242" y="412"/>
                  </a:cubicBezTo>
                  <a:cubicBezTo>
                    <a:pt x="207888" y="2411"/>
                    <a:pt x="226850" y="8722"/>
                    <a:pt x="243761" y="18919"/>
                  </a:cubicBezTo>
                  <a:cubicBezTo>
                    <a:pt x="261990" y="29763"/>
                    <a:pt x="277900" y="44106"/>
                    <a:pt x="290583" y="61113"/>
                  </a:cubicBezTo>
                  <a:cubicBezTo>
                    <a:pt x="307929" y="82433"/>
                    <a:pt x="319297" y="107990"/>
                    <a:pt x="323524" y="135139"/>
                  </a:cubicBezTo>
                  <a:cubicBezTo>
                    <a:pt x="326780" y="160956"/>
                    <a:pt x="322540" y="187161"/>
                    <a:pt x="311310" y="210646"/>
                  </a:cubicBezTo>
                  <a:cubicBezTo>
                    <a:pt x="298457" y="237017"/>
                    <a:pt x="279407" y="259873"/>
                    <a:pt x="255790" y="277269"/>
                  </a:cubicBezTo>
                  <a:cubicBezTo>
                    <a:pt x="237480" y="291500"/>
                    <a:pt x="216808" y="302401"/>
                    <a:pt x="194719" y="309470"/>
                  </a:cubicBezTo>
                  <a:cubicBezTo>
                    <a:pt x="175732" y="315836"/>
                    <a:pt x="155648" y="318297"/>
                    <a:pt x="135684" y="316688"/>
                  </a:cubicBezTo>
                  <a:cubicBezTo>
                    <a:pt x="116037" y="314689"/>
                    <a:pt x="97075" y="308378"/>
                    <a:pt x="80164" y="298181"/>
                  </a:cubicBezTo>
                  <a:cubicBezTo>
                    <a:pt x="62250" y="287577"/>
                    <a:pt x="46594" y="273549"/>
                    <a:pt x="34083" y="256912"/>
                  </a:cubicBezTo>
                  <a:close/>
                  <a:moveTo>
                    <a:pt x="72762" y="227116"/>
                  </a:moveTo>
                  <a:cubicBezTo>
                    <a:pt x="83070" y="241403"/>
                    <a:pt x="97553" y="252137"/>
                    <a:pt x="114216" y="257837"/>
                  </a:cubicBezTo>
                  <a:cubicBezTo>
                    <a:pt x="130270" y="263130"/>
                    <a:pt x="147539" y="263519"/>
                    <a:pt x="163813" y="258947"/>
                  </a:cubicBezTo>
                  <a:cubicBezTo>
                    <a:pt x="183665" y="253248"/>
                    <a:pt x="202168" y="243624"/>
                    <a:pt x="218222" y="230632"/>
                  </a:cubicBezTo>
                  <a:cubicBezTo>
                    <a:pt x="242336" y="213995"/>
                    <a:pt x="259980" y="189548"/>
                    <a:pt x="268190" y="161418"/>
                  </a:cubicBezTo>
                  <a:cubicBezTo>
                    <a:pt x="273690" y="136083"/>
                    <a:pt x="266820" y="109637"/>
                    <a:pt x="249683" y="90169"/>
                  </a:cubicBezTo>
                  <a:cubicBezTo>
                    <a:pt x="239475" y="76252"/>
                    <a:pt x="225466" y="65592"/>
                    <a:pt x="209339" y="59448"/>
                  </a:cubicBezTo>
                  <a:cubicBezTo>
                    <a:pt x="193451" y="54025"/>
                    <a:pt x="176298" y="53508"/>
                    <a:pt x="160112" y="57968"/>
                  </a:cubicBezTo>
                  <a:cubicBezTo>
                    <a:pt x="139844" y="63556"/>
                    <a:pt x="120945" y="73254"/>
                    <a:pt x="104593" y="86468"/>
                  </a:cubicBezTo>
                  <a:cubicBezTo>
                    <a:pt x="80222" y="103086"/>
                    <a:pt x="62317" y="127589"/>
                    <a:pt x="53885" y="155867"/>
                  </a:cubicBezTo>
                  <a:cubicBezTo>
                    <a:pt x="48422" y="181276"/>
                    <a:pt x="55438" y="207759"/>
                    <a:pt x="72762" y="227116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6" name="Google Shape;786;g27bd8fd2756_0_1934"/>
            <p:cNvSpPr/>
            <p:nvPr/>
          </p:nvSpPr>
          <p:spPr>
            <a:xfrm>
              <a:off x="8888095" y="5215998"/>
              <a:ext cx="348791" cy="338445"/>
            </a:xfrm>
            <a:custGeom>
              <a:avLst/>
              <a:gdLst/>
              <a:ahLst/>
              <a:cxnLst/>
              <a:rect l="l" t="t" r="r" b="b"/>
              <a:pathLst>
                <a:path w="348791" h="338445" extrusionOk="0">
                  <a:moveTo>
                    <a:pt x="5802" y="176323"/>
                  </a:moveTo>
                  <a:cubicBezTo>
                    <a:pt x="1099" y="169605"/>
                    <a:pt x="-640" y="161240"/>
                    <a:pt x="990" y="153190"/>
                  </a:cubicBezTo>
                  <a:cubicBezTo>
                    <a:pt x="3240" y="145177"/>
                    <a:pt x="8742" y="138459"/>
                    <a:pt x="16165" y="134684"/>
                  </a:cubicBezTo>
                  <a:lnTo>
                    <a:pt x="232876" y="5139"/>
                  </a:lnTo>
                  <a:cubicBezTo>
                    <a:pt x="239677" y="438"/>
                    <a:pt x="248090" y="-1283"/>
                    <a:pt x="256194" y="327"/>
                  </a:cubicBezTo>
                  <a:cubicBezTo>
                    <a:pt x="264161" y="2677"/>
                    <a:pt x="270837" y="8155"/>
                    <a:pt x="274700" y="15502"/>
                  </a:cubicBezTo>
                  <a:lnTo>
                    <a:pt x="319116" y="89528"/>
                  </a:lnTo>
                  <a:cubicBezTo>
                    <a:pt x="344170" y="126004"/>
                    <a:pt x="354119" y="170790"/>
                    <a:pt x="346876" y="214447"/>
                  </a:cubicBezTo>
                  <a:cubicBezTo>
                    <a:pt x="335856" y="256123"/>
                    <a:pt x="307674" y="291156"/>
                    <a:pt x="269334" y="310865"/>
                  </a:cubicBezTo>
                  <a:cubicBezTo>
                    <a:pt x="250048" y="322931"/>
                    <a:pt x="228727" y="331407"/>
                    <a:pt x="206412" y="335849"/>
                  </a:cubicBezTo>
                  <a:cubicBezTo>
                    <a:pt x="187004" y="339587"/>
                    <a:pt x="167000" y="338828"/>
                    <a:pt x="147931" y="333628"/>
                  </a:cubicBezTo>
                  <a:cubicBezTo>
                    <a:pt x="128395" y="327984"/>
                    <a:pt x="110331" y="318119"/>
                    <a:pt x="95003" y="304758"/>
                  </a:cubicBezTo>
                  <a:cubicBezTo>
                    <a:pt x="76983" y="288917"/>
                    <a:pt x="61778" y="270151"/>
                    <a:pt x="50032" y="249239"/>
                  </a:cubicBezTo>
                  <a:close/>
                  <a:moveTo>
                    <a:pt x="59841" y="175028"/>
                  </a:moveTo>
                  <a:lnTo>
                    <a:pt x="88711" y="222959"/>
                  </a:lnTo>
                  <a:cubicBezTo>
                    <a:pt x="96706" y="236895"/>
                    <a:pt x="106962" y="249405"/>
                    <a:pt x="119061" y="259972"/>
                  </a:cubicBezTo>
                  <a:cubicBezTo>
                    <a:pt x="129140" y="268744"/>
                    <a:pt x="141110" y="275092"/>
                    <a:pt x="154038" y="278479"/>
                  </a:cubicBezTo>
                  <a:cubicBezTo>
                    <a:pt x="167041" y="281718"/>
                    <a:pt x="180639" y="281718"/>
                    <a:pt x="193642" y="278479"/>
                  </a:cubicBezTo>
                  <a:cubicBezTo>
                    <a:pt x="209427" y="274630"/>
                    <a:pt x="224530" y="268393"/>
                    <a:pt x="238428" y="259972"/>
                  </a:cubicBezTo>
                  <a:cubicBezTo>
                    <a:pt x="265452" y="246407"/>
                    <a:pt x="285867" y="222534"/>
                    <a:pt x="295058" y="193719"/>
                  </a:cubicBezTo>
                  <a:cubicBezTo>
                    <a:pt x="300327" y="164479"/>
                    <a:pt x="293661" y="134351"/>
                    <a:pt x="276551" y="110070"/>
                  </a:cubicBezTo>
                  <a:lnTo>
                    <a:pt x="247681" y="62139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7" name="Google Shape;787;g27bd8fd2756_0_1934"/>
            <p:cNvSpPr/>
            <p:nvPr/>
          </p:nvSpPr>
          <p:spPr>
            <a:xfrm>
              <a:off x="9114791" y="5612486"/>
              <a:ext cx="354201" cy="324259"/>
            </a:xfrm>
            <a:custGeom>
              <a:avLst/>
              <a:gdLst/>
              <a:ahLst/>
              <a:cxnLst/>
              <a:rect l="l" t="t" r="r" b="b"/>
              <a:pathLst>
                <a:path w="354201" h="324259" extrusionOk="0">
                  <a:moveTo>
                    <a:pt x="15805" y="240277"/>
                  </a:moveTo>
                  <a:cubicBezTo>
                    <a:pt x="7811" y="222714"/>
                    <a:pt x="2747" y="203967"/>
                    <a:pt x="815" y="184757"/>
                  </a:cubicBezTo>
                  <a:cubicBezTo>
                    <a:pt x="-631" y="168416"/>
                    <a:pt x="1647" y="151964"/>
                    <a:pt x="7477" y="136641"/>
                  </a:cubicBezTo>
                  <a:cubicBezTo>
                    <a:pt x="13620" y="121373"/>
                    <a:pt x="23254" y="107734"/>
                    <a:pt x="35607" y="96852"/>
                  </a:cubicBezTo>
                  <a:cubicBezTo>
                    <a:pt x="50400" y="84082"/>
                    <a:pt x="67145" y="73774"/>
                    <a:pt x="85204" y="66316"/>
                  </a:cubicBezTo>
                  <a:lnTo>
                    <a:pt x="231590" y="3209"/>
                  </a:lnTo>
                  <a:cubicBezTo>
                    <a:pt x="238645" y="-566"/>
                    <a:pt x="246930" y="-1288"/>
                    <a:pt x="254538" y="1173"/>
                  </a:cubicBezTo>
                  <a:cubicBezTo>
                    <a:pt x="268279" y="8835"/>
                    <a:pt x="275121" y="24806"/>
                    <a:pt x="271194" y="40037"/>
                  </a:cubicBezTo>
                  <a:cubicBezTo>
                    <a:pt x="267883" y="47291"/>
                    <a:pt x="261721" y="52844"/>
                    <a:pt x="254168" y="55398"/>
                  </a:cubicBezTo>
                  <a:lnTo>
                    <a:pt x="108152" y="118319"/>
                  </a:lnTo>
                  <a:cubicBezTo>
                    <a:pt x="86545" y="125722"/>
                    <a:pt x="68512" y="140990"/>
                    <a:pt x="57630" y="161069"/>
                  </a:cubicBezTo>
                  <a:cubicBezTo>
                    <a:pt x="49888" y="180538"/>
                    <a:pt x="50968" y="202413"/>
                    <a:pt x="60591" y="221030"/>
                  </a:cubicBezTo>
                  <a:cubicBezTo>
                    <a:pt x="67480" y="240739"/>
                    <a:pt x="82613" y="256489"/>
                    <a:pt x="102045" y="264150"/>
                  </a:cubicBezTo>
                  <a:cubicBezTo>
                    <a:pt x="124132" y="269795"/>
                    <a:pt x="147526" y="267093"/>
                    <a:pt x="167743" y="256563"/>
                  </a:cubicBezTo>
                  <a:lnTo>
                    <a:pt x="313759" y="193641"/>
                  </a:lnTo>
                  <a:cubicBezTo>
                    <a:pt x="320808" y="189828"/>
                    <a:pt x="329138" y="189143"/>
                    <a:pt x="336707" y="191790"/>
                  </a:cubicBezTo>
                  <a:cubicBezTo>
                    <a:pt x="343686" y="195028"/>
                    <a:pt x="349036" y="200969"/>
                    <a:pt x="351512" y="208260"/>
                  </a:cubicBezTo>
                  <a:cubicBezTo>
                    <a:pt x="354934" y="215034"/>
                    <a:pt x="355532" y="222881"/>
                    <a:pt x="353178" y="230098"/>
                  </a:cubicBezTo>
                  <a:cubicBezTo>
                    <a:pt x="349867" y="237353"/>
                    <a:pt x="343704" y="242905"/>
                    <a:pt x="336152" y="245459"/>
                  </a:cubicBezTo>
                  <a:lnTo>
                    <a:pt x="189766" y="308566"/>
                  </a:lnTo>
                  <a:cubicBezTo>
                    <a:pt x="166639" y="319429"/>
                    <a:pt x="141279" y="324685"/>
                    <a:pt x="115740" y="323926"/>
                  </a:cubicBezTo>
                  <a:cubicBezTo>
                    <a:pt x="94258" y="322889"/>
                    <a:pt x="73710" y="314839"/>
                    <a:pt x="57260" y="300978"/>
                  </a:cubicBezTo>
                  <a:cubicBezTo>
                    <a:pt x="38879" y="284266"/>
                    <a:pt x="24679" y="263484"/>
                    <a:pt x="15805" y="240277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8" name="Google Shape;788;g27bd8fd2756_0_1934"/>
            <p:cNvSpPr/>
            <p:nvPr/>
          </p:nvSpPr>
          <p:spPr>
            <a:xfrm>
              <a:off x="9259678" y="5992229"/>
              <a:ext cx="339760" cy="269871"/>
            </a:xfrm>
            <a:custGeom>
              <a:avLst/>
              <a:gdLst/>
              <a:ahLst/>
              <a:cxnLst/>
              <a:rect l="l" t="t" r="r" b="b"/>
              <a:pathLst>
                <a:path w="339760" h="269871" extrusionOk="0">
                  <a:moveTo>
                    <a:pt x="2128" y="218447"/>
                  </a:moveTo>
                  <a:cubicBezTo>
                    <a:pt x="-623" y="211119"/>
                    <a:pt x="-84" y="202957"/>
                    <a:pt x="3609" y="196054"/>
                  </a:cubicBezTo>
                  <a:cubicBezTo>
                    <a:pt x="7782" y="189355"/>
                    <a:pt x="14432" y="184562"/>
                    <a:pt x="22115" y="182730"/>
                  </a:cubicBezTo>
                  <a:lnTo>
                    <a:pt x="251780" y="113886"/>
                  </a:lnTo>
                  <a:lnTo>
                    <a:pt x="226982" y="30977"/>
                  </a:lnTo>
                  <a:cubicBezTo>
                    <a:pt x="224785" y="24944"/>
                    <a:pt x="225120" y="18263"/>
                    <a:pt x="227907" y="12470"/>
                  </a:cubicBezTo>
                  <a:cubicBezTo>
                    <a:pt x="231201" y="6863"/>
                    <a:pt x="236597" y="2792"/>
                    <a:pt x="242897" y="1182"/>
                  </a:cubicBezTo>
                  <a:cubicBezTo>
                    <a:pt x="248947" y="-1076"/>
                    <a:pt x="255665" y="-669"/>
                    <a:pt x="261404" y="2292"/>
                  </a:cubicBezTo>
                  <a:cubicBezTo>
                    <a:pt x="266893" y="5882"/>
                    <a:pt x="270799" y="11453"/>
                    <a:pt x="272322" y="17837"/>
                  </a:cubicBezTo>
                  <a:lnTo>
                    <a:pt x="338390" y="238249"/>
                  </a:lnTo>
                  <a:cubicBezTo>
                    <a:pt x="340741" y="244189"/>
                    <a:pt x="340741" y="250815"/>
                    <a:pt x="338390" y="256756"/>
                  </a:cubicBezTo>
                  <a:cubicBezTo>
                    <a:pt x="335268" y="262511"/>
                    <a:pt x="329798" y="266638"/>
                    <a:pt x="323400" y="268044"/>
                  </a:cubicBezTo>
                  <a:cubicBezTo>
                    <a:pt x="311995" y="272560"/>
                    <a:pt x="299092" y="266971"/>
                    <a:pt x="294580" y="255571"/>
                  </a:cubicBezTo>
                  <a:cubicBezTo>
                    <a:pt x="294069" y="254276"/>
                    <a:pt x="293681" y="252943"/>
                    <a:pt x="293420" y="251574"/>
                  </a:cubicBezTo>
                  <a:lnTo>
                    <a:pt x="268991" y="168295"/>
                  </a:lnTo>
                  <a:lnTo>
                    <a:pt x="38401" y="237323"/>
                  </a:lnTo>
                  <a:cubicBezTo>
                    <a:pt x="31159" y="240248"/>
                    <a:pt x="23065" y="240248"/>
                    <a:pt x="15823" y="237323"/>
                  </a:cubicBezTo>
                  <a:cubicBezTo>
                    <a:pt x="8638" y="233419"/>
                    <a:pt x="3603" y="226479"/>
                    <a:pt x="2128" y="218447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89" name="Google Shape;789;g27bd8fd2756_0_1934"/>
            <p:cNvSpPr/>
            <p:nvPr/>
          </p:nvSpPr>
          <p:spPr>
            <a:xfrm>
              <a:off x="9344187" y="6393630"/>
              <a:ext cx="323417" cy="303417"/>
            </a:xfrm>
            <a:custGeom>
              <a:avLst/>
              <a:gdLst/>
              <a:ahLst/>
              <a:cxnLst/>
              <a:rect l="l" t="t" r="r" b="b"/>
              <a:pathLst>
                <a:path w="323417" h="303417" extrusionOk="0">
                  <a:moveTo>
                    <a:pt x="3488" y="179958"/>
                  </a:moveTo>
                  <a:cubicBezTo>
                    <a:pt x="-2088" y="152735"/>
                    <a:pt x="-104" y="124512"/>
                    <a:pt x="9225" y="98344"/>
                  </a:cubicBezTo>
                  <a:cubicBezTo>
                    <a:pt x="18214" y="73823"/>
                    <a:pt x="34087" y="52430"/>
                    <a:pt x="54936" y="36718"/>
                  </a:cubicBezTo>
                  <a:cubicBezTo>
                    <a:pt x="78719" y="19303"/>
                    <a:pt x="106319" y="7811"/>
                    <a:pt x="135439" y="3221"/>
                  </a:cubicBezTo>
                  <a:cubicBezTo>
                    <a:pt x="157601" y="-1017"/>
                    <a:pt x="180328" y="-1387"/>
                    <a:pt x="202617" y="2111"/>
                  </a:cubicBezTo>
                  <a:cubicBezTo>
                    <a:pt x="222377" y="5146"/>
                    <a:pt x="241285" y="12271"/>
                    <a:pt x="258137" y="23023"/>
                  </a:cubicBezTo>
                  <a:cubicBezTo>
                    <a:pt x="274411" y="33627"/>
                    <a:pt x="288178" y="47636"/>
                    <a:pt x="298481" y="64107"/>
                  </a:cubicBezTo>
                  <a:cubicBezTo>
                    <a:pt x="309650" y="82095"/>
                    <a:pt x="317195" y="102083"/>
                    <a:pt x="320689" y="122958"/>
                  </a:cubicBezTo>
                  <a:cubicBezTo>
                    <a:pt x="326265" y="150218"/>
                    <a:pt x="324346" y="178496"/>
                    <a:pt x="315137" y="204756"/>
                  </a:cubicBezTo>
                  <a:cubicBezTo>
                    <a:pt x="306300" y="229258"/>
                    <a:pt x="290471" y="250615"/>
                    <a:pt x="269611" y="266197"/>
                  </a:cubicBezTo>
                  <a:cubicBezTo>
                    <a:pt x="245974" y="283593"/>
                    <a:pt x="218483" y="295031"/>
                    <a:pt x="189478" y="299509"/>
                  </a:cubicBezTo>
                  <a:cubicBezTo>
                    <a:pt x="167211" y="303895"/>
                    <a:pt x="144348" y="304321"/>
                    <a:pt x="121929" y="300805"/>
                  </a:cubicBezTo>
                  <a:cubicBezTo>
                    <a:pt x="102214" y="297714"/>
                    <a:pt x="83330" y="290663"/>
                    <a:pt x="66410" y="280077"/>
                  </a:cubicBezTo>
                  <a:cubicBezTo>
                    <a:pt x="50080" y="269492"/>
                    <a:pt x="36250" y="255464"/>
                    <a:pt x="25881" y="238993"/>
                  </a:cubicBezTo>
                  <a:cubicBezTo>
                    <a:pt x="14722" y="220931"/>
                    <a:pt x="7121" y="200888"/>
                    <a:pt x="3488" y="179958"/>
                  </a:cubicBezTo>
                  <a:close/>
                  <a:moveTo>
                    <a:pt x="51605" y="171444"/>
                  </a:moveTo>
                  <a:cubicBezTo>
                    <a:pt x="54063" y="188600"/>
                    <a:pt x="61680" y="204608"/>
                    <a:pt x="73442" y="217341"/>
                  </a:cubicBezTo>
                  <a:cubicBezTo>
                    <a:pt x="85229" y="229425"/>
                    <a:pt x="100386" y="237679"/>
                    <a:pt x="116933" y="241029"/>
                  </a:cubicBezTo>
                  <a:cubicBezTo>
                    <a:pt x="137188" y="245322"/>
                    <a:pt x="158119" y="245322"/>
                    <a:pt x="178374" y="241029"/>
                  </a:cubicBezTo>
                  <a:cubicBezTo>
                    <a:pt x="207631" y="237605"/>
                    <a:pt x="234817" y="224207"/>
                    <a:pt x="255361" y="203091"/>
                  </a:cubicBezTo>
                  <a:cubicBezTo>
                    <a:pt x="271980" y="183289"/>
                    <a:pt x="278290" y="156825"/>
                    <a:pt x="272387" y="131656"/>
                  </a:cubicBezTo>
                  <a:cubicBezTo>
                    <a:pt x="269835" y="114611"/>
                    <a:pt x="262303" y="98714"/>
                    <a:pt x="250734" y="85945"/>
                  </a:cubicBezTo>
                  <a:cubicBezTo>
                    <a:pt x="239168" y="73694"/>
                    <a:pt x="224115" y="65292"/>
                    <a:pt x="207614" y="61887"/>
                  </a:cubicBezTo>
                  <a:cubicBezTo>
                    <a:pt x="187294" y="57611"/>
                    <a:pt x="166308" y="57611"/>
                    <a:pt x="145988" y="61887"/>
                  </a:cubicBezTo>
                  <a:cubicBezTo>
                    <a:pt x="116711" y="65384"/>
                    <a:pt x="89526" y="78838"/>
                    <a:pt x="69001" y="100010"/>
                  </a:cubicBezTo>
                  <a:cubicBezTo>
                    <a:pt x="52171" y="119701"/>
                    <a:pt x="45712" y="146220"/>
                    <a:pt x="51605" y="171444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90" name="Google Shape;790;g27bd8fd2756_0_1934"/>
            <p:cNvSpPr/>
            <p:nvPr/>
          </p:nvSpPr>
          <p:spPr>
            <a:xfrm>
              <a:off x="1921926" y="4519503"/>
              <a:ext cx="785174" cy="861397"/>
            </a:xfrm>
            <a:custGeom>
              <a:avLst/>
              <a:gdLst/>
              <a:ahLst/>
              <a:cxnLst/>
              <a:rect l="l" t="t" r="r" b="b"/>
              <a:pathLst>
                <a:path w="785174" h="861397" extrusionOk="0">
                  <a:moveTo>
                    <a:pt x="109226" y="563205"/>
                  </a:moveTo>
                  <a:cubicBezTo>
                    <a:pt x="119108" y="568794"/>
                    <a:pt x="122588" y="581323"/>
                    <a:pt x="116999" y="591187"/>
                  </a:cubicBezTo>
                  <a:cubicBezTo>
                    <a:pt x="116943" y="591298"/>
                    <a:pt x="116869" y="591409"/>
                    <a:pt x="116814" y="591520"/>
                  </a:cubicBezTo>
                  <a:cubicBezTo>
                    <a:pt x="115167" y="594278"/>
                    <a:pt x="112946" y="596684"/>
                    <a:pt x="110336" y="598553"/>
                  </a:cubicBezTo>
                  <a:lnTo>
                    <a:pt x="32609" y="649816"/>
                  </a:lnTo>
                  <a:cubicBezTo>
                    <a:pt x="25799" y="653499"/>
                    <a:pt x="17582" y="653499"/>
                    <a:pt x="10771" y="649816"/>
                  </a:cubicBezTo>
                  <a:cubicBezTo>
                    <a:pt x="834" y="644023"/>
                    <a:pt x="-2553" y="631291"/>
                    <a:pt x="3184" y="621316"/>
                  </a:cubicBezTo>
                  <a:cubicBezTo>
                    <a:pt x="4831" y="618558"/>
                    <a:pt x="7052" y="616153"/>
                    <a:pt x="9661" y="614283"/>
                  </a:cubicBezTo>
                  <a:lnTo>
                    <a:pt x="87388" y="563021"/>
                  </a:lnTo>
                  <a:cubicBezTo>
                    <a:pt x="94199" y="559282"/>
                    <a:pt x="102471" y="559356"/>
                    <a:pt x="109226" y="563205"/>
                  </a:cubicBezTo>
                  <a:close/>
                  <a:moveTo>
                    <a:pt x="180106" y="315404"/>
                  </a:moveTo>
                  <a:cubicBezTo>
                    <a:pt x="243435" y="206050"/>
                    <a:pt x="383325" y="168556"/>
                    <a:pt x="492865" y="231570"/>
                  </a:cubicBezTo>
                  <a:cubicBezTo>
                    <a:pt x="539001" y="261495"/>
                    <a:pt x="574700" y="305022"/>
                    <a:pt x="595020" y="356119"/>
                  </a:cubicBezTo>
                  <a:cubicBezTo>
                    <a:pt x="610343" y="399997"/>
                    <a:pt x="634032" y="440471"/>
                    <a:pt x="664790" y="475300"/>
                  </a:cubicBezTo>
                  <a:lnTo>
                    <a:pt x="749549" y="524157"/>
                  </a:lnTo>
                  <a:cubicBezTo>
                    <a:pt x="752954" y="526415"/>
                    <a:pt x="755749" y="529468"/>
                    <a:pt x="757692" y="533040"/>
                  </a:cubicBezTo>
                  <a:lnTo>
                    <a:pt x="783416" y="584488"/>
                  </a:lnTo>
                  <a:cubicBezTo>
                    <a:pt x="786284" y="590780"/>
                    <a:pt x="786284" y="597997"/>
                    <a:pt x="783416" y="604290"/>
                  </a:cubicBezTo>
                  <a:lnTo>
                    <a:pt x="783416" y="604290"/>
                  </a:lnTo>
                  <a:lnTo>
                    <a:pt x="732153" y="693121"/>
                  </a:lnTo>
                  <a:cubicBezTo>
                    <a:pt x="728415" y="698876"/>
                    <a:pt x="722307" y="702670"/>
                    <a:pt x="715497" y="703484"/>
                  </a:cubicBezTo>
                  <a:lnTo>
                    <a:pt x="657942" y="707001"/>
                  </a:lnTo>
                  <a:cubicBezTo>
                    <a:pt x="653889" y="707167"/>
                    <a:pt x="649874" y="706279"/>
                    <a:pt x="646283" y="704409"/>
                  </a:cubicBezTo>
                  <a:lnTo>
                    <a:pt x="561523" y="655553"/>
                  </a:lnTo>
                  <a:cubicBezTo>
                    <a:pt x="516016" y="646133"/>
                    <a:pt x="469102" y="645818"/>
                    <a:pt x="423466" y="654627"/>
                  </a:cubicBezTo>
                  <a:cubicBezTo>
                    <a:pt x="369167" y="662603"/>
                    <a:pt x="313740" y="653480"/>
                    <a:pt x="264865" y="628533"/>
                  </a:cubicBezTo>
                  <a:lnTo>
                    <a:pt x="264865" y="628533"/>
                  </a:lnTo>
                  <a:cubicBezTo>
                    <a:pt x="155418" y="566259"/>
                    <a:pt x="117202" y="427035"/>
                    <a:pt x="179476" y="317606"/>
                  </a:cubicBezTo>
                  <a:cubicBezTo>
                    <a:pt x="179680" y="317236"/>
                    <a:pt x="179902" y="316884"/>
                    <a:pt x="180106" y="316515"/>
                  </a:cubicBezTo>
                  <a:close/>
                  <a:moveTo>
                    <a:pt x="240252" y="710887"/>
                  </a:moveTo>
                  <a:lnTo>
                    <a:pt x="198612" y="783062"/>
                  </a:lnTo>
                  <a:cubicBezTo>
                    <a:pt x="192893" y="792981"/>
                    <a:pt x="180217" y="796368"/>
                    <a:pt x="170297" y="790650"/>
                  </a:cubicBezTo>
                  <a:cubicBezTo>
                    <a:pt x="170297" y="790650"/>
                    <a:pt x="170297" y="790650"/>
                    <a:pt x="170297" y="790650"/>
                  </a:cubicBezTo>
                  <a:cubicBezTo>
                    <a:pt x="160285" y="784913"/>
                    <a:pt x="156806" y="772162"/>
                    <a:pt x="162524" y="762149"/>
                  </a:cubicBezTo>
                  <a:lnTo>
                    <a:pt x="204164" y="690160"/>
                  </a:lnTo>
                  <a:cubicBezTo>
                    <a:pt x="209901" y="680147"/>
                    <a:pt x="222652" y="676668"/>
                    <a:pt x="232664" y="682387"/>
                  </a:cubicBezTo>
                  <a:cubicBezTo>
                    <a:pt x="242861" y="687809"/>
                    <a:pt x="246729" y="700486"/>
                    <a:pt x="241288" y="710683"/>
                  </a:cubicBezTo>
                  <a:cubicBezTo>
                    <a:pt x="241251" y="710739"/>
                    <a:pt x="241214" y="710813"/>
                    <a:pt x="241177" y="710887"/>
                  </a:cubicBezTo>
                  <a:close/>
                  <a:moveTo>
                    <a:pt x="554861" y="369443"/>
                  </a:moveTo>
                  <a:cubicBezTo>
                    <a:pt x="538242" y="327748"/>
                    <a:pt x="509076" y="292252"/>
                    <a:pt x="471397" y="267842"/>
                  </a:cubicBezTo>
                  <a:cubicBezTo>
                    <a:pt x="381807" y="216154"/>
                    <a:pt x="267271" y="246782"/>
                    <a:pt x="215453" y="336317"/>
                  </a:cubicBezTo>
                  <a:cubicBezTo>
                    <a:pt x="163265" y="424204"/>
                    <a:pt x="192190" y="537741"/>
                    <a:pt x="280077" y="589928"/>
                  </a:cubicBezTo>
                  <a:cubicBezTo>
                    <a:pt x="281410" y="590724"/>
                    <a:pt x="282761" y="591502"/>
                    <a:pt x="284112" y="592260"/>
                  </a:cubicBezTo>
                  <a:lnTo>
                    <a:pt x="284112" y="592260"/>
                  </a:lnTo>
                  <a:cubicBezTo>
                    <a:pt x="324012" y="612692"/>
                    <a:pt x="369297" y="620205"/>
                    <a:pt x="413657" y="613728"/>
                  </a:cubicBezTo>
                  <a:cubicBezTo>
                    <a:pt x="454778" y="606529"/>
                    <a:pt x="496696" y="605159"/>
                    <a:pt x="538205" y="609657"/>
                  </a:cubicBezTo>
                  <a:lnTo>
                    <a:pt x="613527" y="480111"/>
                  </a:lnTo>
                  <a:cubicBezTo>
                    <a:pt x="588802" y="446430"/>
                    <a:pt x="569000" y="409417"/>
                    <a:pt x="554676" y="370183"/>
                  </a:cubicBezTo>
                  <a:close/>
                  <a:moveTo>
                    <a:pt x="279855" y="349456"/>
                  </a:moveTo>
                  <a:cubicBezTo>
                    <a:pt x="289794" y="355138"/>
                    <a:pt x="293254" y="367796"/>
                    <a:pt x="287572" y="377734"/>
                  </a:cubicBezTo>
                  <a:cubicBezTo>
                    <a:pt x="287536" y="377808"/>
                    <a:pt x="287480" y="377882"/>
                    <a:pt x="287443" y="377956"/>
                  </a:cubicBezTo>
                  <a:cubicBezTo>
                    <a:pt x="259036" y="427942"/>
                    <a:pt x="276413" y="491493"/>
                    <a:pt x="326307" y="520085"/>
                  </a:cubicBezTo>
                  <a:cubicBezTo>
                    <a:pt x="336318" y="525822"/>
                    <a:pt x="339798" y="538573"/>
                    <a:pt x="334079" y="548586"/>
                  </a:cubicBezTo>
                  <a:cubicBezTo>
                    <a:pt x="328287" y="558523"/>
                    <a:pt x="315555" y="561910"/>
                    <a:pt x="305580" y="556173"/>
                  </a:cubicBezTo>
                  <a:cubicBezTo>
                    <a:pt x="236014" y="515885"/>
                    <a:pt x="212178" y="426905"/>
                    <a:pt x="252281" y="357229"/>
                  </a:cubicBezTo>
                  <a:cubicBezTo>
                    <a:pt x="257925" y="347272"/>
                    <a:pt x="270583" y="343774"/>
                    <a:pt x="280540" y="349419"/>
                  </a:cubicBezTo>
                  <a:cubicBezTo>
                    <a:pt x="280558" y="349437"/>
                    <a:pt x="280577" y="349437"/>
                    <a:pt x="280596" y="349456"/>
                  </a:cubicBezTo>
                  <a:close/>
                  <a:moveTo>
                    <a:pt x="358322" y="130340"/>
                  </a:moveTo>
                  <a:cubicBezTo>
                    <a:pt x="352049" y="126231"/>
                    <a:pt x="348181" y="119328"/>
                    <a:pt x="347959" y="111833"/>
                  </a:cubicBezTo>
                  <a:lnTo>
                    <a:pt x="353511" y="19301"/>
                  </a:lnTo>
                  <a:cubicBezTo>
                    <a:pt x="353862" y="16081"/>
                    <a:pt x="354807" y="12935"/>
                    <a:pt x="356287" y="10048"/>
                  </a:cubicBezTo>
                  <a:cubicBezTo>
                    <a:pt x="362153" y="202"/>
                    <a:pt x="374812" y="-3166"/>
                    <a:pt x="384787" y="2460"/>
                  </a:cubicBezTo>
                  <a:cubicBezTo>
                    <a:pt x="391061" y="6569"/>
                    <a:pt x="394929" y="13471"/>
                    <a:pt x="395151" y="20967"/>
                  </a:cubicBezTo>
                  <a:lnTo>
                    <a:pt x="389598" y="113499"/>
                  </a:lnTo>
                  <a:cubicBezTo>
                    <a:pt x="389210" y="116663"/>
                    <a:pt x="388266" y="119736"/>
                    <a:pt x="386823" y="122567"/>
                  </a:cubicBezTo>
                  <a:cubicBezTo>
                    <a:pt x="381123" y="132135"/>
                    <a:pt x="368909" y="135558"/>
                    <a:pt x="359063" y="130340"/>
                  </a:cubicBezTo>
                  <a:close/>
                  <a:moveTo>
                    <a:pt x="368501" y="737351"/>
                  </a:moveTo>
                  <a:cubicBezTo>
                    <a:pt x="374238" y="727339"/>
                    <a:pt x="386989" y="723860"/>
                    <a:pt x="397001" y="729579"/>
                  </a:cubicBezTo>
                  <a:cubicBezTo>
                    <a:pt x="403497" y="733909"/>
                    <a:pt x="407383" y="741200"/>
                    <a:pt x="407365" y="749010"/>
                  </a:cubicBezTo>
                  <a:lnTo>
                    <a:pt x="401813" y="841542"/>
                  </a:lnTo>
                  <a:cubicBezTo>
                    <a:pt x="401479" y="844707"/>
                    <a:pt x="400536" y="847798"/>
                    <a:pt x="399037" y="850610"/>
                  </a:cubicBezTo>
                  <a:cubicBezTo>
                    <a:pt x="393300" y="860623"/>
                    <a:pt x="380549" y="864102"/>
                    <a:pt x="370537" y="858383"/>
                  </a:cubicBezTo>
                  <a:cubicBezTo>
                    <a:pt x="364041" y="854053"/>
                    <a:pt x="360155" y="846761"/>
                    <a:pt x="360173" y="838952"/>
                  </a:cubicBezTo>
                  <a:lnTo>
                    <a:pt x="365725" y="746419"/>
                  </a:lnTo>
                  <a:cubicBezTo>
                    <a:pt x="366077" y="743254"/>
                    <a:pt x="367020" y="740183"/>
                    <a:pt x="368501" y="737351"/>
                  </a:cubicBezTo>
                  <a:close/>
                  <a:moveTo>
                    <a:pt x="585952" y="69453"/>
                  </a:moveTo>
                  <a:cubicBezTo>
                    <a:pt x="595779" y="75246"/>
                    <a:pt x="599147" y="87849"/>
                    <a:pt x="593540" y="97768"/>
                  </a:cubicBezTo>
                  <a:lnTo>
                    <a:pt x="551900" y="169943"/>
                  </a:lnTo>
                  <a:cubicBezTo>
                    <a:pt x="546107" y="179882"/>
                    <a:pt x="533375" y="183268"/>
                    <a:pt x="523400" y="177531"/>
                  </a:cubicBezTo>
                  <a:cubicBezTo>
                    <a:pt x="513518" y="171942"/>
                    <a:pt x="510039" y="159413"/>
                    <a:pt x="515627" y="149531"/>
                  </a:cubicBezTo>
                  <a:cubicBezTo>
                    <a:pt x="515683" y="149438"/>
                    <a:pt x="515757" y="149327"/>
                    <a:pt x="515812" y="149216"/>
                  </a:cubicBezTo>
                  <a:lnTo>
                    <a:pt x="557452" y="77041"/>
                  </a:lnTo>
                  <a:cubicBezTo>
                    <a:pt x="563096" y="66955"/>
                    <a:pt x="575829" y="63365"/>
                    <a:pt x="585915" y="68991"/>
                  </a:cubicBezTo>
                  <a:cubicBezTo>
                    <a:pt x="586174" y="69139"/>
                    <a:pt x="586433" y="69287"/>
                    <a:pt x="586693" y="69453"/>
                  </a:cubicBezTo>
                  <a:close/>
                  <a:moveTo>
                    <a:pt x="643322" y="511202"/>
                  </a:moveTo>
                  <a:lnTo>
                    <a:pt x="580770" y="619465"/>
                  </a:lnTo>
                  <a:lnTo>
                    <a:pt x="616858" y="640377"/>
                  </a:lnTo>
                  <a:lnTo>
                    <a:pt x="679409" y="532114"/>
                  </a:lnTo>
                  <a:close/>
                  <a:moveTo>
                    <a:pt x="745292" y="209547"/>
                  </a:moveTo>
                  <a:cubicBezTo>
                    <a:pt x="755305" y="215284"/>
                    <a:pt x="758784" y="228035"/>
                    <a:pt x="753065" y="238047"/>
                  </a:cubicBezTo>
                  <a:cubicBezTo>
                    <a:pt x="751233" y="240731"/>
                    <a:pt x="748994" y="243118"/>
                    <a:pt x="746403" y="245080"/>
                  </a:cubicBezTo>
                  <a:lnTo>
                    <a:pt x="668676" y="296343"/>
                  </a:lnTo>
                  <a:cubicBezTo>
                    <a:pt x="661884" y="300136"/>
                    <a:pt x="653630" y="300136"/>
                    <a:pt x="646838" y="296343"/>
                  </a:cubicBezTo>
                  <a:cubicBezTo>
                    <a:pt x="636919" y="290624"/>
                    <a:pt x="633532" y="277947"/>
                    <a:pt x="639251" y="268028"/>
                  </a:cubicBezTo>
                  <a:cubicBezTo>
                    <a:pt x="639251" y="268028"/>
                    <a:pt x="639251" y="268028"/>
                    <a:pt x="639251" y="268028"/>
                  </a:cubicBezTo>
                  <a:cubicBezTo>
                    <a:pt x="640898" y="265270"/>
                    <a:pt x="643118" y="262865"/>
                    <a:pt x="645728" y="260995"/>
                  </a:cubicBezTo>
                  <a:lnTo>
                    <a:pt x="723455" y="209733"/>
                  </a:lnTo>
                  <a:cubicBezTo>
                    <a:pt x="730432" y="205716"/>
                    <a:pt x="739000" y="205642"/>
                    <a:pt x="746033" y="209547"/>
                  </a:cubicBezTo>
                  <a:close/>
                  <a:moveTo>
                    <a:pt x="715312" y="553027"/>
                  </a:moveTo>
                  <a:lnTo>
                    <a:pt x="652945" y="661104"/>
                  </a:lnTo>
                  <a:lnTo>
                    <a:pt x="660163" y="665176"/>
                  </a:lnTo>
                  <a:lnTo>
                    <a:pt x="700137" y="662585"/>
                  </a:lnTo>
                  <a:lnTo>
                    <a:pt x="740296" y="593001"/>
                  </a:lnTo>
                  <a:lnTo>
                    <a:pt x="721789" y="557098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91" name="Google Shape;791;g27bd8fd2756_0_1934"/>
            <p:cNvSpPr/>
            <p:nvPr/>
          </p:nvSpPr>
          <p:spPr>
            <a:xfrm>
              <a:off x="5717779" y="11061477"/>
              <a:ext cx="749529" cy="666786"/>
            </a:xfrm>
            <a:custGeom>
              <a:avLst/>
              <a:gdLst/>
              <a:ahLst/>
              <a:cxnLst/>
              <a:rect l="l" t="t" r="r" b="b"/>
              <a:pathLst>
                <a:path w="749529" h="666786" extrusionOk="0">
                  <a:moveTo>
                    <a:pt x="538023" y="208861"/>
                  </a:moveTo>
                  <a:cubicBezTo>
                    <a:pt x="540392" y="215394"/>
                    <a:pt x="541632" y="222279"/>
                    <a:pt x="541725" y="229219"/>
                  </a:cubicBezTo>
                  <a:cubicBezTo>
                    <a:pt x="541725" y="263696"/>
                    <a:pt x="513835" y="291659"/>
                    <a:pt x="479358" y="291769"/>
                  </a:cubicBezTo>
                  <a:cubicBezTo>
                    <a:pt x="444807" y="291769"/>
                    <a:pt x="416806" y="263769"/>
                    <a:pt x="416806" y="229219"/>
                  </a:cubicBezTo>
                  <a:cubicBezTo>
                    <a:pt x="416899" y="222279"/>
                    <a:pt x="418139" y="215394"/>
                    <a:pt x="420508" y="208861"/>
                  </a:cubicBezTo>
                  <a:lnTo>
                    <a:pt x="303917" y="116329"/>
                  </a:lnTo>
                  <a:cubicBezTo>
                    <a:pt x="294108" y="122529"/>
                    <a:pt x="282764" y="125860"/>
                    <a:pt x="271160" y="125952"/>
                  </a:cubicBezTo>
                  <a:cubicBezTo>
                    <a:pt x="261852" y="125897"/>
                    <a:pt x="252691" y="123732"/>
                    <a:pt x="244326" y="119660"/>
                  </a:cubicBezTo>
                  <a:lnTo>
                    <a:pt x="119223" y="244763"/>
                  </a:lnTo>
                  <a:cubicBezTo>
                    <a:pt x="123238" y="253147"/>
                    <a:pt x="125330" y="262308"/>
                    <a:pt x="125330" y="271598"/>
                  </a:cubicBezTo>
                  <a:cubicBezTo>
                    <a:pt x="125330" y="306075"/>
                    <a:pt x="97440" y="334057"/>
                    <a:pt x="62963" y="334150"/>
                  </a:cubicBezTo>
                  <a:cubicBezTo>
                    <a:pt x="28411" y="334150"/>
                    <a:pt x="411" y="306150"/>
                    <a:pt x="393" y="271616"/>
                  </a:cubicBezTo>
                  <a:cubicBezTo>
                    <a:pt x="393" y="271172"/>
                    <a:pt x="411" y="270746"/>
                    <a:pt x="411" y="270302"/>
                  </a:cubicBezTo>
                  <a:cubicBezTo>
                    <a:pt x="411" y="235862"/>
                    <a:pt x="28337" y="207936"/>
                    <a:pt x="62778" y="207936"/>
                  </a:cubicBezTo>
                  <a:cubicBezTo>
                    <a:pt x="62833" y="207936"/>
                    <a:pt x="62907" y="207936"/>
                    <a:pt x="62963" y="207936"/>
                  </a:cubicBezTo>
                  <a:cubicBezTo>
                    <a:pt x="72198" y="207936"/>
                    <a:pt x="81303" y="210027"/>
                    <a:pt x="89612" y="214043"/>
                  </a:cubicBezTo>
                  <a:lnTo>
                    <a:pt x="214901" y="88940"/>
                  </a:lnTo>
                  <a:cubicBezTo>
                    <a:pt x="210829" y="80574"/>
                    <a:pt x="208664" y="71414"/>
                    <a:pt x="208609" y="62105"/>
                  </a:cubicBezTo>
                  <a:cubicBezTo>
                    <a:pt x="208609" y="27664"/>
                    <a:pt x="236535" y="-262"/>
                    <a:pt x="270975" y="-262"/>
                  </a:cubicBezTo>
                  <a:cubicBezTo>
                    <a:pt x="271031" y="-262"/>
                    <a:pt x="271105" y="-262"/>
                    <a:pt x="271160" y="-262"/>
                  </a:cubicBezTo>
                  <a:cubicBezTo>
                    <a:pt x="305601" y="-262"/>
                    <a:pt x="333527" y="27664"/>
                    <a:pt x="333527" y="62105"/>
                  </a:cubicBezTo>
                  <a:cubicBezTo>
                    <a:pt x="333435" y="69045"/>
                    <a:pt x="332195" y="75929"/>
                    <a:pt x="329826" y="82462"/>
                  </a:cubicBezTo>
                  <a:lnTo>
                    <a:pt x="446416" y="174994"/>
                  </a:lnTo>
                  <a:cubicBezTo>
                    <a:pt x="456280" y="168776"/>
                    <a:pt x="467699" y="165427"/>
                    <a:pt x="479358" y="165371"/>
                  </a:cubicBezTo>
                  <a:cubicBezTo>
                    <a:pt x="490961" y="165464"/>
                    <a:pt x="502306" y="168795"/>
                    <a:pt x="512114" y="174994"/>
                  </a:cubicBezTo>
                  <a:lnTo>
                    <a:pt x="628705" y="82462"/>
                  </a:lnTo>
                  <a:cubicBezTo>
                    <a:pt x="626336" y="75929"/>
                    <a:pt x="625096" y="69045"/>
                    <a:pt x="625004" y="62105"/>
                  </a:cubicBezTo>
                  <a:cubicBezTo>
                    <a:pt x="625004" y="27664"/>
                    <a:pt x="652930" y="-262"/>
                    <a:pt x="687370" y="-262"/>
                  </a:cubicBezTo>
                  <a:cubicBezTo>
                    <a:pt x="687426" y="-262"/>
                    <a:pt x="687500" y="-262"/>
                    <a:pt x="687555" y="-262"/>
                  </a:cubicBezTo>
                  <a:cubicBezTo>
                    <a:pt x="721996" y="-262"/>
                    <a:pt x="749922" y="27664"/>
                    <a:pt x="749922" y="62105"/>
                  </a:cubicBezTo>
                  <a:cubicBezTo>
                    <a:pt x="749922" y="96582"/>
                    <a:pt x="722033" y="124564"/>
                    <a:pt x="687555" y="124657"/>
                  </a:cubicBezTo>
                  <a:cubicBezTo>
                    <a:pt x="675897" y="124601"/>
                    <a:pt x="664478" y="121251"/>
                    <a:pt x="654614" y="115033"/>
                  </a:cubicBezTo>
                  <a:close/>
                  <a:moveTo>
                    <a:pt x="125330" y="479056"/>
                  </a:moveTo>
                  <a:lnTo>
                    <a:pt x="125330" y="645614"/>
                  </a:lnTo>
                  <a:cubicBezTo>
                    <a:pt x="125330" y="657088"/>
                    <a:pt x="116076" y="666433"/>
                    <a:pt x="104602" y="666525"/>
                  </a:cubicBezTo>
                  <a:lnTo>
                    <a:pt x="21323" y="666525"/>
                  </a:lnTo>
                  <a:cubicBezTo>
                    <a:pt x="9812" y="666433"/>
                    <a:pt x="504" y="657124"/>
                    <a:pt x="411" y="645614"/>
                  </a:cubicBezTo>
                  <a:lnTo>
                    <a:pt x="411" y="479056"/>
                  </a:lnTo>
                  <a:cubicBezTo>
                    <a:pt x="504" y="467581"/>
                    <a:pt x="9849" y="458327"/>
                    <a:pt x="21323" y="458327"/>
                  </a:cubicBezTo>
                  <a:lnTo>
                    <a:pt x="104602" y="458327"/>
                  </a:lnTo>
                  <a:cubicBezTo>
                    <a:pt x="116058" y="458327"/>
                    <a:pt x="125330" y="467600"/>
                    <a:pt x="125330" y="479056"/>
                  </a:cubicBezTo>
                  <a:close/>
                  <a:moveTo>
                    <a:pt x="83690" y="270302"/>
                  </a:moveTo>
                  <a:cubicBezTo>
                    <a:pt x="83690" y="258847"/>
                    <a:pt x="74418" y="249575"/>
                    <a:pt x="62963" y="249575"/>
                  </a:cubicBezTo>
                  <a:cubicBezTo>
                    <a:pt x="51489" y="249575"/>
                    <a:pt x="42143" y="258829"/>
                    <a:pt x="42051" y="270302"/>
                  </a:cubicBezTo>
                  <a:cubicBezTo>
                    <a:pt x="42143" y="281814"/>
                    <a:pt x="51452" y="291122"/>
                    <a:pt x="62963" y="291215"/>
                  </a:cubicBezTo>
                  <a:cubicBezTo>
                    <a:pt x="74437" y="291122"/>
                    <a:pt x="83690" y="281776"/>
                    <a:pt x="83690" y="270302"/>
                  </a:cubicBezTo>
                  <a:close/>
                  <a:moveTo>
                    <a:pt x="83690" y="499412"/>
                  </a:moveTo>
                  <a:lnTo>
                    <a:pt x="42051" y="499412"/>
                  </a:lnTo>
                  <a:lnTo>
                    <a:pt x="42051" y="624331"/>
                  </a:lnTo>
                  <a:lnTo>
                    <a:pt x="83690" y="624331"/>
                  </a:lnTo>
                  <a:close/>
                  <a:moveTo>
                    <a:pt x="333527" y="270302"/>
                  </a:moveTo>
                  <a:lnTo>
                    <a:pt x="333527" y="645058"/>
                  </a:lnTo>
                  <a:cubicBezTo>
                    <a:pt x="333527" y="656532"/>
                    <a:pt x="324274" y="665878"/>
                    <a:pt x="312800" y="665970"/>
                  </a:cubicBezTo>
                  <a:lnTo>
                    <a:pt x="229521" y="665970"/>
                  </a:lnTo>
                  <a:cubicBezTo>
                    <a:pt x="218010" y="665878"/>
                    <a:pt x="208701" y="656569"/>
                    <a:pt x="208609" y="645058"/>
                  </a:cubicBezTo>
                  <a:lnTo>
                    <a:pt x="208609" y="270302"/>
                  </a:lnTo>
                  <a:cubicBezTo>
                    <a:pt x="208701" y="258829"/>
                    <a:pt x="218047" y="249575"/>
                    <a:pt x="229521" y="249575"/>
                  </a:cubicBezTo>
                  <a:lnTo>
                    <a:pt x="312800" y="249575"/>
                  </a:lnTo>
                  <a:cubicBezTo>
                    <a:pt x="324255" y="249575"/>
                    <a:pt x="333527" y="258847"/>
                    <a:pt x="333527" y="270302"/>
                  </a:cubicBezTo>
                  <a:close/>
                  <a:moveTo>
                    <a:pt x="291888" y="62105"/>
                  </a:moveTo>
                  <a:cubicBezTo>
                    <a:pt x="291888" y="50649"/>
                    <a:pt x="282616" y="41378"/>
                    <a:pt x="271160" y="41378"/>
                  </a:cubicBezTo>
                  <a:cubicBezTo>
                    <a:pt x="259686" y="41378"/>
                    <a:pt x="250341" y="50631"/>
                    <a:pt x="250248" y="62105"/>
                  </a:cubicBezTo>
                  <a:cubicBezTo>
                    <a:pt x="250341" y="73616"/>
                    <a:pt x="259649" y="82925"/>
                    <a:pt x="271160" y="83017"/>
                  </a:cubicBezTo>
                  <a:cubicBezTo>
                    <a:pt x="282431" y="82925"/>
                    <a:pt x="291592" y="73912"/>
                    <a:pt x="291888" y="62661"/>
                  </a:cubicBezTo>
                  <a:close/>
                  <a:moveTo>
                    <a:pt x="291888" y="291215"/>
                  </a:moveTo>
                  <a:lnTo>
                    <a:pt x="250248" y="291215"/>
                  </a:lnTo>
                  <a:lnTo>
                    <a:pt x="250248" y="624331"/>
                  </a:lnTo>
                  <a:lnTo>
                    <a:pt x="291888" y="624331"/>
                  </a:lnTo>
                  <a:close/>
                  <a:moveTo>
                    <a:pt x="541725" y="436860"/>
                  </a:moveTo>
                  <a:lnTo>
                    <a:pt x="541725" y="645058"/>
                  </a:lnTo>
                  <a:cubicBezTo>
                    <a:pt x="541725" y="656532"/>
                    <a:pt x="532472" y="665878"/>
                    <a:pt x="520997" y="665970"/>
                  </a:cubicBezTo>
                  <a:lnTo>
                    <a:pt x="437718" y="665970"/>
                  </a:lnTo>
                  <a:cubicBezTo>
                    <a:pt x="426207" y="665878"/>
                    <a:pt x="416899" y="656569"/>
                    <a:pt x="416806" y="645058"/>
                  </a:cubicBezTo>
                  <a:lnTo>
                    <a:pt x="416806" y="436860"/>
                  </a:lnTo>
                  <a:cubicBezTo>
                    <a:pt x="416899" y="425387"/>
                    <a:pt x="426244" y="416133"/>
                    <a:pt x="437718" y="416133"/>
                  </a:cubicBezTo>
                  <a:lnTo>
                    <a:pt x="520997" y="416133"/>
                  </a:lnTo>
                  <a:cubicBezTo>
                    <a:pt x="532453" y="416133"/>
                    <a:pt x="541725" y="425405"/>
                    <a:pt x="541725" y="436860"/>
                  </a:cubicBezTo>
                  <a:close/>
                  <a:moveTo>
                    <a:pt x="500085" y="228663"/>
                  </a:moveTo>
                  <a:cubicBezTo>
                    <a:pt x="500085" y="217207"/>
                    <a:pt x="490813" y="207936"/>
                    <a:pt x="479358" y="207936"/>
                  </a:cubicBezTo>
                  <a:cubicBezTo>
                    <a:pt x="467884" y="207936"/>
                    <a:pt x="458538" y="217189"/>
                    <a:pt x="458446" y="228663"/>
                  </a:cubicBezTo>
                  <a:cubicBezTo>
                    <a:pt x="458538" y="240174"/>
                    <a:pt x="467847" y="249483"/>
                    <a:pt x="479358" y="249575"/>
                  </a:cubicBezTo>
                  <a:cubicBezTo>
                    <a:pt x="490628" y="249483"/>
                    <a:pt x="499789" y="240470"/>
                    <a:pt x="500085" y="229219"/>
                  </a:cubicBezTo>
                  <a:close/>
                  <a:moveTo>
                    <a:pt x="500085" y="457773"/>
                  </a:moveTo>
                  <a:lnTo>
                    <a:pt x="458446" y="457773"/>
                  </a:lnTo>
                  <a:lnTo>
                    <a:pt x="458446" y="624331"/>
                  </a:lnTo>
                  <a:lnTo>
                    <a:pt x="500085" y="624331"/>
                  </a:lnTo>
                  <a:close/>
                  <a:moveTo>
                    <a:pt x="749922" y="270302"/>
                  </a:moveTo>
                  <a:lnTo>
                    <a:pt x="749922" y="645058"/>
                  </a:lnTo>
                  <a:cubicBezTo>
                    <a:pt x="749922" y="656532"/>
                    <a:pt x="740669" y="665878"/>
                    <a:pt x="729195" y="665970"/>
                  </a:cubicBezTo>
                  <a:lnTo>
                    <a:pt x="646286" y="665970"/>
                  </a:lnTo>
                  <a:cubicBezTo>
                    <a:pt x="634775" y="665878"/>
                    <a:pt x="625466" y="656569"/>
                    <a:pt x="625374" y="645058"/>
                  </a:cubicBezTo>
                  <a:lnTo>
                    <a:pt x="625374" y="270302"/>
                  </a:lnTo>
                  <a:cubicBezTo>
                    <a:pt x="625466" y="258829"/>
                    <a:pt x="634812" y="249575"/>
                    <a:pt x="646286" y="249575"/>
                  </a:cubicBezTo>
                  <a:lnTo>
                    <a:pt x="729565" y="249575"/>
                  </a:lnTo>
                  <a:cubicBezTo>
                    <a:pt x="740872" y="249779"/>
                    <a:pt x="749922" y="258995"/>
                    <a:pt x="749922" y="270302"/>
                  </a:cubicBezTo>
                  <a:close/>
                  <a:moveTo>
                    <a:pt x="666643" y="62105"/>
                  </a:moveTo>
                  <a:cubicBezTo>
                    <a:pt x="666736" y="73616"/>
                    <a:pt x="676045" y="82925"/>
                    <a:pt x="687555" y="83017"/>
                  </a:cubicBezTo>
                  <a:cubicBezTo>
                    <a:pt x="699030" y="82925"/>
                    <a:pt x="708283" y="73579"/>
                    <a:pt x="708283" y="62105"/>
                  </a:cubicBezTo>
                  <a:cubicBezTo>
                    <a:pt x="708283" y="50649"/>
                    <a:pt x="699011" y="41378"/>
                    <a:pt x="687555" y="41378"/>
                  </a:cubicBezTo>
                  <a:cubicBezTo>
                    <a:pt x="676008" y="41378"/>
                    <a:pt x="666643" y="50742"/>
                    <a:pt x="666643" y="62290"/>
                  </a:cubicBezTo>
                  <a:cubicBezTo>
                    <a:pt x="666643" y="62420"/>
                    <a:pt x="666643" y="62531"/>
                    <a:pt x="666643" y="62661"/>
                  </a:cubicBezTo>
                  <a:close/>
                  <a:moveTo>
                    <a:pt x="708283" y="291215"/>
                  </a:moveTo>
                  <a:lnTo>
                    <a:pt x="666643" y="291215"/>
                  </a:lnTo>
                  <a:lnTo>
                    <a:pt x="666643" y="624331"/>
                  </a:lnTo>
                  <a:lnTo>
                    <a:pt x="708283" y="624331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792" name="Google Shape;792;g27bd8fd2756_0_1934"/>
            <p:cNvSpPr/>
            <p:nvPr/>
          </p:nvSpPr>
          <p:spPr>
            <a:xfrm>
              <a:off x="9343303" y="4614203"/>
              <a:ext cx="706895" cy="716181"/>
            </a:xfrm>
            <a:custGeom>
              <a:avLst/>
              <a:gdLst/>
              <a:ahLst/>
              <a:cxnLst/>
              <a:rect l="l" t="t" r="r" b="b"/>
              <a:pathLst>
                <a:path w="706895" h="716181" extrusionOk="0">
                  <a:moveTo>
                    <a:pt x="686521" y="504224"/>
                  </a:moveTo>
                  <a:lnTo>
                    <a:pt x="343966" y="701873"/>
                  </a:lnTo>
                  <a:cubicBezTo>
                    <a:pt x="294271" y="730688"/>
                    <a:pt x="230633" y="713754"/>
                    <a:pt x="201826" y="664046"/>
                  </a:cubicBezTo>
                  <a:cubicBezTo>
                    <a:pt x="201766" y="663953"/>
                    <a:pt x="201709" y="663842"/>
                    <a:pt x="201652" y="663750"/>
                  </a:cubicBezTo>
                  <a:lnTo>
                    <a:pt x="14367" y="339332"/>
                  </a:lnTo>
                  <a:cubicBezTo>
                    <a:pt x="-14398" y="289512"/>
                    <a:pt x="2669" y="225794"/>
                    <a:pt x="52490" y="197017"/>
                  </a:cubicBezTo>
                  <a:lnTo>
                    <a:pt x="395044" y="-262"/>
                  </a:lnTo>
                  <a:lnTo>
                    <a:pt x="457411" y="107816"/>
                  </a:lnTo>
                  <a:cubicBezTo>
                    <a:pt x="537083" y="61828"/>
                    <a:pt x="638954" y="89124"/>
                    <a:pt x="684948" y="168795"/>
                  </a:cubicBezTo>
                  <a:cubicBezTo>
                    <a:pt x="730942" y="248465"/>
                    <a:pt x="703641" y="350343"/>
                    <a:pt x="623969" y="396331"/>
                  </a:cubicBezTo>
                  <a:close/>
                  <a:moveTo>
                    <a:pt x="629521" y="488864"/>
                  </a:moveTo>
                  <a:lnTo>
                    <a:pt x="587881" y="416874"/>
                  </a:lnTo>
                  <a:lnTo>
                    <a:pt x="533843" y="447964"/>
                  </a:lnTo>
                  <a:cubicBezTo>
                    <a:pt x="523621" y="453683"/>
                    <a:pt x="510696" y="450037"/>
                    <a:pt x="504972" y="439822"/>
                  </a:cubicBezTo>
                  <a:cubicBezTo>
                    <a:pt x="499248" y="429606"/>
                    <a:pt x="502894" y="416670"/>
                    <a:pt x="513115" y="410952"/>
                  </a:cubicBezTo>
                  <a:lnTo>
                    <a:pt x="567154" y="379861"/>
                  </a:lnTo>
                  <a:lnTo>
                    <a:pt x="442236" y="164446"/>
                  </a:lnTo>
                  <a:lnTo>
                    <a:pt x="388937" y="195536"/>
                  </a:lnTo>
                  <a:cubicBezTo>
                    <a:pt x="379402" y="202051"/>
                    <a:pt x="366389" y="199608"/>
                    <a:pt x="359873" y="190077"/>
                  </a:cubicBezTo>
                  <a:cubicBezTo>
                    <a:pt x="353355" y="180546"/>
                    <a:pt x="355801" y="167518"/>
                    <a:pt x="365336" y="161003"/>
                  </a:cubicBezTo>
                  <a:cubicBezTo>
                    <a:pt x="366193" y="160430"/>
                    <a:pt x="367090" y="159893"/>
                    <a:pt x="368025" y="159449"/>
                  </a:cubicBezTo>
                  <a:lnTo>
                    <a:pt x="421323" y="129283"/>
                  </a:lnTo>
                  <a:lnTo>
                    <a:pt x="379684" y="57108"/>
                  </a:lnTo>
                  <a:lnTo>
                    <a:pt x="73217" y="234030"/>
                  </a:lnTo>
                  <a:cubicBezTo>
                    <a:pt x="43427" y="251352"/>
                    <a:pt x="33249" y="289494"/>
                    <a:pt x="50454" y="319344"/>
                  </a:cubicBezTo>
                  <a:lnTo>
                    <a:pt x="237739" y="643948"/>
                  </a:lnTo>
                  <a:cubicBezTo>
                    <a:pt x="255306" y="673465"/>
                    <a:pt x="293394" y="683311"/>
                    <a:pt x="323054" y="665970"/>
                  </a:cubicBezTo>
                  <a:close/>
                  <a:moveTo>
                    <a:pt x="478323" y="143533"/>
                  </a:moveTo>
                  <a:lnTo>
                    <a:pt x="603242" y="359874"/>
                  </a:lnTo>
                  <a:cubicBezTo>
                    <a:pt x="663436" y="326155"/>
                    <a:pt x="684903" y="250038"/>
                    <a:pt x="651192" y="189837"/>
                  </a:cubicBezTo>
                  <a:cubicBezTo>
                    <a:pt x="617481" y="129653"/>
                    <a:pt x="541356" y="108186"/>
                    <a:pt x="481164" y="141886"/>
                  </a:cubicBezTo>
                  <a:cubicBezTo>
                    <a:pt x="480209" y="142423"/>
                    <a:pt x="479263" y="142978"/>
                    <a:pt x="478323" y="143533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" name="Google Shape;798;g27bd8fd2756_0_1244"/>
          <p:cNvPicPr preferRelativeResize="0"/>
          <p:nvPr/>
        </p:nvPicPr>
        <p:blipFill rotWithShape="1">
          <a:blip r:embed="rId3">
            <a:alphaModFix/>
          </a:blip>
          <a:srcRect l="22806" t="8600" r="14209"/>
          <a:stretch/>
        </p:blipFill>
        <p:spPr>
          <a:xfrm>
            <a:off x="0" y="-1971"/>
            <a:ext cx="7098631" cy="6867458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7bd8fd2756_0_1244"/>
          <p:cNvSpPr/>
          <p:nvPr/>
        </p:nvSpPr>
        <p:spPr>
          <a:xfrm flipH="1">
            <a:off x="4217100" y="-1"/>
            <a:ext cx="7974900" cy="6913500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0" name="Google Shape;800;g27bd8fd2756_0_1244"/>
          <p:cNvSpPr/>
          <p:nvPr/>
        </p:nvSpPr>
        <p:spPr>
          <a:xfrm rot="4938024" flipH="1">
            <a:off x="6836295" y="-3923939"/>
            <a:ext cx="12340281" cy="14189530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801" name="Google Shape;801;g27bd8fd2756_0_1244"/>
          <p:cNvSpPr/>
          <p:nvPr/>
        </p:nvSpPr>
        <p:spPr>
          <a:xfrm rot="2591683" flipH="1">
            <a:off x="6387102" y="-6413492"/>
            <a:ext cx="14076364" cy="16185773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802" name="Google Shape;802;g27bd8fd2756_0_1244"/>
          <p:cNvSpPr txBox="1"/>
          <p:nvPr/>
        </p:nvSpPr>
        <p:spPr>
          <a:xfrm>
            <a:off x="7242013" y="654730"/>
            <a:ext cx="4690500" cy="45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r>
              <a:rPr lang="pt-BR" sz="1800" b="0" i="0" u="none" strike="noStrike" cap="none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Bianca </a:t>
            </a:r>
            <a:r>
              <a:rPr lang="pt-BR" sz="1800" b="1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aprendeu</a:t>
            </a:r>
            <a:r>
              <a:rPr lang="pt-BR" sz="1800" b="0" i="0" u="none" strike="noStrike" cap="none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 sobre as necessidades das suas possíveis clientes e teve </a:t>
            </a:r>
            <a:r>
              <a:rPr lang="pt-BR" sz="1800" b="1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novas ideias </a:t>
            </a:r>
            <a:r>
              <a:rPr lang="pt-BR" sz="1800" b="0" i="0" u="none" strike="noStrike" cap="none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para as próximas peças de roupas que serão testadas. São elas:</a:t>
            </a: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endParaRPr sz="1800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2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r>
              <a:rPr lang="pt-BR" sz="1800" b="0" i="0" u="none" strike="noStrike" cap="none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Ela vai procurar tecidos mais leves que se adequem ao clima da cidade;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2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r>
              <a:rPr lang="pt-BR" sz="1800" b="0" i="0" u="none" strike="noStrike" cap="none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Vai permitir que suas roupas sejam utilizadas de formas diferentes;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24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unito"/>
              <a:buNone/>
            </a:pPr>
            <a:r>
              <a:rPr lang="pt-BR" sz="180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V</a:t>
            </a:r>
            <a:r>
              <a:rPr lang="pt-BR" sz="1800" b="0" i="0" u="none" strike="noStrike" cap="none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ai produzir peças sob medida também.</a:t>
            </a:r>
            <a:endParaRPr/>
          </a:p>
        </p:txBody>
      </p:sp>
      <p:sp>
        <p:nvSpPr>
          <p:cNvPr id="803" name="Google Shape;803;g27bd8fd2756_0_1244"/>
          <p:cNvSpPr/>
          <p:nvPr/>
        </p:nvSpPr>
        <p:spPr>
          <a:xfrm rot="-3003078" flipH="1">
            <a:off x="-3187913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4" name="Google Shape;804;g27bd8fd2756_0_1244"/>
          <p:cNvSpPr txBox="1"/>
          <p:nvPr/>
        </p:nvSpPr>
        <p:spPr>
          <a:xfrm>
            <a:off x="335792" y="6181223"/>
            <a:ext cx="4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26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805" name="Google Shape;805;g27bd8fd2756_0_1244"/>
          <p:cNvSpPr/>
          <p:nvPr/>
        </p:nvSpPr>
        <p:spPr>
          <a:xfrm>
            <a:off x="6983262" y="2884613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06" name="Google Shape;806;g27bd8fd2756_0_1244"/>
          <p:cNvCxnSpPr/>
          <p:nvPr/>
        </p:nvCxnSpPr>
        <p:spPr>
          <a:xfrm>
            <a:off x="7208874" y="3610100"/>
            <a:ext cx="4248000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807" name="Google Shape;807;g27bd8fd2756_0_1244"/>
          <p:cNvSpPr/>
          <p:nvPr/>
        </p:nvSpPr>
        <p:spPr>
          <a:xfrm>
            <a:off x="6983262" y="3871385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8" name="Google Shape;808;g27bd8fd2756_0_1244"/>
          <p:cNvSpPr/>
          <p:nvPr/>
        </p:nvSpPr>
        <p:spPr>
          <a:xfrm>
            <a:off x="6983262" y="4907654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809" name="Google Shape;809;g27bd8fd2756_0_1244"/>
          <p:cNvCxnSpPr/>
          <p:nvPr/>
        </p:nvCxnSpPr>
        <p:spPr>
          <a:xfrm>
            <a:off x="7208874" y="4632572"/>
            <a:ext cx="4248000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810" name="Google Shape;810;g27bd8fd2756_0_1244"/>
          <p:cNvGrpSpPr/>
          <p:nvPr/>
        </p:nvGrpSpPr>
        <p:grpSpPr>
          <a:xfrm rot="5266632">
            <a:off x="7535872" y="5581381"/>
            <a:ext cx="4377800" cy="4666268"/>
            <a:chOff x="1893265" y="2812858"/>
            <a:chExt cx="8364257" cy="8915405"/>
          </a:xfrm>
        </p:grpSpPr>
        <p:sp>
          <p:nvSpPr>
            <p:cNvPr id="811" name="Google Shape;811;g27bd8fd2756_0_1244"/>
            <p:cNvSpPr/>
            <p:nvPr/>
          </p:nvSpPr>
          <p:spPr>
            <a:xfrm>
              <a:off x="3399650" y="4438391"/>
              <a:ext cx="5410200" cy="5410200"/>
            </a:xfrm>
            <a:prstGeom prst="ellipse">
              <a:avLst/>
            </a:prstGeom>
            <a:gradFill>
              <a:gsLst>
                <a:gs pos="0">
                  <a:schemeClr val="dk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2" name="Google Shape;812;g27bd8fd2756_0_1244"/>
            <p:cNvSpPr/>
            <p:nvPr/>
          </p:nvSpPr>
          <p:spPr>
            <a:xfrm>
              <a:off x="3076004" y="4145063"/>
              <a:ext cx="6028289" cy="6028289"/>
            </a:xfrm>
            <a:custGeom>
              <a:avLst/>
              <a:gdLst/>
              <a:ahLst/>
              <a:cxnLst/>
              <a:rect l="l" t="t" r="r" b="b"/>
              <a:pathLst>
                <a:path w="6028289" h="6028289" extrusionOk="0">
                  <a:moveTo>
                    <a:pt x="3014538" y="18245"/>
                  </a:moveTo>
                  <a:cubicBezTo>
                    <a:pt x="3809464" y="16117"/>
                    <a:pt x="4572198" y="332040"/>
                    <a:pt x="5132786" y="895635"/>
                  </a:cubicBezTo>
                  <a:cubicBezTo>
                    <a:pt x="5696381" y="1456232"/>
                    <a:pt x="6012313" y="2218957"/>
                    <a:pt x="6010176" y="3013883"/>
                  </a:cubicBezTo>
                  <a:cubicBezTo>
                    <a:pt x="6012412" y="3808920"/>
                    <a:pt x="5696472" y="4571829"/>
                    <a:pt x="5132786" y="5132501"/>
                  </a:cubicBezTo>
                  <a:cubicBezTo>
                    <a:pt x="4572198" y="5696096"/>
                    <a:pt x="3809464" y="6012020"/>
                    <a:pt x="3014538" y="6009891"/>
                  </a:cubicBezTo>
                  <a:cubicBezTo>
                    <a:pt x="2219612" y="6012020"/>
                    <a:pt x="1456887" y="5696096"/>
                    <a:pt x="896290" y="5132501"/>
                  </a:cubicBezTo>
                  <a:cubicBezTo>
                    <a:pt x="332694" y="4571904"/>
                    <a:pt x="16770" y="3809179"/>
                    <a:pt x="18899" y="3014253"/>
                  </a:cubicBezTo>
                  <a:cubicBezTo>
                    <a:pt x="16770" y="2219327"/>
                    <a:pt x="332694" y="1456603"/>
                    <a:pt x="896290" y="896005"/>
                  </a:cubicBezTo>
                  <a:cubicBezTo>
                    <a:pt x="1456887" y="332410"/>
                    <a:pt x="2219612" y="16487"/>
                    <a:pt x="3014538" y="18615"/>
                  </a:cubicBezTo>
                  <a:moveTo>
                    <a:pt x="3014538" y="109"/>
                  </a:moveTo>
                  <a:cubicBezTo>
                    <a:pt x="1350012" y="109"/>
                    <a:pt x="596" y="1349358"/>
                    <a:pt x="393" y="3013883"/>
                  </a:cubicBezTo>
                  <a:cubicBezTo>
                    <a:pt x="393" y="4678557"/>
                    <a:pt x="1349864" y="6028028"/>
                    <a:pt x="3014538" y="6028028"/>
                  </a:cubicBezTo>
                  <a:cubicBezTo>
                    <a:pt x="4679204" y="6028028"/>
                    <a:pt x="6028683" y="4678557"/>
                    <a:pt x="6028683" y="3013883"/>
                  </a:cubicBezTo>
                  <a:cubicBezTo>
                    <a:pt x="6028683" y="1349210"/>
                    <a:pt x="4679204" y="-262"/>
                    <a:pt x="3014538" y="-2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3" name="Google Shape;813;g27bd8fd2756_0_1244"/>
            <p:cNvSpPr/>
            <p:nvPr/>
          </p:nvSpPr>
          <p:spPr>
            <a:xfrm>
              <a:off x="4340733" y="3660750"/>
              <a:ext cx="3463851" cy="500414"/>
            </a:xfrm>
            <a:custGeom>
              <a:avLst/>
              <a:gdLst/>
              <a:ahLst/>
              <a:cxnLst/>
              <a:rect l="l" t="t" r="r" b="b"/>
              <a:pathLst>
                <a:path w="3463851" h="500414" extrusionOk="0">
                  <a:moveTo>
                    <a:pt x="18899" y="500153"/>
                  </a:moveTo>
                  <a:lnTo>
                    <a:pt x="393" y="468137"/>
                  </a:lnTo>
                  <a:cubicBezTo>
                    <a:pt x="532249" y="161004"/>
                    <a:pt x="1135634" y="-558"/>
                    <a:pt x="1749807" y="-261"/>
                  </a:cubicBezTo>
                  <a:cubicBezTo>
                    <a:pt x="2350304" y="-447"/>
                    <a:pt x="2940734" y="153990"/>
                    <a:pt x="3464244" y="448150"/>
                  </a:cubicBezTo>
                  <a:lnTo>
                    <a:pt x="3445738" y="480351"/>
                  </a:lnTo>
                  <a:cubicBezTo>
                    <a:pt x="2927798" y="189171"/>
                    <a:pt x="2343624" y="36215"/>
                    <a:pt x="1749437" y="36196"/>
                  </a:cubicBezTo>
                  <a:cubicBezTo>
                    <a:pt x="1141852" y="36178"/>
                    <a:pt x="544982" y="196184"/>
                    <a:pt x="18899" y="5001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4" name="Google Shape;814;g27bd8fd2756_0_1244"/>
            <p:cNvSpPr/>
            <p:nvPr/>
          </p:nvSpPr>
          <p:spPr>
            <a:xfrm>
              <a:off x="7605826" y="3934831"/>
              <a:ext cx="224483" cy="266677"/>
            </a:xfrm>
            <a:custGeom>
              <a:avLst/>
              <a:gdLst/>
              <a:ahLst/>
              <a:cxnLst/>
              <a:rect l="l" t="t" r="r" b="b"/>
              <a:pathLst>
                <a:path w="224483" h="266677" extrusionOk="0">
                  <a:moveTo>
                    <a:pt x="9438" y="266678"/>
                  </a:moveTo>
                  <a:lnTo>
                    <a:pt x="0" y="230775"/>
                  </a:lnTo>
                  <a:lnTo>
                    <a:pt x="176552" y="184694"/>
                  </a:lnTo>
                  <a:lnTo>
                    <a:pt x="117516" y="11844"/>
                  </a:lnTo>
                  <a:lnTo>
                    <a:pt x="152494" y="0"/>
                  </a:lnTo>
                  <a:lnTo>
                    <a:pt x="224483" y="210233"/>
                  </a:lnTo>
                  <a:lnTo>
                    <a:pt x="9438" y="2666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5" name="Google Shape;815;g27bd8fd2756_0_1244"/>
            <p:cNvSpPr/>
            <p:nvPr/>
          </p:nvSpPr>
          <p:spPr>
            <a:xfrm>
              <a:off x="2591874" y="7199738"/>
              <a:ext cx="1767365" cy="2989716"/>
            </a:xfrm>
            <a:custGeom>
              <a:avLst/>
              <a:gdLst/>
              <a:ahLst/>
              <a:cxnLst/>
              <a:rect l="l" t="t" r="r" b="b"/>
              <a:pathLst>
                <a:path w="1767365" h="2989716" extrusionOk="0">
                  <a:moveTo>
                    <a:pt x="1749252" y="2989455"/>
                  </a:moveTo>
                  <a:cubicBezTo>
                    <a:pt x="1231719" y="2689650"/>
                    <a:pt x="799131" y="2262910"/>
                    <a:pt x="492294" y="1749523"/>
                  </a:cubicBezTo>
                  <a:cubicBezTo>
                    <a:pt x="176888" y="1219849"/>
                    <a:pt x="7185" y="616169"/>
                    <a:pt x="393" y="-262"/>
                  </a:cubicBezTo>
                  <a:lnTo>
                    <a:pt x="37405" y="-262"/>
                  </a:lnTo>
                  <a:cubicBezTo>
                    <a:pt x="54838" y="1221220"/>
                    <a:pt x="711632" y="2344061"/>
                    <a:pt x="1767758" y="2957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6" name="Google Shape;816;g27bd8fd2756_0_1244"/>
            <p:cNvSpPr/>
            <p:nvPr/>
          </p:nvSpPr>
          <p:spPr>
            <a:xfrm>
              <a:off x="2464365" y="7159209"/>
              <a:ext cx="302580" cy="192281"/>
            </a:xfrm>
            <a:custGeom>
              <a:avLst/>
              <a:gdLst/>
              <a:ahLst/>
              <a:cxnLst/>
              <a:rect l="l" t="t" r="r" b="b"/>
              <a:pathLst>
                <a:path w="302580" h="192281" extrusionOk="0">
                  <a:moveTo>
                    <a:pt x="0" y="167853"/>
                  </a:moveTo>
                  <a:lnTo>
                    <a:pt x="27945" y="192282"/>
                  </a:lnTo>
                  <a:lnTo>
                    <a:pt x="147496" y="54409"/>
                  </a:lnTo>
                  <a:lnTo>
                    <a:pt x="276301" y="183769"/>
                  </a:lnTo>
                  <a:lnTo>
                    <a:pt x="302580" y="157675"/>
                  </a:lnTo>
                  <a:lnTo>
                    <a:pt x="145646" y="0"/>
                  </a:lnTo>
                  <a:lnTo>
                    <a:pt x="0" y="1678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7" name="Google Shape;817;g27bd8fd2756_0_1244"/>
            <p:cNvSpPr/>
            <p:nvPr/>
          </p:nvSpPr>
          <p:spPr>
            <a:xfrm>
              <a:off x="7821056" y="7159395"/>
              <a:ext cx="1767551" cy="3030060"/>
            </a:xfrm>
            <a:custGeom>
              <a:avLst/>
              <a:gdLst/>
              <a:ahLst/>
              <a:cxnLst/>
              <a:rect l="l" t="t" r="r" b="b"/>
              <a:pathLst>
                <a:path w="1767551" h="3030060" extrusionOk="0">
                  <a:moveTo>
                    <a:pt x="18899" y="3029799"/>
                  </a:moveTo>
                  <a:lnTo>
                    <a:pt x="393" y="2997783"/>
                  </a:lnTo>
                  <a:cubicBezTo>
                    <a:pt x="1069427" y="2377372"/>
                    <a:pt x="1728395" y="1235747"/>
                    <a:pt x="1730930" y="-262"/>
                  </a:cubicBezTo>
                  <a:lnTo>
                    <a:pt x="1767943" y="-262"/>
                  </a:lnTo>
                  <a:cubicBezTo>
                    <a:pt x="1768323" y="623424"/>
                    <a:pt x="1601735" y="1235839"/>
                    <a:pt x="1285480" y="1773396"/>
                  </a:cubicBezTo>
                  <a:cubicBezTo>
                    <a:pt x="978264" y="2294075"/>
                    <a:pt x="542041" y="2726793"/>
                    <a:pt x="18899" y="30297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8" name="Google Shape;818;g27bd8fd2756_0_1244"/>
            <p:cNvSpPr/>
            <p:nvPr/>
          </p:nvSpPr>
          <p:spPr>
            <a:xfrm>
              <a:off x="7795518" y="9981071"/>
              <a:ext cx="224853" cy="262051"/>
            </a:xfrm>
            <a:custGeom>
              <a:avLst/>
              <a:gdLst/>
              <a:ahLst/>
              <a:cxnLst/>
              <a:rect l="l" t="t" r="r" b="b"/>
              <a:pathLst>
                <a:path w="224853" h="262051" extrusionOk="0">
                  <a:moveTo>
                    <a:pt x="216711" y="262051"/>
                  </a:moveTo>
                  <a:lnTo>
                    <a:pt x="224853" y="225779"/>
                  </a:lnTo>
                  <a:lnTo>
                    <a:pt x="47007" y="185250"/>
                  </a:lnTo>
                  <a:lnTo>
                    <a:pt x="100490" y="10734"/>
                  </a:lnTo>
                  <a:lnTo>
                    <a:pt x="65143" y="0"/>
                  </a:lnTo>
                  <a:lnTo>
                    <a:pt x="0" y="212454"/>
                  </a:lnTo>
                  <a:lnTo>
                    <a:pt x="216711" y="2620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19" name="Google Shape;819;g27bd8fd2756_0_1244"/>
            <p:cNvSpPr/>
            <p:nvPr/>
          </p:nvSpPr>
          <p:spPr>
            <a:xfrm>
              <a:off x="4671825" y="2927590"/>
              <a:ext cx="438100" cy="487465"/>
            </a:xfrm>
            <a:custGeom>
              <a:avLst/>
              <a:gdLst/>
              <a:ahLst/>
              <a:cxnLst/>
              <a:rect l="l" t="t" r="r" b="b"/>
              <a:pathLst>
                <a:path w="438100" h="487465" extrusionOk="0">
                  <a:moveTo>
                    <a:pt x="309809" y="473994"/>
                  </a:moveTo>
                  <a:cubicBezTo>
                    <a:pt x="268114" y="488096"/>
                    <a:pt x="223421" y="490965"/>
                    <a:pt x="180264" y="482322"/>
                  </a:cubicBezTo>
                  <a:cubicBezTo>
                    <a:pt x="141530" y="474068"/>
                    <a:pt x="106202" y="454322"/>
                    <a:pt x="78849" y="425692"/>
                  </a:cubicBezTo>
                  <a:cubicBezTo>
                    <a:pt x="48461" y="393325"/>
                    <a:pt x="26365" y="354091"/>
                    <a:pt x="14446" y="311323"/>
                  </a:cubicBezTo>
                  <a:cubicBezTo>
                    <a:pt x="4101" y="279066"/>
                    <a:pt x="-599" y="245255"/>
                    <a:pt x="567" y="211388"/>
                  </a:cubicBezTo>
                  <a:cubicBezTo>
                    <a:pt x="1696" y="181500"/>
                    <a:pt x="9080" y="152186"/>
                    <a:pt x="22219" y="125333"/>
                  </a:cubicBezTo>
                  <a:cubicBezTo>
                    <a:pt x="35470" y="98813"/>
                    <a:pt x="54420" y="75550"/>
                    <a:pt x="77738" y="57229"/>
                  </a:cubicBezTo>
                  <a:cubicBezTo>
                    <a:pt x="104351" y="36779"/>
                    <a:pt x="134535" y="21475"/>
                    <a:pt x="166755" y="12073"/>
                  </a:cubicBezTo>
                  <a:cubicBezTo>
                    <a:pt x="189962" y="5041"/>
                    <a:pt x="213965" y="988"/>
                    <a:pt x="238189" y="44"/>
                  </a:cubicBezTo>
                  <a:cubicBezTo>
                    <a:pt x="260823" y="-1177"/>
                    <a:pt x="283512" y="1266"/>
                    <a:pt x="305368" y="7261"/>
                  </a:cubicBezTo>
                  <a:cubicBezTo>
                    <a:pt x="314751" y="9279"/>
                    <a:pt x="323171" y="14442"/>
                    <a:pt x="329241" y="21882"/>
                  </a:cubicBezTo>
                  <a:cubicBezTo>
                    <a:pt x="334460" y="28266"/>
                    <a:pt x="337624" y="36057"/>
                    <a:pt x="338309" y="44274"/>
                  </a:cubicBezTo>
                  <a:cubicBezTo>
                    <a:pt x="338883" y="51936"/>
                    <a:pt x="337218" y="59579"/>
                    <a:pt x="333498" y="66297"/>
                  </a:cubicBezTo>
                  <a:cubicBezTo>
                    <a:pt x="329685" y="72996"/>
                    <a:pt x="323671" y="78160"/>
                    <a:pt x="316472" y="80917"/>
                  </a:cubicBezTo>
                  <a:cubicBezTo>
                    <a:pt x="307274" y="83989"/>
                    <a:pt x="297355" y="83989"/>
                    <a:pt x="288157" y="80917"/>
                  </a:cubicBezTo>
                  <a:cubicBezTo>
                    <a:pt x="272445" y="76531"/>
                    <a:pt x="256141" y="74736"/>
                    <a:pt x="239855" y="75550"/>
                  </a:cubicBezTo>
                  <a:cubicBezTo>
                    <a:pt x="223458" y="76402"/>
                    <a:pt x="207228" y="79326"/>
                    <a:pt x="191553" y="84248"/>
                  </a:cubicBezTo>
                  <a:cubicBezTo>
                    <a:pt x="164645" y="91540"/>
                    <a:pt x="140216" y="105994"/>
                    <a:pt x="120858" y="126073"/>
                  </a:cubicBezTo>
                  <a:cubicBezTo>
                    <a:pt x="103722" y="144913"/>
                    <a:pt x="92969" y="168694"/>
                    <a:pt x="90138" y="193991"/>
                  </a:cubicBezTo>
                  <a:cubicBezTo>
                    <a:pt x="87084" y="224675"/>
                    <a:pt x="90619" y="255655"/>
                    <a:pt x="100502" y="284858"/>
                  </a:cubicBezTo>
                  <a:cubicBezTo>
                    <a:pt x="108774" y="314617"/>
                    <a:pt x="123209" y="342302"/>
                    <a:pt x="142881" y="366102"/>
                  </a:cubicBezTo>
                  <a:cubicBezTo>
                    <a:pt x="159408" y="385663"/>
                    <a:pt x="181689" y="399524"/>
                    <a:pt x="206543" y="405705"/>
                  </a:cubicBezTo>
                  <a:cubicBezTo>
                    <a:pt x="233878" y="411498"/>
                    <a:pt x="262285" y="409759"/>
                    <a:pt x="288712" y="400709"/>
                  </a:cubicBezTo>
                  <a:cubicBezTo>
                    <a:pt x="304813" y="395749"/>
                    <a:pt x="320247" y="388790"/>
                    <a:pt x="334608" y="379982"/>
                  </a:cubicBezTo>
                  <a:cubicBezTo>
                    <a:pt x="349062" y="371117"/>
                    <a:pt x="362146" y="360217"/>
                    <a:pt x="373472" y="347595"/>
                  </a:cubicBezTo>
                  <a:cubicBezTo>
                    <a:pt x="379301" y="340211"/>
                    <a:pt x="387351" y="334900"/>
                    <a:pt x="396419" y="332420"/>
                  </a:cubicBezTo>
                  <a:cubicBezTo>
                    <a:pt x="403508" y="330884"/>
                    <a:pt x="410910" y="331661"/>
                    <a:pt x="417517" y="334641"/>
                  </a:cubicBezTo>
                  <a:cubicBezTo>
                    <a:pt x="424087" y="337694"/>
                    <a:pt x="429528" y="342747"/>
                    <a:pt x="433062" y="349076"/>
                  </a:cubicBezTo>
                  <a:cubicBezTo>
                    <a:pt x="437004" y="355720"/>
                    <a:pt x="438873" y="363381"/>
                    <a:pt x="438429" y="371098"/>
                  </a:cubicBezTo>
                  <a:cubicBezTo>
                    <a:pt x="437985" y="379963"/>
                    <a:pt x="434746" y="388439"/>
                    <a:pt x="429176" y="395342"/>
                  </a:cubicBezTo>
                  <a:cubicBezTo>
                    <a:pt x="414704" y="413978"/>
                    <a:pt x="397030" y="429893"/>
                    <a:pt x="376988" y="442348"/>
                  </a:cubicBezTo>
                  <a:cubicBezTo>
                    <a:pt x="356113" y="455839"/>
                    <a:pt x="333516" y="466481"/>
                    <a:pt x="309809" y="473994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0" name="Google Shape;820;g27bd8fd2756_0_1244"/>
            <p:cNvSpPr/>
            <p:nvPr/>
          </p:nvSpPr>
          <p:spPr>
            <a:xfrm>
              <a:off x="5109479" y="2983584"/>
              <a:ext cx="335733" cy="341296"/>
            </a:xfrm>
            <a:custGeom>
              <a:avLst/>
              <a:gdLst/>
              <a:ahLst/>
              <a:cxnLst/>
              <a:rect l="l" t="t" r="r" b="b"/>
              <a:pathLst>
                <a:path w="335733" h="341296" extrusionOk="0">
                  <a:moveTo>
                    <a:pt x="201941" y="336571"/>
                  </a:moveTo>
                  <a:cubicBezTo>
                    <a:pt x="172090" y="343345"/>
                    <a:pt x="140999" y="342401"/>
                    <a:pt x="111630" y="333795"/>
                  </a:cubicBezTo>
                  <a:cubicBezTo>
                    <a:pt x="84740" y="325357"/>
                    <a:pt x="60940" y="309200"/>
                    <a:pt x="43155" y="287344"/>
                  </a:cubicBezTo>
                  <a:cubicBezTo>
                    <a:pt x="23502" y="262897"/>
                    <a:pt x="10381" y="233861"/>
                    <a:pt x="5032" y="202955"/>
                  </a:cubicBezTo>
                  <a:cubicBezTo>
                    <a:pt x="-113" y="179544"/>
                    <a:pt x="-982" y="155412"/>
                    <a:pt x="2441" y="131705"/>
                  </a:cubicBezTo>
                  <a:cubicBezTo>
                    <a:pt x="5736" y="110718"/>
                    <a:pt x="13434" y="90658"/>
                    <a:pt x="25019" y="72854"/>
                  </a:cubicBezTo>
                  <a:cubicBezTo>
                    <a:pt x="36567" y="55199"/>
                    <a:pt x="51872" y="40283"/>
                    <a:pt x="69805" y="29180"/>
                  </a:cubicBezTo>
                  <a:cubicBezTo>
                    <a:pt x="89755" y="16965"/>
                    <a:pt x="111759" y="8489"/>
                    <a:pt x="134763" y="4196"/>
                  </a:cubicBezTo>
                  <a:cubicBezTo>
                    <a:pt x="164613" y="-2578"/>
                    <a:pt x="195704" y="-1615"/>
                    <a:pt x="225074" y="6972"/>
                  </a:cubicBezTo>
                  <a:cubicBezTo>
                    <a:pt x="251908" y="15318"/>
                    <a:pt x="275708" y="31344"/>
                    <a:pt x="293548" y="53052"/>
                  </a:cubicBezTo>
                  <a:cubicBezTo>
                    <a:pt x="313072" y="77407"/>
                    <a:pt x="326138" y="106314"/>
                    <a:pt x="331486" y="137072"/>
                  </a:cubicBezTo>
                  <a:cubicBezTo>
                    <a:pt x="336631" y="160538"/>
                    <a:pt x="337501" y="184726"/>
                    <a:pt x="334077" y="208507"/>
                  </a:cubicBezTo>
                  <a:cubicBezTo>
                    <a:pt x="330912" y="229678"/>
                    <a:pt x="323288" y="249924"/>
                    <a:pt x="311684" y="267913"/>
                  </a:cubicBezTo>
                  <a:cubicBezTo>
                    <a:pt x="300044" y="285493"/>
                    <a:pt x="284776" y="300391"/>
                    <a:pt x="266899" y="311587"/>
                  </a:cubicBezTo>
                  <a:cubicBezTo>
                    <a:pt x="246949" y="323802"/>
                    <a:pt x="224945" y="332278"/>
                    <a:pt x="201941" y="336571"/>
                  </a:cubicBezTo>
                  <a:close/>
                  <a:moveTo>
                    <a:pt x="189357" y="274575"/>
                  </a:moveTo>
                  <a:cubicBezTo>
                    <a:pt x="204402" y="271743"/>
                    <a:pt x="218338" y="264674"/>
                    <a:pt x="229515" y="254218"/>
                  </a:cubicBezTo>
                  <a:cubicBezTo>
                    <a:pt x="240471" y="243040"/>
                    <a:pt x="247874" y="228882"/>
                    <a:pt x="250798" y="213504"/>
                  </a:cubicBezTo>
                  <a:cubicBezTo>
                    <a:pt x="254425" y="193683"/>
                    <a:pt x="253925" y="173344"/>
                    <a:pt x="249317" y="153728"/>
                  </a:cubicBezTo>
                  <a:cubicBezTo>
                    <a:pt x="245912" y="125283"/>
                    <a:pt x="232384" y="99004"/>
                    <a:pt x="211194" y="79702"/>
                  </a:cubicBezTo>
                  <a:cubicBezTo>
                    <a:pt x="193224" y="65433"/>
                    <a:pt x="169628" y="60289"/>
                    <a:pt x="147347" y="65822"/>
                  </a:cubicBezTo>
                  <a:cubicBezTo>
                    <a:pt x="132338" y="68580"/>
                    <a:pt x="118421" y="75501"/>
                    <a:pt x="107188" y="85809"/>
                  </a:cubicBezTo>
                  <a:cubicBezTo>
                    <a:pt x="96029" y="96709"/>
                    <a:pt x="88533" y="110811"/>
                    <a:pt x="85720" y="126153"/>
                  </a:cubicBezTo>
                  <a:cubicBezTo>
                    <a:pt x="82093" y="145973"/>
                    <a:pt x="82593" y="166312"/>
                    <a:pt x="87201" y="185929"/>
                  </a:cubicBezTo>
                  <a:cubicBezTo>
                    <a:pt x="90773" y="214281"/>
                    <a:pt x="104208" y="240486"/>
                    <a:pt x="125139" y="259955"/>
                  </a:cubicBezTo>
                  <a:cubicBezTo>
                    <a:pt x="143146" y="274445"/>
                    <a:pt x="166834" y="279849"/>
                    <a:pt x="189357" y="27457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1" name="Google Shape;821;g27bd8fd2756_0_1244"/>
            <p:cNvSpPr/>
            <p:nvPr/>
          </p:nvSpPr>
          <p:spPr>
            <a:xfrm>
              <a:off x="5499692" y="2922099"/>
              <a:ext cx="331293" cy="352416"/>
            </a:xfrm>
            <a:custGeom>
              <a:avLst/>
              <a:gdLst/>
              <a:ahLst/>
              <a:cxnLst/>
              <a:rect l="l" t="t" r="r" b="b"/>
              <a:pathLst>
                <a:path w="331293" h="352416" extrusionOk="0">
                  <a:moveTo>
                    <a:pt x="72483" y="351606"/>
                  </a:moveTo>
                  <a:cubicBezTo>
                    <a:pt x="61324" y="353438"/>
                    <a:pt x="49887" y="350644"/>
                    <a:pt x="40837" y="343834"/>
                  </a:cubicBezTo>
                  <a:cubicBezTo>
                    <a:pt x="32398" y="335932"/>
                    <a:pt x="27402" y="325031"/>
                    <a:pt x="26957" y="313483"/>
                  </a:cubicBezTo>
                  <a:lnTo>
                    <a:pt x="1048" y="62906"/>
                  </a:lnTo>
                  <a:cubicBezTo>
                    <a:pt x="-969" y="51617"/>
                    <a:pt x="1715" y="39995"/>
                    <a:pt x="8451" y="30705"/>
                  </a:cubicBezTo>
                  <a:cubicBezTo>
                    <a:pt x="15742" y="22414"/>
                    <a:pt x="26106" y="17454"/>
                    <a:pt x="37136" y="17010"/>
                  </a:cubicBezTo>
                  <a:cubicBezTo>
                    <a:pt x="48036" y="15178"/>
                    <a:pt x="59233" y="17917"/>
                    <a:pt x="68042" y="24598"/>
                  </a:cubicBezTo>
                  <a:cubicBezTo>
                    <a:pt x="76517" y="32315"/>
                    <a:pt x="81514" y="43123"/>
                    <a:pt x="81922" y="54578"/>
                  </a:cubicBezTo>
                  <a:lnTo>
                    <a:pt x="87103" y="100289"/>
                  </a:lnTo>
                  <a:lnTo>
                    <a:pt x="78035" y="84558"/>
                  </a:lnTo>
                  <a:cubicBezTo>
                    <a:pt x="84605" y="61315"/>
                    <a:pt x="98651" y="40883"/>
                    <a:pt x="118009" y="26448"/>
                  </a:cubicBezTo>
                  <a:cubicBezTo>
                    <a:pt x="137903" y="11939"/>
                    <a:pt x="161388" y="3167"/>
                    <a:pt x="185928" y="1095"/>
                  </a:cubicBezTo>
                  <a:cubicBezTo>
                    <a:pt x="208191" y="-2181"/>
                    <a:pt x="230917" y="502"/>
                    <a:pt x="251811" y="8867"/>
                  </a:cubicBezTo>
                  <a:cubicBezTo>
                    <a:pt x="269910" y="17325"/>
                    <a:pt x="284771" y="31426"/>
                    <a:pt x="294190" y="49026"/>
                  </a:cubicBezTo>
                  <a:cubicBezTo>
                    <a:pt x="305831" y="72085"/>
                    <a:pt x="312697" y="97272"/>
                    <a:pt x="314362" y="123052"/>
                  </a:cubicBezTo>
                  <a:lnTo>
                    <a:pt x="331018" y="283503"/>
                  </a:lnTo>
                  <a:cubicBezTo>
                    <a:pt x="333035" y="294884"/>
                    <a:pt x="330445" y="306599"/>
                    <a:pt x="323801" y="316074"/>
                  </a:cubicBezTo>
                  <a:cubicBezTo>
                    <a:pt x="316380" y="324661"/>
                    <a:pt x="305720" y="329750"/>
                    <a:pt x="294375" y="330139"/>
                  </a:cubicBezTo>
                  <a:cubicBezTo>
                    <a:pt x="283087" y="331915"/>
                    <a:pt x="271576" y="329121"/>
                    <a:pt x="262359" y="322366"/>
                  </a:cubicBezTo>
                  <a:cubicBezTo>
                    <a:pt x="253717" y="314593"/>
                    <a:pt x="248646" y="303619"/>
                    <a:pt x="248295" y="292015"/>
                  </a:cubicBezTo>
                  <a:lnTo>
                    <a:pt x="232009" y="135636"/>
                  </a:lnTo>
                  <a:cubicBezTo>
                    <a:pt x="231620" y="116056"/>
                    <a:pt x="224569" y="97180"/>
                    <a:pt x="212022" y="82152"/>
                  </a:cubicBezTo>
                  <a:cubicBezTo>
                    <a:pt x="199586" y="71049"/>
                    <a:pt x="182708" y="66330"/>
                    <a:pt x="166311" y="69383"/>
                  </a:cubicBezTo>
                  <a:cubicBezTo>
                    <a:pt x="144547" y="70660"/>
                    <a:pt x="124338" y="81172"/>
                    <a:pt x="110792" y="98253"/>
                  </a:cubicBezTo>
                  <a:cubicBezTo>
                    <a:pt x="97707" y="116445"/>
                    <a:pt x="92248" y="139023"/>
                    <a:pt x="95616" y="161175"/>
                  </a:cubicBezTo>
                  <a:lnTo>
                    <a:pt x="110607" y="306266"/>
                  </a:lnTo>
                  <a:cubicBezTo>
                    <a:pt x="115233" y="326178"/>
                    <a:pt x="102852" y="346073"/>
                    <a:pt x="82939" y="350700"/>
                  </a:cubicBezTo>
                  <a:cubicBezTo>
                    <a:pt x="79516" y="351496"/>
                    <a:pt x="75999" y="351810"/>
                    <a:pt x="72483" y="351606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2" name="Google Shape;822;g27bd8fd2756_0_1244"/>
            <p:cNvSpPr/>
            <p:nvPr/>
          </p:nvSpPr>
          <p:spPr>
            <a:xfrm>
              <a:off x="5890695" y="2903385"/>
              <a:ext cx="274903" cy="340118"/>
            </a:xfrm>
            <a:custGeom>
              <a:avLst/>
              <a:gdLst/>
              <a:ahLst/>
              <a:cxnLst/>
              <a:rect l="l" t="t" r="r" b="b"/>
              <a:pathLst>
                <a:path w="274903" h="340118" extrusionOk="0">
                  <a:moveTo>
                    <a:pt x="137850" y="339783"/>
                  </a:moveTo>
                  <a:cubicBezTo>
                    <a:pt x="117493" y="339913"/>
                    <a:pt x="97192" y="338173"/>
                    <a:pt x="77149" y="334602"/>
                  </a:cubicBezTo>
                  <a:cubicBezTo>
                    <a:pt x="56922" y="331456"/>
                    <a:pt x="37379" y="324812"/>
                    <a:pt x="19409" y="314985"/>
                  </a:cubicBezTo>
                  <a:cubicBezTo>
                    <a:pt x="12932" y="311487"/>
                    <a:pt x="7658" y="306139"/>
                    <a:pt x="4234" y="299625"/>
                  </a:cubicBezTo>
                  <a:cubicBezTo>
                    <a:pt x="1236" y="293943"/>
                    <a:pt x="-60" y="287521"/>
                    <a:pt x="533" y="281118"/>
                  </a:cubicBezTo>
                  <a:cubicBezTo>
                    <a:pt x="995" y="275325"/>
                    <a:pt x="3272" y="269829"/>
                    <a:pt x="7010" y="265388"/>
                  </a:cubicBezTo>
                  <a:cubicBezTo>
                    <a:pt x="10619" y="260816"/>
                    <a:pt x="15726" y="257671"/>
                    <a:pt x="21445" y="256504"/>
                  </a:cubicBezTo>
                  <a:cubicBezTo>
                    <a:pt x="28181" y="255079"/>
                    <a:pt x="35214" y="256134"/>
                    <a:pt x="41247" y="259465"/>
                  </a:cubicBezTo>
                  <a:cubicBezTo>
                    <a:pt x="57274" y="266942"/>
                    <a:pt x="74096" y="272605"/>
                    <a:pt x="91399" y="276306"/>
                  </a:cubicBezTo>
                  <a:cubicBezTo>
                    <a:pt x="106574" y="279249"/>
                    <a:pt x="122009" y="280674"/>
                    <a:pt x="137480" y="280563"/>
                  </a:cubicBezTo>
                  <a:cubicBezTo>
                    <a:pt x="154155" y="281469"/>
                    <a:pt x="170737" y="277343"/>
                    <a:pt x="185042" y="268719"/>
                  </a:cubicBezTo>
                  <a:cubicBezTo>
                    <a:pt x="194795" y="262223"/>
                    <a:pt x="200532" y="251193"/>
                    <a:pt x="200217" y="239479"/>
                  </a:cubicBezTo>
                  <a:cubicBezTo>
                    <a:pt x="200476" y="230410"/>
                    <a:pt x="196516" y="221712"/>
                    <a:pt x="189484" y="215975"/>
                  </a:cubicBezTo>
                  <a:cubicBezTo>
                    <a:pt x="180119" y="209683"/>
                    <a:pt x="169404" y="205686"/>
                    <a:pt x="158208" y="204316"/>
                  </a:cubicBezTo>
                  <a:lnTo>
                    <a:pt x="91399" y="192657"/>
                  </a:lnTo>
                  <a:cubicBezTo>
                    <a:pt x="67748" y="189659"/>
                    <a:pt x="45577" y="179443"/>
                    <a:pt x="27922" y="163417"/>
                  </a:cubicBezTo>
                  <a:cubicBezTo>
                    <a:pt x="13006" y="148094"/>
                    <a:pt x="4882" y="127422"/>
                    <a:pt x="5344" y="106047"/>
                  </a:cubicBezTo>
                  <a:cubicBezTo>
                    <a:pt x="4604" y="86171"/>
                    <a:pt x="10526" y="66629"/>
                    <a:pt x="22185" y="50527"/>
                  </a:cubicBezTo>
                  <a:cubicBezTo>
                    <a:pt x="34603" y="34002"/>
                    <a:pt x="51314" y="21214"/>
                    <a:pt x="70487" y="13515"/>
                  </a:cubicBezTo>
                  <a:cubicBezTo>
                    <a:pt x="93324" y="4391"/>
                    <a:pt x="117697" y="-254"/>
                    <a:pt x="142292" y="-180"/>
                  </a:cubicBezTo>
                  <a:cubicBezTo>
                    <a:pt x="160946" y="-680"/>
                    <a:pt x="179601" y="1116"/>
                    <a:pt x="197811" y="5187"/>
                  </a:cubicBezTo>
                  <a:cubicBezTo>
                    <a:pt x="215226" y="9037"/>
                    <a:pt x="232048" y="15273"/>
                    <a:pt x="247779" y="23693"/>
                  </a:cubicBezTo>
                  <a:cubicBezTo>
                    <a:pt x="253942" y="26377"/>
                    <a:pt x="258901" y="31263"/>
                    <a:pt x="261659" y="37388"/>
                  </a:cubicBezTo>
                  <a:cubicBezTo>
                    <a:pt x="264472" y="43144"/>
                    <a:pt x="265175" y="49676"/>
                    <a:pt x="263694" y="55894"/>
                  </a:cubicBezTo>
                  <a:cubicBezTo>
                    <a:pt x="262454" y="61872"/>
                    <a:pt x="259789" y="67461"/>
                    <a:pt x="255922" y="72180"/>
                  </a:cubicBezTo>
                  <a:cubicBezTo>
                    <a:pt x="252146" y="76733"/>
                    <a:pt x="246909" y="79861"/>
                    <a:pt x="241116" y="81064"/>
                  </a:cubicBezTo>
                  <a:cubicBezTo>
                    <a:pt x="234158" y="82026"/>
                    <a:pt x="227052" y="80860"/>
                    <a:pt x="220759" y="77732"/>
                  </a:cubicBezTo>
                  <a:cubicBezTo>
                    <a:pt x="208082" y="71199"/>
                    <a:pt x="194665" y="66239"/>
                    <a:pt x="180786" y="62927"/>
                  </a:cubicBezTo>
                  <a:cubicBezTo>
                    <a:pt x="168645" y="60114"/>
                    <a:pt x="156228" y="58744"/>
                    <a:pt x="143773" y="58856"/>
                  </a:cubicBezTo>
                  <a:cubicBezTo>
                    <a:pt x="126858" y="57857"/>
                    <a:pt x="110054" y="62131"/>
                    <a:pt x="95656" y="71070"/>
                  </a:cubicBezTo>
                  <a:cubicBezTo>
                    <a:pt x="85755" y="77862"/>
                    <a:pt x="80036" y="89243"/>
                    <a:pt x="80481" y="101236"/>
                  </a:cubicBezTo>
                  <a:cubicBezTo>
                    <a:pt x="80388" y="109934"/>
                    <a:pt x="83867" y="118298"/>
                    <a:pt x="90104" y="124369"/>
                  </a:cubicBezTo>
                  <a:cubicBezTo>
                    <a:pt x="98247" y="131308"/>
                    <a:pt x="108333" y="135565"/>
                    <a:pt x="118974" y="136583"/>
                  </a:cubicBezTo>
                  <a:lnTo>
                    <a:pt x="185782" y="148241"/>
                  </a:lnTo>
                  <a:cubicBezTo>
                    <a:pt x="210081" y="150981"/>
                    <a:pt x="233029" y="160752"/>
                    <a:pt x="251850" y="176372"/>
                  </a:cubicBezTo>
                  <a:cubicBezTo>
                    <a:pt x="267377" y="191195"/>
                    <a:pt x="275853" y="211922"/>
                    <a:pt x="275168" y="233371"/>
                  </a:cubicBezTo>
                  <a:cubicBezTo>
                    <a:pt x="276797" y="263611"/>
                    <a:pt x="262825" y="292592"/>
                    <a:pt x="238155" y="310173"/>
                  </a:cubicBezTo>
                  <a:cubicBezTo>
                    <a:pt x="208730" y="330456"/>
                    <a:pt x="173586" y="340838"/>
                    <a:pt x="137850" y="33978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3" name="Google Shape;823;g27bd8fd2756_0_1244"/>
            <p:cNvSpPr/>
            <p:nvPr/>
          </p:nvSpPr>
          <p:spPr>
            <a:xfrm>
              <a:off x="6189910" y="2812858"/>
              <a:ext cx="255245" cy="439554"/>
            </a:xfrm>
            <a:custGeom>
              <a:avLst/>
              <a:gdLst/>
              <a:ahLst/>
              <a:cxnLst/>
              <a:rect l="l" t="t" r="r" b="b"/>
              <a:pathLst>
                <a:path w="255245" h="439554" extrusionOk="0">
                  <a:moveTo>
                    <a:pt x="181189" y="439007"/>
                  </a:moveTo>
                  <a:cubicBezTo>
                    <a:pt x="156261" y="438507"/>
                    <a:pt x="131795" y="432160"/>
                    <a:pt x="109754" y="420501"/>
                  </a:cubicBezTo>
                  <a:cubicBezTo>
                    <a:pt x="91617" y="410341"/>
                    <a:pt x="77368" y="394462"/>
                    <a:pt x="69225" y="375345"/>
                  </a:cubicBezTo>
                  <a:cubicBezTo>
                    <a:pt x="60453" y="352749"/>
                    <a:pt x="56955" y="328431"/>
                    <a:pt x="59046" y="304280"/>
                  </a:cubicBezTo>
                  <a:lnTo>
                    <a:pt x="66819" y="162706"/>
                  </a:lnTo>
                  <a:lnTo>
                    <a:pt x="32212" y="160670"/>
                  </a:lnTo>
                  <a:cubicBezTo>
                    <a:pt x="23162" y="160819"/>
                    <a:pt x="14445" y="157358"/>
                    <a:pt x="7968" y="151047"/>
                  </a:cubicBezTo>
                  <a:cubicBezTo>
                    <a:pt x="2342" y="144662"/>
                    <a:pt x="-341" y="136205"/>
                    <a:pt x="566" y="127729"/>
                  </a:cubicBezTo>
                  <a:cubicBezTo>
                    <a:pt x="455" y="119049"/>
                    <a:pt x="4101" y="110758"/>
                    <a:pt x="10559" y="104966"/>
                  </a:cubicBezTo>
                  <a:cubicBezTo>
                    <a:pt x="17647" y="99470"/>
                    <a:pt x="26660" y="97064"/>
                    <a:pt x="35543" y="98303"/>
                  </a:cubicBezTo>
                  <a:lnTo>
                    <a:pt x="70150" y="100154"/>
                  </a:lnTo>
                  <a:lnTo>
                    <a:pt x="73481" y="39638"/>
                  </a:lnTo>
                  <a:cubicBezTo>
                    <a:pt x="73259" y="28109"/>
                    <a:pt x="77812" y="16986"/>
                    <a:pt x="86066" y="8918"/>
                  </a:cubicBezTo>
                  <a:cubicBezTo>
                    <a:pt x="95023" y="1904"/>
                    <a:pt x="106404" y="-1298"/>
                    <a:pt x="117711" y="34"/>
                  </a:cubicBezTo>
                  <a:cubicBezTo>
                    <a:pt x="128963" y="-188"/>
                    <a:pt x="139808" y="4236"/>
                    <a:pt x="147692" y="12249"/>
                  </a:cubicBezTo>
                  <a:cubicBezTo>
                    <a:pt x="154817" y="21225"/>
                    <a:pt x="158019" y="32698"/>
                    <a:pt x="156575" y="44080"/>
                  </a:cubicBezTo>
                  <a:lnTo>
                    <a:pt x="153244" y="104596"/>
                  </a:lnTo>
                  <a:lnTo>
                    <a:pt x="223753" y="108482"/>
                  </a:lnTo>
                  <a:cubicBezTo>
                    <a:pt x="232711" y="108390"/>
                    <a:pt x="241390" y="111684"/>
                    <a:pt x="247997" y="117736"/>
                  </a:cubicBezTo>
                  <a:cubicBezTo>
                    <a:pt x="253808" y="124250"/>
                    <a:pt x="256491" y="132948"/>
                    <a:pt x="255400" y="141608"/>
                  </a:cubicBezTo>
                  <a:cubicBezTo>
                    <a:pt x="255344" y="150103"/>
                    <a:pt x="251791" y="158209"/>
                    <a:pt x="245591" y="164002"/>
                  </a:cubicBezTo>
                  <a:cubicBezTo>
                    <a:pt x="238448" y="169553"/>
                    <a:pt x="229416" y="172071"/>
                    <a:pt x="220422" y="171034"/>
                  </a:cubicBezTo>
                  <a:lnTo>
                    <a:pt x="149913" y="167147"/>
                  </a:lnTo>
                  <a:lnTo>
                    <a:pt x="142510" y="304280"/>
                  </a:lnTo>
                  <a:cubicBezTo>
                    <a:pt x="140326" y="321325"/>
                    <a:pt x="144324" y="338610"/>
                    <a:pt x="153799" y="352952"/>
                  </a:cubicBezTo>
                  <a:cubicBezTo>
                    <a:pt x="165181" y="365333"/>
                    <a:pt x="181411" y="372088"/>
                    <a:pt x="198215" y="371459"/>
                  </a:cubicBezTo>
                  <a:cubicBezTo>
                    <a:pt x="204895" y="371940"/>
                    <a:pt x="211595" y="371625"/>
                    <a:pt x="218202" y="370534"/>
                  </a:cubicBezTo>
                  <a:cubicBezTo>
                    <a:pt x="223346" y="369645"/>
                    <a:pt x="228528" y="369016"/>
                    <a:pt x="233747" y="368683"/>
                  </a:cubicBezTo>
                  <a:cubicBezTo>
                    <a:pt x="238744" y="368405"/>
                    <a:pt x="243555" y="370534"/>
                    <a:pt x="246701" y="374420"/>
                  </a:cubicBezTo>
                  <a:cubicBezTo>
                    <a:pt x="250755" y="381470"/>
                    <a:pt x="252198" y="389725"/>
                    <a:pt x="250773" y="397738"/>
                  </a:cubicBezTo>
                  <a:cubicBezTo>
                    <a:pt x="250588" y="405825"/>
                    <a:pt x="248700" y="413765"/>
                    <a:pt x="245221" y="421056"/>
                  </a:cubicBezTo>
                  <a:cubicBezTo>
                    <a:pt x="241982" y="427755"/>
                    <a:pt x="235949" y="432696"/>
                    <a:pt x="228750" y="434566"/>
                  </a:cubicBezTo>
                  <a:cubicBezTo>
                    <a:pt x="221237" y="436269"/>
                    <a:pt x="213649" y="437508"/>
                    <a:pt x="205987" y="438267"/>
                  </a:cubicBezTo>
                  <a:cubicBezTo>
                    <a:pt x="197770" y="439303"/>
                    <a:pt x="189461" y="439562"/>
                    <a:pt x="181189" y="439007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4" name="Google Shape;824;g27bd8fd2756_0_1244"/>
            <p:cNvSpPr/>
            <p:nvPr/>
          </p:nvSpPr>
          <p:spPr>
            <a:xfrm>
              <a:off x="6473774" y="2929287"/>
              <a:ext cx="244579" cy="334895"/>
            </a:xfrm>
            <a:custGeom>
              <a:avLst/>
              <a:gdLst/>
              <a:ahLst/>
              <a:cxnLst/>
              <a:rect l="l" t="t" r="r" b="b"/>
              <a:pathLst>
                <a:path w="244579" h="334895" extrusionOk="0">
                  <a:moveTo>
                    <a:pt x="38344" y="333684"/>
                  </a:moveTo>
                  <a:cubicBezTo>
                    <a:pt x="26759" y="333018"/>
                    <a:pt x="15933" y="327688"/>
                    <a:pt x="8364" y="318879"/>
                  </a:cubicBezTo>
                  <a:cubicBezTo>
                    <a:pt x="1572" y="309478"/>
                    <a:pt x="-1038" y="297689"/>
                    <a:pt x="1146" y="286308"/>
                  </a:cubicBezTo>
                  <a:lnTo>
                    <a:pt x="30756" y="36101"/>
                  </a:lnTo>
                  <a:cubicBezTo>
                    <a:pt x="31275" y="24645"/>
                    <a:pt x="36419" y="13893"/>
                    <a:pt x="45006" y="6305"/>
                  </a:cubicBezTo>
                  <a:cubicBezTo>
                    <a:pt x="53982" y="476"/>
                    <a:pt x="64882" y="-1578"/>
                    <a:pt x="75357" y="568"/>
                  </a:cubicBezTo>
                  <a:cubicBezTo>
                    <a:pt x="86368" y="1216"/>
                    <a:pt x="96639" y="6287"/>
                    <a:pt x="103857" y="14633"/>
                  </a:cubicBezTo>
                  <a:cubicBezTo>
                    <a:pt x="110371" y="24071"/>
                    <a:pt x="112851" y="35749"/>
                    <a:pt x="110704" y="47020"/>
                  </a:cubicBezTo>
                  <a:lnTo>
                    <a:pt x="105708" y="88659"/>
                  </a:lnTo>
                  <a:lnTo>
                    <a:pt x="99230" y="88659"/>
                  </a:lnTo>
                  <a:cubicBezTo>
                    <a:pt x="106577" y="65526"/>
                    <a:pt x="122012" y="45817"/>
                    <a:pt x="142720" y="33140"/>
                  </a:cubicBezTo>
                  <a:cubicBezTo>
                    <a:pt x="165428" y="21055"/>
                    <a:pt x="191078" y="15540"/>
                    <a:pt x="216746" y="17224"/>
                  </a:cubicBezTo>
                  <a:cubicBezTo>
                    <a:pt x="224963" y="16835"/>
                    <a:pt x="232884" y="20426"/>
                    <a:pt x="238029" y="26848"/>
                  </a:cubicBezTo>
                  <a:cubicBezTo>
                    <a:pt x="243451" y="34546"/>
                    <a:pt x="245838" y="43966"/>
                    <a:pt x="244691" y="53312"/>
                  </a:cubicBezTo>
                  <a:cubicBezTo>
                    <a:pt x="244839" y="63065"/>
                    <a:pt x="240953" y="72429"/>
                    <a:pt x="233957" y="79221"/>
                  </a:cubicBezTo>
                  <a:cubicBezTo>
                    <a:pt x="226018" y="85753"/>
                    <a:pt x="215895" y="88992"/>
                    <a:pt x="205642" y="88289"/>
                  </a:cubicBezTo>
                  <a:lnTo>
                    <a:pt x="191022" y="88289"/>
                  </a:lnTo>
                  <a:cubicBezTo>
                    <a:pt x="168333" y="86457"/>
                    <a:pt x="145737" y="92693"/>
                    <a:pt x="127175" y="105870"/>
                  </a:cubicBezTo>
                  <a:cubicBezTo>
                    <a:pt x="111000" y="119972"/>
                    <a:pt x="101137" y="139959"/>
                    <a:pt x="99786" y="161389"/>
                  </a:cubicBezTo>
                  <a:lnTo>
                    <a:pt x="83500" y="298337"/>
                  </a:lnTo>
                  <a:cubicBezTo>
                    <a:pt x="82926" y="309922"/>
                    <a:pt x="77726" y="320786"/>
                    <a:pt x="69065" y="328503"/>
                  </a:cubicBezTo>
                  <a:cubicBezTo>
                    <a:pt x="59867" y="334110"/>
                    <a:pt x="48874" y="335960"/>
                    <a:pt x="38344" y="333684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5" name="Google Shape;825;g27bd8fd2756_0_1244"/>
            <p:cNvSpPr/>
            <p:nvPr/>
          </p:nvSpPr>
          <p:spPr>
            <a:xfrm>
              <a:off x="6737866" y="2965273"/>
              <a:ext cx="333420" cy="376288"/>
            </a:xfrm>
            <a:custGeom>
              <a:avLst/>
              <a:gdLst/>
              <a:ahLst/>
              <a:cxnLst/>
              <a:rect l="l" t="t" r="r" b="b"/>
              <a:pathLst>
                <a:path w="333420" h="376288" extrusionOk="0">
                  <a:moveTo>
                    <a:pt x="97190" y="347850"/>
                  </a:moveTo>
                  <a:cubicBezTo>
                    <a:pt x="73853" y="344223"/>
                    <a:pt x="51849" y="334599"/>
                    <a:pt x="33343" y="319906"/>
                  </a:cubicBezTo>
                  <a:cubicBezTo>
                    <a:pt x="17890" y="306432"/>
                    <a:pt x="7341" y="288204"/>
                    <a:pt x="3362" y="268087"/>
                  </a:cubicBezTo>
                  <a:cubicBezTo>
                    <a:pt x="-1153" y="242993"/>
                    <a:pt x="-506" y="217250"/>
                    <a:pt x="5213" y="192396"/>
                  </a:cubicBezTo>
                  <a:lnTo>
                    <a:pt x="37044" y="34166"/>
                  </a:lnTo>
                  <a:cubicBezTo>
                    <a:pt x="38395" y="22674"/>
                    <a:pt x="44428" y="12217"/>
                    <a:pt x="53700" y="5296"/>
                  </a:cubicBezTo>
                  <a:cubicBezTo>
                    <a:pt x="63471" y="-256"/>
                    <a:pt x="75056" y="-1718"/>
                    <a:pt x="85901" y="1225"/>
                  </a:cubicBezTo>
                  <a:cubicBezTo>
                    <a:pt x="97097" y="2742"/>
                    <a:pt x="107257" y="8590"/>
                    <a:pt x="114216" y="17510"/>
                  </a:cubicBezTo>
                  <a:cubicBezTo>
                    <a:pt x="120230" y="27448"/>
                    <a:pt x="121840" y="39459"/>
                    <a:pt x="118657" y="50637"/>
                  </a:cubicBezTo>
                  <a:lnTo>
                    <a:pt x="86641" y="209977"/>
                  </a:lnTo>
                  <a:cubicBezTo>
                    <a:pt x="81681" y="227577"/>
                    <a:pt x="82995" y="246342"/>
                    <a:pt x="90342" y="263091"/>
                  </a:cubicBezTo>
                  <a:cubicBezTo>
                    <a:pt x="99337" y="277100"/>
                    <a:pt x="114142" y="286353"/>
                    <a:pt x="130687" y="288259"/>
                  </a:cubicBezTo>
                  <a:cubicBezTo>
                    <a:pt x="150858" y="292886"/>
                    <a:pt x="172048" y="288574"/>
                    <a:pt x="188797" y="276415"/>
                  </a:cubicBezTo>
                  <a:cubicBezTo>
                    <a:pt x="206600" y="262906"/>
                    <a:pt x="218407" y="242993"/>
                    <a:pt x="221738" y="220896"/>
                  </a:cubicBezTo>
                  <a:lnTo>
                    <a:pt x="250608" y="77101"/>
                  </a:lnTo>
                  <a:cubicBezTo>
                    <a:pt x="251959" y="65609"/>
                    <a:pt x="257992" y="55152"/>
                    <a:pt x="267264" y="48231"/>
                  </a:cubicBezTo>
                  <a:cubicBezTo>
                    <a:pt x="277035" y="42679"/>
                    <a:pt x="288620" y="41217"/>
                    <a:pt x="299465" y="44159"/>
                  </a:cubicBezTo>
                  <a:cubicBezTo>
                    <a:pt x="310625" y="45695"/>
                    <a:pt x="320766" y="51451"/>
                    <a:pt x="327780" y="60260"/>
                  </a:cubicBezTo>
                  <a:cubicBezTo>
                    <a:pt x="333795" y="70272"/>
                    <a:pt x="335386" y="82338"/>
                    <a:pt x="332222" y="93572"/>
                  </a:cubicBezTo>
                  <a:lnTo>
                    <a:pt x="282624" y="340448"/>
                  </a:lnTo>
                  <a:cubicBezTo>
                    <a:pt x="281829" y="360879"/>
                    <a:pt x="264636" y="376794"/>
                    <a:pt x="244205" y="375998"/>
                  </a:cubicBezTo>
                  <a:cubicBezTo>
                    <a:pt x="240911" y="375869"/>
                    <a:pt x="237654" y="375314"/>
                    <a:pt x="234508" y="374315"/>
                  </a:cubicBezTo>
                  <a:cubicBezTo>
                    <a:pt x="223459" y="372852"/>
                    <a:pt x="213558" y="366708"/>
                    <a:pt x="207303" y="357474"/>
                  </a:cubicBezTo>
                  <a:cubicBezTo>
                    <a:pt x="201492" y="347443"/>
                    <a:pt x="199956" y="335506"/>
                    <a:pt x="203047" y="324347"/>
                  </a:cubicBezTo>
                  <a:lnTo>
                    <a:pt x="213040" y="274750"/>
                  </a:lnTo>
                  <a:lnTo>
                    <a:pt x="218222" y="296217"/>
                  </a:lnTo>
                  <a:cubicBezTo>
                    <a:pt x="205878" y="316519"/>
                    <a:pt x="187594" y="332545"/>
                    <a:pt x="165849" y="342113"/>
                  </a:cubicBezTo>
                  <a:cubicBezTo>
                    <a:pt x="144067" y="350904"/>
                    <a:pt x="120138" y="352902"/>
                    <a:pt x="97190" y="347850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6" name="Google Shape;826;g27bd8fd2756_0_1244"/>
            <p:cNvSpPr/>
            <p:nvPr/>
          </p:nvSpPr>
          <p:spPr>
            <a:xfrm>
              <a:off x="7097537" y="2909119"/>
              <a:ext cx="196800" cy="472926"/>
            </a:xfrm>
            <a:custGeom>
              <a:avLst/>
              <a:gdLst/>
              <a:ahLst/>
              <a:cxnLst/>
              <a:rect l="l" t="t" r="r" b="b"/>
              <a:pathLst>
                <a:path w="196800" h="472926" extrusionOk="0">
                  <a:moveTo>
                    <a:pt x="30847" y="470442"/>
                  </a:moveTo>
                  <a:cubicBezTo>
                    <a:pt x="19521" y="468092"/>
                    <a:pt x="9842" y="460837"/>
                    <a:pt x="4383" y="450640"/>
                  </a:cubicBezTo>
                  <a:cubicBezTo>
                    <a:pt x="-373" y="439610"/>
                    <a:pt x="-892" y="427229"/>
                    <a:pt x="2902" y="415848"/>
                  </a:cubicBezTo>
                  <a:lnTo>
                    <a:pt x="67675" y="179891"/>
                  </a:lnTo>
                  <a:cubicBezTo>
                    <a:pt x="69896" y="168046"/>
                    <a:pt x="76502" y="157480"/>
                    <a:pt x="86181" y="150280"/>
                  </a:cubicBezTo>
                  <a:cubicBezTo>
                    <a:pt x="96082" y="144580"/>
                    <a:pt x="107945" y="143433"/>
                    <a:pt x="118753" y="147134"/>
                  </a:cubicBezTo>
                  <a:cubicBezTo>
                    <a:pt x="130060" y="149466"/>
                    <a:pt x="139832" y="156554"/>
                    <a:pt x="145587" y="166566"/>
                  </a:cubicBezTo>
                  <a:cubicBezTo>
                    <a:pt x="150713" y="177688"/>
                    <a:pt x="151306" y="190365"/>
                    <a:pt x="147253" y="201913"/>
                  </a:cubicBezTo>
                  <a:lnTo>
                    <a:pt x="82665" y="437871"/>
                  </a:lnTo>
                  <a:cubicBezTo>
                    <a:pt x="80333" y="449567"/>
                    <a:pt x="73745" y="460004"/>
                    <a:pt x="64159" y="467111"/>
                  </a:cubicBezTo>
                  <a:cubicBezTo>
                    <a:pt x="54091" y="473088"/>
                    <a:pt x="41895" y="474310"/>
                    <a:pt x="30847" y="470442"/>
                  </a:cubicBezTo>
                  <a:close/>
                  <a:moveTo>
                    <a:pt x="135779" y="87359"/>
                  </a:moveTo>
                  <a:cubicBezTo>
                    <a:pt x="122880" y="84731"/>
                    <a:pt x="111443" y="77328"/>
                    <a:pt x="103762" y="66631"/>
                  </a:cubicBezTo>
                  <a:cubicBezTo>
                    <a:pt x="97396" y="56249"/>
                    <a:pt x="95971" y="43572"/>
                    <a:pt x="99876" y="32024"/>
                  </a:cubicBezTo>
                  <a:cubicBezTo>
                    <a:pt x="102319" y="19958"/>
                    <a:pt x="110055" y="9613"/>
                    <a:pt x="120973" y="3894"/>
                  </a:cubicBezTo>
                  <a:cubicBezTo>
                    <a:pt x="133095" y="-1158"/>
                    <a:pt x="146660" y="-1621"/>
                    <a:pt x="159097" y="2599"/>
                  </a:cubicBezTo>
                  <a:cubicBezTo>
                    <a:pt x="172051" y="5227"/>
                    <a:pt x="183544" y="12630"/>
                    <a:pt x="191298" y="23326"/>
                  </a:cubicBezTo>
                  <a:cubicBezTo>
                    <a:pt x="197553" y="33819"/>
                    <a:pt x="198904" y="46533"/>
                    <a:pt x="194999" y="58118"/>
                  </a:cubicBezTo>
                  <a:cubicBezTo>
                    <a:pt x="192408" y="69981"/>
                    <a:pt x="184765" y="80123"/>
                    <a:pt x="174087" y="85878"/>
                  </a:cubicBezTo>
                  <a:cubicBezTo>
                    <a:pt x="162150" y="91152"/>
                    <a:pt x="148641" y="91689"/>
                    <a:pt x="136334" y="8735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7" name="Google Shape;827;g27bd8fd2756_0_1244"/>
            <p:cNvSpPr/>
            <p:nvPr/>
          </p:nvSpPr>
          <p:spPr>
            <a:xfrm>
              <a:off x="7255772" y="3104543"/>
              <a:ext cx="292203" cy="326058"/>
            </a:xfrm>
            <a:custGeom>
              <a:avLst/>
              <a:gdLst/>
              <a:ahLst/>
              <a:cxnLst/>
              <a:rect l="l" t="t" r="r" b="b"/>
              <a:pathLst>
                <a:path w="292203" h="326058" extrusionOk="0">
                  <a:moveTo>
                    <a:pt x="30470" y="322209"/>
                  </a:moveTo>
                  <a:cubicBezTo>
                    <a:pt x="19163" y="319377"/>
                    <a:pt x="9521" y="312012"/>
                    <a:pt x="3821" y="301851"/>
                  </a:cubicBezTo>
                  <a:cubicBezTo>
                    <a:pt x="-750" y="291155"/>
                    <a:pt x="-750" y="279051"/>
                    <a:pt x="3821" y="268355"/>
                  </a:cubicBezTo>
                  <a:lnTo>
                    <a:pt x="83399" y="29436"/>
                  </a:lnTo>
                  <a:cubicBezTo>
                    <a:pt x="86169" y="18258"/>
                    <a:pt x="93390" y="8691"/>
                    <a:pt x="103386" y="2972"/>
                  </a:cubicBezTo>
                  <a:cubicBezTo>
                    <a:pt x="113557" y="-1340"/>
                    <a:pt x="125046" y="-1340"/>
                    <a:pt x="135217" y="2972"/>
                  </a:cubicBezTo>
                  <a:cubicBezTo>
                    <a:pt x="145897" y="5785"/>
                    <a:pt x="154939" y="12873"/>
                    <a:pt x="160200" y="22589"/>
                  </a:cubicBezTo>
                  <a:cubicBezTo>
                    <a:pt x="164696" y="33175"/>
                    <a:pt x="164696" y="45130"/>
                    <a:pt x="160200" y="55716"/>
                  </a:cubicBezTo>
                  <a:lnTo>
                    <a:pt x="147061" y="95505"/>
                  </a:lnTo>
                  <a:lnTo>
                    <a:pt x="140769" y="93284"/>
                  </a:lnTo>
                  <a:cubicBezTo>
                    <a:pt x="152594" y="72057"/>
                    <a:pt x="171636" y="55771"/>
                    <a:pt x="194437" y="47388"/>
                  </a:cubicBezTo>
                  <a:cubicBezTo>
                    <a:pt x="219471" y="40207"/>
                    <a:pt x="246020" y="40207"/>
                    <a:pt x="271054" y="47388"/>
                  </a:cubicBezTo>
                  <a:cubicBezTo>
                    <a:pt x="279012" y="48831"/>
                    <a:pt x="285848" y="53902"/>
                    <a:pt x="289561" y="61082"/>
                  </a:cubicBezTo>
                  <a:cubicBezTo>
                    <a:pt x="293182" y="69725"/>
                    <a:pt x="293576" y="79385"/>
                    <a:pt x="290671" y="88287"/>
                  </a:cubicBezTo>
                  <a:cubicBezTo>
                    <a:pt x="288835" y="97929"/>
                    <a:pt x="283068" y="106386"/>
                    <a:pt x="274755" y="111605"/>
                  </a:cubicBezTo>
                  <a:cubicBezTo>
                    <a:pt x="265722" y="116417"/>
                    <a:pt x="255177" y="117545"/>
                    <a:pt x="245330" y="114751"/>
                  </a:cubicBezTo>
                  <a:lnTo>
                    <a:pt x="230895" y="111420"/>
                  </a:lnTo>
                  <a:cubicBezTo>
                    <a:pt x="209063" y="104980"/>
                    <a:pt x="185652" y="106497"/>
                    <a:pt x="164827" y="115677"/>
                  </a:cubicBezTo>
                  <a:cubicBezTo>
                    <a:pt x="146021" y="126392"/>
                    <a:pt x="132289" y="144177"/>
                    <a:pt x="126704" y="165088"/>
                  </a:cubicBezTo>
                  <a:lnTo>
                    <a:pt x="83214" y="295929"/>
                  </a:lnTo>
                  <a:cubicBezTo>
                    <a:pt x="80308" y="307144"/>
                    <a:pt x="73046" y="316730"/>
                    <a:pt x="63041" y="322578"/>
                  </a:cubicBezTo>
                  <a:cubicBezTo>
                    <a:pt x="52606" y="327002"/>
                    <a:pt x="40797" y="326854"/>
                    <a:pt x="30470" y="32220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8" name="Google Shape;828;g27bd8fd2756_0_1244"/>
            <p:cNvSpPr/>
            <p:nvPr/>
          </p:nvSpPr>
          <p:spPr>
            <a:xfrm>
              <a:off x="9658839" y="8388389"/>
              <a:ext cx="598683" cy="595703"/>
            </a:xfrm>
            <a:custGeom>
              <a:avLst/>
              <a:gdLst/>
              <a:ahLst/>
              <a:cxnLst/>
              <a:rect l="l" t="t" r="r" b="b"/>
              <a:pathLst>
                <a:path w="598683" h="595703" extrusionOk="0">
                  <a:moveTo>
                    <a:pt x="149277" y="24739"/>
                  </a:moveTo>
                  <a:cubicBezTo>
                    <a:pt x="152656" y="14616"/>
                    <a:pt x="160101" y="6381"/>
                    <a:pt x="169819" y="1977"/>
                  </a:cubicBezTo>
                  <a:cubicBezTo>
                    <a:pt x="179948" y="-1502"/>
                    <a:pt x="191029" y="-910"/>
                    <a:pt x="200725" y="3643"/>
                  </a:cubicBezTo>
                  <a:lnTo>
                    <a:pt x="572890" y="151694"/>
                  </a:lnTo>
                  <a:cubicBezTo>
                    <a:pt x="583379" y="155025"/>
                    <a:pt x="591981" y="162613"/>
                    <a:pt x="596578" y="172607"/>
                  </a:cubicBezTo>
                  <a:cubicBezTo>
                    <a:pt x="600259" y="182730"/>
                    <a:pt x="599859" y="193870"/>
                    <a:pt x="595467" y="203698"/>
                  </a:cubicBezTo>
                  <a:cubicBezTo>
                    <a:pt x="592375" y="212358"/>
                    <a:pt x="586929" y="219983"/>
                    <a:pt x="579737" y="225720"/>
                  </a:cubicBezTo>
                  <a:cubicBezTo>
                    <a:pt x="571696" y="230716"/>
                    <a:pt x="562539" y="233641"/>
                    <a:pt x="553088" y="234232"/>
                  </a:cubicBezTo>
                  <a:lnTo>
                    <a:pt x="209423" y="275132"/>
                  </a:lnTo>
                  <a:lnTo>
                    <a:pt x="217381" y="255330"/>
                  </a:lnTo>
                  <a:lnTo>
                    <a:pt x="439828" y="519047"/>
                  </a:lnTo>
                  <a:cubicBezTo>
                    <a:pt x="446352" y="525784"/>
                    <a:pt x="451063" y="534055"/>
                    <a:pt x="453523" y="543105"/>
                  </a:cubicBezTo>
                  <a:cubicBezTo>
                    <a:pt x="455059" y="552100"/>
                    <a:pt x="453765" y="561353"/>
                    <a:pt x="449822" y="569569"/>
                  </a:cubicBezTo>
                  <a:cubicBezTo>
                    <a:pt x="446790" y="579877"/>
                    <a:pt x="439527" y="588428"/>
                    <a:pt x="429835" y="593073"/>
                  </a:cubicBezTo>
                  <a:cubicBezTo>
                    <a:pt x="419608" y="596737"/>
                    <a:pt x="408339" y="596126"/>
                    <a:pt x="398559" y="591407"/>
                  </a:cubicBezTo>
                  <a:lnTo>
                    <a:pt x="26209" y="443355"/>
                  </a:lnTo>
                  <a:cubicBezTo>
                    <a:pt x="16068" y="440043"/>
                    <a:pt x="7588" y="432936"/>
                    <a:pt x="2521" y="423554"/>
                  </a:cubicBezTo>
                  <a:cubicBezTo>
                    <a:pt x="-4025" y="403196"/>
                    <a:pt x="4936" y="381063"/>
                    <a:pt x="23803" y="370995"/>
                  </a:cubicBezTo>
                  <a:cubicBezTo>
                    <a:pt x="33904" y="367442"/>
                    <a:pt x="44993" y="367978"/>
                    <a:pt x="54709" y="372476"/>
                  </a:cubicBezTo>
                  <a:lnTo>
                    <a:pt x="341559" y="486105"/>
                  </a:lnTo>
                  <a:lnTo>
                    <a:pt x="336007" y="499615"/>
                  </a:lnTo>
                  <a:lnTo>
                    <a:pt x="150943" y="275687"/>
                  </a:lnTo>
                  <a:cubicBezTo>
                    <a:pt x="146286" y="270265"/>
                    <a:pt x="142763" y="263972"/>
                    <a:pt x="140579" y="257180"/>
                  </a:cubicBezTo>
                  <a:cubicBezTo>
                    <a:pt x="139182" y="250260"/>
                    <a:pt x="140024" y="243060"/>
                    <a:pt x="142985" y="236638"/>
                  </a:cubicBezTo>
                  <a:cubicBezTo>
                    <a:pt x="145396" y="229736"/>
                    <a:pt x="149932" y="223776"/>
                    <a:pt x="155939" y="219613"/>
                  </a:cubicBezTo>
                  <a:cubicBezTo>
                    <a:pt x="162065" y="215819"/>
                    <a:pt x="168953" y="213413"/>
                    <a:pt x="176111" y="212580"/>
                  </a:cubicBezTo>
                  <a:lnTo>
                    <a:pt x="466107" y="175567"/>
                  </a:lnTo>
                  <a:lnTo>
                    <a:pt x="460185" y="190372"/>
                  </a:lnTo>
                  <a:lnTo>
                    <a:pt x="172225" y="74892"/>
                  </a:lnTo>
                  <a:cubicBezTo>
                    <a:pt x="162333" y="71820"/>
                    <a:pt x="153905" y="65250"/>
                    <a:pt x="148537" y="56386"/>
                  </a:cubicBezTo>
                  <a:cubicBezTo>
                    <a:pt x="144032" y="46263"/>
                    <a:pt x="144304" y="34641"/>
                    <a:pt x="149277" y="24739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29" name="Google Shape;829;g27bd8fd2756_0_1244"/>
            <p:cNvSpPr/>
            <p:nvPr/>
          </p:nvSpPr>
          <p:spPr>
            <a:xfrm>
              <a:off x="9501930" y="8929719"/>
              <a:ext cx="355636" cy="327561"/>
            </a:xfrm>
            <a:custGeom>
              <a:avLst/>
              <a:gdLst/>
              <a:ahLst/>
              <a:cxnLst/>
              <a:rect l="l" t="t" r="r" b="b"/>
              <a:pathLst>
                <a:path w="355636" h="327561" extrusionOk="0">
                  <a:moveTo>
                    <a:pt x="29145" y="100415"/>
                  </a:moveTo>
                  <a:cubicBezTo>
                    <a:pt x="43943" y="70989"/>
                    <a:pt x="65660" y="45580"/>
                    <a:pt x="92437" y="26389"/>
                  </a:cubicBezTo>
                  <a:cubicBezTo>
                    <a:pt x="116096" y="9697"/>
                    <a:pt x="144181" y="424"/>
                    <a:pt x="173125" y="-260"/>
                  </a:cubicBezTo>
                  <a:cubicBezTo>
                    <a:pt x="204523" y="-390"/>
                    <a:pt x="235405" y="7716"/>
                    <a:pt x="262697" y="23243"/>
                  </a:cubicBezTo>
                  <a:cubicBezTo>
                    <a:pt x="290201" y="37252"/>
                    <a:pt x="313649" y="58091"/>
                    <a:pt x="330800" y="83759"/>
                  </a:cubicBezTo>
                  <a:cubicBezTo>
                    <a:pt x="346251" y="107300"/>
                    <a:pt x="354955" y="134633"/>
                    <a:pt x="355969" y="162782"/>
                  </a:cubicBezTo>
                  <a:cubicBezTo>
                    <a:pt x="356763" y="192318"/>
                    <a:pt x="349605" y="221539"/>
                    <a:pt x="335242" y="247356"/>
                  </a:cubicBezTo>
                  <a:cubicBezTo>
                    <a:pt x="325421" y="266269"/>
                    <a:pt x="311963" y="283073"/>
                    <a:pt x="295638" y="296768"/>
                  </a:cubicBezTo>
                  <a:cubicBezTo>
                    <a:pt x="280794" y="309242"/>
                    <a:pt x="263339" y="318217"/>
                    <a:pt x="244560" y="323047"/>
                  </a:cubicBezTo>
                  <a:cubicBezTo>
                    <a:pt x="225062" y="327914"/>
                    <a:pt x="204755" y="328618"/>
                    <a:pt x="184970" y="325083"/>
                  </a:cubicBezTo>
                  <a:cubicBezTo>
                    <a:pt x="161931" y="320993"/>
                    <a:pt x="139731" y="313109"/>
                    <a:pt x="119272" y="301765"/>
                  </a:cubicBezTo>
                  <a:cubicBezTo>
                    <a:pt x="112818" y="298804"/>
                    <a:pt x="108247" y="292845"/>
                    <a:pt x="107057" y="285850"/>
                  </a:cubicBezTo>
                  <a:cubicBezTo>
                    <a:pt x="106271" y="277503"/>
                    <a:pt x="108220" y="269119"/>
                    <a:pt x="112609" y="261976"/>
                  </a:cubicBezTo>
                  <a:lnTo>
                    <a:pt x="213840" y="73580"/>
                  </a:lnTo>
                  <a:lnTo>
                    <a:pt x="256219" y="96343"/>
                  </a:lnTo>
                  <a:lnTo>
                    <a:pt x="167574" y="261236"/>
                  </a:lnTo>
                  <a:lnTo>
                    <a:pt x="163872" y="247171"/>
                  </a:lnTo>
                  <a:cubicBezTo>
                    <a:pt x="179072" y="255888"/>
                    <a:pt x="195881" y="261421"/>
                    <a:pt x="213284" y="263457"/>
                  </a:cubicBezTo>
                  <a:cubicBezTo>
                    <a:pt x="227162" y="264808"/>
                    <a:pt x="241131" y="262050"/>
                    <a:pt x="253443" y="255499"/>
                  </a:cubicBezTo>
                  <a:cubicBezTo>
                    <a:pt x="266233" y="247948"/>
                    <a:pt x="276528" y="236825"/>
                    <a:pt x="283054" y="223483"/>
                  </a:cubicBezTo>
                  <a:cubicBezTo>
                    <a:pt x="291502" y="208918"/>
                    <a:pt x="295372" y="192151"/>
                    <a:pt x="294158" y="175366"/>
                  </a:cubicBezTo>
                  <a:cubicBezTo>
                    <a:pt x="292507" y="159228"/>
                    <a:pt x="286061" y="143942"/>
                    <a:pt x="275651" y="131506"/>
                  </a:cubicBezTo>
                  <a:cubicBezTo>
                    <a:pt x="263268" y="116719"/>
                    <a:pt x="248038" y="104578"/>
                    <a:pt x="230866" y="95788"/>
                  </a:cubicBezTo>
                  <a:lnTo>
                    <a:pt x="226794" y="93568"/>
                  </a:lnTo>
                  <a:cubicBezTo>
                    <a:pt x="201907" y="77578"/>
                    <a:pt x="171786" y="71878"/>
                    <a:pt x="142775" y="77652"/>
                  </a:cubicBezTo>
                  <a:cubicBezTo>
                    <a:pt x="116172" y="86332"/>
                    <a:pt x="94508" y="105911"/>
                    <a:pt x="83184" y="131506"/>
                  </a:cubicBezTo>
                  <a:cubicBezTo>
                    <a:pt x="77021" y="143295"/>
                    <a:pt x="72121" y="155694"/>
                    <a:pt x="68564" y="168519"/>
                  </a:cubicBezTo>
                  <a:cubicBezTo>
                    <a:pt x="64311" y="182491"/>
                    <a:pt x="62250" y="197037"/>
                    <a:pt x="62457" y="211639"/>
                  </a:cubicBezTo>
                  <a:cubicBezTo>
                    <a:pt x="63131" y="220336"/>
                    <a:pt x="61198" y="229035"/>
                    <a:pt x="56905" y="236622"/>
                  </a:cubicBezTo>
                  <a:cubicBezTo>
                    <a:pt x="53553" y="242100"/>
                    <a:pt x="48272" y="246135"/>
                    <a:pt x="42100" y="247911"/>
                  </a:cubicBezTo>
                  <a:cubicBezTo>
                    <a:pt x="36000" y="249669"/>
                    <a:pt x="29488" y="249354"/>
                    <a:pt x="23593" y="246986"/>
                  </a:cubicBezTo>
                  <a:cubicBezTo>
                    <a:pt x="17242" y="244487"/>
                    <a:pt x="11770" y="240176"/>
                    <a:pt x="7863" y="234587"/>
                  </a:cubicBezTo>
                  <a:cubicBezTo>
                    <a:pt x="3336" y="227629"/>
                    <a:pt x="836" y="219559"/>
                    <a:pt x="645" y="211268"/>
                  </a:cubicBezTo>
                  <a:cubicBezTo>
                    <a:pt x="-385" y="191929"/>
                    <a:pt x="1741" y="172553"/>
                    <a:pt x="6938" y="153899"/>
                  </a:cubicBezTo>
                  <a:cubicBezTo>
                    <a:pt x="12317" y="135300"/>
                    <a:pt x="19768" y="117348"/>
                    <a:pt x="29145" y="10041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0" name="Google Shape;830;g27bd8fd2756_0_1244"/>
            <p:cNvSpPr/>
            <p:nvPr/>
          </p:nvSpPr>
          <p:spPr>
            <a:xfrm>
              <a:off x="9281536" y="9238625"/>
              <a:ext cx="417879" cy="470765"/>
            </a:xfrm>
            <a:custGeom>
              <a:avLst/>
              <a:gdLst/>
              <a:ahLst/>
              <a:cxnLst/>
              <a:rect l="l" t="t" r="r" b="b"/>
              <a:pathLst>
                <a:path w="417879" h="470765" extrusionOk="0">
                  <a:moveTo>
                    <a:pt x="88532" y="61332"/>
                  </a:moveTo>
                  <a:cubicBezTo>
                    <a:pt x="117364" y="15676"/>
                    <a:pt x="171077" y="-7846"/>
                    <a:pt x="224185" y="1926"/>
                  </a:cubicBezTo>
                  <a:cubicBezTo>
                    <a:pt x="254770" y="7126"/>
                    <a:pt x="283836" y="19007"/>
                    <a:pt x="309314" y="36718"/>
                  </a:cubicBezTo>
                  <a:cubicBezTo>
                    <a:pt x="335671" y="53207"/>
                    <a:pt x="357996" y="75415"/>
                    <a:pt x="374642" y="101676"/>
                  </a:cubicBezTo>
                  <a:cubicBezTo>
                    <a:pt x="388411" y="123902"/>
                    <a:pt x="395597" y="149571"/>
                    <a:pt x="395369" y="175702"/>
                  </a:cubicBezTo>
                  <a:cubicBezTo>
                    <a:pt x="394677" y="202221"/>
                    <a:pt x="386251" y="227945"/>
                    <a:pt x="371126" y="249728"/>
                  </a:cubicBezTo>
                  <a:cubicBezTo>
                    <a:pt x="357792" y="270917"/>
                    <a:pt x="338469" y="287666"/>
                    <a:pt x="315607" y="297844"/>
                  </a:cubicBezTo>
                  <a:cubicBezTo>
                    <a:pt x="294715" y="307172"/>
                    <a:pt x="271223" y="308948"/>
                    <a:pt x="249168" y="302841"/>
                  </a:cubicBezTo>
                  <a:lnTo>
                    <a:pt x="253240" y="296734"/>
                  </a:lnTo>
                  <a:lnTo>
                    <a:pt x="397590" y="392412"/>
                  </a:lnTo>
                  <a:cubicBezTo>
                    <a:pt x="407659" y="398000"/>
                    <a:pt x="414962" y="407514"/>
                    <a:pt x="417762" y="418691"/>
                  </a:cubicBezTo>
                  <a:cubicBezTo>
                    <a:pt x="419531" y="429758"/>
                    <a:pt x="416652" y="441084"/>
                    <a:pt x="409804" y="449967"/>
                  </a:cubicBezTo>
                  <a:cubicBezTo>
                    <a:pt x="404086" y="459813"/>
                    <a:pt x="394707" y="466993"/>
                    <a:pt x="383710" y="469954"/>
                  </a:cubicBezTo>
                  <a:cubicBezTo>
                    <a:pt x="372312" y="471823"/>
                    <a:pt x="360649" y="468880"/>
                    <a:pt x="351509" y="461811"/>
                  </a:cubicBezTo>
                  <a:lnTo>
                    <a:pt x="21354" y="242510"/>
                  </a:lnTo>
                  <a:cubicBezTo>
                    <a:pt x="11318" y="236755"/>
                    <a:pt x="3991" y="227224"/>
                    <a:pt x="997" y="216046"/>
                  </a:cubicBezTo>
                  <a:cubicBezTo>
                    <a:pt x="-954" y="204868"/>
                    <a:pt x="1865" y="193394"/>
                    <a:pt x="8770" y="184399"/>
                  </a:cubicBezTo>
                  <a:cubicBezTo>
                    <a:pt x="14278" y="174554"/>
                    <a:pt x="23688" y="167504"/>
                    <a:pt x="34679" y="164968"/>
                  </a:cubicBezTo>
                  <a:cubicBezTo>
                    <a:pt x="46175" y="163413"/>
                    <a:pt x="57820" y="166467"/>
                    <a:pt x="67065" y="173481"/>
                  </a:cubicBezTo>
                  <a:lnTo>
                    <a:pt x="110370" y="202351"/>
                  </a:lnTo>
                  <a:lnTo>
                    <a:pt x="89643" y="197354"/>
                  </a:lnTo>
                  <a:cubicBezTo>
                    <a:pt x="74221" y="179459"/>
                    <a:pt x="65805" y="156584"/>
                    <a:pt x="65955" y="132952"/>
                  </a:cubicBezTo>
                  <a:cubicBezTo>
                    <a:pt x="66040" y="107338"/>
                    <a:pt x="73914" y="82355"/>
                    <a:pt x="88532" y="61332"/>
                  </a:cubicBezTo>
                  <a:close/>
                  <a:moveTo>
                    <a:pt x="128321" y="115741"/>
                  </a:moveTo>
                  <a:cubicBezTo>
                    <a:pt x="109670" y="141594"/>
                    <a:pt x="109670" y="176497"/>
                    <a:pt x="128321" y="202351"/>
                  </a:cubicBezTo>
                  <a:cubicBezTo>
                    <a:pt x="139871" y="218858"/>
                    <a:pt x="154671" y="232850"/>
                    <a:pt x="171811" y="243435"/>
                  </a:cubicBezTo>
                  <a:cubicBezTo>
                    <a:pt x="194202" y="261053"/>
                    <a:pt x="222195" y="269992"/>
                    <a:pt x="250649" y="268603"/>
                  </a:cubicBezTo>
                  <a:cubicBezTo>
                    <a:pt x="273578" y="265901"/>
                    <a:pt x="294021" y="252891"/>
                    <a:pt x="306168" y="233257"/>
                  </a:cubicBezTo>
                  <a:cubicBezTo>
                    <a:pt x="314820" y="220690"/>
                    <a:pt x="319700" y="205923"/>
                    <a:pt x="320233" y="190692"/>
                  </a:cubicBezTo>
                  <a:cubicBezTo>
                    <a:pt x="320418" y="175109"/>
                    <a:pt x="315762" y="159842"/>
                    <a:pt x="306908" y="147017"/>
                  </a:cubicBezTo>
                  <a:cubicBezTo>
                    <a:pt x="295309" y="130491"/>
                    <a:pt x="280522" y="116463"/>
                    <a:pt x="263418" y="105747"/>
                  </a:cubicBezTo>
                  <a:cubicBezTo>
                    <a:pt x="240896" y="88406"/>
                    <a:pt x="212981" y="79561"/>
                    <a:pt x="184581" y="80764"/>
                  </a:cubicBezTo>
                  <a:cubicBezTo>
                    <a:pt x="161366" y="82910"/>
                    <a:pt x="140521" y="95864"/>
                    <a:pt x="128321" y="11574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1" name="Google Shape;831;g27bd8fd2756_0_1244"/>
            <p:cNvSpPr/>
            <p:nvPr/>
          </p:nvSpPr>
          <p:spPr>
            <a:xfrm>
              <a:off x="9183397" y="9535052"/>
              <a:ext cx="407618" cy="335442"/>
            </a:xfrm>
            <a:custGeom>
              <a:avLst/>
              <a:gdLst/>
              <a:ahLst/>
              <a:cxnLst/>
              <a:rect l="l" t="t" r="r" b="b"/>
              <a:pathLst>
                <a:path w="407618" h="335442" extrusionOk="0">
                  <a:moveTo>
                    <a:pt x="10489" y="16779"/>
                  </a:moveTo>
                  <a:cubicBezTo>
                    <a:pt x="16943" y="7192"/>
                    <a:pt x="27312" y="956"/>
                    <a:pt x="38804" y="-247"/>
                  </a:cubicBezTo>
                  <a:cubicBezTo>
                    <a:pt x="50822" y="-544"/>
                    <a:pt x="62513" y="3676"/>
                    <a:pt x="71561" y="11596"/>
                  </a:cubicBezTo>
                  <a:lnTo>
                    <a:pt x="265508" y="160758"/>
                  </a:lnTo>
                  <a:cubicBezTo>
                    <a:pt x="275600" y="167532"/>
                    <a:pt x="282795" y="177821"/>
                    <a:pt x="285680" y="189628"/>
                  </a:cubicBezTo>
                  <a:cubicBezTo>
                    <a:pt x="287261" y="200991"/>
                    <a:pt x="283815" y="212465"/>
                    <a:pt x="276242" y="221089"/>
                  </a:cubicBezTo>
                  <a:cubicBezTo>
                    <a:pt x="269733" y="230583"/>
                    <a:pt x="259519" y="236913"/>
                    <a:pt x="248112" y="238485"/>
                  </a:cubicBezTo>
                  <a:cubicBezTo>
                    <a:pt x="235835" y="239004"/>
                    <a:pt x="223832" y="234766"/>
                    <a:pt x="214615" y="226641"/>
                  </a:cubicBezTo>
                  <a:lnTo>
                    <a:pt x="20853" y="78590"/>
                  </a:lnTo>
                  <a:cubicBezTo>
                    <a:pt x="10843" y="71779"/>
                    <a:pt x="3720" y="61490"/>
                    <a:pt x="866" y="49720"/>
                  </a:cubicBezTo>
                  <a:cubicBezTo>
                    <a:pt x="-963" y="37857"/>
                    <a:pt x="2562" y="25791"/>
                    <a:pt x="10489" y="16779"/>
                  </a:cubicBezTo>
                  <a:close/>
                  <a:moveTo>
                    <a:pt x="325099" y="258843"/>
                  </a:moveTo>
                  <a:cubicBezTo>
                    <a:pt x="332433" y="247869"/>
                    <a:pt x="343691" y="240114"/>
                    <a:pt x="356560" y="237190"/>
                  </a:cubicBezTo>
                  <a:cubicBezTo>
                    <a:pt x="381564" y="234433"/>
                    <a:pt x="404282" y="251921"/>
                    <a:pt x="408008" y="276794"/>
                  </a:cubicBezTo>
                  <a:cubicBezTo>
                    <a:pt x="408161" y="289859"/>
                    <a:pt x="403483" y="302518"/>
                    <a:pt x="394868" y="312326"/>
                  </a:cubicBezTo>
                  <a:cubicBezTo>
                    <a:pt x="387679" y="323431"/>
                    <a:pt x="376582" y="331425"/>
                    <a:pt x="363777" y="334719"/>
                  </a:cubicBezTo>
                  <a:cubicBezTo>
                    <a:pt x="351713" y="336533"/>
                    <a:pt x="339458" y="332942"/>
                    <a:pt x="330281" y="324910"/>
                  </a:cubicBezTo>
                  <a:cubicBezTo>
                    <a:pt x="320098" y="318119"/>
                    <a:pt x="313351" y="307255"/>
                    <a:pt x="311774" y="295115"/>
                  </a:cubicBezTo>
                  <a:cubicBezTo>
                    <a:pt x="311443" y="281736"/>
                    <a:pt x="316281" y="268744"/>
                    <a:pt x="325284" y="25884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2" name="Google Shape;832;g27bd8fd2756_0_1244"/>
            <p:cNvSpPr/>
            <p:nvPr/>
          </p:nvSpPr>
          <p:spPr>
            <a:xfrm>
              <a:off x="9077783" y="9663486"/>
              <a:ext cx="280267" cy="356447"/>
            </a:xfrm>
            <a:custGeom>
              <a:avLst/>
              <a:gdLst/>
              <a:ahLst/>
              <a:cxnLst/>
              <a:rect l="l" t="t" r="r" b="b"/>
              <a:pathLst>
                <a:path w="280267" h="356447" extrusionOk="0">
                  <a:moveTo>
                    <a:pt x="12653" y="16593"/>
                  </a:moveTo>
                  <a:cubicBezTo>
                    <a:pt x="19577" y="7284"/>
                    <a:pt x="30006" y="1196"/>
                    <a:pt x="41523" y="-248"/>
                  </a:cubicBezTo>
                  <a:cubicBezTo>
                    <a:pt x="53110" y="-545"/>
                    <a:pt x="64324" y="3861"/>
                    <a:pt x="72614" y="11966"/>
                  </a:cubicBezTo>
                  <a:lnTo>
                    <a:pt x="263785" y="176118"/>
                  </a:lnTo>
                  <a:cubicBezTo>
                    <a:pt x="273053" y="182836"/>
                    <a:pt x="279144" y="193089"/>
                    <a:pt x="280626" y="204434"/>
                  </a:cubicBezTo>
                  <a:cubicBezTo>
                    <a:pt x="281083" y="215519"/>
                    <a:pt x="276930" y="226307"/>
                    <a:pt x="269152" y="234229"/>
                  </a:cubicBezTo>
                  <a:cubicBezTo>
                    <a:pt x="262526" y="243056"/>
                    <a:pt x="252546" y="248738"/>
                    <a:pt x="241577" y="249959"/>
                  </a:cubicBezTo>
                  <a:cubicBezTo>
                    <a:pt x="229926" y="250292"/>
                    <a:pt x="218637" y="245888"/>
                    <a:pt x="210302" y="237745"/>
                  </a:cubicBezTo>
                  <a:lnTo>
                    <a:pt x="178470" y="210355"/>
                  </a:lnTo>
                  <a:lnTo>
                    <a:pt x="182727" y="205359"/>
                  </a:lnTo>
                  <a:cubicBezTo>
                    <a:pt x="198029" y="224327"/>
                    <a:pt x="205921" y="248201"/>
                    <a:pt x="204935" y="272537"/>
                  </a:cubicBezTo>
                  <a:cubicBezTo>
                    <a:pt x="202399" y="298520"/>
                    <a:pt x="192513" y="323226"/>
                    <a:pt x="176435" y="343787"/>
                  </a:cubicBezTo>
                  <a:cubicBezTo>
                    <a:pt x="172035" y="350782"/>
                    <a:pt x="164663" y="355353"/>
                    <a:pt x="156448" y="356186"/>
                  </a:cubicBezTo>
                  <a:cubicBezTo>
                    <a:pt x="147029" y="356168"/>
                    <a:pt x="137919" y="352818"/>
                    <a:pt x="130724" y="346748"/>
                  </a:cubicBezTo>
                  <a:cubicBezTo>
                    <a:pt x="122572" y="341455"/>
                    <a:pt x="117003" y="332997"/>
                    <a:pt x="115363" y="323430"/>
                  </a:cubicBezTo>
                  <a:cubicBezTo>
                    <a:pt x="114227" y="313232"/>
                    <a:pt x="117152" y="302999"/>
                    <a:pt x="123506" y="294929"/>
                  </a:cubicBezTo>
                  <a:lnTo>
                    <a:pt x="132019" y="282901"/>
                  </a:lnTo>
                  <a:cubicBezTo>
                    <a:pt x="146240" y="265153"/>
                    <a:pt x="153655" y="242908"/>
                    <a:pt x="152932" y="220164"/>
                  </a:cubicBezTo>
                  <a:cubicBezTo>
                    <a:pt x="150241" y="198659"/>
                    <a:pt x="138958" y="179171"/>
                    <a:pt x="121656" y="166125"/>
                  </a:cubicBezTo>
                  <a:lnTo>
                    <a:pt x="17649" y="76739"/>
                  </a:lnTo>
                  <a:cubicBezTo>
                    <a:pt x="8286" y="69891"/>
                    <a:pt x="2082" y="59546"/>
                    <a:pt x="438" y="48054"/>
                  </a:cubicBezTo>
                  <a:cubicBezTo>
                    <a:pt x="-113" y="36320"/>
                    <a:pt x="4324" y="24884"/>
                    <a:pt x="12653" y="165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3" name="Google Shape;833;g27bd8fd2756_0_1244"/>
            <p:cNvSpPr/>
            <p:nvPr/>
          </p:nvSpPr>
          <p:spPr>
            <a:xfrm>
              <a:off x="3087157" y="9891371"/>
              <a:ext cx="497559" cy="509924"/>
            </a:xfrm>
            <a:custGeom>
              <a:avLst/>
              <a:gdLst/>
              <a:ahLst/>
              <a:cxnLst/>
              <a:rect l="l" t="t" r="r" b="b"/>
              <a:pathLst>
                <a:path w="497559" h="509924" extrusionOk="0">
                  <a:moveTo>
                    <a:pt x="483547" y="274504"/>
                  </a:moveTo>
                  <a:cubicBezTo>
                    <a:pt x="490524" y="280388"/>
                    <a:pt x="495391" y="288365"/>
                    <a:pt x="497427" y="297266"/>
                  </a:cubicBezTo>
                  <a:cubicBezTo>
                    <a:pt x="498925" y="305020"/>
                    <a:pt x="497186" y="313033"/>
                    <a:pt x="492615" y="319474"/>
                  </a:cubicBezTo>
                  <a:cubicBezTo>
                    <a:pt x="487044" y="327246"/>
                    <a:pt x="479327" y="333243"/>
                    <a:pt x="470407" y="336685"/>
                  </a:cubicBezTo>
                  <a:lnTo>
                    <a:pt x="76590" y="503243"/>
                  </a:lnTo>
                  <a:cubicBezTo>
                    <a:pt x="66023" y="508406"/>
                    <a:pt x="54234" y="510516"/>
                    <a:pt x="42538" y="509350"/>
                  </a:cubicBezTo>
                  <a:cubicBezTo>
                    <a:pt x="32581" y="507777"/>
                    <a:pt x="23347" y="503188"/>
                    <a:pt x="16074" y="496210"/>
                  </a:cubicBezTo>
                  <a:cubicBezTo>
                    <a:pt x="8727" y="489678"/>
                    <a:pt x="3619" y="480999"/>
                    <a:pt x="1454" y="471412"/>
                  </a:cubicBezTo>
                  <a:cubicBezTo>
                    <a:pt x="-711" y="459791"/>
                    <a:pt x="454" y="447798"/>
                    <a:pt x="4785" y="436805"/>
                  </a:cubicBezTo>
                  <a:lnTo>
                    <a:pt x="139882" y="30774"/>
                  </a:lnTo>
                  <a:cubicBezTo>
                    <a:pt x="142288" y="21354"/>
                    <a:pt x="147599" y="12952"/>
                    <a:pt x="155057" y="6716"/>
                  </a:cubicBezTo>
                  <a:cubicBezTo>
                    <a:pt x="161053" y="1589"/>
                    <a:pt x="168863" y="-872"/>
                    <a:pt x="176710" y="-133"/>
                  </a:cubicBezTo>
                  <a:cubicBezTo>
                    <a:pt x="185316" y="1311"/>
                    <a:pt x="193273" y="5383"/>
                    <a:pt x="199473" y="11527"/>
                  </a:cubicBezTo>
                  <a:cubicBezTo>
                    <a:pt x="207560" y="18152"/>
                    <a:pt x="212964" y="27498"/>
                    <a:pt x="214648" y="37807"/>
                  </a:cubicBezTo>
                  <a:cubicBezTo>
                    <a:pt x="215315" y="48984"/>
                    <a:pt x="213482" y="60181"/>
                    <a:pt x="209281" y="70562"/>
                  </a:cubicBezTo>
                  <a:lnTo>
                    <a:pt x="172268" y="173828"/>
                  </a:lnTo>
                  <a:lnTo>
                    <a:pt x="161720" y="132189"/>
                  </a:lnTo>
                  <a:lnTo>
                    <a:pt x="368067" y="323176"/>
                  </a:lnTo>
                  <a:lnTo>
                    <a:pt x="325687" y="315958"/>
                  </a:lnTo>
                  <a:lnTo>
                    <a:pt x="425437" y="270987"/>
                  </a:lnTo>
                  <a:cubicBezTo>
                    <a:pt x="435522" y="266138"/>
                    <a:pt x="446460" y="263308"/>
                    <a:pt x="457638" y="262659"/>
                  </a:cubicBezTo>
                  <a:cubicBezTo>
                    <a:pt x="467502" y="262992"/>
                    <a:pt x="476829" y="267248"/>
                    <a:pt x="483547" y="274504"/>
                  </a:cubicBezTo>
                  <a:close/>
                  <a:moveTo>
                    <a:pt x="83437" y="425332"/>
                  </a:moveTo>
                  <a:lnTo>
                    <a:pt x="302739" y="325767"/>
                  </a:lnTo>
                  <a:lnTo>
                    <a:pt x="300888" y="353156"/>
                  </a:lnTo>
                  <a:lnTo>
                    <a:pt x="137476" y="201959"/>
                  </a:lnTo>
                  <a:lnTo>
                    <a:pt x="164311" y="197701"/>
                  </a:lnTo>
                  <a:lnTo>
                    <a:pt x="82512" y="424405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4" name="Google Shape;834;g27bd8fd2756_0_1244"/>
            <p:cNvSpPr/>
            <p:nvPr/>
          </p:nvSpPr>
          <p:spPr>
            <a:xfrm>
              <a:off x="2817077" y="9651103"/>
              <a:ext cx="488786" cy="396408"/>
            </a:xfrm>
            <a:custGeom>
              <a:avLst/>
              <a:gdLst/>
              <a:ahLst/>
              <a:cxnLst/>
              <a:rect l="l" t="t" r="r" b="b"/>
              <a:pathLst>
                <a:path w="488786" h="396408" extrusionOk="0">
                  <a:moveTo>
                    <a:pt x="477139" y="81537"/>
                  </a:moveTo>
                  <a:cubicBezTo>
                    <a:pt x="485079" y="89531"/>
                    <a:pt x="489428" y="100432"/>
                    <a:pt x="489168" y="111702"/>
                  </a:cubicBezTo>
                  <a:cubicBezTo>
                    <a:pt x="487651" y="123047"/>
                    <a:pt x="481655" y="133318"/>
                    <a:pt x="472513" y="140202"/>
                  </a:cubicBezTo>
                  <a:lnTo>
                    <a:pt x="190660" y="383747"/>
                  </a:lnTo>
                  <a:cubicBezTo>
                    <a:pt x="182424" y="391724"/>
                    <a:pt x="171394" y="396165"/>
                    <a:pt x="159939" y="396147"/>
                  </a:cubicBezTo>
                  <a:cubicBezTo>
                    <a:pt x="149002" y="394851"/>
                    <a:pt x="139045" y="389170"/>
                    <a:pt x="132364" y="380416"/>
                  </a:cubicBezTo>
                  <a:cubicBezTo>
                    <a:pt x="124388" y="372440"/>
                    <a:pt x="120039" y="361539"/>
                    <a:pt x="120335" y="350250"/>
                  </a:cubicBezTo>
                  <a:cubicBezTo>
                    <a:pt x="121797" y="338832"/>
                    <a:pt x="127811" y="328487"/>
                    <a:pt x="136991" y="321565"/>
                  </a:cubicBezTo>
                  <a:lnTo>
                    <a:pt x="176410" y="287698"/>
                  </a:lnTo>
                  <a:lnTo>
                    <a:pt x="166046" y="306205"/>
                  </a:lnTo>
                  <a:cubicBezTo>
                    <a:pt x="144690" y="316032"/>
                    <a:pt x="120483" y="317735"/>
                    <a:pt x="97942" y="311017"/>
                  </a:cubicBezTo>
                  <a:cubicBezTo>
                    <a:pt x="73292" y="303929"/>
                    <a:pt x="51343" y="289530"/>
                    <a:pt x="35021" y="269748"/>
                  </a:cubicBezTo>
                  <a:cubicBezTo>
                    <a:pt x="17291" y="250131"/>
                    <a:pt x="5706" y="225739"/>
                    <a:pt x="1709" y="199607"/>
                  </a:cubicBezTo>
                  <a:cubicBezTo>
                    <a:pt x="-1900" y="173662"/>
                    <a:pt x="1949" y="147216"/>
                    <a:pt x="12813" y="123361"/>
                  </a:cubicBezTo>
                  <a:cubicBezTo>
                    <a:pt x="26082" y="95287"/>
                    <a:pt x="45421" y="70507"/>
                    <a:pt x="69442" y="50816"/>
                  </a:cubicBezTo>
                  <a:cubicBezTo>
                    <a:pt x="92483" y="29941"/>
                    <a:pt x="119854" y="14395"/>
                    <a:pt x="149576" y="5290"/>
                  </a:cubicBezTo>
                  <a:cubicBezTo>
                    <a:pt x="174763" y="-2112"/>
                    <a:pt x="201560" y="-2112"/>
                    <a:pt x="226747" y="5290"/>
                  </a:cubicBezTo>
                  <a:cubicBezTo>
                    <a:pt x="252193" y="13008"/>
                    <a:pt x="274809" y="28072"/>
                    <a:pt x="291705" y="48595"/>
                  </a:cubicBezTo>
                  <a:cubicBezTo>
                    <a:pt x="308601" y="67417"/>
                    <a:pt x="319446" y="90882"/>
                    <a:pt x="322796" y="115959"/>
                  </a:cubicBezTo>
                  <a:cubicBezTo>
                    <a:pt x="326275" y="138759"/>
                    <a:pt x="321685" y="162058"/>
                    <a:pt x="309841" y="181842"/>
                  </a:cubicBezTo>
                  <a:lnTo>
                    <a:pt x="304474" y="175735"/>
                  </a:lnTo>
                  <a:lnTo>
                    <a:pt x="417919" y="77651"/>
                  </a:lnTo>
                  <a:cubicBezTo>
                    <a:pt x="426154" y="69581"/>
                    <a:pt x="437313" y="65252"/>
                    <a:pt x="448824" y="65621"/>
                  </a:cubicBezTo>
                  <a:cubicBezTo>
                    <a:pt x="460002" y="66954"/>
                    <a:pt x="470181" y="72691"/>
                    <a:pt x="477139" y="81537"/>
                  </a:cubicBezTo>
                  <a:close/>
                  <a:moveTo>
                    <a:pt x="258948" y="107631"/>
                  </a:moveTo>
                  <a:cubicBezTo>
                    <a:pt x="249270" y="95916"/>
                    <a:pt x="236426" y="87237"/>
                    <a:pt x="221935" y="82648"/>
                  </a:cubicBezTo>
                  <a:cubicBezTo>
                    <a:pt x="206834" y="78538"/>
                    <a:pt x="190845" y="79057"/>
                    <a:pt x="176040" y="84127"/>
                  </a:cubicBezTo>
                  <a:cubicBezTo>
                    <a:pt x="156997" y="90809"/>
                    <a:pt x="139508" y="101265"/>
                    <a:pt x="124592" y="114849"/>
                  </a:cubicBezTo>
                  <a:cubicBezTo>
                    <a:pt x="101718" y="131782"/>
                    <a:pt x="85635" y="156321"/>
                    <a:pt x="79251" y="184063"/>
                  </a:cubicBezTo>
                  <a:cubicBezTo>
                    <a:pt x="75605" y="206640"/>
                    <a:pt x="82415" y="229662"/>
                    <a:pt x="97757" y="246615"/>
                  </a:cubicBezTo>
                  <a:cubicBezTo>
                    <a:pt x="107436" y="258366"/>
                    <a:pt x="120280" y="267101"/>
                    <a:pt x="134770" y="271783"/>
                  </a:cubicBezTo>
                  <a:cubicBezTo>
                    <a:pt x="149779" y="276021"/>
                    <a:pt x="165694" y="275633"/>
                    <a:pt x="180481" y="270673"/>
                  </a:cubicBezTo>
                  <a:cubicBezTo>
                    <a:pt x="199450" y="263973"/>
                    <a:pt x="216883" y="253535"/>
                    <a:pt x="231744" y="239952"/>
                  </a:cubicBezTo>
                  <a:cubicBezTo>
                    <a:pt x="254544" y="222908"/>
                    <a:pt x="270645" y="198424"/>
                    <a:pt x="277270" y="170737"/>
                  </a:cubicBezTo>
                  <a:cubicBezTo>
                    <a:pt x="281341" y="147994"/>
                    <a:pt x="274568" y="124657"/>
                    <a:pt x="258948" y="10763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5" name="Google Shape;835;g27bd8fd2756_0_1244"/>
            <p:cNvSpPr/>
            <p:nvPr/>
          </p:nvSpPr>
          <p:spPr>
            <a:xfrm>
              <a:off x="2590737" y="9488799"/>
              <a:ext cx="373884" cy="237977"/>
            </a:xfrm>
            <a:custGeom>
              <a:avLst/>
              <a:gdLst/>
              <a:ahLst/>
              <a:cxnLst/>
              <a:rect l="l" t="t" r="r" b="b"/>
              <a:pathLst>
                <a:path w="373884" h="237977" extrusionOk="0">
                  <a:moveTo>
                    <a:pt x="364256" y="19911"/>
                  </a:moveTo>
                  <a:cubicBezTo>
                    <a:pt x="371678" y="28831"/>
                    <a:pt x="375212" y="40380"/>
                    <a:pt x="374065" y="51927"/>
                  </a:cubicBezTo>
                  <a:cubicBezTo>
                    <a:pt x="371844" y="63235"/>
                    <a:pt x="365182" y="73173"/>
                    <a:pt x="355558" y="79503"/>
                  </a:cubicBezTo>
                  <a:lnTo>
                    <a:pt x="151987" y="227554"/>
                  </a:lnTo>
                  <a:cubicBezTo>
                    <a:pt x="143252" y="234956"/>
                    <a:pt x="131926" y="238565"/>
                    <a:pt x="120526" y="237547"/>
                  </a:cubicBezTo>
                  <a:cubicBezTo>
                    <a:pt x="109608" y="235216"/>
                    <a:pt x="100114" y="228535"/>
                    <a:pt x="94247" y="219041"/>
                  </a:cubicBezTo>
                  <a:cubicBezTo>
                    <a:pt x="87122" y="210565"/>
                    <a:pt x="83847" y="199497"/>
                    <a:pt x="85179" y="188505"/>
                  </a:cubicBezTo>
                  <a:cubicBezTo>
                    <a:pt x="87344" y="177327"/>
                    <a:pt x="94044" y="167537"/>
                    <a:pt x="103685" y="161486"/>
                  </a:cubicBezTo>
                  <a:lnTo>
                    <a:pt x="137552" y="136687"/>
                  </a:lnTo>
                  <a:lnTo>
                    <a:pt x="141439" y="142055"/>
                  </a:lnTo>
                  <a:cubicBezTo>
                    <a:pt x="119453" y="152547"/>
                    <a:pt x="94395" y="154712"/>
                    <a:pt x="70929" y="148161"/>
                  </a:cubicBezTo>
                  <a:cubicBezTo>
                    <a:pt x="46223" y="139797"/>
                    <a:pt x="24459" y="124510"/>
                    <a:pt x="8192" y="104115"/>
                  </a:cubicBezTo>
                  <a:cubicBezTo>
                    <a:pt x="2362" y="98286"/>
                    <a:pt x="-431" y="90088"/>
                    <a:pt x="605" y="81909"/>
                  </a:cubicBezTo>
                  <a:cubicBezTo>
                    <a:pt x="2788" y="72747"/>
                    <a:pt x="8081" y="64641"/>
                    <a:pt x="15595" y="58960"/>
                  </a:cubicBezTo>
                  <a:cubicBezTo>
                    <a:pt x="22664" y="52280"/>
                    <a:pt x="32158" y="48801"/>
                    <a:pt x="41874" y="49337"/>
                  </a:cubicBezTo>
                  <a:cubicBezTo>
                    <a:pt x="52053" y="50613"/>
                    <a:pt x="61343" y="55777"/>
                    <a:pt x="67783" y="63772"/>
                  </a:cubicBezTo>
                  <a:lnTo>
                    <a:pt x="77591" y="74876"/>
                  </a:lnTo>
                  <a:cubicBezTo>
                    <a:pt x="91471" y="92605"/>
                    <a:pt x="111106" y="104912"/>
                    <a:pt x="133111" y="109668"/>
                  </a:cubicBezTo>
                  <a:cubicBezTo>
                    <a:pt x="154708" y="111814"/>
                    <a:pt x="176268" y="105133"/>
                    <a:pt x="192887" y="91162"/>
                  </a:cubicBezTo>
                  <a:lnTo>
                    <a:pt x="303925" y="9918"/>
                  </a:lnTo>
                  <a:cubicBezTo>
                    <a:pt x="312771" y="2460"/>
                    <a:pt x="324227" y="-1149"/>
                    <a:pt x="335756" y="-76"/>
                  </a:cubicBezTo>
                  <a:cubicBezTo>
                    <a:pt x="347749" y="2034"/>
                    <a:pt x="358186" y="9363"/>
                    <a:pt x="364256" y="19911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6" name="Google Shape;836;g27bd8fd2756_0_1244"/>
            <p:cNvSpPr/>
            <p:nvPr/>
          </p:nvSpPr>
          <p:spPr>
            <a:xfrm>
              <a:off x="2446175" y="9123024"/>
              <a:ext cx="338546" cy="354327"/>
            </a:xfrm>
            <a:custGeom>
              <a:avLst/>
              <a:gdLst/>
              <a:ahLst/>
              <a:cxnLst/>
              <a:rect l="l" t="t" r="r" b="b"/>
              <a:pathLst>
                <a:path w="338546" h="354327" extrusionOk="0">
                  <a:moveTo>
                    <a:pt x="305618" y="83293"/>
                  </a:moveTo>
                  <a:cubicBezTo>
                    <a:pt x="323866" y="111033"/>
                    <a:pt x="335099" y="142790"/>
                    <a:pt x="338375" y="175825"/>
                  </a:cubicBezTo>
                  <a:cubicBezTo>
                    <a:pt x="340910" y="204695"/>
                    <a:pt x="334859" y="233676"/>
                    <a:pt x="320979" y="259104"/>
                  </a:cubicBezTo>
                  <a:cubicBezTo>
                    <a:pt x="305452" y="286363"/>
                    <a:pt x="283059" y="309070"/>
                    <a:pt x="256021" y="324987"/>
                  </a:cubicBezTo>
                  <a:cubicBezTo>
                    <a:pt x="230149" y="341809"/>
                    <a:pt x="200391" y="351747"/>
                    <a:pt x="169596" y="353857"/>
                  </a:cubicBezTo>
                  <a:cubicBezTo>
                    <a:pt x="141318" y="355337"/>
                    <a:pt x="113188" y="348934"/>
                    <a:pt x="88353" y="335350"/>
                  </a:cubicBezTo>
                  <a:cubicBezTo>
                    <a:pt x="62407" y="321323"/>
                    <a:pt x="40736" y="300539"/>
                    <a:pt x="25616" y="275204"/>
                  </a:cubicBezTo>
                  <a:cubicBezTo>
                    <a:pt x="14068" y="257290"/>
                    <a:pt x="6147" y="237303"/>
                    <a:pt x="2298" y="216354"/>
                  </a:cubicBezTo>
                  <a:cubicBezTo>
                    <a:pt x="-978" y="197255"/>
                    <a:pt x="-15" y="177675"/>
                    <a:pt x="5074" y="158983"/>
                  </a:cubicBezTo>
                  <a:cubicBezTo>
                    <a:pt x="10644" y="139625"/>
                    <a:pt x="20231" y="121657"/>
                    <a:pt x="33203" y="106240"/>
                  </a:cubicBezTo>
                  <a:cubicBezTo>
                    <a:pt x="48138" y="88529"/>
                    <a:pt x="65904" y="73410"/>
                    <a:pt x="85762" y="61454"/>
                  </a:cubicBezTo>
                  <a:cubicBezTo>
                    <a:pt x="91610" y="57383"/>
                    <a:pt x="99068" y="56421"/>
                    <a:pt x="105749" y="58864"/>
                  </a:cubicBezTo>
                  <a:cubicBezTo>
                    <a:pt x="113595" y="62306"/>
                    <a:pt x="120091" y="68210"/>
                    <a:pt x="124255" y="75704"/>
                  </a:cubicBezTo>
                  <a:lnTo>
                    <a:pt x="237144" y="257253"/>
                  </a:lnTo>
                  <a:lnTo>
                    <a:pt x="196430" y="282606"/>
                  </a:lnTo>
                  <a:lnTo>
                    <a:pt x="97606" y="123637"/>
                  </a:lnTo>
                  <a:lnTo>
                    <a:pt x="111671" y="127338"/>
                  </a:lnTo>
                  <a:cubicBezTo>
                    <a:pt x="96532" y="136184"/>
                    <a:pt x="83374" y="148009"/>
                    <a:pt x="72992" y="162129"/>
                  </a:cubicBezTo>
                  <a:cubicBezTo>
                    <a:pt x="64739" y="173382"/>
                    <a:pt x="60093" y="186873"/>
                    <a:pt x="59667" y="200808"/>
                  </a:cubicBezTo>
                  <a:cubicBezTo>
                    <a:pt x="59871" y="215706"/>
                    <a:pt x="64368" y="230234"/>
                    <a:pt x="72622" y="242633"/>
                  </a:cubicBezTo>
                  <a:cubicBezTo>
                    <a:pt x="81302" y="257272"/>
                    <a:pt x="94200" y="268949"/>
                    <a:pt x="109635" y="276130"/>
                  </a:cubicBezTo>
                  <a:cubicBezTo>
                    <a:pt x="124273" y="282847"/>
                    <a:pt x="140596" y="284975"/>
                    <a:pt x="156456" y="282237"/>
                  </a:cubicBezTo>
                  <a:cubicBezTo>
                    <a:pt x="175444" y="279017"/>
                    <a:pt x="193581" y="271965"/>
                    <a:pt x="209755" y="261510"/>
                  </a:cubicBezTo>
                  <a:lnTo>
                    <a:pt x="213826" y="258919"/>
                  </a:lnTo>
                  <a:cubicBezTo>
                    <a:pt x="239995" y="245297"/>
                    <a:pt x="259889" y="222091"/>
                    <a:pt x="269346" y="194146"/>
                  </a:cubicBezTo>
                  <a:cubicBezTo>
                    <a:pt x="275027" y="166793"/>
                    <a:pt x="268920" y="138294"/>
                    <a:pt x="252505" y="115679"/>
                  </a:cubicBezTo>
                  <a:cubicBezTo>
                    <a:pt x="245417" y="104630"/>
                    <a:pt x="237311" y="94285"/>
                    <a:pt x="228261" y="84772"/>
                  </a:cubicBezTo>
                  <a:cubicBezTo>
                    <a:pt x="218231" y="74113"/>
                    <a:pt x="206627" y="65063"/>
                    <a:pt x="193839" y="57939"/>
                  </a:cubicBezTo>
                  <a:cubicBezTo>
                    <a:pt x="186104" y="54163"/>
                    <a:pt x="179645" y="48185"/>
                    <a:pt x="175333" y="40727"/>
                  </a:cubicBezTo>
                  <a:cubicBezTo>
                    <a:pt x="172224" y="35083"/>
                    <a:pt x="171373" y="28476"/>
                    <a:pt x="172927" y="22221"/>
                  </a:cubicBezTo>
                  <a:cubicBezTo>
                    <a:pt x="174482" y="16243"/>
                    <a:pt x="177924" y="10932"/>
                    <a:pt x="182736" y="7046"/>
                  </a:cubicBezTo>
                  <a:cubicBezTo>
                    <a:pt x="188047" y="2826"/>
                    <a:pt x="194487" y="328"/>
                    <a:pt x="201242" y="-172"/>
                  </a:cubicBezTo>
                  <a:cubicBezTo>
                    <a:pt x="209496" y="-708"/>
                    <a:pt x="217713" y="1160"/>
                    <a:pt x="224930" y="5195"/>
                  </a:cubicBezTo>
                  <a:cubicBezTo>
                    <a:pt x="242327" y="13837"/>
                    <a:pt x="258168" y="25348"/>
                    <a:pt x="271752" y="39247"/>
                  </a:cubicBezTo>
                  <a:cubicBezTo>
                    <a:pt x="284651" y="52609"/>
                    <a:pt x="296013" y="67395"/>
                    <a:pt x="305618" y="832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7" name="Google Shape;837;g27bd8fd2756_0_1244"/>
            <p:cNvSpPr/>
            <p:nvPr/>
          </p:nvSpPr>
          <p:spPr>
            <a:xfrm>
              <a:off x="2249666" y="8783848"/>
              <a:ext cx="390099" cy="398468"/>
            </a:xfrm>
            <a:custGeom>
              <a:avLst/>
              <a:gdLst/>
              <a:ahLst/>
              <a:cxnLst/>
              <a:rect l="l" t="t" r="r" b="b"/>
              <a:pathLst>
                <a:path w="390099" h="398468" extrusionOk="0">
                  <a:moveTo>
                    <a:pt x="384796" y="223523"/>
                  </a:moveTo>
                  <a:cubicBezTo>
                    <a:pt x="390663" y="233275"/>
                    <a:pt x="392069" y="245045"/>
                    <a:pt x="388683" y="255909"/>
                  </a:cubicBezTo>
                  <a:cubicBezTo>
                    <a:pt x="384370" y="266642"/>
                    <a:pt x="375895" y="275193"/>
                    <a:pt x="365180" y="279597"/>
                  </a:cubicBezTo>
                  <a:lnTo>
                    <a:pt x="139956" y="392302"/>
                  </a:lnTo>
                  <a:cubicBezTo>
                    <a:pt x="130073" y="398112"/>
                    <a:pt x="118266" y="399723"/>
                    <a:pt x="107200" y="396743"/>
                  </a:cubicBezTo>
                  <a:cubicBezTo>
                    <a:pt x="96873" y="392819"/>
                    <a:pt x="88601" y="384861"/>
                    <a:pt x="84252" y="374720"/>
                  </a:cubicBezTo>
                  <a:cubicBezTo>
                    <a:pt x="78737" y="365134"/>
                    <a:pt x="77330" y="353715"/>
                    <a:pt x="80365" y="343074"/>
                  </a:cubicBezTo>
                  <a:cubicBezTo>
                    <a:pt x="84622" y="332396"/>
                    <a:pt x="93042" y="323920"/>
                    <a:pt x="103683" y="319571"/>
                  </a:cubicBezTo>
                  <a:lnTo>
                    <a:pt x="144213" y="299399"/>
                  </a:lnTo>
                  <a:lnTo>
                    <a:pt x="132553" y="313279"/>
                  </a:lnTo>
                  <a:cubicBezTo>
                    <a:pt x="108495" y="315499"/>
                    <a:pt x="84381" y="309559"/>
                    <a:pt x="64080" y="296438"/>
                  </a:cubicBezTo>
                  <a:cubicBezTo>
                    <a:pt x="43315" y="282724"/>
                    <a:pt x="26770" y="263496"/>
                    <a:pt x="16333" y="240919"/>
                  </a:cubicBezTo>
                  <a:cubicBezTo>
                    <a:pt x="5451" y="221228"/>
                    <a:pt x="-27" y="199020"/>
                    <a:pt x="418" y="176516"/>
                  </a:cubicBezTo>
                  <a:cubicBezTo>
                    <a:pt x="1898" y="156603"/>
                    <a:pt x="9893" y="137745"/>
                    <a:pt x="23180" y="122848"/>
                  </a:cubicBezTo>
                  <a:cubicBezTo>
                    <a:pt x="40354" y="103878"/>
                    <a:pt x="61193" y="88592"/>
                    <a:pt x="84436" y="77877"/>
                  </a:cubicBezTo>
                  <a:lnTo>
                    <a:pt x="228602" y="5702"/>
                  </a:lnTo>
                  <a:cubicBezTo>
                    <a:pt x="238632" y="-73"/>
                    <a:pt x="250513" y="-1738"/>
                    <a:pt x="261729" y="1075"/>
                  </a:cubicBezTo>
                  <a:cubicBezTo>
                    <a:pt x="272388" y="4962"/>
                    <a:pt x="280920" y="13160"/>
                    <a:pt x="285232" y="23652"/>
                  </a:cubicBezTo>
                  <a:cubicBezTo>
                    <a:pt x="291080" y="33461"/>
                    <a:pt x="292560" y="45268"/>
                    <a:pt x="289303" y="56224"/>
                  </a:cubicBezTo>
                  <a:cubicBezTo>
                    <a:pt x="285065" y="67051"/>
                    <a:pt x="276663" y="75712"/>
                    <a:pt x="265985" y="80282"/>
                  </a:cubicBezTo>
                  <a:lnTo>
                    <a:pt x="125336" y="150607"/>
                  </a:lnTo>
                  <a:cubicBezTo>
                    <a:pt x="107218" y="157769"/>
                    <a:pt x="92043" y="170798"/>
                    <a:pt x="82216" y="187620"/>
                  </a:cubicBezTo>
                  <a:cubicBezTo>
                    <a:pt x="76516" y="203277"/>
                    <a:pt x="78144" y="220672"/>
                    <a:pt x="86657" y="234997"/>
                  </a:cubicBezTo>
                  <a:cubicBezTo>
                    <a:pt x="95522" y="254965"/>
                    <a:pt x="112493" y="270178"/>
                    <a:pt x="133294" y="276821"/>
                  </a:cubicBezTo>
                  <a:cubicBezTo>
                    <a:pt x="154909" y="282706"/>
                    <a:pt x="177987" y="279837"/>
                    <a:pt x="197511" y="268863"/>
                  </a:cubicBezTo>
                  <a:lnTo>
                    <a:pt x="327056" y="203536"/>
                  </a:lnTo>
                  <a:cubicBezTo>
                    <a:pt x="343490" y="191358"/>
                    <a:pt x="366660" y="194819"/>
                    <a:pt x="378837" y="211235"/>
                  </a:cubicBezTo>
                  <a:cubicBezTo>
                    <a:pt x="381558" y="214935"/>
                    <a:pt x="383593" y="219100"/>
                    <a:pt x="384796" y="22352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8" name="Google Shape;838;g27bd8fd2756_0_1244"/>
            <p:cNvSpPr/>
            <p:nvPr/>
          </p:nvSpPr>
          <p:spPr>
            <a:xfrm>
              <a:off x="1936902" y="8423123"/>
              <a:ext cx="515901" cy="374772"/>
            </a:xfrm>
            <a:custGeom>
              <a:avLst/>
              <a:gdLst/>
              <a:ahLst/>
              <a:cxnLst/>
              <a:rect l="l" t="t" r="r" b="b"/>
              <a:pathLst>
                <a:path w="515901" h="374772" extrusionOk="0">
                  <a:moveTo>
                    <a:pt x="506203" y="163968"/>
                  </a:moveTo>
                  <a:cubicBezTo>
                    <a:pt x="516215" y="188470"/>
                    <a:pt x="518843" y="215342"/>
                    <a:pt x="513791" y="241325"/>
                  </a:cubicBezTo>
                  <a:cubicBezTo>
                    <a:pt x="508295" y="267122"/>
                    <a:pt x="495451" y="290793"/>
                    <a:pt x="476778" y="309428"/>
                  </a:cubicBezTo>
                  <a:cubicBezTo>
                    <a:pt x="454756" y="331378"/>
                    <a:pt x="428143" y="348181"/>
                    <a:pt x="398866" y="358656"/>
                  </a:cubicBezTo>
                  <a:cubicBezTo>
                    <a:pt x="370200" y="370574"/>
                    <a:pt x="339201" y="375904"/>
                    <a:pt x="308184" y="374201"/>
                  </a:cubicBezTo>
                  <a:cubicBezTo>
                    <a:pt x="282072" y="372572"/>
                    <a:pt x="256977" y="363504"/>
                    <a:pt x="235824" y="348107"/>
                  </a:cubicBezTo>
                  <a:cubicBezTo>
                    <a:pt x="214727" y="332118"/>
                    <a:pt x="198663" y="310410"/>
                    <a:pt x="189558" y="285555"/>
                  </a:cubicBezTo>
                  <a:cubicBezTo>
                    <a:pt x="180009" y="262089"/>
                    <a:pt x="177677" y="236310"/>
                    <a:pt x="182896" y="211530"/>
                  </a:cubicBezTo>
                  <a:cubicBezTo>
                    <a:pt x="187356" y="189099"/>
                    <a:pt x="199533" y="168928"/>
                    <a:pt x="217318" y="154530"/>
                  </a:cubicBezTo>
                  <a:lnTo>
                    <a:pt x="219909" y="161377"/>
                  </a:lnTo>
                  <a:lnTo>
                    <a:pt x="58163" y="223374"/>
                  </a:lnTo>
                  <a:cubicBezTo>
                    <a:pt x="47817" y="228277"/>
                    <a:pt x="35917" y="228741"/>
                    <a:pt x="25221" y="224669"/>
                  </a:cubicBezTo>
                  <a:cubicBezTo>
                    <a:pt x="15172" y="219580"/>
                    <a:pt x="7621" y="210641"/>
                    <a:pt x="4309" y="199871"/>
                  </a:cubicBezTo>
                  <a:cubicBezTo>
                    <a:pt x="-411" y="189544"/>
                    <a:pt x="-892" y="177773"/>
                    <a:pt x="3013" y="167114"/>
                  </a:cubicBezTo>
                  <a:cubicBezTo>
                    <a:pt x="8121" y="156750"/>
                    <a:pt x="17300" y="148978"/>
                    <a:pt x="28367" y="145647"/>
                  </a:cubicBezTo>
                  <a:lnTo>
                    <a:pt x="398496" y="3887"/>
                  </a:lnTo>
                  <a:cubicBezTo>
                    <a:pt x="408952" y="-1073"/>
                    <a:pt x="420962" y="-1610"/>
                    <a:pt x="431807" y="2407"/>
                  </a:cubicBezTo>
                  <a:cubicBezTo>
                    <a:pt x="442005" y="7310"/>
                    <a:pt x="449703" y="16230"/>
                    <a:pt x="453090" y="27020"/>
                  </a:cubicBezTo>
                  <a:cubicBezTo>
                    <a:pt x="457513" y="37421"/>
                    <a:pt x="457513" y="49191"/>
                    <a:pt x="453090" y="59591"/>
                  </a:cubicBezTo>
                  <a:cubicBezTo>
                    <a:pt x="447649" y="69807"/>
                    <a:pt x="438414" y="77451"/>
                    <a:pt x="427366" y="80874"/>
                  </a:cubicBezTo>
                  <a:lnTo>
                    <a:pt x="378694" y="99381"/>
                  </a:lnTo>
                  <a:lnTo>
                    <a:pt x="394794" y="85316"/>
                  </a:lnTo>
                  <a:cubicBezTo>
                    <a:pt x="418390" y="83316"/>
                    <a:pt x="441912" y="89887"/>
                    <a:pt x="461048" y="103822"/>
                  </a:cubicBezTo>
                  <a:cubicBezTo>
                    <a:pt x="481886" y="118794"/>
                    <a:pt x="497653" y="139780"/>
                    <a:pt x="506203" y="163968"/>
                  </a:cubicBezTo>
                  <a:close/>
                  <a:moveTo>
                    <a:pt x="438840" y="163968"/>
                  </a:moveTo>
                  <a:cubicBezTo>
                    <a:pt x="433825" y="149218"/>
                    <a:pt x="424461" y="136319"/>
                    <a:pt x="412006" y="126955"/>
                  </a:cubicBezTo>
                  <a:cubicBezTo>
                    <a:pt x="399218" y="117905"/>
                    <a:pt x="383987" y="112945"/>
                    <a:pt x="368330" y="112705"/>
                  </a:cubicBezTo>
                  <a:cubicBezTo>
                    <a:pt x="348196" y="112391"/>
                    <a:pt x="328208" y="116296"/>
                    <a:pt x="309665" y="124179"/>
                  </a:cubicBezTo>
                  <a:cubicBezTo>
                    <a:pt x="282423" y="132377"/>
                    <a:pt x="258939" y="149940"/>
                    <a:pt x="243412" y="173776"/>
                  </a:cubicBezTo>
                  <a:cubicBezTo>
                    <a:pt x="232438" y="194004"/>
                    <a:pt x="231346" y="218154"/>
                    <a:pt x="240451" y="239289"/>
                  </a:cubicBezTo>
                  <a:cubicBezTo>
                    <a:pt x="245503" y="253631"/>
                    <a:pt x="254645" y="266160"/>
                    <a:pt x="266730" y="275377"/>
                  </a:cubicBezTo>
                  <a:cubicBezTo>
                    <a:pt x="279388" y="284556"/>
                    <a:pt x="294582" y="289590"/>
                    <a:pt x="310220" y="289812"/>
                  </a:cubicBezTo>
                  <a:cubicBezTo>
                    <a:pt x="330355" y="290127"/>
                    <a:pt x="350342" y="286222"/>
                    <a:pt x="368885" y="278338"/>
                  </a:cubicBezTo>
                  <a:cubicBezTo>
                    <a:pt x="396090" y="270065"/>
                    <a:pt x="419537" y="252503"/>
                    <a:pt x="435139" y="228741"/>
                  </a:cubicBezTo>
                  <a:cubicBezTo>
                    <a:pt x="445984" y="209124"/>
                    <a:pt x="447334" y="185639"/>
                    <a:pt x="438840" y="164893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39" name="Google Shape;839;g27bd8fd2756_0_1244"/>
            <p:cNvSpPr/>
            <p:nvPr/>
          </p:nvSpPr>
          <p:spPr>
            <a:xfrm>
              <a:off x="1980316" y="8074142"/>
              <a:ext cx="338284" cy="336982"/>
            </a:xfrm>
            <a:custGeom>
              <a:avLst/>
              <a:gdLst/>
              <a:ahLst/>
              <a:cxnLst/>
              <a:rect l="l" t="t" r="r" b="b"/>
              <a:pathLst>
                <a:path w="338284" h="336982" extrusionOk="0">
                  <a:moveTo>
                    <a:pt x="329544" y="111542"/>
                  </a:moveTo>
                  <a:cubicBezTo>
                    <a:pt x="339315" y="143040"/>
                    <a:pt x="341277" y="176444"/>
                    <a:pt x="335281" y="208886"/>
                  </a:cubicBezTo>
                  <a:cubicBezTo>
                    <a:pt x="329673" y="237330"/>
                    <a:pt x="315775" y="263480"/>
                    <a:pt x="295307" y="284022"/>
                  </a:cubicBezTo>
                  <a:cubicBezTo>
                    <a:pt x="272859" y="305897"/>
                    <a:pt x="245025" y="321405"/>
                    <a:pt x="214619" y="328993"/>
                  </a:cubicBezTo>
                  <a:cubicBezTo>
                    <a:pt x="185064" y="337931"/>
                    <a:pt x="153714" y="339134"/>
                    <a:pt x="123567" y="332509"/>
                  </a:cubicBezTo>
                  <a:cubicBezTo>
                    <a:pt x="96066" y="326198"/>
                    <a:pt x="70842" y="312429"/>
                    <a:pt x="50651" y="292719"/>
                  </a:cubicBezTo>
                  <a:cubicBezTo>
                    <a:pt x="29573" y="272012"/>
                    <a:pt x="14471" y="245991"/>
                    <a:pt x="6976" y="217398"/>
                  </a:cubicBezTo>
                  <a:cubicBezTo>
                    <a:pt x="1035" y="196931"/>
                    <a:pt x="-907" y="175500"/>
                    <a:pt x="1239" y="154292"/>
                  </a:cubicBezTo>
                  <a:cubicBezTo>
                    <a:pt x="3441" y="135045"/>
                    <a:pt x="9752" y="116484"/>
                    <a:pt x="19746" y="99883"/>
                  </a:cubicBezTo>
                  <a:cubicBezTo>
                    <a:pt x="30628" y="82930"/>
                    <a:pt x="44859" y="68385"/>
                    <a:pt x="61571" y="57133"/>
                  </a:cubicBezTo>
                  <a:cubicBezTo>
                    <a:pt x="80817" y="44308"/>
                    <a:pt x="102100" y="34796"/>
                    <a:pt x="124492" y="29003"/>
                  </a:cubicBezTo>
                  <a:cubicBezTo>
                    <a:pt x="131247" y="26689"/>
                    <a:pt x="138687" y="27800"/>
                    <a:pt x="144479" y="31964"/>
                  </a:cubicBezTo>
                  <a:cubicBezTo>
                    <a:pt x="150771" y="37479"/>
                    <a:pt x="155121" y="44882"/>
                    <a:pt x="156879" y="53062"/>
                  </a:cubicBezTo>
                  <a:lnTo>
                    <a:pt x="214249" y="259223"/>
                  </a:lnTo>
                  <a:lnTo>
                    <a:pt x="167983" y="271992"/>
                  </a:lnTo>
                  <a:lnTo>
                    <a:pt x="117830" y="91740"/>
                  </a:lnTo>
                  <a:lnTo>
                    <a:pt x="130229" y="99328"/>
                  </a:lnTo>
                  <a:cubicBezTo>
                    <a:pt x="113185" y="103492"/>
                    <a:pt x="97195" y="111116"/>
                    <a:pt x="83223" y="121720"/>
                  </a:cubicBezTo>
                  <a:cubicBezTo>
                    <a:pt x="72193" y="130271"/>
                    <a:pt x="64013" y="141948"/>
                    <a:pt x="59720" y="155217"/>
                  </a:cubicBezTo>
                  <a:cubicBezTo>
                    <a:pt x="55574" y="169485"/>
                    <a:pt x="55574" y="184623"/>
                    <a:pt x="59720" y="198892"/>
                  </a:cubicBezTo>
                  <a:cubicBezTo>
                    <a:pt x="63810" y="215215"/>
                    <a:pt x="72637" y="229946"/>
                    <a:pt x="85074" y="241272"/>
                  </a:cubicBezTo>
                  <a:cubicBezTo>
                    <a:pt x="97362" y="251580"/>
                    <a:pt x="112445" y="258002"/>
                    <a:pt x="128379" y="259779"/>
                  </a:cubicBezTo>
                  <a:cubicBezTo>
                    <a:pt x="147533" y="262055"/>
                    <a:pt x="166946" y="260278"/>
                    <a:pt x="185379" y="254596"/>
                  </a:cubicBezTo>
                  <a:lnTo>
                    <a:pt x="190005" y="253301"/>
                  </a:lnTo>
                  <a:cubicBezTo>
                    <a:pt x="218986" y="247676"/>
                    <a:pt x="244673" y="231019"/>
                    <a:pt x="261625" y="206850"/>
                  </a:cubicBezTo>
                  <a:cubicBezTo>
                    <a:pt x="274691" y="182126"/>
                    <a:pt x="276763" y="153051"/>
                    <a:pt x="267362" y="126717"/>
                  </a:cubicBezTo>
                  <a:cubicBezTo>
                    <a:pt x="263698" y="113930"/>
                    <a:pt x="258812" y="101530"/>
                    <a:pt x="252742" y="89704"/>
                  </a:cubicBezTo>
                  <a:cubicBezTo>
                    <a:pt x="246117" y="76712"/>
                    <a:pt x="237566" y="64794"/>
                    <a:pt x="227388" y="54356"/>
                  </a:cubicBezTo>
                  <a:cubicBezTo>
                    <a:pt x="220744" y="48639"/>
                    <a:pt x="216025" y="41014"/>
                    <a:pt x="213878" y="32519"/>
                  </a:cubicBezTo>
                  <a:cubicBezTo>
                    <a:pt x="212601" y="26190"/>
                    <a:pt x="213656" y="19621"/>
                    <a:pt x="216839" y="14012"/>
                  </a:cubicBezTo>
                  <a:cubicBezTo>
                    <a:pt x="220041" y="8776"/>
                    <a:pt x="224742" y="4649"/>
                    <a:pt x="230349" y="2169"/>
                  </a:cubicBezTo>
                  <a:cubicBezTo>
                    <a:pt x="236697" y="-349"/>
                    <a:pt x="243655" y="-922"/>
                    <a:pt x="250336" y="503"/>
                  </a:cubicBezTo>
                  <a:cubicBezTo>
                    <a:pt x="258368" y="2335"/>
                    <a:pt x="265752" y="6370"/>
                    <a:pt x="271618" y="12162"/>
                  </a:cubicBezTo>
                  <a:cubicBezTo>
                    <a:pt x="285813" y="25394"/>
                    <a:pt x="297694" y="40902"/>
                    <a:pt x="306781" y="58058"/>
                  </a:cubicBezTo>
                  <a:cubicBezTo>
                    <a:pt x="316423" y="74936"/>
                    <a:pt x="324066" y="92887"/>
                    <a:pt x="329544" y="111542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0" name="Google Shape;840;g27bd8fd2756_0_1244"/>
            <p:cNvSpPr/>
            <p:nvPr/>
          </p:nvSpPr>
          <p:spPr>
            <a:xfrm>
              <a:off x="1893265" y="7845986"/>
              <a:ext cx="361748" cy="213100"/>
            </a:xfrm>
            <a:custGeom>
              <a:avLst/>
              <a:gdLst/>
              <a:ahLst/>
              <a:cxnLst/>
              <a:rect l="l" t="t" r="r" b="b"/>
              <a:pathLst>
                <a:path w="361748" h="213100" extrusionOk="0">
                  <a:moveTo>
                    <a:pt x="360705" y="112625"/>
                  </a:moveTo>
                  <a:cubicBezTo>
                    <a:pt x="363703" y="123915"/>
                    <a:pt x="361963" y="135943"/>
                    <a:pt x="355893" y="145937"/>
                  </a:cubicBezTo>
                  <a:cubicBezTo>
                    <a:pt x="348916" y="155190"/>
                    <a:pt x="338516" y="161260"/>
                    <a:pt x="327023" y="162778"/>
                  </a:cubicBezTo>
                  <a:lnTo>
                    <a:pt x="79962" y="211264"/>
                  </a:lnTo>
                  <a:cubicBezTo>
                    <a:pt x="68914" y="214374"/>
                    <a:pt x="57088" y="212838"/>
                    <a:pt x="47206" y="207008"/>
                  </a:cubicBezTo>
                  <a:cubicBezTo>
                    <a:pt x="38304" y="200457"/>
                    <a:pt x="32419" y="190575"/>
                    <a:pt x="30920" y="179618"/>
                  </a:cubicBezTo>
                  <a:cubicBezTo>
                    <a:pt x="28163" y="168940"/>
                    <a:pt x="29828" y="157595"/>
                    <a:pt x="35547" y="148158"/>
                  </a:cubicBezTo>
                  <a:cubicBezTo>
                    <a:pt x="42524" y="139033"/>
                    <a:pt x="52850" y="133038"/>
                    <a:pt x="64232" y="131502"/>
                  </a:cubicBezTo>
                  <a:lnTo>
                    <a:pt x="105501" y="123544"/>
                  </a:lnTo>
                  <a:lnTo>
                    <a:pt x="106796" y="130021"/>
                  </a:lnTo>
                  <a:cubicBezTo>
                    <a:pt x="82405" y="130188"/>
                    <a:pt x="58754" y="121582"/>
                    <a:pt x="40173" y="105777"/>
                  </a:cubicBezTo>
                  <a:cubicBezTo>
                    <a:pt x="21426" y="87697"/>
                    <a:pt x="8194" y="64656"/>
                    <a:pt x="2050" y="39340"/>
                  </a:cubicBezTo>
                  <a:cubicBezTo>
                    <a:pt x="-819" y="31623"/>
                    <a:pt x="70" y="22999"/>
                    <a:pt x="4456" y="16022"/>
                  </a:cubicBezTo>
                  <a:cubicBezTo>
                    <a:pt x="10304" y="8638"/>
                    <a:pt x="18558" y="3530"/>
                    <a:pt x="27774" y="1586"/>
                  </a:cubicBezTo>
                  <a:cubicBezTo>
                    <a:pt x="37009" y="-1542"/>
                    <a:pt x="47150" y="-672"/>
                    <a:pt x="55718" y="3992"/>
                  </a:cubicBezTo>
                  <a:cubicBezTo>
                    <a:pt x="64398" y="9470"/>
                    <a:pt x="70616" y="18094"/>
                    <a:pt x="73115" y="28050"/>
                  </a:cubicBezTo>
                  <a:lnTo>
                    <a:pt x="77186" y="42115"/>
                  </a:lnTo>
                  <a:cubicBezTo>
                    <a:pt x="82516" y="64453"/>
                    <a:pt x="95637" y="84125"/>
                    <a:pt x="114199" y="97635"/>
                  </a:cubicBezTo>
                  <a:cubicBezTo>
                    <a:pt x="132798" y="108739"/>
                    <a:pt x="155043" y="111922"/>
                    <a:pt x="176010" y="106518"/>
                  </a:cubicBezTo>
                  <a:lnTo>
                    <a:pt x="311292" y="79869"/>
                  </a:lnTo>
                  <a:cubicBezTo>
                    <a:pt x="322489" y="76945"/>
                    <a:pt x="334389" y="78536"/>
                    <a:pt x="344419" y="84310"/>
                  </a:cubicBezTo>
                  <a:cubicBezTo>
                    <a:pt x="353450" y="91158"/>
                    <a:pt x="359317" y="101373"/>
                    <a:pt x="360705" y="11262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1" name="Google Shape;841;g27bd8fd2756_0_1244"/>
            <p:cNvSpPr/>
            <p:nvPr/>
          </p:nvSpPr>
          <p:spPr>
            <a:xfrm>
              <a:off x="6777485" y="10349718"/>
              <a:ext cx="310533" cy="334045"/>
            </a:xfrm>
            <a:custGeom>
              <a:avLst/>
              <a:gdLst/>
              <a:ahLst/>
              <a:cxnLst/>
              <a:rect l="l" t="t" r="r" b="b"/>
              <a:pathLst>
                <a:path w="310533" h="334045" extrusionOk="0">
                  <a:moveTo>
                    <a:pt x="212284" y="1221"/>
                  </a:moveTo>
                  <a:cubicBezTo>
                    <a:pt x="220150" y="-1351"/>
                    <a:pt x="228737" y="-556"/>
                    <a:pt x="235973" y="3442"/>
                  </a:cubicBezTo>
                  <a:cubicBezTo>
                    <a:pt x="242802" y="7995"/>
                    <a:pt x="247484" y="15156"/>
                    <a:pt x="248927" y="23244"/>
                  </a:cubicBezTo>
                  <a:lnTo>
                    <a:pt x="309443" y="268639"/>
                  </a:lnTo>
                  <a:cubicBezTo>
                    <a:pt x="311979" y="276486"/>
                    <a:pt x="311238" y="285018"/>
                    <a:pt x="307408" y="292327"/>
                  </a:cubicBezTo>
                  <a:cubicBezTo>
                    <a:pt x="302725" y="299119"/>
                    <a:pt x="295545" y="303783"/>
                    <a:pt x="287421" y="305282"/>
                  </a:cubicBezTo>
                  <a:lnTo>
                    <a:pt x="203771" y="325824"/>
                  </a:lnTo>
                  <a:cubicBezTo>
                    <a:pt x="161521" y="339204"/>
                    <a:pt x="115736" y="335613"/>
                    <a:pt x="76077" y="315831"/>
                  </a:cubicBezTo>
                  <a:cubicBezTo>
                    <a:pt x="39527" y="293049"/>
                    <a:pt x="14321" y="255870"/>
                    <a:pt x="6678" y="213489"/>
                  </a:cubicBezTo>
                  <a:cubicBezTo>
                    <a:pt x="904" y="191468"/>
                    <a:pt x="-910" y="168593"/>
                    <a:pt x="1311" y="145942"/>
                  </a:cubicBezTo>
                  <a:cubicBezTo>
                    <a:pt x="3069" y="126250"/>
                    <a:pt x="9398" y="107226"/>
                    <a:pt x="19817" y="90422"/>
                  </a:cubicBezTo>
                  <a:cubicBezTo>
                    <a:pt x="30773" y="73415"/>
                    <a:pt x="45375" y="59072"/>
                    <a:pt x="62567" y="48412"/>
                  </a:cubicBezTo>
                  <a:cubicBezTo>
                    <a:pt x="82702" y="35883"/>
                    <a:pt x="104781" y="26815"/>
                    <a:pt x="127895" y="21578"/>
                  </a:cubicBezTo>
                  <a:close/>
                  <a:moveTo>
                    <a:pt x="197664" y="53409"/>
                  </a:moveTo>
                  <a:lnTo>
                    <a:pt x="143440" y="66733"/>
                  </a:lnTo>
                  <a:cubicBezTo>
                    <a:pt x="127617" y="70472"/>
                    <a:pt x="112498" y="76708"/>
                    <a:pt x="98655" y="85240"/>
                  </a:cubicBezTo>
                  <a:cubicBezTo>
                    <a:pt x="87347" y="92254"/>
                    <a:pt x="77835" y="101822"/>
                    <a:pt x="70895" y="113185"/>
                  </a:cubicBezTo>
                  <a:cubicBezTo>
                    <a:pt x="64011" y="124771"/>
                    <a:pt x="60069" y="137854"/>
                    <a:pt x="59421" y="151308"/>
                  </a:cubicBezTo>
                  <a:cubicBezTo>
                    <a:pt x="58588" y="167576"/>
                    <a:pt x="60273" y="183862"/>
                    <a:pt x="64418" y="199610"/>
                  </a:cubicBezTo>
                  <a:cubicBezTo>
                    <a:pt x="69045" y="229535"/>
                    <a:pt x="85682" y="256277"/>
                    <a:pt x="110499" y="273635"/>
                  </a:cubicBezTo>
                  <a:cubicBezTo>
                    <a:pt x="136926" y="287275"/>
                    <a:pt x="167739" y="289737"/>
                    <a:pt x="195999" y="280484"/>
                  </a:cubicBezTo>
                  <a:lnTo>
                    <a:pt x="250223" y="266973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2" name="Google Shape;842;g27bd8fd2756_0_1244"/>
            <p:cNvSpPr/>
            <p:nvPr/>
          </p:nvSpPr>
          <p:spPr>
            <a:xfrm>
              <a:off x="6336650" y="10429407"/>
              <a:ext cx="305511" cy="333575"/>
            </a:xfrm>
            <a:custGeom>
              <a:avLst/>
              <a:gdLst/>
              <a:ahLst/>
              <a:cxnLst/>
              <a:rect l="l" t="t" r="r" b="b"/>
              <a:pathLst>
                <a:path w="305511" h="333575" extrusionOk="0">
                  <a:moveTo>
                    <a:pt x="277807" y="184"/>
                  </a:moveTo>
                  <a:cubicBezTo>
                    <a:pt x="283822" y="-927"/>
                    <a:pt x="290021" y="54"/>
                    <a:pt x="295388" y="2960"/>
                  </a:cubicBezTo>
                  <a:cubicBezTo>
                    <a:pt x="299904" y="5625"/>
                    <a:pt x="303217" y="9936"/>
                    <a:pt x="304641" y="14989"/>
                  </a:cubicBezTo>
                  <a:cubicBezTo>
                    <a:pt x="306326" y="21041"/>
                    <a:pt x="306326" y="27444"/>
                    <a:pt x="304641" y="33495"/>
                  </a:cubicBezTo>
                  <a:lnTo>
                    <a:pt x="218957" y="305355"/>
                  </a:lnTo>
                  <a:cubicBezTo>
                    <a:pt x="217050" y="312979"/>
                    <a:pt x="212998" y="319919"/>
                    <a:pt x="207298" y="325342"/>
                  </a:cubicBezTo>
                  <a:cubicBezTo>
                    <a:pt x="202153" y="329913"/>
                    <a:pt x="195657" y="332633"/>
                    <a:pt x="188791" y="333114"/>
                  </a:cubicBezTo>
                  <a:cubicBezTo>
                    <a:pt x="182425" y="333818"/>
                    <a:pt x="176003" y="332652"/>
                    <a:pt x="170285" y="329783"/>
                  </a:cubicBezTo>
                  <a:cubicBezTo>
                    <a:pt x="163437" y="325897"/>
                    <a:pt x="157848" y="320104"/>
                    <a:pt x="154184" y="313127"/>
                  </a:cubicBezTo>
                  <a:lnTo>
                    <a:pt x="6133" y="69212"/>
                  </a:lnTo>
                  <a:cubicBezTo>
                    <a:pt x="2376" y="63771"/>
                    <a:pt x="377" y="57313"/>
                    <a:pt x="395" y="50706"/>
                  </a:cubicBezTo>
                  <a:cubicBezTo>
                    <a:pt x="303" y="45450"/>
                    <a:pt x="2468" y="40398"/>
                    <a:pt x="6318" y="36826"/>
                  </a:cubicBezTo>
                  <a:cubicBezTo>
                    <a:pt x="10648" y="32885"/>
                    <a:pt x="16200" y="30535"/>
                    <a:pt x="22048" y="30164"/>
                  </a:cubicBezTo>
                  <a:cubicBezTo>
                    <a:pt x="28932" y="28906"/>
                    <a:pt x="36057" y="30219"/>
                    <a:pt x="42035" y="33866"/>
                  </a:cubicBezTo>
                  <a:cubicBezTo>
                    <a:pt x="47994" y="38325"/>
                    <a:pt x="52861" y="44081"/>
                    <a:pt x="56285" y="50706"/>
                  </a:cubicBezTo>
                  <a:lnTo>
                    <a:pt x="93298" y="113814"/>
                  </a:lnTo>
                  <a:lnTo>
                    <a:pt x="67574" y="101229"/>
                  </a:lnTo>
                  <a:lnTo>
                    <a:pt x="253749" y="79021"/>
                  </a:lnTo>
                  <a:lnTo>
                    <a:pt x="231726" y="97528"/>
                  </a:lnTo>
                  <a:lnTo>
                    <a:pt x="252083" y="27573"/>
                  </a:lnTo>
                  <a:cubicBezTo>
                    <a:pt x="253915" y="20337"/>
                    <a:pt x="257191" y="13527"/>
                    <a:pt x="261707" y="7587"/>
                  </a:cubicBezTo>
                  <a:cubicBezTo>
                    <a:pt x="265982" y="3237"/>
                    <a:pt x="271719" y="610"/>
                    <a:pt x="277807" y="184"/>
                  </a:cubicBezTo>
                  <a:close/>
                  <a:moveTo>
                    <a:pt x="181389" y="268342"/>
                  </a:moveTo>
                  <a:lnTo>
                    <a:pt x="225619" y="114183"/>
                  </a:lnTo>
                  <a:lnTo>
                    <a:pt x="238759" y="126952"/>
                  </a:lnTo>
                  <a:lnTo>
                    <a:pt x="90707" y="144534"/>
                  </a:lnTo>
                  <a:lnTo>
                    <a:pt x="100145" y="128989"/>
                  </a:lnTo>
                  <a:lnTo>
                    <a:pt x="179908" y="268527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3" name="Google Shape;843;g27bd8fd2756_0_1244"/>
            <p:cNvSpPr/>
            <p:nvPr/>
          </p:nvSpPr>
          <p:spPr>
            <a:xfrm>
              <a:off x="5926024" y="10472127"/>
              <a:ext cx="283411" cy="314800"/>
            </a:xfrm>
            <a:custGeom>
              <a:avLst/>
              <a:gdLst/>
              <a:ahLst/>
              <a:cxnLst/>
              <a:rect l="l" t="t" r="r" b="b"/>
              <a:pathLst>
                <a:path w="283411" h="314800" extrusionOk="0">
                  <a:moveTo>
                    <a:pt x="253903" y="1324"/>
                  </a:moveTo>
                  <a:cubicBezTo>
                    <a:pt x="262156" y="953"/>
                    <a:pt x="270207" y="3878"/>
                    <a:pt x="276295" y="9467"/>
                  </a:cubicBezTo>
                  <a:cubicBezTo>
                    <a:pt x="281718" y="15685"/>
                    <a:pt x="284383" y="23828"/>
                    <a:pt x="283698" y="32045"/>
                  </a:cubicBezTo>
                  <a:lnTo>
                    <a:pt x="279441" y="284658"/>
                  </a:lnTo>
                  <a:cubicBezTo>
                    <a:pt x="279941" y="292893"/>
                    <a:pt x="277073" y="300981"/>
                    <a:pt x="271484" y="307051"/>
                  </a:cubicBezTo>
                  <a:cubicBezTo>
                    <a:pt x="265229" y="312417"/>
                    <a:pt x="257123" y="315064"/>
                    <a:pt x="248906" y="314453"/>
                  </a:cubicBezTo>
                  <a:lnTo>
                    <a:pt x="162666" y="312973"/>
                  </a:lnTo>
                  <a:cubicBezTo>
                    <a:pt x="118398" y="315138"/>
                    <a:pt x="75038" y="299926"/>
                    <a:pt x="41819" y="270592"/>
                  </a:cubicBezTo>
                  <a:cubicBezTo>
                    <a:pt x="12208" y="239336"/>
                    <a:pt x="-2671" y="196919"/>
                    <a:pt x="919" y="154002"/>
                  </a:cubicBezTo>
                  <a:cubicBezTo>
                    <a:pt x="882" y="131258"/>
                    <a:pt x="4954" y="108680"/>
                    <a:pt x="12949" y="87379"/>
                  </a:cubicBezTo>
                  <a:cubicBezTo>
                    <a:pt x="19907" y="68873"/>
                    <a:pt x="31122" y="52254"/>
                    <a:pt x="45705" y="38893"/>
                  </a:cubicBezTo>
                  <a:cubicBezTo>
                    <a:pt x="60658" y="25346"/>
                    <a:pt x="78424" y="15241"/>
                    <a:pt x="97708" y="9282"/>
                  </a:cubicBezTo>
                  <a:cubicBezTo>
                    <a:pt x="120416" y="2286"/>
                    <a:pt x="144104" y="-897"/>
                    <a:pt x="167847" y="-157"/>
                  </a:cubicBezTo>
                  <a:close/>
                  <a:moveTo>
                    <a:pt x="226513" y="47961"/>
                  </a:moveTo>
                  <a:lnTo>
                    <a:pt x="170994" y="47961"/>
                  </a:lnTo>
                  <a:cubicBezTo>
                    <a:pt x="154801" y="47479"/>
                    <a:pt x="138626" y="49533"/>
                    <a:pt x="123062" y="54067"/>
                  </a:cubicBezTo>
                  <a:cubicBezTo>
                    <a:pt x="110348" y="58064"/>
                    <a:pt x="98707" y="64893"/>
                    <a:pt x="89010" y="74054"/>
                  </a:cubicBezTo>
                  <a:cubicBezTo>
                    <a:pt x="79442" y="83493"/>
                    <a:pt x="72336" y="95114"/>
                    <a:pt x="68283" y="107921"/>
                  </a:cubicBezTo>
                  <a:cubicBezTo>
                    <a:pt x="63323" y="123411"/>
                    <a:pt x="60769" y="139586"/>
                    <a:pt x="60695" y="155852"/>
                  </a:cubicBezTo>
                  <a:cubicBezTo>
                    <a:pt x="57882" y="185796"/>
                    <a:pt x="67210" y="215610"/>
                    <a:pt x="86604" y="238577"/>
                  </a:cubicBezTo>
                  <a:cubicBezTo>
                    <a:pt x="108645" y="258416"/>
                    <a:pt x="137700" y="268612"/>
                    <a:pt x="167292" y="266891"/>
                  </a:cubicBezTo>
                  <a:lnTo>
                    <a:pt x="222812" y="267817"/>
                  </a:ln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4" name="Google Shape;844;g27bd8fd2756_0_1244"/>
            <p:cNvSpPr/>
            <p:nvPr/>
          </p:nvSpPr>
          <p:spPr>
            <a:xfrm>
              <a:off x="5480304" y="10437184"/>
              <a:ext cx="302444" cy="322645"/>
            </a:xfrm>
            <a:custGeom>
              <a:avLst/>
              <a:gdLst/>
              <a:ahLst/>
              <a:cxnLst/>
              <a:rect l="l" t="t" r="r" b="b"/>
              <a:pathLst>
                <a:path w="302444" h="322645" extrusionOk="0">
                  <a:moveTo>
                    <a:pt x="172561" y="1475"/>
                  </a:moveTo>
                  <a:cubicBezTo>
                    <a:pt x="200117" y="4510"/>
                    <a:pt x="226322" y="14929"/>
                    <a:pt x="248437" y="31641"/>
                  </a:cubicBezTo>
                  <a:cubicBezTo>
                    <a:pt x="269090" y="47723"/>
                    <a:pt x="284654" y="69450"/>
                    <a:pt x="293223" y="94193"/>
                  </a:cubicBezTo>
                  <a:cubicBezTo>
                    <a:pt x="302661" y="122100"/>
                    <a:pt x="305196" y="151877"/>
                    <a:pt x="300625" y="180988"/>
                  </a:cubicBezTo>
                  <a:cubicBezTo>
                    <a:pt x="298294" y="203381"/>
                    <a:pt x="292020" y="225181"/>
                    <a:pt x="282119" y="245390"/>
                  </a:cubicBezTo>
                  <a:cubicBezTo>
                    <a:pt x="273143" y="263230"/>
                    <a:pt x="260540" y="278979"/>
                    <a:pt x="245106" y="291656"/>
                  </a:cubicBezTo>
                  <a:cubicBezTo>
                    <a:pt x="230134" y="303964"/>
                    <a:pt x="212627" y="312809"/>
                    <a:pt x="193843" y="317566"/>
                  </a:cubicBezTo>
                  <a:cubicBezTo>
                    <a:pt x="173264" y="322654"/>
                    <a:pt x="151907" y="323728"/>
                    <a:pt x="130921" y="320711"/>
                  </a:cubicBezTo>
                  <a:cubicBezTo>
                    <a:pt x="103291" y="317714"/>
                    <a:pt x="76957" y="307350"/>
                    <a:pt x="54675" y="290731"/>
                  </a:cubicBezTo>
                  <a:cubicBezTo>
                    <a:pt x="34132" y="274686"/>
                    <a:pt x="18606" y="253107"/>
                    <a:pt x="9889" y="228550"/>
                  </a:cubicBezTo>
                  <a:cubicBezTo>
                    <a:pt x="506" y="200697"/>
                    <a:pt x="-1973" y="170976"/>
                    <a:pt x="2672" y="141940"/>
                  </a:cubicBezTo>
                  <a:cubicBezTo>
                    <a:pt x="5059" y="119509"/>
                    <a:pt x="11333" y="97654"/>
                    <a:pt x="21178" y="77352"/>
                  </a:cubicBezTo>
                  <a:cubicBezTo>
                    <a:pt x="30191" y="59438"/>
                    <a:pt x="42794" y="43559"/>
                    <a:pt x="58191" y="30716"/>
                  </a:cubicBezTo>
                  <a:cubicBezTo>
                    <a:pt x="73163" y="18260"/>
                    <a:pt x="90744" y="9340"/>
                    <a:pt x="109639" y="4621"/>
                  </a:cubicBezTo>
                  <a:cubicBezTo>
                    <a:pt x="130200" y="-560"/>
                    <a:pt x="151593" y="-1633"/>
                    <a:pt x="172561" y="1475"/>
                  </a:cubicBezTo>
                  <a:close/>
                  <a:moveTo>
                    <a:pt x="166084" y="49962"/>
                  </a:moveTo>
                  <a:cubicBezTo>
                    <a:pt x="149021" y="47094"/>
                    <a:pt x="131477" y="49407"/>
                    <a:pt x="115746" y="56624"/>
                  </a:cubicBezTo>
                  <a:cubicBezTo>
                    <a:pt x="100645" y="64212"/>
                    <a:pt x="88134" y="76130"/>
                    <a:pt x="79843" y="90862"/>
                  </a:cubicBezTo>
                  <a:cubicBezTo>
                    <a:pt x="69739" y="108887"/>
                    <a:pt x="63447" y="128782"/>
                    <a:pt x="61337" y="149342"/>
                  </a:cubicBezTo>
                  <a:cubicBezTo>
                    <a:pt x="55674" y="178341"/>
                    <a:pt x="60190" y="208414"/>
                    <a:pt x="74106" y="234472"/>
                  </a:cubicBezTo>
                  <a:cubicBezTo>
                    <a:pt x="87986" y="256031"/>
                    <a:pt x="111249" y="269763"/>
                    <a:pt x="136843" y="271485"/>
                  </a:cubicBezTo>
                  <a:cubicBezTo>
                    <a:pt x="153832" y="274297"/>
                    <a:pt x="171284" y="272039"/>
                    <a:pt x="186996" y="265007"/>
                  </a:cubicBezTo>
                  <a:cubicBezTo>
                    <a:pt x="202134" y="257568"/>
                    <a:pt x="214719" y="245779"/>
                    <a:pt x="223083" y="231141"/>
                  </a:cubicBezTo>
                  <a:cubicBezTo>
                    <a:pt x="233206" y="213059"/>
                    <a:pt x="239498" y="193091"/>
                    <a:pt x="241590" y="172475"/>
                  </a:cubicBezTo>
                  <a:cubicBezTo>
                    <a:pt x="247253" y="143512"/>
                    <a:pt x="242663" y="113495"/>
                    <a:pt x="228635" y="87531"/>
                  </a:cubicBezTo>
                  <a:cubicBezTo>
                    <a:pt x="214959" y="65749"/>
                    <a:pt x="191733" y="51794"/>
                    <a:pt x="166084" y="49962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5" name="Google Shape;845;g27bd8fd2756_0_1244"/>
            <p:cNvSpPr/>
            <p:nvPr/>
          </p:nvSpPr>
          <p:spPr>
            <a:xfrm>
              <a:off x="5087390" y="10359249"/>
              <a:ext cx="282083" cy="322229"/>
            </a:xfrm>
            <a:custGeom>
              <a:avLst/>
              <a:gdLst/>
              <a:ahLst/>
              <a:cxnLst/>
              <a:rect l="l" t="t" r="r" b="b"/>
              <a:pathLst>
                <a:path w="282083" h="322229" extrusionOk="0">
                  <a:moveTo>
                    <a:pt x="177578" y="4275"/>
                  </a:moveTo>
                  <a:cubicBezTo>
                    <a:pt x="190200" y="7495"/>
                    <a:pt x="202580" y="11641"/>
                    <a:pt x="214591" y="16674"/>
                  </a:cubicBezTo>
                  <a:cubicBezTo>
                    <a:pt x="226287" y="21819"/>
                    <a:pt x="237502" y="28019"/>
                    <a:pt x="248087" y="35181"/>
                  </a:cubicBezTo>
                  <a:cubicBezTo>
                    <a:pt x="257729" y="41547"/>
                    <a:pt x="266613" y="49005"/>
                    <a:pt x="274552" y="57389"/>
                  </a:cubicBezTo>
                  <a:cubicBezTo>
                    <a:pt x="278549" y="61571"/>
                    <a:pt x="281196" y="66864"/>
                    <a:pt x="282139" y="72564"/>
                  </a:cubicBezTo>
                  <a:cubicBezTo>
                    <a:pt x="282917" y="77616"/>
                    <a:pt x="282343" y="82798"/>
                    <a:pt x="280474" y="87554"/>
                  </a:cubicBezTo>
                  <a:cubicBezTo>
                    <a:pt x="278531" y="91922"/>
                    <a:pt x="275459" y="95679"/>
                    <a:pt x="271591" y="98473"/>
                  </a:cubicBezTo>
                  <a:cubicBezTo>
                    <a:pt x="267815" y="101304"/>
                    <a:pt x="263152" y="102692"/>
                    <a:pt x="258451" y="102359"/>
                  </a:cubicBezTo>
                  <a:cubicBezTo>
                    <a:pt x="252955" y="101619"/>
                    <a:pt x="247940" y="98843"/>
                    <a:pt x="244386" y="94587"/>
                  </a:cubicBezTo>
                  <a:cubicBezTo>
                    <a:pt x="233856" y="83982"/>
                    <a:pt x="221827" y="75007"/>
                    <a:pt x="208669" y="67937"/>
                  </a:cubicBezTo>
                  <a:cubicBezTo>
                    <a:pt x="195011" y="60720"/>
                    <a:pt x="180539" y="55187"/>
                    <a:pt x="165549" y="51466"/>
                  </a:cubicBezTo>
                  <a:cubicBezTo>
                    <a:pt x="148634" y="45693"/>
                    <a:pt x="130349" y="45230"/>
                    <a:pt x="113176" y="50171"/>
                  </a:cubicBezTo>
                  <a:cubicBezTo>
                    <a:pt x="101794" y="54409"/>
                    <a:pt x="93226" y="63959"/>
                    <a:pt x="90228" y="75710"/>
                  </a:cubicBezTo>
                  <a:cubicBezTo>
                    <a:pt x="87415" y="84797"/>
                    <a:pt x="89210" y="94679"/>
                    <a:pt x="95039" y="102174"/>
                  </a:cubicBezTo>
                  <a:cubicBezTo>
                    <a:pt x="104589" y="112427"/>
                    <a:pt x="116192" y="120570"/>
                    <a:pt x="129091" y="126048"/>
                  </a:cubicBezTo>
                  <a:lnTo>
                    <a:pt x="173877" y="148071"/>
                  </a:lnTo>
                  <a:cubicBezTo>
                    <a:pt x="195677" y="157379"/>
                    <a:pt x="214276" y="172888"/>
                    <a:pt x="227360" y="192671"/>
                  </a:cubicBezTo>
                  <a:cubicBezTo>
                    <a:pt x="237280" y="210715"/>
                    <a:pt x="239482" y="232016"/>
                    <a:pt x="233468" y="251706"/>
                  </a:cubicBezTo>
                  <a:cubicBezTo>
                    <a:pt x="230414" y="265365"/>
                    <a:pt x="224048" y="278078"/>
                    <a:pt x="214961" y="288719"/>
                  </a:cubicBezTo>
                  <a:cubicBezTo>
                    <a:pt x="206263" y="298861"/>
                    <a:pt x="195381" y="306892"/>
                    <a:pt x="183130" y="312223"/>
                  </a:cubicBezTo>
                  <a:cubicBezTo>
                    <a:pt x="169750" y="318126"/>
                    <a:pt x="155370" y="321383"/>
                    <a:pt x="140750" y="321846"/>
                  </a:cubicBezTo>
                  <a:cubicBezTo>
                    <a:pt x="124020" y="322494"/>
                    <a:pt x="107290" y="320551"/>
                    <a:pt x="91153" y="316109"/>
                  </a:cubicBezTo>
                  <a:cubicBezTo>
                    <a:pt x="74590" y="312148"/>
                    <a:pt x="58637" y="305930"/>
                    <a:pt x="43776" y="297603"/>
                  </a:cubicBezTo>
                  <a:cubicBezTo>
                    <a:pt x="29952" y="289756"/>
                    <a:pt x="17460" y="279762"/>
                    <a:pt x="6764" y="267992"/>
                  </a:cubicBezTo>
                  <a:cubicBezTo>
                    <a:pt x="3303" y="264050"/>
                    <a:pt x="1101" y="259146"/>
                    <a:pt x="471" y="253927"/>
                  </a:cubicBezTo>
                  <a:cubicBezTo>
                    <a:pt x="120" y="249171"/>
                    <a:pt x="952" y="244415"/>
                    <a:pt x="2877" y="240047"/>
                  </a:cubicBezTo>
                  <a:cubicBezTo>
                    <a:pt x="4820" y="235921"/>
                    <a:pt x="7985" y="232497"/>
                    <a:pt x="11945" y="230239"/>
                  </a:cubicBezTo>
                  <a:cubicBezTo>
                    <a:pt x="15906" y="227889"/>
                    <a:pt x="20532" y="226982"/>
                    <a:pt x="25085" y="227648"/>
                  </a:cubicBezTo>
                  <a:cubicBezTo>
                    <a:pt x="30914" y="228814"/>
                    <a:pt x="36226" y="231793"/>
                    <a:pt x="40260" y="236161"/>
                  </a:cubicBezTo>
                  <a:cubicBezTo>
                    <a:pt x="48847" y="244508"/>
                    <a:pt x="58563" y="251614"/>
                    <a:pt x="69130" y="257258"/>
                  </a:cubicBezTo>
                  <a:cubicBezTo>
                    <a:pt x="80012" y="262847"/>
                    <a:pt x="91504" y="267197"/>
                    <a:pt x="103367" y="270213"/>
                  </a:cubicBezTo>
                  <a:cubicBezTo>
                    <a:pt x="114915" y="273433"/>
                    <a:pt x="126963" y="274488"/>
                    <a:pt x="138900" y="273358"/>
                  </a:cubicBezTo>
                  <a:cubicBezTo>
                    <a:pt x="148264" y="272433"/>
                    <a:pt x="157165" y="268917"/>
                    <a:pt x="164624" y="263180"/>
                  </a:cubicBezTo>
                  <a:cubicBezTo>
                    <a:pt x="171471" y="257536"/>
                    <a:pt x="176282" y="249801"/>
                    <a:pt x="178318" y="241157"/>
                  </a:cubicBezTo>
                  <a:cubicBezTo>
                    <a:pt x="181076" y="231868"/>
                    <a:pt x="179595" y="221856"/>
                    <a:pt x="174247" y="213768"/>
                  </a:cubicBezTo>
                  <a:cubicBezTo>
                    <a:pt x="165900" y="203460"/>
                    <a:pt x="155074" y="195447"/>
                    <a:pt x="142786" y="190450"/>
                  </a:cubicBezTo>
                  <a:lnTo>
                    <a:pt x="98370" y="168427"/>
                  </a:lnTo>
                  <a:cubicBezTo>
                    <a:pt x="76292" y="158655"/>
                    <a:pt x="57156" y="143277"/>
                    <a:pt x="42851" y="123827"/>
                  </a:cubicBezTo>
                  <a:cubicBezTo>
                    <a:pt x="32191" y="106820"/>
                    <a:pt x="29434" y="86037"/>
                    <a:pt x="35263" y="66827"/>
                  </a:cubicBezTo>
                  <a:cubicBezTo>
                    <a:pt x="38558" y="53743"/>
                    <a:pt x="44905" y="41639"/>
                    <a:pt x="53770" y="31480"/>
                  </a:cubicBezTo>
                  <a:cubicBezTo>
                    <a:pt x="62468" y="21727"/>
                    <a:pt x="73202" y="14010"/>
                    <a:pt x="85231" y="8902"/>
                  </a:cubicBezTo>
                  <a:cubicBezTo>
                    <a:pt x="98685" y="3350"/>
                    <a:pt x="113064" y="333"/>
                    <a:pt x="127611" y="19"/>
                  </a:cubicBezTo>
                  <a:cubicBezTo>
                    <a:pt x="144377" y="-925"/>
                    <a:pt x="161200" y="518"/>
                    <a:pt x="177578" y="4275"/>
                  </a:cubicBezTo>
                  <a:close/>
                </a:path>
              </a:pathLst>
            </a:custGeom>
            <a:solidFill>
              <a:srgbClr val="F05B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6" name="Google Shape;846;g27bd8fd2756_0_1244"/>
            <p:cNvSpPr/>
            <p:nvPr/>
          </p:nvSpPr>
          <p:spPr>
            <a:xfrm>
              <a:off x="2581702" y="6201284"/>
              <a:ext cx="311830" cy="125753"/>
            </a:xfrm>
            <a:custGeom>
              <a:avLst/>
              <a:gdLst/>
              <a:ahLst/>
              <a:cxnLst/>
              <a:rect l="l" t="t" r="r" b="b"/>
              <a:pathLst>
                <a:path w="311830" h="125753" extrusionOk="0">
                  <a:moveTo>
                    <a:pt x="310740" y="103961"/>
                  </a:moveTo>
                  <a:cubicBezTo>
                    <a:pt x="309112" y="111641"/>
                    <a:pt x="304430" y="118321"/>
                    <a:pt x="297786" y="122467"/>
                  </a:cubicBezTo>
                  <a:cubicBezTo>
                    <a:pt x="290679" y="125909"/>
                    <a:pt x="282518" y="126428"/>
                    <a:pt x="275023" y="123948"/>
                  </a:cubicBezTo>
                  <a:lnTo>
                    <a:pt x="22225" y="56214"/>
                  </a:lnTo>
                  <a:cubicBezTo>
                    <a:pt x="14656" y="54567"/>
                    <a:pt x="8031" y="50051"/>
                    <a:pt x="3719" y="43630"/>
                  </a:cubicBezTo>
                  <a:cubicBezTo>
                    <a:pt x="54" y="36727"/>
                    <a:pt x="-612" y="28640"/>
                    <a:pt x="1868" y="21237"/>
                  </a:cubicBezTo>
                  <a:cubicBezTo>
                    <a:pt x="3422" y="13593"/>
                    <a:pt x="8031" y="6913"/>
                    <a:pt x="14637" y="2731"/>
                  </a:cubicBezTo>
                  <a:cubicBezTo>
                    <a:pt x="21799" y="-749"/>
                    <a:pt x="30071" y="-1211"/>
                    <a:pt x="37585" y="1435"/>
                  </a:cubicBezTo>
                  <a:lnTo>
                    <a:pt x="290198" y="68983"/>
                  </a:lnTo>
                  <a:cubicBezTo>
                    <a:pt x="297675" y="70704"/>
                    <a:pt x="304263" y="75128"/>
                    <a:pt x="308704" y="81383"/>
                  </a:cubicBezTo>
                  <a:cubicBezTo>
                    <a:pt x="312535" y="88286"/>
                    <a:pt x="313276" y="96484"/>
                    <a:pt x="310740" y="1039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7" name="Google Shape;847;g27bd8fd2756_0_1244"/>
            <p:cNvSpPr/>
            <p:nvPr/>
          </p:nvSpPr>
          <p:spPr>
            <a:xfrm>
              <a:off x="2650702" y="5802098"/>
              <a:ext cx="340644" cy="323094"/>
            </a:xfrm>
            <a:custGeom>
              <a:avLst/>
              <a:gdLst/>
              <a:ahLst/>
              <a:cxnLst/>
              <a:rect l="l" t="t" r="r" b="b"/>
              <a:pathLst>
                <a:path w="340644" h="323094" extrusionOk="0">
                  <a:moveTo>
                    <a:pt x="296889" y="301981"/>
                  </a:moveTo>
                  <a:cubicBezTo>
                    <a:pt x="294594" y="309921"/>
                    <a:pt x="289190" y="316601"/>
                    <a:pt x="281898" y="320487"/>
                  </a:cubicBezTo>
                  <a:cubicBezTo>
                    <a:pt x="274311" y="323615"/>
                    <a:pt x="265798" y="323615"/>
                    <a:pt x="258210" y="320487"/>
                  </a:cubicBezTo>
                  <a:lnTo>
                    <a:pt x="21328" y="232212"/>
                  </a:lnTo>
                  <a:cubicBezTo>
                    <a:pt x="13314" y="229954"/>
                    <a:pt x="6597" y="224458"/>
                    <a:pt x="2821" y="217036"/>
                  </a:cubicBezTo>
                  <a:cubicBezTo>
                    <a:pt x="-417" y="209467"/>
                    <a:pt x="-417" y="200917"/>
                    <a:pt x="2821" y="193348"/>
                  </a:cubicBezTo>
                  <a:lnTo>
                    <a:pt x="32802" y="112660"/>
                  </a:lnTo>
                  <a:cubicBezTo>
                    <a:pt x="45590" y="70225"/>
                    <a:pt x="74405" y="34452"/>
                    <a:pt x="113120" y="12910"/>
                  </a:cubicBezTo>
                  <a:cubicBezTo>
                    <a:pt x="152446" y="-4652"/>
                    <a:pt x="197398" y="-4652"/>
                    <a:pt x="236743" y="12910"/>
                  </a:cubicBezTo>
                  <a:cubicBezTo>
                    <a:pt x="258229" y="20405"/>
                    <a:pt x="278179" y="31750"/>
                    <a:pt x="295594" y="46407"/>
                  </a:cubicBezTo>
                  <a:cubicBezTo>
                    <a:pt x="310676" y="59158"/>
                    <a:pt x="322594" y="75259"/>
                    <a:pt x="330386" y="93414"/>
                  </a:cubicBezTo>
                  <a:cubicBezTo>
                    <a:pt x="338103" y="112105"/>
                    <a:pt x="341712" y="132240"/>
                    <a:pt x="340934" y="152449"/>
                  </a:cubicBezTo>
                  <a:cubicBezTo>
                    <a:pt x="339916" y="176174"/>
                    <a:pt x="334975" y="199566"/>
                    <a:pt x="326314" y="221663"/>
                  </a:cubicBezTo>
                  <a:close/>
                  <a:moveTo>
                    <a:pt x="262097" y="260527"/>
                  </a:moveTo>
                  <a:lnTo>
                    <a:pt x="281714" y="208154"/>
                  </a:lnTo>
                  <a:cubicBezTo>
                    <a:pt x="287710" y="193108"/>
                    <a:pt x="291152" y="177155"/>
                    <a:pt x="291892" y="160962"/>
                  </a:cubicBezTo>
                  <a:cubicBezTo>
                    <a:pt x="292484" y="147675"/>
                    <a:pt x="289949" y="134424"/>
                    <a:pt x="284490" y="122284"/>
                  </a:cubicBezTo>
                  <a:cubicBezTo>
                    <a:pt x="278882" y="110051"/>
                    <a:pt x="270276" y="99428"/>
                    <a:pt x="259506" y="91378"/>
                  </a:cubicBezTo>
                  <a:cubicBezTo>
                    <a:pt x="246570" y="81458"/>
                    <a:pt x="232135" y="73667"/>
                    <a:pt x="216756" y="68245"/>
                  </a:cubicBezTo>
                  <a:cubicBezTo>
                    <a:pt x="189551" y="55623"/>
                    <a:pt x="158423" y="54421"/>
                    <a:pt x="130331" y="64913"/>
                  </a:cubicBezTo>
                  <a:cubicBezTo>
                    <a:pt x="104144" y="79071"/>
                    <a:pt x="84749" y="103129"/>
                    <a:pt x="76477" y="131722"/>
                  </a:cubicBezTo>
                  <a:lnTo>
                    <a:pt x="56860" y="18409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8" name="Google Shape;848;g27bd8fd2756_0_1244"/>
            <p:cNvSpPr/>
            <p:nvPr/>
          </p:nvSpPr>
          <p:spPr>
            <a:xfrm>
              <a:off x="2823298" y="5420408"/>
              <a:ext cx="361140" cy="314580"/>
            </a:xfrm>
            <a:custGeom>
              <a:avLst/>
              <a:gdLst/>
              <a:ahLst/>
              <a:cxnLst/>
              <a:rect l="l" t="t" r="r" b="b"/>
              <a:pathLst>
                <a:path w="361140" h="314580" extrusionOk="0">
                  <a:moveTo>
                    <a:pt x="283633" y="296701"/>
                  </a:moveTo>
                  <a:cubicBezTo>
                    <a:pt x="280413" y="304252"/>
                    <a:pt x="274268" y="310193"/>
                    <a:pt x="266607" y="313172"/>
                  </a:cubicBezTo>
                  <a:cubicBezTo>
                    <a:pt x="258668" y="315448"/>
                    <a:pt x="250155" y="314301"/>
                    <a:pt x="243104" y="310026"/>
                  </a:cubicBezTo>
                  <a:lnTo>
                    <a:pt x="17881" y="195101"/>
                  </a:lnTo>
                  <a:cubicBezTo>
                    <a:pt x="10330" y="191881"/>
                    <a:pt x="4389" y="185737"/>
                    <a:pt x="1410" y="178075"/>
                  </a:cubicBezTo>
                  <a:cubicBezTo>
                    <a:pt x="-700" y="170117"/>
                    <a:pt x="503" y="161642"/>
                    <a:pt x="4741" y="154572"/>
                  </a:cubicBezTo>
                  <a:lnTo>
                    <a:pt x="76731" y="13183"/>
                  </a:lnTo>
                  <a:cubicBezTo>
                    <a:pt x="79211" y="7446"/>
                    <a:pt x="83874" y="2911"/>
                    <a:pt x="89685" y="598"/>
                  </a:cubicBezTo>
                  <a:cubicBezTo>
                    <a:pt x="95552" y="-1085"/>
                    <a:pt x="101825" y="-272"/>
                    <a:pt x="107081" y="2819"/>
                  </a:cubicBezTo>
                  <a:cubicBezTo>
                    <a:pt x="112837" y="5317"/>
                    <a:pt x="117315" y="10074"/>
                    <a:pt x="119481" y="15959"/>
                  </a:cubicBezTo>
                  <a:cubicBezTo>
                    <a:pt x="121368" y="22196"/>
                    <a:pt x="120480" y="28932"/>
                    <a:pt x="117075" y="34465"/>
                  </a:cubicBezTo>
                  <a:lnTo>
                    <a:pt x="56189" y="153832"/>
                  </a:lnTo>
                  <a:lnTo>
                    <a:pt x="132990" y="193066"/>
                  </a:lnTo>
                  <a:lnTo>
                    <a:pt x="189435" y="82027"/>
                  </a:lnTo>
                  <a:cubicBezTo>
                    <a:pt x="191841" y="76197"/>
                    <a:pt x="196523" y="71589"/>
                    <a:pt x="202389" y="69257"/>
                  </a:cubicBezTo>
                  <a:cubicBezTo>
                    <a:pt x="208645" y="67407"/>
                    <a:pt x="215399" y="68350"/>
                    <a:pt x="220896" y="71848"/>
                  </a:cubicBezTo>
                  <a:cubicBezTo>
                    <a:pt x="226577" y="74273"/>
                    <a:pt x="231056" y="78862"/>
                    <a:pt x="233295" y="84618"/>
                  </a:cubicBezTo>
                  <a:cubicBezTo>
                    <a:pt x="234998" y="90910"/>
                    <a:pt x="233980" y="97609"/>
                    <a:pt x="230520" y="103124"/>
                  </a:cubicBezTo>
                  <a:lnTo>
                    <a:pt x="175000" y="214163"/>
                  </a:lnTo>
                  <a:lnTo>
                    <a:pt x="256058" y="255618"/>
                  </a:lnTo>
                  <a:lnTo>
                    <a:pt x="316944" y="136065"/>
                  </a:lnTo>
                  <a:cubicBezTo>
                    <a:pt x="319424" y="130329"/>
                    <a:pt x="324088" y="125795"/>
                    <a:pt x="329899" y="123481"/>
                  </a:cubicBezTo>
                  <a:cubicBezTo>
                    <a:pt x="336099" y="121501"/>
                    <a:pt x="342854" y="122316"/>
                    <a:pt x="348405" y="125702"/>
                  </a:cubicBezTo>
                  <a:cubicBezTo>
                    <a:pt x="354198" y="128145"/>
                    <a:pt x="358695" y="132920"/>
                    <a:pt x="360805" y="138841"/>
                  </a:cubicBezTo>
                  <a:cubicBezTo>
                    <a:pt x="362378" y="145134"/>
                    <a:pt x="361378" y="151796"/>
                    <a:pt x="358029" y="15734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49" name="Google Shape;849;g27bd8fd2756_0_1244"/>
            <p:cNvSpPr/>
            <p:nvPr/>
          </p:nvSpPr>
          <p:spPr>
            <a:xfrm>
              <a:off x="2999013" y="5233582"/>
              <a:ext cx="282686" cy="197095"/>
            </a:xfrm>
            <a:custGeom>
              <a:avLst/>
              <a:gdLst/>
              <a:ahLst/>
              <a:cxnLst/>
              <a:rect l="l" t="t" r="r" b="b"/>
              <a:pathLst>
                <a:path w="282686" h="197095" extrusionOk="0">
                  <a:moveTo>
                    <a:pt x="278362" y="182613"/>
                  </a:moveTo>
                  <a:cubicBezTo>
                    <a:pt x="274513" y="189720"/>
                    <a:pt x="267758" y="194772"/>
                    <a:pt x="259856" y="196493"/>
                  </a:cubicBezTo>
                  <a:cubicBezTo>
                    <a:pt x="252065" y="197659"/>
                    <a:pt x="244125" y="195808"/>
                    <a:pt x="237648" y="191311"/>
                  </a:cubicBezTo>
                  <a:lnTo>
                    <a:pt x="15571" y="53624"/>
                  </a:lnTo>
                  <a:cubicBezTo>
                    <a:pt x="8557" y="49941"/>
                    <a:pt x="3301" y="43611"/>
                    <a:pt x="951" y="36042"/>
                  </a:cubicBezTo>
                  <a:cubicBezTo>
                    <a:pt x="-586" y="28380"/>
                    <a:pt x="1080" y="20423"/>
                    <a:pt x="5577" y="14019"/>
                  </a:cubicBezTo>
                  <a:cubicBezTo>
                    <a:pt x="9241" y="7135"/>
                    <a:pt x="15626" y="2120"/>
                    <a:pt x="23159" y="140"/>
                  </a:cubicBezTo>
                  <a:cubicBezTo>
                    <a:pt x="31005" y="-1155"/>
                    <a:pt x="39055" y="713"/>
                    <a:pt x="45551" y="5321"/>
                  </a:cubicBezTo>
                  <a:lnTo>
                    <a:pt x="267629" y="143009"/>
                  </a:lnTo>
                  <a:cubicBezTo>
                    <a:pt x="274531" y="146748"/>
                    <a:pt x="279750" y="152966"/>
                    <a:pt x="282249" y="160405"/>
                  </a:cubicBezTo>
                  <a:cubicBezTo>
                    <a:pt x="284155" y="168030"/>
                    <a:pt x="282748" y="176099"/>
                    <a:pt x="278362" y="1826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0" name="Google Shape;850;g27bd8fd2756_0_1244"/>
            <p:cNvSpPr/>
            <p:nvPr/>
          </p:nvSpPr>
          <p:spPr>
            <a:xfrm>
              <a:off x="3189448" y="4954661"/>
              <a:ext cx="346258" cy="320102"/>
            </a:xfrm>
            <a:custGeom>
              <a:avLst/>
              <a:gdLst/>
              <a:ahLst/>
              <a:cxnLst/>
              <a:rect l="l" t="t" r="r" b="b"/>
              <a:pathLst>
                <a:path w="346258" h="320102" extrusionOk="0">
                  <a:moveTo>
                    <a:pt x="185457" y="308301"/>
                  </a:moveTo>
                  <a:cubicBezTo>
                    <a:pt x="182107" y="313353"/>
                    <a:pt x="177148" y="317129"/>
                    <a:pt x="171392" y="319035"/>
                  </a:cubicBezTo>
                  <a:cubicBezTo>
                    <a:pt x="166321" y="320534"/>
                    <a:pt x="160843" y="319923"/>
                    <a:pt x="156217" y="317369"/>
                  </a:cubicBezTo>
                  <a:cubicBezTo>
                    <a:pt x="150683" y="314186"/>
                    <a:pt x="146242" y="309412"/>
                    <a:pt x="143447" y="303675"/>
                  </a:cubicBezTo>
                  <a:lnTo>
                    <a:pt x="6685" y="53467"/>
                  </a:lnTo>
                  <a:cubicBezTo>
                    <a:pt x="2576" y="46786"/>
                    <a:pt x="411" y="39106"/>
                    <a:pt x="393" y="31260"/>
                  </a:cubicBezTo>
                  <a:cubicBezTo>
                    <a:pt x="670" y="24486"/>
                    <a:pt x="3131" y="17990"/>
                    <a:pt x="7425" y="12753"/>
                  </a:cubicBezTo>
                  <a:cubicBezTo>
                    <a:pt x="11293" y="7405"/>
                    <a:pt x="16734" y="3407"/>
                    <a:pt x="22970" y="1279"/>
                  </a:cubicBezTo>
                  <a:cubicBezTo>
                    <a:pt x="30540" y="-775"/>
                    <a:pt x="38534" y="-775"/>
                    <a:pt x="46104" y="1279"/>
                  </a:cubicBezTo>
                  <a:lnTo>
                    <a:pt x="323700" y="64016"/>
                  </a:lnTo>
                  <a:cubicBezTo>
                    <a:pt x="330103" y="64978"/>
                    <a:pt x="336044" y="67884"/>
                    <a:pt x="340726" y="72344"/>
                  </a:cubicBezTo>
                  <a:cubicBezTo>
                    <a:pt x="344575" y="75916"/>
                    <a:pt x="346741" y="80968"/>
                    <a:pt x="346648" y="86224"/>
                  </a:cubicBezTo>
                  <a:cubicBezTo>
                    <a:pt x="346426" y="92053"/>
                    <a:pt x="344279" y="97660"/>
                    <a:pt x="340541" y="102139"/>
                  </a:cubicBezTo>
                  <a:cubicBezTo>
                    <a:pt x="336673" y="107969"/>
                    <a:pt x="330825" y="112169"/>
                    <a:pt x="324070" y="113983"/>
                  </a:cubicBezTo>
                  <a:cubicBezTo>
                    <a:pt x="316723" y="115149"/>
                    <a:pt x="309209" y="114705"/>
                    <a:pt x="302047" y="112688"/>
                  </a:cubicBezTo>
                  <a:lnTo>
                    <a:pt x="231168" y="95292"/>
                  </a:lnTo>
                  <a:lnTo>
                    <a:pt x="258002" y="85483"/>
                  </a:lnTo>
                  <a:lnTo>
                    <a:pt x="144928" y="235015"/>
                  </a:lnTo>
                  <a:lnTo>
                    <a:pt x="146963" y="206516"/>
                  </a:lnTo>
                  <a:lnTo>
                    <a:pt x="183976" y="269623"/>
                  </a:lnTo>
                  <a:cubicBezTo>
                    <a:pt x="187900" y="276008"/>
                    <a:pt x="190472" y="283132"/>
                    <a:pt x="191564" y="290535"/>
                  </a:cubicBezTo>
                  <a:cubicBezTo>
                    <a:pt x="191897" y="297031"/>
                    <a:pt x="189713" y="303397"/>
                    <a:pt x="185457" y="308301"/>
                  </a:cubicBezTo>
                  <a:close/>
                  <a:moveTo>
                    <a:pt x="58873" y="52912"/>
                  </a:moveTo>
                  <a:lnTo>
                    <a:pt x="139561" y="191710"/>
                  </a:lnTo>
                  <a:lnTo>
                    <a:pt x="121054" y="191710"/>
                  </a:lnTo>
                  <a:lnTo>
                    <a:pt x="210440" y="73454"/>
                  </a:lnTo>
                  <a:lnTo>
                    <a:pt x="215067" y="90850"/>
                  </a:lnTo>
                  <a:lnTo>
                    <a:pt x="59243" y="5161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1" name="Google Shape;851;g27bd8fd2756_0_1244"/>
            <p:cNvSpPr/>
            <p:nvPr/>
          </p:nvSpPr>
          <p:spPr>
            <a:xfrm>
              <a:off x="3430703" y="4591769"/>
              <a:ext cx="314326" cy="338085"/>
            </a:xfrm>
            <a:custGeom>
              <a:avLst/>
              <a:gdLst/>
              <a:ahLst/>
              <a:cxnLst/>
              <a:rect l="l" t="t" r="r" b="b"/>
              <a:pathLst>
                <a:path w="314326" h="338085" extrusionOk="0">
                  <a:moveTo>
                    <a:pt x="270285" y="277931"/>
                  </a:moveTo>
                  <a:cubicBezTo>
                    <a:pt x="261217" y="287351"/>
                    <a:pt x="251520" y="296141"/>
                    <a:pt x="241230" y="304210"/>
                  </a:cubicBezTo>
                  <a:cubicBezTo>
                    <a:pt x="231200" y="311909"/>
                    <a:pt x="220558" y="318793"/>
                    <a:pt x="209399" y="324752"/>
                  </a:cubicBezTo>
                  <a:cubicBezTo>
                    <a:pt x="199109" y="330082"/>
                    <a:pt x="188246" y="334172"/>
                    <a:pt x="177013" y="336967"/>
                  </a:cubicBezTo>
                  <a:cubicBezTo>
                    <a:pt x="171442" y="338373"/>
                    <a:pt x="165557" y="338040"/>
                    <a:pt x="160172" y="336041"/>
                  </a:cubicBezTo>
                  <a:cubicBezTo>
                    <a:pt x="155360" y="334283"/>
                    <a:pt x="151122" y="331192"/>
                    <a:pt x="147957" y="327158"/>
                  </a:cubicBezTo>
                  <a:cubicBezTo>
                    <a:pt x="144996" y="323345"/>
                    <a:pt x="143146" y="318811"/>
                    <a:pt x="142591" y="314018"/>
                  </a:cubicBezTo>
                  <a:cubicBezTo>
                    <a:pt x="142054" y="309410"/>
                    <a:pt x="143164" y="304747"/>
                    <a:pt x="145737" y="300879"/>
                  </a:cubicBezTo>
                  <a:cubicBezTo>
                    <a:pt x="149050" y="296400"/>
                    <a:pt x="153953" y="293347"/>
                    <a:pt x="159431" y="292366"/>
                  </a:cubicBezTo>
                  <a:cubicBezTo>
                    <a:pt x="173848" y="288239"/>
                    <a:pt x="187561" y="282002"/>
                    <a:pt x="200146" y="273860"/>
                  </a:cubicBezTo>
                  <a:cubicBezTo>
                    <a:pt x="213063" y="265439"/>
                    <a:pt x="224981" y="255556"/>
                    <a:pt x="235678" y="244434"/>
                  </a:cubicBezTo>
                  <a:cubicBezTo>
                    <a:pt x="248966" y="232461"/>
                    <a:pt x="258256" y="216693"/>
                    <a:pt x="262328" y="199279"/>
                  </a:cubicBezTo>
                  <a:cubicBezTo>
                    <a:pt x="264252" y="187286"/>
                    <a:pt x="260162" y="175109"/>
                    <a:pt x="251408" y="166707"/>
                  </a:cubicBezTo>
                  <a:cubicBezTo>
                    <a:pt x="244820" y="159822"/>
                    <a:pt x="235290" y="156565"/>
                    <a:pt x="225870" y="158009"/>
                  </a:cubicBezTo>
                  <a:cubicBezTo>
                    <a:pt x="212397" y="161581"/>
                    <a:pt x="199794" y="167873"/>
                    <a:pt x="188857" y="176515"/>
                  </a:cubicBezTo>
                  <a:lnTo>
                    <a:pt x="147773" y="204830"/>
                  </a:lnTo>
                  <a:cubicBezTo>
                    <a:pt x="128970" y="219339"/>
                    <a:pt x="106318" y="227963"/>
                    <a:pt x="82630" y="229629"/>
                  </a:cubicBezTo>
                  <a:cubicBezTo>
                    <a:pt x="61976" y="229481"/>
                    <a:pt x="42267" y="220931"/>
                    <a:pt x="28036" y="205941"/>
                  </a:cubicBezTo>
                  <a:cubicBezTo>
                    <a:pt x="18005" y="196651"/>
                    <a:pt x="10325" y="185102"/>
                    <a:pt x="5643" y="172259"/>
                  </a:cubicBezTo>
                  <a:cubicBezTo>
                    <a:pt x="1165" y="159693"/>
                    <a:pt x="-483" y="146295"/>
                    <a:pt x="831" y="133025"/>
                  </a:cubicBezTo>
                  <a:cubicBezTo>
                    <a:pt x="2312" y="118498"/>
                    <a:pt x="6512" y="104359"/>
                    <a:pt x="13230" y="91386"/>
                  </a:cubicBezTo>
                  <a:cubicBezTo>
                    <a:pt x="20892" y="76488"/>
                    <a:pt x="30738" y="62812"/>
                    <a:pt x="42471" y="50857"/>
                  </a:cubicBezTo>
                  <a:cubicBezTo>
                    <a:pt x="54185" y="38402"/>
                    <a:pt x="67584" y="27631"/>
                    <a:pt x="82260" y="18841"/>
                  </a:cubicBezTo>
                  <a:cubicBezTo>
                    <a:pt x="95788" y="10346"/>
                    <a:pt x="110593" y="4091"/>
                    <a:pt x="126120" y="334"/>
                  </a:cubicBezTo>
                  <a:cubicBezTo>
                    <a:pt x="131209" y="-813"/>
                    <a:pt x="136521" y="-295"/>
                    <a:pt x="141295" y="1815"/>
                  </a:cubicBezTo>
                  <a:cubicBezTo>
                    <a:pt x="145718" y="3665"/>
                    <a:pt x="149512" y="6737"/>
                    <a:pt x="152214" y="10698"/>
                  </a:cubicBezTo>
                  <a:cubicBezTo>
                    <a:pt x="154897" y="14343"/>
                    <a:pt x="156397" y="18748"/>
                    <a:pt x="156471" y="23282"/>
                  </a:cubicBezTo>
                  <a:cubicBezTo>
                    <a:pt x="156711" y="27927"/>
                    <a:pt x="155194" y="32480"/>
                    <a:pt x="152214" y="36052"/>
                  </a:cubicBezTo>
                  <a:cubicBezTo>
                    <a:pt x="148476" y="40604"/>
                    <a:pt x="143331" y="43787"/>
                    <a:pt x="137594" y="45120"/>
                  </a:cubicBezTo>
                  <a:cubicBezTo>
                    <a:pt x="126009" y="48414"/>
                    <a:pt x="114979" y="53410"/>
                    <a:pt x="104838" y="59925"/>
                  </a:cubicBezTo>
                  <a:cubicBezTo>
                    <a:pt x="94603" y="66735"/>
                    <a:pt x="85165" y="74675"/>
                    <a:pt x="76708" y="83613"/>
                  </a:cubicBezTo>
                  <a:cubicBezTo>
                    <a:pt x="68306" y="92052"/>
                    <a:pt x="61533" y="101953"/>
                    <a:pt x="56721" y="112853"/>
                  </a:cubicBezTo>
                  <a:cubicBezTo>
                    <a:pt x="52964" y="121459"/>
                    <a:pt x="51668" y="130952"/>
                    <a:pt x="53019" y="140243"/>
                  </a:cubicBezTo>
                  <a:cubicBezTo>
                    <a:pt x="54537" y="148978"/>
                    <a:pt x="58886" y="156991"/>
                    <a:pt x="65419" y="163006"/>
                  </a:cubicBezTo>
                  <a:cubicBezTo>
                    <a:pt x="72099" y="170057"/>
                    <a:pt x="81649" y="173666"/>
                    <a:pt x="91328" y="172815"/>
                  </a:cubicBezTo>
                  <a:cubicBezTo>
                    <a:pt x="104449" y="170612"/>
                    <a:pt x="116793" y="165134"/>
                    <a:pt x="127230" y="156899"/>
                  </a:cubicBezTo>
                  <a:lnTo>
                    <a:pt x="167945" y="128954"/>
                  </a:lnTo>
                  <a:cubicBezTo>
                    <a:pt x="187302" y="114186"/>
                    <a:pt x="210232" y="104784"/>
                    <a:pt x="234383" y="101749"/>
                  </a:cubicBezTo>
                  <a:cubicBezTo>
                    <a:pt x="254443" y="100787"/>
                    <a:pt x="273949" y="108541"/>
                    <a:pt x="287866" y="123032"/>
                  </a:cubicBezTo>
                  <a:cubicBezTo>
                    <a:pt x="297656" y="132174"/>
                    <a:pt x="305188" y="143445"/>
                    <a:pt x="309889" y="155974"/>
                  </a:cubicBezTo>
                  <a:cubicBezTo>
                    <a:pt x="314201" y="168317"/>
                    <a:pt x="315644" y="181475"/>
                    <a:pt x="314145" y="194467"/>
                  </a:cubicBezTo>
                  <a:cubicBezTo>
                    <a:pt x="312425" y="208902"/>
                    <a:pt x="308039" y="222911"/>
                    <a:pt x="301191" y="235736"/>
                  </a:cubicBezTo>
                  <a:cubicBezTo>
                    <a:pt x="293011" y="251244"/>
                    <a:pt x="282610" y="265457"/>
                    <a:pt x="270285" y="27793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2" name="Google Shape;852;g27bd8fd2756_0_1244"/>
            <p:cNvSpPr/>
            <p:nvPr/>
          </p:nvSpPr>
          <p:spPr>
            <a:xfrm>
              <a:off x="8087160" y="4273271"/>
              <a:ext cx="339625" cy="260949"/>
            </a:xfrm>
            <a:custGeom>
              <a:avLst/>
              <a:gdLst/>
              <a:ahLst/>
              <a:cxnLst/>
              <a:rect l="l" t="t" r="r" b="b"/>
              <a:pathLst>
                <a:path w="339625" h="260949" extrusionOk="0">
                  <a:moveTo>
                    <a:pt x="12071" y="253320"/>
                  </a:moveTo>
                  <a:cubicBezTo>
                    <a:pt x="5799" y="249027"/>
                    <a:pt x="1582" y="242327"/>
                    <a:pt x="412" y="234813"/>
                  </a:cubicBezTo>
                  <a:cubicBezTo>
                    <a:pt x="129" y="226930"/>
                    <a:pt x="2916" y="219231"/>
                    <a:pt x="8185" y="213346"/>
                  </a:cubicBezTo>
                  <a:lnTo>
                    <a:pt x="170116" y="11811"/>
                  </a:lnTo>
                  <a:cubicBezTo>
                    <a:pt x="174404" y="5463"/>
                    <a:pt x="181081" y="1114"/>
                    <a:pt x="188623" y="-219"/>
                  </a:cubicBezTo>
                  <a:cubicBezTo>
                    <a:pt x="196447" y="-644"/>
                    <a:pt x="204115" y="2095"/>
                    <a:pt x="209905" y="7369"/>
                  </a:cubicBezTo>
                  <a:lnTo>
                    <a:pt x="293369" y="74362"/>
                  </a:lnTo>
                  <a:cubicBezTo>
                    <a:pt x="317035" y="90963"/>
                    <a:pt x="333456" y="116002"/>
                    <a:pt x="339265" y="144317"/>
                  </a:cubicBezTo>
                  <a:cubicBezTo>
                    <a:pt x="342717" y="171225"/>
                    <a:pt x="334193" y="198282"/>
                    <a:pt x="315947" y="218343"/>
                  </a:cubicBezTo>
                  <a:cubicBezTo>
                    <a:pt x="300233" y="240291"/>
                    <a:pt x="275816" y="254394"/>
                    <a:pt x="248954" y="257021"/>
                  </a:cubicBezTo>
                  <a:cubicBezTo>
                    <a:pt x="220086" y="257743"/>
                    <a:pt x="192072" y="247194"/>
                    <a:pt x="170857" y="227596"/>
                  </a:cubicBezTo>
                  <a:lnTo>
                    <a:pt x="109045" y="176888"/>
                  </a:lnTo>
                  <a:lnTo>
                    <a:pt x="53526" y="248138"/>
                  </a:lnTo>
                  <a:cubicBezTo>
                    <a:pt x="49093" y="254375"/>
                    <a:pt x="42494" y="258724"/>
                    <a:pt x="35019" y="260352"/>
                  </a:cubicBezTo>
                  <a:cubicBezTo>
                    <a:pt x="26695" y="261666"/>
                    <a:pt x="18232" y="259076"/>
                    <a:pt x="12071" y="253320"/>
                  </a:cubicBezTo>
                  <a:close/>
                  <a:moveTo>
                    <a:pt x="137915" y="142281"/>
                  </a:moveTo>
                  <a:lnTo>
                    <a:pt x="193434" y="186327"/>
                  </a:lnTo>
                  <a:cubicBezTo>
                    <a:pt x="205371" y="197653"/>
                    <a:pt x="221033" y="204241"/>
                    <a:pt x="237480" y="204833"/>
                  </a:cubicBezTo>
                  <a:cubicBezTo>
                    <a:pt x="252403" y="203704"/>
                    <a:pt x="266015" y="195876"/>
                    <a:pt x="274493" y="183551"/>
                  </a:cubicBezTo>
                  <a:cubicBezTo>
                    <a:pt x="284614" y="172650"/>
                    <a:pt x="289302" y="157771"/>
                    <a:pt x="287262" y="143022"/>
                  </a:cubicBezTo>
                  <a:cubicBezTo>
                    <a:pt x="283046" y="127180"/>
                    <a:pt x="273340" y="113337"/>
                    <a:pt x="259873" y="103973"/>
                  </a:cubicBezTo>
                  <a:lnTo>
                    <a:pt x="204353" y="60113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3" name="Google Shape;853;g27bd8fd2756_0_1244"/>
            <p:cNvSpPr/>
            <p:nvPr/>
          </p:nvSpPr>
          <p:spPr>
            <a:xfrm>
              <a:off x="8370512" y="4534625"/>
              <a:ext cx="347798" cy="380710"/>
            </a:xfrm>
            <a:custGeom>
              <a:avLst/>
              <a:gdLst/>
              <a:ahLst/>
              <a:cxnLst/>
              <a:rect l="l" t="t" r="r" b="b"/>
              <a:pathLst>
                <a:path w="347798" h="380710" extrusionOk="0">
                  <a:moveTo>
                    <a:pt x="9646" y="232179"/>
                  </a:moveTo>
                  <a:cubicBezTo>
                    <a:pt x="3888" y="226886"/>
                    <a:pt x="546" y="219465"/>
                    <a:pt x="393" y="211637"/>
                  </a:cubicBezTo>
                  <a:cubicBezTo>
                    <a:pt x="1090" y="203808"/>
                    <a:pt x="4727" y="196536"/>
                    <a:pt x="10571" y="191280"/>
                  </a:cubicBezTo>
                  <a:lnTo>
                    <a:pt x="194525" y="9547"/>
                  </a:lnTo>
                  <a:cubicBezTo>
                    <a:pt x="199576" y="3791"/>
                    <a:pt x="206693" y="275"/>
                    <a:pt x="214327" y="-262"/>
                  </a:cubicBezTo>
                  <a:cubicBezTo>
                    <a:pt x="222142" y="294"/>
                    <a:pt x="229410" y="3958"/>
                    <a:pt x="234499" y="9917"/>
                  </a:cubicBezTo>
                  <a:lnTo>
                    <a:pt x="309820" y="85978"/>
                  </a:lnTo>
                  <a:cubicBezTo>
                    <a:pt x="331247" y="105114"/>
                    <a:pt x="344883" y="131467"/>
                    <a:pt x="348129" y="160004"/>
                  </a:cubicBezTo>
                  <a:cubicBezTo>
                    <a:pt x="349117" y="186098"/>
                    <a:pt x="338311" y="211248"/>
                    <a:pt x="318703" y="228478"/>
                  </a:cubicBezTo>
                  <a:cubicBezTo>
                    <a:pt x="306650" y="241044"/>
                    <a:pt x="291336" y="250019"/>
                    <a:pt x="274473" y="254387"/>
                  </a:cubicBezTo>
                  <a:cubicBezTo>
                    <a:pt x="258330" y="258199"/>
                    <a:pt x="241411" y="256959"/>
                    <a:pt x="225986" y="250870"/>
                  </a:cubicBezTo>
                  <a:cubicBezTo>
                    <a:pt x="207445" y="243339"/>
                    <a:pt x="190818" y="231772"/>
                    <a:pt x="177314" y="217004"/>
                  </a:cubicBezTo>
                  <a:lnTo>
                    <a:pt x="184902" y="215338"/>
                  </a:lnTo>
                  <a:lnTo>
                    <a:pt x="195080" y="225702"/>
                  </a:lnTo>
                  <a:cubicBezTo>
                    <a:pt x="203164" y="233530"/>
                    <a:pt x="208762" y="243579"/>
                    <a:pt x="211181" y="254572"/>
                  </a:cubicBezTo>
                  <a:cubicBezTo>
                    <a:pt x="213246" y="266971"/>
                    <a:pt x="212166" y="279704"/>
                    <a:pt x="208035" y="291585"/>
                  </a:cubicBezTo>
                  <a:lnTo>
                    <a:pt x="187493" y="358763"/>
                  </a:lnTo>
                  <a:cubicBezTo>
                    <a:pt x="185851" y="364981"/>
                    <a:pt x="182520" y="370607"/>
                    <a:pt x="177869" y="375049"/>
                  </a:cubicBezTo>
                  <a:cubicBezTo>
                    <a:pt x="173878" y="378787"/>
                    <a:pt x="168526" y="380730"/>
                    <a:pt x="163064" y="380415"/>
                  </a:cubicBezTo>
                  <a:cubicBezTo>
                    <a:pt x="156517" y="379602"/>
                    <a:pt x="150510" y="376363"/>
                    <a:pt x="146223" y="371347"/>
                  </a:cubicBezTo>
                  <a:cubicBezTo>
                    <a:pt x="141286" y="366610"/>
                    <a:pt x="137764" y="360577"/>
                    <a:pt x="136045" y="353951"/>
                  </a:cubicBezTo>
                  <a:cubicBezTo>
                    <a:pt x="135066" y="346993"/>
                    <a:pt x="135701" y="339905"/>
                    <a:pt x="137895" y="333224"/>
                  </a:cubicBezTo>
                  <a:lnTo>
                    <a:pt x="165285" y="243283"/>
                  </a:lnTo>
                  <a:cubicBezTo>
                    <a:pt x="168561" y="234437"/>
                    <a:pt x="168949" y="224795"/>
                    <a:pt x="166395" y="215708"/>
                  </a:cubicBezTo>
                  <a:cubicBezTo>
                    <a:pt x="162777" y="206918"/>
                    <a:pt x="157355" y="198960"/>
                    <a:pt x="150480" y="192390"/>
                  </a:cubicBezTo>
                  <a:lnTo>
                    <a:pt x="121795" y="161854"/>
                  </a:lnTo>
                  <a:lnTo>
                    <a:pt x="51100" y="231809"/>
                  </a:lnTo>
                  <a:cubicBezTo>
                    <a:pt x="45826" y="237602"/>
                    <a:pt x="38549" y="241173"/>
                    <a:pt x="30743" y="241802"/>
                  </a:cubicBezTo>
                  <a:cubicBezTo>
                    <a:pt x="22634" y="241876"/>
                    <a:pt x="14907" y="238360"/>
                    <a:pt x="9646" y="232179"/>
                  </a:cubicBezTo>
                  <a:close/>
                  <a:moveTo>
                    <a:pt x="151405" y="132059"/>
                  </a:moveTo>
                  <a:lnTo>
                    <a:pt x="200077" y="181471"/>
                  </a:lnTo>
                  <a:cubicBezTo>
                    <a:pt x="210809" y="194000"/>
                    <a:pt x="225499" y="202495"/>
                    <a:pt x="241717" y="205530"/>
                  </a:cubicBezTo>
                  <a:cubicBezTo>
                    <a:pt x="256170" y="206696"/>
                    <a:pt x="270317" y="200922"/>
                    <a:pt x="279840" y="189985"/>
                  </a:cubicBezTo>
                  <a:cubicBezTo>
                    <a:pt x="290452" y="180713"/>
                    <a:pt x="296189" y="167055"/>
                    <a:pt x="295385" y="152972"/>
                  </a:cubicBezTo>
                  <a:cubicBezTo>
                    <a:pt x="292443" y="136760"/>
                    <a:pt x="284093" y="122010"/>
                    <a:pt x="271697" y="111147"/>
                  </a:cubicBezTo>
                  <a:lnTo>
                    <a:pt x="223025" y="60809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4" name="Google Shape;854;g27bd8fd2756_0_1244"/>
            <p:cNvSpPr/>
            <p:nvPr/>
          </p:nvSpPr>
          <p:spPr>
            <a:xfrm>
              <a:off x="8674195" y="4878171"/>
              <a:ext cx="324197" cy="317428"/>
            </a:xfrm>
            <a:custGeom>
              <a:avLst/>
              <a:gdLst/>
              <a:ahLst/>
              <a:cxnLst/>
              <a:rect l="l" t="t" r="r" b="b"/>
              <a:pathLst>
                <a:path w="324197" h="317428" extrusionOk="0">
                  <a:moveTo>
                    <a:pt x="34083" y="256912"/>
                  </a:moveTo>
                  <a:cubicBezTo>
                    <a:pt x="16633" y="235333"/>
                    <a:pt x="5374" y="209443"/>
                    <a:pt x="1512" y="181960"/>
                  </a:cubicBezTo>
                  <a:cubicBezTo>
                    <a:pt x="-1867" y="155996"/>
                    <a:pt x="2445" y="129625"/>
                    <a:pt x="13911" y="106084"/>
                  </a:cubicBezTo>
                  <a:cubicBezTo>
                    <a:pt x="26855" y="79731"/>
                    <a:pt x="45887" y="56820"/>
                    <a:pt x="69431" y="39276"/>
                  </a:cubicBezTo>
                  <a:cubicBezTo>
                    <a:pt x="87065" y="25211"/>
                    <a:pt x="107052" y="14366"/>
                    <a:pt x="128466" y="7260"/>
                  </a:cubicBezTo>
                  <a:cubicBezTo>
                    <a:pt x="147685" y="783"/>
                    <a:pt x="168057" y="-1549"/>
                    <a:pt x="188242" y="412"/>
                  </a:cubicBezTo>
                  <a:cubicBezTo>
                    <a:pt x="207888" y="2411"/>
                    <a:pt x="226850" y="8722"/>
                    <a:pt x="243761" y="18919"/>
                  </a:cubicBezTo>
                  <a:cubicBezTo>
                    <a:pt x="261990" y="29763"/>
                    <a:pt x="277900" y="44106"/>
                    <a:pt x="290583" y="61113"/>
                  </a:cubicBezTo>
                  <a:cubicBezTo>
                    <a:pt x="307929" y="82433"/>
                    <a:pt x="319297" y="107990"/>
                    <a:pt x="323524" y="135139"/>
                  </a:cubicBezTo>
                  <a:cubicBezTo>
                    <a:pt x="326780" y="160956"/>
                    <a:pt x="322540" y="187161"/>
                    <a:pt x="311310" y="210646"/>
                  </a:cubicBezTo>
                  <a:cubicBezTo>
                    <a:pt x="298457" y="237017"/>
                    <a:pt x="279407" y="259873"/>
                    <a:pt x="255790" y="277269"/>
                  </a:cubicBezTo>
                  <a:cubicBezTo>
                    <a:pt x="237480" y="291500"/>
                    <a:pt x="216808" y="302401"/>
                    <a:pt x="194719" y="309470"/>
                  </a:cubicBezTo>
                  <a:cubicBezTo>
                    <a:pt x="175732" y="315836"/>
                    <a:pt x="155648" y="318297"/>
                    <a:pt x="135684" y="316688"/>
                  </a:cubicBezTo>
                  <a:cubicBezTo>
                    <a:pt x="116037" y="314689"/>
                    <a:pt x="97075" y="308378"/>
                    <a:pt x="80164" y="298181"/>
                  </a:cubicBezTo>
                  <a:cubicBezTo>
                    <a:pt x="62250" y="287577"/>
                    <a:pt x="46594" y="273549"/>
                    <a:pt x="34083" y="256912"/>
                  </a:cubicBezTo>
                  <a:close/>
                  <a:moveTo>
                    <a:pt x="72762" y="227116"/>
                  </a:moveTo>
                  <a:cubicBezTo>
                    <a:pt x="83070" y="241403"/>
                    <a:pt x="97553" y="252137"/>
                    <a:pt x="114216" y="257837"/>
                  </a:cubicBezTo>
                  <a:cubicBezTo>
                    <a:pt x="130270" y="263130"/>
                    <a:pt x="147539" y="263519"/>
                    <a:pt x="163813" y="258947"/>
                  </a:cubicBezTo>
                  <a:cubicBezTo>
                    <a:pt x="183665" y="253248"/>
                    <a:pt x="202168" y="243624"/>
                    <a:pt x="218222" y="230632"/>
                  </a:cubicBezTo>
                  <a:cubicBezTo>
                    <a:pt x="242336" y="213995"/>
                    <a:pt x="259980" y="189548"/>
                    <a:pt x="268190" y="161418"/>
                  </a:cubicBezTo>
                  <a:cubicBezTo>
                    <a:pt x="273690" y="136083"/>
                    <a:pt x="266820" y="109637"/>
                    <a:pt x="249683" y="90169"/>
                  </a:cubicBezTo>
                  <a:cubicBezTo>
                    <a:pt x="239475" y="76252"/>
                    <a:pt x="225466" y="65592"/>
                    <a:pt x="209339" y="59448"/>
                  </a:cubicBezTo>
                  <a:cubicBezTo>
                    <a:pt x="193451" y="54025"/>
                    <a:pt x="176298" y="53508"/>
                    <a:pt x="160112" y="57968"/>
                  </a:cubicBezTo>
                  <a:cubicBezTo>
                    <a:pt x="139844" y="63556"/>
                    <a:pt x="120945" y="73254"/>
                    <a:pt x="104593" y="86468"/>
                  </a:cubicBezTo>
                  <a:cubicBezTo>
                    <a:pt x="80222" y="103086"/>
                    <a:pt x="62317" y="127589"/>
                    <a:pt x="53885" y="155867"/>
                  </a:cubicBezTo>
                  <a:cubicBezTo>
                    <a:pt x="48422" y="181276"/>
                    <a:pt x="55438" y="207759"/>
                    <a:pt x="72762" y="227116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5" name="Google Shape;855;g27bd8fd2756_0_1244"/>
            <p:cNvSpPr/>
            <p:nvPr/>
          </p:nvSpPr>
          <p:spPr>
            <a:xfrm>
              <a:off x="8888095" y="5215998"/>
              <a:ext cx="348791" cy="338445"/>
            </a:xfrm>
            <a:custGeom>
              <a:avLst/>
              <a:gdLst/>
              <a:ahLst/>
              <a:cxnLst/>
              <a:rect l="l" t="t" r="r" b="b"/>
              <a:pathLst>
                <a:path w="348791" h="338445" extrusionOk="0">
                  <a:moveTo>
                    <a:pt x="5802" y="176323"/>
                  </a:moveTo>
                  <a:cubicBezTo>
                    <a:pt x="1099" y="169605"/>
                    <a:pt x="-640" y="161240"/>
                    <a:pt x="990" y="153190"/>
                  </a:cubicBezTo>
                  <a:cubicBezTo>
                    <a:pt x="3240" y="145177"/>
                    <a:pt x="8742" y="138459"/>
                    <a:pt x="16165" y="134684"/>
                  </a:cubicBezTo>
                  <a:lnTo>
                    <a:pt x="232876" y="5139"/>
                  </a:lnTo>
                  <a:cubicBezTo>
                    <a:pt x="239677" y="438"/>
                    <a:pt x="248090" y="-1283"/>
                    <a:pt x="256194" y="327"/>
                  </a:cubicBezTo>
                  <a:cubicBezTo>
                    <a:pt x="264161" y="2677"/>
                    <a:pt x="270837" y="8155"/>
                    <a:pt x="274700" y="15502"/>
                  </a:cubicBezTo>
                  <a:lnTo>
                    <a:pt x="319116" y="89528"/>
                  </a:lnTo>
                  <a:cubicBezTo>
                    <a:pt x="344170" y="126004"/>
                    <a:pt x="354119" y="170790"/>
                    <a:pt x="346876" y="214447"/>
                  </a:cubicBezTo>
                  <a:cubicBezTo>
                    <a:pt x="335856" y="256123"/>
                    <a:pt x="307674" y="291156"/>
                    <a:pt x="269334" y="310865"/>
                  </a:cubicBezTo>
                  <a:cubicBezTo>
                    <a:pt x="250048" y="322931"/>
                    <a:pt x="228727" y="331407"/>
                    <a:pt x="206412" y="335849"/>
                  </a:cubicBezTo>
                  <a:cubicBezTo>
                    <a:pt x="187004" y="339587"/>
                    <a:pt x="167000" y="338828"/>
                    <a:pt x="147931" y="333628"/>
                  </a:cubicBezTo>
                  <a:cubicBezTo>
                    <a:pt x="128395" y="327984"/>
                    <a:pt x="110331" y="318119"/>
                    <a:pt x="95003" y="304758"/>
                  </a:cubicBezTo>
                  <a:cubicBezTo>
                    <a:pt x="76983" y="288917"/>
                    <a:pt x="61778" y="270151"/>
                    <a:pt x="50032" y="249239"/>
                  </a:cubicBezTo>
                  <a:close/>
                  <a:moveTo>
                    <a:pt x="59841" y="175028"/>
                  </a:moveTo>
                  <a:lnTo>
                    <a:pt x="88711" y="222959"/>
                  </a:lnTo>
                  <a:cubicBezTo>
                    <a:pt x="96706" y="236895"/>
                    <a:pt x="106962" y="249405"/>
                    <a:pt x="119061" y="259972"/>
                  </a:cubicBezTo>
                  <a:cubicBezTo>
                    <a:pt x="129140" y="268744"/>
                    <a:pt x="141110" y="275092"/>
                    <a:pt x="154038" y="278479"/>
                  </a:cubicBezTo>
                  <a:cubicBezTo>
                    <a:pt x="167041" y="281718"/>
                    <a:pt x="180639" y="281718"/>
                    <a:pt x="193642" y="278479"/>
                  </a:cubicBezTo>
                  <a:cubicBezTo>
                    <a:pt x="209427" y="274630"/>
                    <a:pt x="224530" y="268393"/>
                    <a:pt x="238428" y="259972"/>
                  </a:cubicBezTo>
                  <a:cubicBezTo>
                    <a:pt x="265452" y="246407"/>
                    <a:pt x="285867" y="222534"/>
                    <a:pt x="295058" y="193719"/>
                  </a:cubicBezTo>
                  <a:cubicBezTo>
                    <a:pt x="300327" y="164479"/>
                    <a:pt x="293661" y="134351"/>
                    <a:pt x="276551" y="110070"/>
                  </a:cubicBezTo>
                  <a:lnTo>
                    <a:pt x="247681" y="62139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6" name="Google Shape;856;g27bd8fd2756_0_1244"/>
            <p:cNvSpPr/>
            <p:nvPr/>
          </p:nvSpPr>
          <p:spPr>
            <a:xfrm>
              <a:off x="9114791" y="5612486"/>
              <a:ext cx="354201" cy="324259"/>
            </a:xfrm>
            <a:custGeom>
              <a:avLst/>
              <a:gdLst/>
              <a:ahLst/>
              <a:cxnLst/>
              <a:rect l="l" t="t" r="r" b="b"/>
              <a:pathLst>
                <a:path w="354201" h="324259" extrusionOk="0">
                  <a:moveTo>
                    <a:pt x="15805" y="240277"/>
                  </a:moveTo>
                  <a:cubicBezTo>
                    <a:pt x="7811" y="222714"/>
                    <a:pt x="2747" y="203967"/>
                    <a:pt x="815" y="184757"/>
                  </a:cubicBezTo>
                  <a:cubicBezTo>
                    <a:pt x="-631" y="168416"/>
                    <a:pt x="1647" y="151964"/>
                    <a:pt x="7477" y="136641"/>
                  </a:cubicBezTo>
                  <a:cubicBezTo>
                    <a:pt x="13620" y="121373"/>
                    <a:pt x="23254" y="107734"/>
                    <a:pt x="35607" y="96852"/>
                  </a:cubicBezTo>
                  <a:cubicBezTo>
                    <a:pt x="50400" y="84082"/>
                    <a:pt x="67145" y="73774"/>
                    <a:pt x="85204" y="66316"/>
                  </a:cubicBezTo>
                  <a:lnTo>
                    <a:pt x="231590" y="3209"/>
                  </a:lnTo>
                  <a:cubicBezTo>
                    <a:pt x="238645" y="-566"/>
                    <a:pt x="246930" y="-1288"/>
                    <a:pt x="254538" y="1173"/>
                  </a:cubicBezTo>
                  <a:cubicBezTo>
                    <a:pt x="268279" y="8835"/>
                    <a:pt x="275121" y="24806"/>
                    <a:pt x="271194" y="40037"/>
                  </a:cubicBezTo>
                  <a:cubicBezTo>
                    <a:pt x="267883" y="47291"/>
                    <a:pt x="261721" y="52844"/>
                    <a:pt x="254168" y="55398"/>
                  </a:cubicBezTo>
                  <a:lnTo>
                    <a:pt x="108152" y="118319"/>
                  </a:lnTo>
                  <a:cubicBezTo>
                    <a:pt x="86545" y="125722"/>
                    <a:pt x="68512" y="140990"/>
                    <a:pt x="57630" y="161069"/>
                  </a:cubicBezTo>
                  <a:cubicBezTo>
                    <a:pt x="49888" y="180538"/>
                    <a:pt x="50968" y="202413"/>
                    <a:pt x="60591" y="221030"/>
                  </a:cubicBezTo>
                  <a:cubicBezTo>
                    <a:pt x="67480" y="240739"/>
                    <a:pt x="82613" y="256489"/>
                    <a:pt x="102045" y="264150"/>
                  </a:cubicBezTo>
                  <a:cubicBezTo>
                    <a:pt x="124132" y="269795"/>
                    <a:pt x="147526" y="267093"/>
                    <a:pt x="167743" y="256563"/>
                  </a:cubicBezTo>
                  <a:lnTo>
                    <a:pt x="313759" y="193641"/>
                  </a:lnTo>
                  <a:cubicBezTo>
                    <a:pt x="320808" y="189828"/>
                    <a:pt x="329138" y="189143"/>
                    <a:pt x="336707" y="191790"/>
                  </a:cubicBezTo>
                  <a:cubicBezTo>
                    <a:pt x="343686" y="195028"/>
                    <a:pt x="349036" y="200969"/>
                    <a:pt x="351512" y="208260"/>
                  </a:cubicBezTo>
                  <a:cubicBezTo>
                    <a:pt x="354934" y="215034"/>
                    <a:pt x="355532" y="222881"/>
                    <a:pt x="353178" y="230098"/>
                  </a:cubicBezTo>
                  <a:cubicBezTo>
                    <a:pt x="349867" y="237353"/>
                    <a:pt x="343704" y="242905"/>
                    <a:pt x="336152" y="245459"/>
                  </a:cubicBezTo>
                  <a:lnTo>
                    <a:pt x="189766" y="308566"/>
                  </a:lnTo>
                  <a:cubicBezTo>
                    <a:pt x="166639" y="319429"/>
                    <a:pt x="141279" y="324685"/>
                    <a:pt x="115740" y="323926"/>
                  </a:cubicBezTo>
                  <a:cubicBezTo>
                    <a:pt x="94258" y="322889"/>
                    <a:pt x="73710" y="314839"/>
                    <a:pt x="57260" y="300978"/>
                  </a:cubicBezTo>
                  <a:cubicBezTo>
                    <a:pt x="38879" y="284266"/>
                    <a:pt x="24679" y="263484"/>
                    <a:pt x="15805" y="240277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7" name="Google Shape;857;g27bd8fd2756_0_1244"/>
            <p:cNvSpPr/>
            <p:nvPr/>
          </p:nvSpPr>
          <p:spPr>
            <a:xfrm>
              <a:off x="9259678" y="5992229"/>
              <a:ext cx="339760" cy="269871"/>
            </a:xfrm>
            <a:custGeom>
              <a:avLst/>
              <a:gdLst/>
              <a:ahLst/>
              <a:cxnLst/>
              <a:rect l="l" t="t" r="r" b="b"/>
              <a:pathLst>
                <a:path w="339760" h="269871" extrusionOk="0">
                  <a:moveTo>
                    <a:pt x="2128" y="218447"/>
                  </a:moveTo>
                  <a:cubicBezTo>
                    <a:pt x="-623" y="211119"/>
                    <a:pt x="-84" y="202957"/>
                    <a:pt x="3609" y="196054"/>
                  </a:cubicBezTo>
                  <a:cubicBezTo>
                    <a:pt x="7782" y="189355"/>
                    <a:pt x="14432" y="184562"/>
                    <a:pt x="22115" y="182730"/>
                  </a:cubicBezTo>
                  <a:lnTo>
                    <a:pt x="251780" y="113886"/>
                  </a:lnTo>
                  <a:lnTo>
                    <a:pt x="226982" y="30977"/>
                  </a:lnTo>
                  <a:cubicBezTo>
                    <a:pt x="224785" y="24944"/>
                    <a:pt x="225120" y="18263"/>
                    <a:pt x="227907" y="12470"/>
                  </a:cubicBezTo>
                  <a:cubicBezTo>
                    <a:pt x="231201" y="6863"/>
                    <a:pt x="236597" y="2792"/>
                    <a:pt x="242897" y="1182"/>
                  </a:cubicBezTo>
                  <a:cubicBezTo>
                    <a:pt x="248947" y="-1076"/>
                    <a:pt x="255665" y="-669"/>
                    <a:pt x="261404" y="2292"/>
                  </a:cubicBezTo>
                  <a:cubicBezTo>
                    <a:pt x="266893" y="5882"/>
                    <a:pt x="270799" y="11453"/>
                    <a:pt x="272322" y="17837"/>
                  </a:cubicBezTo>
                  <a:lnTo>
                    <a:pt x="338390" y="238249"/>
                  </a:lnTo>
                  <a:cubicBezTo>
                    <a:pt x="340741" y="244189"/>
                    <a:pt x="340741" y="250815"/>
                    <a:pt x="338390" y="256756"/>
                  </a:cubicBezTo>
                  <a:cubicBezTo>
                    <a:pt x="335268" y="262511"/>
                    <a:pt x="329798" y="266638"/>
                    <a:pt x="323400" y="268044"/>
                  </a:cubicBezTo>
                  <a:cubicBezTo>
                    <a:pt x="311995" y="272560"/>
                    <a:pt x="299092" y="266971"/>
                    <a:pt x="294580" y="255571"/>
                  </a:cubicBezTo>
                  <a:cubicBezTo>
                    <a:pt x="294069" y="254276"/>
                    <a:pt x="293681" y="252943"/>
                    <a:pt x="293420" y="251574"/>
                  </a:cubicBezTo>
                  <a:lnTo>
                    <a:pt x="268991" y="168295"/>
                  </a:lnTo>
                  <a:lnTo>
                    <a:pt x="38401" y="237323"/>
                  </a:lnTo>
                  <a:cubicBezTo>
                    <a:pt x="31159" y="240248"/>
                    <a:pt x="23065" y="240248"/>
                    <a:pt x="15823" y="237323"/>
                  </a:cubicBezTo>
                  <a:cubicBezTo>
                    <a:pt x="8638" y="233419"/>
                    <a:pt x="3603" y="226479"/>
                    <a:pt x="2128" y="218447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8" name="Google Shape;858;g27bd8fd2756_0_1244"/>
            <p:cNvSpPr/>
            <p:nvPr/>
          </p:nvSpPr>
          <p:spPr>
            <a:xfrm>
              <a:off x="9344187" y="6393630"/>
              <a:ext cx="323417" cy="303417"/>
            </a:xfrm>
            <a:custGeom>
              <a:avLst/>
              <a:gdLst/>
              <a:ahLst/>
              <a:cxnLst/>
              <a:rect l="l" t="t" r="r" b="b"/>
              <a:pathLst>
                <a:path w="323417" h="303417" extrusionOk="0">
                  <a:moveTo>
                    <a:pt x="3488" y="179958"/>
                  </a:moveTo>
                  <a:cubicBezTo>
                    <a:pt x="-2088" y="152735"/>
                    <a:pt x="-104" y="124512"/>
                    <a:pt x="9225" y="98344"/>
                  </a:cubicBezTo>
                  <a:cubicBezTo>
                    <a:pt x="18214" y="73823"/>
                    <a:pt x="34087" y="52430"/>
                    <a:pt x="54936" y="36718"/>
                  </a:cubicBezTo>
                  <a:cubicBezTo>
                    <a:pt x="78719" y="19303"/>
                    <a:pt x="106319" y="7811"/>
                    <a:pt x="135439" y="3221"/>
                  </a:cubicBezTo>
                  <a:cubicBezTo>
                    <a:pt x="157601" y="-1017"/>
                    <a:pt x="180328" y="-1387"/>
                    <a:pt x="202617" y="2111"/>
                  </a:cubicBezTo>
                  <a:cubicBezTo>
                    <a:pt x="222377" y="5146"/>
                    <a:pt x="241285" y="12271"/>
                    <a:pt x="258137" y="23023"/>
                  </a:cubicBezTo>
                  <a:cubicBezTo>
                    <a:pt x="274411" y="33627"/>
                    <a:pt x="288178" y="47636"/>
                    <a:pt x="298481" y="64107"/>
                  </a:cubicBezTo>
                  <a:cubicBezTo>
                    <a:pt x="309650" y="82095"/>
                    <a:pt x="317195" y="102083"/>
                    <a:pt x="320689" y="122958"/>
                  </a:cubicBezTo>
                  <a:cubicBezTo>
                    <a:pt x="326265" y="150218"/>
                    <a:pt x="324346" y="178496"/>
                    <a:pt x="315137" y="204756"/>
                  </a:cubicBezTo>
                  <a:cubicBezTo>
                    <a:pt x="306300" y="229258"/>
                    <a:pt x="290471" y="250615"/>
                    <a:pt x="269611" y="266197"/>
                  </a:cubicBezTo>
                  <a:cubicBezTo>
                    <a:pt x="245974" y="283593"/>
                    <a:pt x="218483" y="295031"/>
                    <a:pt x="189478" y="299509"/>
                  </a:cubicBezTo>
                  <a:cubicBezTo>
                    <a:pt x="167211" y="303895"/>
                    <a:pt x="144348" y="304321"/>
                    <a:pt x="121929" y="300805"/>
                  </a:cubicBezTo>
                  <a:cubicBezTo>
                    <a:pt x="102214" y="297714"/>
                    <a:pt x="83330" y="290663"/>
                    <a:pt x="66410" y="280077"/>
                  </a:cubicBezTo>
                  <a:cubicBezTo>
                    <a:pt x="50080" y="269492"/>
                    <a:pt x="36250" y="255464"/>
                    <a:pt x="25881" y="238993"/>
                  </a:cubicBezTo>
                  <a:cubicBezTo>
                    <a:pt x="14722" y="220931"/>
                    <a:pt x="7121" y="200888"/>
                    <a:pt x="3488" y="179958"/>
                  </a:cubicBezTo>
                  <a:close/>
                  <a:moveTo>
                    <a:pt x="51605" y="171444"/>
                  </a:moveTo>
                  <a:cubicBezTo>
                    <a:pt x="54063" y="188600"/>
                    <a:pt x="61680" y="204608"/>
                    <a:pt x="73442" y="217341"/>
                  </a:cubicBezTo>
                  <a:cubicBezTo>
                    <a:pt x="85229" y="229425"/>
                    <a:pt x="100386" y="237679"/>
                    <a:pt x="116933" y="241029"/>
                  </a:cubicBezTo>
                  <a:cubicBezTo>
                    <a:pt x="137188" y="245322"/>
                    <a:pt x="158119" y="245322"/>
                    <a:pt x="178374" y="241029"/>
                  </a:cubicBezTo>
                  <a:cubicBezTo>
                    <a:pt x="207631" y="237605"/>
                    <a:pt x="234817" y="224207"/>
                    <a:pt x="255361" y="203091"/>
                  </a:cubicBezTo>
                  <a:cubicBezTo>
                    <a:pt x="271980" y="183289"/>
                    <a:pt x="278290" y="156825"/>
                    <a:pt x="272387" y="131656"/>
                  </a:cubicBezTo>
                  <a:cubicBezTo>
                    <a:pt x="269835" y="114611"/>
                    <a:pt x="262303" y="98714"/>
                    <a:pt x="250734" y="85945"/>
                  </a:cubicBezTo>
                  <a:cubicBezTo>
                    <a:pt x="239168" y="73694"/>
                    <a:pt x="224115" y="65292"/>
                    <a:pt x="207614" y="61887"/>
                  </a:cubicBezTo>
                  <a:cubicBezTo>
                    <a:pt x="187294" y="57611"/>
                    <a:pt x="166308" y="57611"/>
                    <a:pt x="145988" y="61887"/>
                  </a:cubicBezTo>
                  <a:cubicBezTo>
                    <a:pt x="116711" y="65384"/>
                    <a:pt x="89526" y="78838"/>
                    <a:pt x="69001" y="100010"/>
                  </a:cubicBezTo>
                  <a:cubicBezTo>
                    <a:pt x="52171" y="119701"/>
                    <a:pt x="45712" y="146220"/>
                    <a:pt x="51605" y="171444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59" name="Google Shape;859;g27bd8fd2756_0_1244"/>
            <p:cNvSpPr/>
            <p:nvPr/>
          </p:nvSpPr>
          <p:spPr>
            <a:xfrm>
              <a:off x="1921926" y="4519503"/>
              <a:ext cx="785174" cy="861397"/>
            </a:xfrm>
            <a:custGeom>
              <a:avLst/>
              <a:gdLst/>
              <a:ahLst/>
              <a:cxnLst/>
              <a:rect l="l" t="t" r="r" b="b"/>
              <a:pathLst>
                <a:path w="785174" h="861397" extrusionOk="0">
                  <a:moveTo>
                    <a:pt x="109226" y="563205"/>
                  </a:moveTo>
                  <a:cubicBezTo>
                    <a:pt x="119108" y="568794"/>
                    <a:pt x="122588" y="581323"/>
                    <a:pt x="116999" y="591187"/>
                  </a:cubicBezTo>
                  <a:cubicBezTo>
                    <a:pt x="116943" y="591298"/>
                    <a:pt x="116869" y="591409"/>
                    <a:pt x="116814" y="591520"/>
                  </a:cubicBezTo>
                  <a:cubicBezTo>
                    <a:pt x="115167" y="594278"/>
                    <a:pt x="112946" y="596684"/>
                    <a:pt x="110336" y="598553"/>
                  </a:cubicBezTo>
                  <a:lnTo>
                    <a:pt x="32609" y="649816"/>
                  </a:lnTo>
                  <a:cubicBezTo>
                    <a:pt x="25799" y="653499"/>
                    <a:pt x="17582" y="653499"/>
                    <a:pt x="10771" y="649816"/>
                  </a:cubicBezTo>
                  <a:cubicBezTo>
                    <a:pt x="834" y="644023"/>
                    <a:pt x="-2553" y="631291"/>
                    <a:pt x="3184" y="621316"/>
                  </a:cubicBezTo>
                  <a:cubicBezTo>
                    <a:pt x="4831" y="618558"/>
                    <a:pt x="7052" y="616153"/>
                    <a:pt x="9661" y="614283"/>
                  </a:cubicBezTo>
                  <a:lnTo>
                    <a:pt x="87388" y="563021"/>
                  </a:lnTo>
                  <a:cubicBezTo>
                    <a:pt x="94199" y="559282"/>
                    <a:pt x="102471" y="559356"/>
                    <a:pt x="109226" y="563205"/>
                  </a:cubicBezTo>
                  <a:close/>
                  <a:moveTo>
                    <a:pt x="180106" y="315404"/>
                  </a:moveTo>
                  <a:cubicBezTo>
                    <a:pt x="243435" y="206050"/>
                    <a:pt x="383325" y="168556"/>
                    <a:pt x="492865" y="231570"/>
                  </a:cubicBezTo>
                  <a:cubicBezTo>
                    <a:pt x="539001" y="261495"/>
                    <a:pt x="574700" y="305022"/>
                    <a:pt x="595020" y="356119"/>
                  </a:cubicBezTo>
                  <a:cubicBezTo>
                    <a:pt x="610343" y="399997"/>
                    <a:pt x="634032" y="440471"/>
                    <a:pt x="664790" y="475300"/>
                  </a:cubicBezTo>
                  <a:lnTo>
                    <a:pt x="749549" y="524157"/>
                  </a:lnTo>
                  <a:cubicBezTo>
                    <a:pt x="752954" y="526415"/>
                    <a:pt x="755749" y="529468"/>
                    <a:pt x="757692" y="533040"/>
                  </a:cubicBezTo>
                  <a:lnTo>
                    <a:pt x="783416" y="584488"/>
                  </a:lnTo>
                  <a:cubicBezTo>
                    <a:pt x="786284" y="590780"/>
                    <a:pt x="786284" y="597997"/>
                    <a:pt x="783416" y="604290"/>
                  </a:cubicBezTo>
                  <a:lnTo>
                    <a:pt x="783416" y="604290"/>
                  </a:lnTo>
                  <a:lnTo>
                    <a:pt x="732153" y="693121"/>
                  </a:lnTo>
                  <a:cubicBezTo>
                    <a:pt x="728415" y="698876"/>
                    <a:pt x="722307" y="702670"/>
                    <a:pt x="715497" y="703484"/>
                  </a:cubicBezTo>
                  <a:lnTo>
                    <a:pt x="657942" y="707001"/>
                  </a:lnTo>
                  <a:cubicBezTo>
                    <a:pt x="653889" y="707167"/>
                    <a:pt x="649874" y="706279"/>
                    <a:pt x="646283" y="704409"/>
                  </a:cubicBezTo>
                  <a:lnTo>
                    <a:pt x="561523" y="655553"/>
                  </a:lnTo>
                  <a:cubicBezTo>
                    <a:pt x="516016" y="646133"/>
                    <a:pt x="469102" y="645818"/>
                    <a:pt x="423466" y="654627"/>
                  </a:cubicBezTo>
                  <a:cubicBezTo>
                    <a:pt x="369167" y="662603"/>
                    <a:pt x="313740" y="653480"/>
                    <a:pt x="264865" y="628533"/>
                  </a:cubicBezTo>
                  <a:lnTo>
                    <a:pt x="264865" y="628533"/>
                  </a:lnTo>
                  <a:cubicBezTo>
                    <a:pt x="155418" y="566259"/>
                    <a:pt x="117202" y="427035"/>
                    <a:pt x="179476" y="317606"/>
                  </a:cubicBezTo>
                  <a:cubicBezTo>
                    <a:pt x="179680" y="317236"/>
                    <a:pt x="179902" y="316884"/>
                    <a:pt x="180106" y="316515"/>
                  </a:cubicBezTo>
                  <a:close/>
                  <a:moveTo>
                    <a:pt x="240252" y="710887"/>
                  </a:moveTo>
                  <a:lnTo>
                    <a:pt x="198612" y="783062"/>
                  </a:lnTo>
                  <a:cubicBezTo>
                    <a:pt x="192893" y="792981"/>
                    <a:pt x="180217" y="796368"/>
                    <a:pt x="170297" y="790650"/>
                  </a:cubicBezTo>
                  <a:cubicBezTo>
                    <a:pt x="170297" y="790650"/>
                    <a:pt x="170297" y="790650"/>
                    <a:pt x="170297" y="790650"/>
                  </a:cubicBezTo>
                  <a:cubicBezTo>
                    <a:pt x="160285" y="784913"/>
                    <a:pt x="156806" y="772162"/>
                    <a:pt x="162524" y="762149"/>
                  </a:cubicBezTo>
                  <a:lnTo>
                    <a:pt x="204164" y="690160"/>
                  </a:lnTo>
                  <a:cubicBezTo>
                    <a:pt x="209901" y="680147"/>
                    <a:pt x="222652" y="676668"/>
                    <a:pt x="232664" y="682387"/>
                  </a:cubicBezTo>
                  <a:cubicBezTo>
                    <a:pt x="242861" y="687809"/>
                    <a:pt x="246729" y="700486"/>
                    <a:pt x="241288" y="710683"/>
                  </a:cubicBezTo>
                  <a:cubicBezTo>
                    <a:pt x="241251" y="710739"/>
                    <a:pt x="241214" y="710813"/>
                    <a:pt x="241177" y="710887"/>
                  </a:cubicBezTo>
                  <a:close/>
                  <a:moveTo>
                    <a:pt x="554861" y="369443"/>
                  </a:moveTo>
                  <a:cubicBezTo>
                    <a:pt x="538242" y="327748"/>
                    <a:pt x="509076" y="292252"/>
                    <a:pt x="471397" y="267842"/>
                  </a:cubicBezTo>
                  <a:cubicBezTo>
                    <a:pt x="381807" y="216154"/>
                    <a:pt x="267271" y="246782"/>
                    <a:pt x="215453" y="336317"/>
                  </a:cubicBezTo>
                  <a:cubicBezTo>
                    <a:pt x="163265" y="424204"/>
                    <a:pt x="192190" y="537741"/>
                    <a:pt x="280077" y="589928"/>
                  </a:cubicBezTo>
                  <a:cubicBezTo>
                    <a:pt x="281410" y="590724"/>
                    <a:pt x="282761" y="591502"/>
                    <a:pt x="284112" y="592260"/>
                  </a:cubicBezTo>
                  <a:lnTo>
                    <a:pt x="284112" y="592260"/>
                  </a:lnTo>
                  <a:cubicBezTo>
                    <a:pt x="324012" y="612692"/>
                    <a:pt x="369297" y="620205"/>
                    <a:pt x="413657" y="613728"/>
                  </a:cubicBezTo>
                  <a:cubicBezTo>
                    <a:pt x="454778" y="606529"/>
                    <a:pt x="496696" y="605159"/>
                    <a:pt x="538205" y="609657"/>
                  </a:cubicBezTo>
                  <a:lnTo>
                    <a:pt x="613527" y="480111"/>
                  </a:lnTo>
                  <a:cubicBezTo>
                    <a:pt x="588802" y="446430"/>
                    <a:pt x="569000" y="409417"/>
                    <a:pt x="554676" y="370183"/>
                  </a:cubicBezTo>
                  <a:close/>
                  <a:moveTo>
                    <a:pt x="279855" y="349456"/>
                  </a:moveTo>
                  <a:cubicBezTo>
                    <a:pt x="289794" y="355138"/>
                    <a:pt x="293254" y="367796"/>
                    <a:pt x="287572" y="377734"/>
                  </a:cubicBezTo>
                  <a:cubicBezTo>
                    <a:pt x="287536" y="377808"/>
                    <a:pt x="287480" y="377882"/>
                    <a:pt x="287443" y="377956"/>
                  </a:cubicBezTo>
                  <a:cubicBezTo>
                    <a:pt x="259036" y="427942"/>
                    <a:pt x="276413" y="491493"/>
                    <a:pt x="326307" y="520085"/>
                  </a:cubicBezTo>
                  <a:cubicBezTo>
                    <a:pt x="336318" y="525822"/>
                    <a:pt x="339798" y="538573"/>
                    <a:pt x="334079" y="548586"/>
                  </a:cubicBezTo>
                  <a:cubicBezTo>
                    <a:pt x="328287" y="558523"/>
                    <a:pt x="315555" y="561910"/>
                    <a:pt x="305580" y="556173"/>
                  </a:cubicBezTo>
                  <a:cubicBezTo>
                    <a:pt x="236014" y="515885"/>
                    <a:pt x="212178" y="426905"/>
                    <a:pt x="252281" y="357229"/>
                  </a:cubicBezTo>
                  <a:cubicBezTo>
                    <a:pt x="257925" y="347272"/>
                    <a:pt x="270583" y="343774"/>
                    <a:pt x="280540" y="349419"/>
                  </a:cubicBezTo>
                  <a:cubicBezTo>
                    <a:pt x="280558" y="349437"/>
                    <a:pt x="280577" y="349437"/>
                    <a:pt x="280596" y="349456"/>
                  </a:cubicBezTo>
                  <a:close/>
                  <a:moveTo>
                    <a:pt x="358322" y="130340"/>
                  </a:moveTo>
                  <a:cubicBezTo>
                    <a:pt x="352049" y="126231"/>
                    <a:pt x="348181" y="119328"/>
                    <a:pt x="347959" y="111833"/>
                  </a:cubicBezTo>
                  <a:lnTo>
                    <a:pt x="353511" y="19301"/>
                  </a:lnTo>
                  <a:cubicBezTo>
                    <a:pt x="353862" y="16081"/>
                    <a:pt x="354807" y="12935"/>
                    <a:pt x="356287" y="10048"/>
                  </a:cubicBezTo>
                  <a:cubicBezTo>
                    <a:pt x="362153" y="202"/>
                    <a:pt x="374812" y="-3166"/>
                    <a:pt x="384787" y="2460"/>
                  </a:cubicBezTo>
                  <a:cubicBezTo>
                    <a:pt x="391061" y="6569"/>
                    <a:pt x="394929" y="13471"/>
                    <a:pt x="395151" y="20967"/>
                  </a:cubicBezTo>
                  <a:lnTo>
                    <a:pt x="389598" y="113499"/>
                  </a:lnTo>
                  <a:cubicBezTo>
                    <a:pt x="389210" y="116663"/>
                    <a:pt x="388266" y="119736"/>
                    <a:pt x="386823" y="122567"/>
                  </a:cubicBezTo>
                  <a:cubicBezTo>
                    <a:pt x="381123" y="132135"/>
                    <a:pt x="368909" y="135558"/>
                    <a:pt x="359063" y="130340"/>
                  </a:cubicBezTo>
                  <a:close/>
                  <a:moveTo>
                    <a:pt x="368501" y="737351"/>
                  </a:moveTo>
                  <a:cubicBezTo>
                    <a:pt x="374238" y="727339"/>
                    <a:pt x="386989" y="723860"/>
                    <a:pt x="397001" y="729579"/>
                  </a:cubicBezTo>
                  <a:cubicBezTo>
                    <a:pt x="403497" y="733909"/>
                    <a:pt x="407383" y="741200"/>
                    <a:pt x="407365" y="749010"/>
                  </a:cubicBezTo>
                  <a:lnTo>
                    <a:pt x="401813" y="841542"/>
                  </a:lnTo>
                  <a:cubicBezTo>
                    <a:pt x="401479" y="844707"/>
                    <a:pt x="400536" y="847798"/>
                    <a:pt x="399037" y="850610"/>
                  </a:cubicBezTo>
                  <a:cubicBezTo>
                    <a:pt x="393300" y="860623"/>
                    <a:pt x="380549" y="864102"/>
                    <a:pt x="370537" y="858383"/>
                  </a:cubicBezTo>
                  <a:cubicBezTo>
                    <a:pt x="364041" y="854053"/>
                    <a:pt x="360155" y="846761"/>
                    <a:pt x="360173" y="838952"/>
                  </a:cubicBezTo>
                  <a:lnTo>
                    <a:pt x="365725" y="746419"/>
                  </a:lnTo>
                  <a:cubicBezTo>
                    <a:pt x="366077" y="743254"/>
                    <a:pt x="367020" y="740183"/>
                    <a:pt x="368501" y="737351"/>
                  </a:cubicBezTo>
                  <a:close/>
                  <a:moveTo>
                    <a:pt x="585952" y="69453"/>
                  </a:moveTo>
                  <a:cubicBezTo>
                    <a:pt x="595779" y="75246"/>
                    <a:pt x="599147" y="87849"/>
                    <a:pt x="593540" y="97768"/>
                  </a:cubicBezTo>
                  <a:lnTo>
                    <a:pt x="551900" y="169943"/>
                  </a:lnTo>
                  <a:cubicBezTo>
                    <a:pt x="546107" y="179882"/>
                    <a:pt x="533375" y="183268"/>
                    <a:pt x="523400" y="177531"/>
                  </a:cubicBezTo>
                  <a:cubicBezTo>
                    <a:pt x="513518" y="171942"/>
                    <a:pt x="510039" y="159413"/>
                    <a:pt x="515627" y="149531"/>
                  </a:cubicBezTo>
                  <a:cubicBezTo>
                    <a:pt x="515683" y="149438"/>
                    <a:pt x="515757" y="149327"/>
                    <a:pt x="515812" y="149216"/>
                  </a:cubicBezTo>
                  <a:lnTo>
                    <a:pt x="557452" y="77041"/>
                  </a:lnTo>
                  <a:cubicBezTo>
                    <a:pt x="563096" y="66955"/>
                    <a:pt x="575829" y="63365"/>
                    <a:pt x="585915" y="68991"/>
                  </a:cubicBezTo>
                  <a:cubicBezTo>
                    <a:pt x="586174" y="69139"/>
                    <a:pt x="586433" y="69287"/>
                    <a:pt x="586693" y="69453"/>
                  </a:cubicBezTo>
                  <a:close/>
                  <a:moveTo>
                    <a:pt x="643322" y="511202"/>
                  </a:moveTo>
                  <a:lnTo>
                    <a:pt x="580770" y="619465"/>
                  </a:lnTo>
                  <a:lnTo>
                    <a:pt x="616858" y="640377"/>
                  </a:lnTo>
                  <a:lnTo>
                    <a:pt x="679409" y="532114"/>
                  </a:lnTo>
                  <a:close/>
                  <a:moveTo>
                    <a:pt x="745292" y="209547"/>
                  </a:moveTo>
                  <a:cubicBezTo>
                    <a:pt x="755305" y="215284"/>
                    <a:pt x="758784" y="228035"/>
                    <a:pt x="753065" y="238047"/>
                  </a:cubicBezTo>
                  <a:cubicBezTo>
                    <a:pt x="751233" y="240731"/>
                    <a:pt x="748994" y="243118"/>
                    <a:pt x="746403" y="245080"/>
                  </a:cubicBezTo>
                  <a:lnTo>
                    <a:pt x="668676" y="296343"/>
                  </a:lnTo>
                  <a:cubicBezTo>
                    <a:pt x="661884" y="300136"/>
                    <a:pt x="653630" y="300136"/>
                    <a:pt x="646838" y="296343"/>
                  </a:cubicBezTo>
                  <a:cubicBezTo>
                    <a:pt x="636919" y="290624"/>
                    <a:pt x="633532" y="277947"/>
                    <a:pt x="639251" y="268028"/>
                  </a:cubicBezTo>
                  <a:cubicBezTo>
                    <a:pt x="639251" y="268028"/>
                    <a:pt x="639251" y="268028"/>
                    <a:pt x="639251" y="268028"/>
                  </a:cubicBezTo>
                  <a:cubicBezTo>
                    <a:pt x="640898" y="265270"/>
                    <a:pt x="643118" y="262865"/>
                    <a:pt x="645728" y="260995"/>
                  </a:cubicBezTo>
                  <a:lnTo>
                    <a:pt x="723455" y="209733"/>
                  </a:lnTo>
                  <a:cubicBezTo>
                    <a:pt x="730432" y="205716"/>
                    <a:pt x="739000" y="205642"/>
                    <a:pt x="746033" y="209547"/>
                  </a:cubicBezTo>
                  <a:close/>
                  <a:moveTo>
                    <a:pt x="715312" y="553027"/>
                  </a:moveTo>
                  <a:lnTo>
                    <a:pt x="652945" y="661104"/>
                  </a:lnTo>
                  <a:lnTo>
                    <a:pt x="660163" y="665176"/>
                  </a:lnTo>
                  <a:lnTo>
                    <a:pt x="700137" y="662585"/>
                  </a:lnTo>
                  <a:lnTo>
                    <a:pt x="740296" y="593001"/>
                  </a:lnTo>
                  <a:lnTo>
                    <a:pt x="721789" y="5570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60" name="Google Shape;860;g27bd8fd2756_0_1244"/>
            <p:cNvSpPr/>
            <p:nvPr/>
          </p:nvSpPr>
          <p:spPr>
            <a:xfrm>
              <a:off x="5717779" y="11061477"/>
              <a:ext cx="749529" cy="666786"/>
            </a:xfrm>
            <a:custGeom>
              <a:avLst/>
              <a:gdLst/>
              <a:ahLst/>
              <a:cxnLst/>
              <a:rect l="l" t="t" r="r" b="b"/>
              <a:pathLst>
                <a:path w="749529" h="666786" extrusionOk="0">
                  <a:moveTo>
                    <a:pt x="538023" y="208861"/>
                  </a:moveTo>
                  <a:cubicBezTo>
                    <a:pt x="540392" y="215394"/>
                    <a:pt x="541632" y="222279"/>
                    <a:pt x="541725" y="229219"/>
                  </a:cubicBezTo>
                  <a:cubicBezTo>
                    <a:pt x="541725" y="263696"/>
                    <a:pt x="513835" y="291659"/>
                    <a:pt x="479358" y="291769"/>
                  </a:cubicBezTo>
                  <a:cubicBezTo>
                    <a:pt x="444807" y="291769"/>
                    <a:pt x="416806" y="263769"/>
                    <a:pt x="416806" y="229219"/>
                  </a:cubicBezTo>
                  <a:cubicBezTo>
                    <a:pt x="416899" y="222279"/>
                    <a:pt x="418139" y="215394"/>
                    <a:pt x="420508" y="208861"/>
                  </a:cubicBezTo>
                  <a:lnTo>
                    <a:pt x="303917" y="116329"/>
                  </a:lnTo>
                  <a:cubicBezTo>
                    <a:pt x="294108" y="122529"/>
                    <a:pt x="282764" y="125860"/>
                    <a:pt x="271160" y="125952"/>
                  </a:cubicBezTo>
                  <a:cubicBezTo>
                    <a:pt x="261852" y="125897"/>
                    <a:pt x="252691" y="123732"/>
                    <a:pt x="244326" y="119660"/>
                  </a:cubicBezTo>
                  <a:lnTo>
                    <a:pt x="119223" y="244763"/>
                  </a:lnTo>
                  <a:cubicBezTo>
                    <a:pt x="123238" y="253147"/>
                    <a:pt x="125330" y="262308"/>
                    <a:pt x="125330" y="271598"/>
                  </a:cubicBezTo>
                  <a:cubicBezTo>
                    <a:pt x="125330" y="306075"/>
                    <a:pt x="97440" y="334057"/>
                    <a:pt x="62963" y="334150"/>
                  </a:cubicBezTo>
                  <a:cubicBezTo>
                    <a:pt x="28411" y="334150"/>
                    <a:pt x="411" y="306150"/>
                    <a:pt x="393" y="271616"/>
                  </a:cubicBezTo>
                  <a:cubicBezTo>
                    <a:pt x="393" y="271172"/>
                    <a:pt x="411" y="270746"/>
                    <a:pt x="411" y="270302"/>
                  </a:cubicBezTo>
                  <a:cubicBezTo>
                    <a:pt x="411" y="235862"/>
                    <a:pt x="28337" y="207936"/>
                    <a:pt x="62778" y="207936"/>
                  </a:cubicBezTo>
                  <a:cubicBezTo>
                    <a:pt x="62833" y="207936"/>
                    <a:pt x="62907" y="207936"/>
                    <a:pt x="62963" y="207936"/>
                  </a:cubicBezTo>
                  <a:cubicBezTo>
                    <a:pt x="72198" y="207936"/>
                    <a:pt x="81303" y="210027"/>
                    <a:pt x="89612" y="214043"/>
                  </a:cubicBezTo>
                  <a:lnTo>
                    <a:pt x="214901" y="88940"/>
                  </a:lnTo>
                  <a:cubicBezTo>
                    <a:pt x="210829" y="80574"/>
                    <a:pt x="208664" y="71414"/>
                    <a:pt x="208609" y="62105"/>
                  </a:cubicBezTo>
                  <a:cubicBezTo>
                    <a:pt x="208609" y="27664"/>
                    <a:pt x="236535" y="-262"/>
                    <a:pt x="270975" y="-262"/>
                  </a:cubicBezTo>
                  <a:cubicBezTo>
                    <a:pt x="271031" y="-262"/>
                    <a:pt x="271105" y="-262"/>
                    <a:pt x="271160" y="-262"/>
                  </a:cubicBezTo>
                  <a:cubicBezTo>
                    <a:pt x="305601" y="-262"/>
                    <a:pt x="333527" y="27664"/>
                    <a:pt x="333527" y="62105"/>
                  </a:cubicBezTo>
                  <a:cubicBezTo>
                    <a:pt x="333435" y="69045"/>
                    <a:pt x="332195" y="75929"/>
                    <a:pt x="329826" y="82462"/>
                  </a:cubicBezTo>
                  <a:lnTo>
                    <a:pt x="446416" y="174994"/>
                  </a:lnTo>
                  <a:cubicBezTo>
                    <a:pt x="456280" y="168776"/>
                    <a:pt x="467699" y="165427"/>
                    <a:pt x="479358" y="165371"/>
                  </a:cubicBezTo>
                  <a:cubicBezTo>
                    <a:pt x="490961" y="165464"/>
                    <a:pt x="502306" y="168795"/>
                    <a:pt x="512114" y="174994"/>
                  </a:cubicBezTo>
                  <a:lnTo>
                    <a:pt x="628705" y="82462"/>
                  </a:lnTo>
                  <a:cubicBezTo>
                    <a:pt x="626336" y="75929"/>
                    <a:pt x="625096" y="69045"/>
                    <a:pt x="625004" y="62105"/>
                  </a:cubicBezTo>
                  <a:cubicBezTo>
                    <a:pt x="625004" y="27664"/>
                    <a:pt x="652930" y="-262"/>
                    <a:pt x="687370" y="-262"/>
                  </a:cubicBezTo>
                  <a:cubicBezTo>
                    <a:pt x="687426" y="-262"/>
                    <a:pt x="687500" y="-262"/>
                    <a:pt x="687555" y="-262"/>
                  </a:cubicBezTo>
                  <a:cubicBezTo>
                    <a:pt x="721996" y="-262"/>
                    <a:pt x="749922" y="27664"/>
                    <a:pt x="749922" y="62105"/>
                  </a:cubicBezTo>
                  <a:cubicBezTo>
                    <a:pt x="749922" y="96582"/>
                    <a:pt x="722033" y="124564"/>
                    <a:pt x="687555" y="124657"/>
                  </a:cubicBezTo>
                  <a:cubicBezTo>
                    <a:pt x="675897" y="124601"/>
                    <a:pt x="664478" y="121251"/>
                    <a:pt x="654614" y="115033"/>
                  </a:cubicBezTo>
                  <a:close/>
                  <a:moveTo>
                    <a:pt x="125330" y="479056"/>
                  </a:moveTo>
                  <a:lnTo>
                    <a:pt x="125330" y="645614"/>
                  </a:lnTo>
                  <a:cubicBezTo>
                    <a:pt x="125330" y="657088"/>
                    <a:pt x="116076" y="666433"/>
                    <a:pt x="104602" y="666525"/>
                  </a:cubicBezTo>
                  <a:lnTo>
                    <a:pt x="21323" y="666525"/>
                  </a:lnTo>
                  <a:cubicBezTo>
                    <a:pt x="9812" y="666433"/>
                    <a:pt x="504" y="657124"/>
                    <a:pt x="411" y="645614"/>
                  </a:cubicBezTo>
                  <a:lnTo>
                    <a:pt x="411" y="479056"/>
                  </a:lnTo>
                  <a:cubicBezTo>
                    <a:pt x="504" y="467581"/>
                    <a:pt x="9849" y="458327"/>
                    <a:pt x="21323" y="458327"/>
                  </a:cubicBezTo>
                  <a:lnTo>
                    <a:pt x="104602" y="458327"/>
                  </a:lnTo>
                  <a:cubicBezTo>
                    <a:pt x="116058" y="458327"/>
                    <a:pt x="125330" y="467600"/>
                    <a:pt x="125330" y="479056"/>
                  </a:cubicBezTo>
                  <a:close/>
                  <a:moveTo>
                    <a:pt x="83690" y="270302"/>
                  </a:moveTo>
                  <a:cubicBezTo>
                    <a:pt x="83690" y="258847"/>
                    <a:pt x="74418" y="249575"/>
                    <a:pt x="62963" y="249575"/>
                  </a:cubicBezTo>
                  <a:cubicBezTo>
                    <a:pt x="51489" y="249575"/>
                    <a:pt x="42143" y="258829"/>
                    <a:pt x="42051" y="270302"/>
                  </a:cubicBezTo>
                  <a:cubicBezTo>
                    <a:pt x="42143" y="281814"/>
                    <a:pt x="51452" y="291122"/>
                    <a:pt x="62963" y="291215"/>
                  </a:cubicBezTo>
                  <a:cubicBezTo>
                    <a:pt x="74437" y="291122"/>
                    <a:pt x="83690" y="281776"/>
                    <a:pt x="83690" y="270302"/>
                  </a:cubicBezTo>
                  <a:close/>
                  <a:moveTo>
                    <a:pt x="83690" y="499412"/>
                  </a:moveTo>
                  <a:lnTo>
                    <a:pt x="42051" y="499412"/>
                  </a:lnTo>
                  <a:lnTo>
                    <a:pt x="42051" y="624331"/>
                  </a:lnTo>
                  <a:lnTo>
                    <a:pt x="83690" y="624331"/>
                  </a:lnTo>
                  <a:close/>
                  <a:moveTo>
                    <a:pt x="333527" y="270302"/>
                  </a:moveTo>
                  <a:lnTo>
                    <a:pt x="333527" y="645058"/>
                  </a:lnTo>
                  <a:cubicBezTo>
                    <a:pt x="333527" y="656532"/>
                    <a:pt x="324274" y="665878"/>
                    <a:pt x="312800" y="665970"/>
                  </a:cubicBezTo>
                  <a:lnTo>
                    <a:pt x="229521" y="665970"/>
                  </a:lnTo>
                  <a:cubicBezTo>
                    <a:pt x="218010" y="665878"/>
                    <a:pt x="208701" y="656569"/>
                    <a:pt x="208609" y="645058"/>
                  </a:cubicBezTo>
                  <a:lnTo>
                    <a:pt x="208609" y="270302"/>
                  </a:lnTo>
                  <a:cubicBezTo>
                    <a:pt x="208701" y="258829"/>
                    <a:pt x="218047" y="249575"/>
                    <a:pt x="229521" y="249575"/>
                  </a:cubicBezTo>
                  <a:lnTo>
                    <a:pt x="312800" y="249575"/>
                  </a:lnTo>
                  <a:cubicBezTo>
                    <a:pt x="324255" y="249575"/>
                    <a:pt x="333527" y="258847"/>
                    <a:pt x="333527" y="270302"/>
                  </a:cubicBezTo>
                  <a:close/>
                  <a:moveTo>
                    <a:pt x="291888" y="62105"/>
                  </a:moveTo>
                  <a:cubicBezTo>
                    <a:pt x="291888" y="50649"/>
                    <a:pt x="282616" y="41378"/>
                    <a:pt x="271160" y="41378"/>
                  </a:cubicBezTo>
                  <a:cubicBezTo>
                    <a:pt x="259686" y="41378"/>
                    <a:pt x="250341" y="50631"/>
                    <a:pt x="250248" y="62105"/>
                  </a:cubicBezTo>
                  <a:cubicBezTo>
                    <a:pt x="250341" y="73616"/>
                    <a:pt x="259649" y="82925"/>
                    <a:pt x="271160" y="83017"/>
                  </a:cubicBezTo>
                  <a:cubicBezTo>
                    <a:pt x="282431" y="82925"/>
                    <a:pt x="291592" y="73912"/>
                    <a:pt x="291888" y="62661"/>
                  </a:cubicBezTo>
                  <a:close/>
                  <a:moveTo>
                    <a:pt x="291888" y="291215"/>
                  </a:moveTo>
                  <a:lnTo>
                    <a:pt x="250248" y="291215"/>
                  </a:lnTo>
                  <a:lnTo>
                    <a:pt x="250248" y="624331"/>
                  </a:lnTo>
                  <a:lnTo>
                    <a:pt x="291888" y="624331"/>
                  </a:lnTo>
                  <a:close/>
                  <a:moveTo>
                    <a:pt x="541725" y="436860"/>
                  </a:moveTo>
                  <a:lnTo>
                    <a:pt x="541725" y="645058"/>
                  </a:lnTo>
                  <a:cubicBezTo>
                    <a:pt x="541725" y="656532"/>
                    <a:pt x="532472" y="665878"/>
                    <a:pt x="520997" y="665970"/>
                  </a:cubicBezTo>
                  <a:lnTo>
                    <a:pt x="437718" y="665970"/>
                  </a:lnTo>
                  <a:cubicBezTo>
                    <a:pt x="426207" y="665878"/>
                    <a:pt x="416899" y="656569"/>
                    <a:pt x="416806" y="645058"/>
                  </a:cubicBezTo>
                  <a:lnTo>
                    <a:pt x="416806" y="436860"/>
                  </a:lnTo>
                  <a:cubicBezTo>
                    <a:pt x="416899" y="425387"/>
                    <a:pt x="426244" y="416133"/>
                    <a:pt x="437718" y="416133"/>
                  </a:cubicBezTo>
                  <a:lnTo>
                    <a:pt x="520997" y="416133"/>
                  </a:lnTo>
                  <a:cubicBezTo>
                    <a:pt x="532453" y="416133"/>
                    <a:pt x="541725" y="425405"/>
                    <a:pt x="541725" y="436860"/>
                  </a:cubicBezTo>
                  <a:close/>
                  <a:moveTo>
                    <a:pt x="500085" y="228663"/>
                  </a:moveTo>
                  <a:cubicBezTo>
                    <a:pt x="500085" y="217207"/>
                    <a:pt x="490813" y="207936"/>
                    <a:pt x="479358" y="207936"/>
                  </a:cubicBezTo>
                  <a:cubicBezTo>
                    <a:pt x="467884" y="207936"/>
                    <a:pt x="458538" y="217189"/>
                    <a:pt x="458446" y="228663"/>
                  </a:cubicBezTo>
                  <a:cubicBezTo>
                    <a:pt x="458538" y="240174"/>
                    <a:pt x="467847" y="249483"/>
                    <a:pt x="479358" y="249575"/>
                  </a:cubicBezTo>
                  <a:cubicBezTo>
                    <a:pt x="490628" y="249483"/>
                    <a:pt x="499789" y="240470"/>
                    <a:pt x="500085" y="229219"/>
                  </a:cubicBezTo>
                  <a:close/>
                  <a:moveTo>
                    <a:pt x="500085" y="457773"/>
                  </a:moveTo>
                  <a:lnTo>
                    <a:pt x="458446" y="457773"/>
                  </a:lnTo>
                  <a:lnTo>
                    <a:pt x="458446" y="624331"/>
                  </a:lnTo>
                  <a:lnTo>
                    <a:pt x="500085" y="624331"/>
                  </a:lnTo>
                  <a:close/>
                  <a:moveTo>
                    <a:pt x="749922" y="270302"/>
                  </a:moveTo>
                  <a:lnTo>
                    <a:pt x="749922" y="645058"/>
                  </a:lnTo>
                  <a:cubicBezTo>
                    <a:pt x="749922" y="656532"/>
                    <a:pt x="740669" y="665878"/>
                    <a:pt x="729195" y="665970"/>
                  </a:cubicBezTo>
                  <a:lnTo>
                    <a:pt x="646286" y="665970"/>
                  </a:lnTo>
                  <a:cubicBezTo>
                    <a:pt x="634775" y="665878"/>
                    <a:pt x="625466" y="656569"/>
                    <a:pt x="625374" y="645058"/>
                  </a:cubicBezTo>
                  <a:lnTo>
                    <a:pt x="625374" y="270302"/>
                  </a:lnTo>
                  <a:cubicBezTo>
                    <a:pt x="625466" y="258829"/>
                    <a:pt x="634812" y="249575"/>
                    <a:pt x="646286" y="249575"/>
                  </a:cubicBezTo>
                  <a:lnTo>
                    <a:pt x="729565" y="249575"/>
                  </a:lnTo>
                  <a:cubicBezTo>
                    <a:pt x="740872" y="249779"/>
                    <a:pt x="749922" y="258995"/>
                    <a:pt x="749922" y="270302"/>
                  </a:cubicBezTo>
                  <a:close/>
                  <a:moveTo>
                    <a:pt x="666643" y="62105"/>
                  </a:moveTo>
                  <a:cubicBezTo>
                    <a:pt x="666736" y="73616"/>
                    <a:pt x="676045" y="82925"/>
                    <a:pt x="687555" y="83017"/>
                  </a:cubicBezTo>
                  <a:cubicBezTo>
                    <a:pt x="699030" y="82925"/>
                    <a:pt x="708283" y="73579"/>
                    <a:pt x="708283" y="62105"/>
                  </a:cubicBezTo>
                  <a:cubicBezTo>
                    <a:pt x="708283" y="50649"/>
                    <a:pt x="699011" y="41378"/>
                    <a:pt x="687555" y="41378"/>
                  </a:cubicBezTo>
                  <a:cubicBezTo>
                    <a:pt x="676008" y="41378"/>
                    <a:pt x="666643" y="50742"/>
                    <a:pt x="666643" y="62290"/>
                  </a:cubicBezTo>
                  <a:cubicBezTo>
                    <a:pt x="666643" y="62420"/>
                    <a:pt x="666643" y="62531"/>
                    <a:pt x="666643" y="62661"/>
                  </a:cubicBezTo>
                  <a:close/>
                  <a:moveTo>
                    <a:pt x="708283" y="291215"/>
                  </a:moveTo>
                  <a:lnTo>
                    <a:pt x="666643" y="291215"/>
                  </a:lnTo>
                  <a:lnTo>
                    <a:pt x="666643" y="624331"/>
                  </a:lnTo>
                  <a:lnTo>
                    <a:pt x="708283" y="624331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61" name="Google Shape;861;g27bd8fd2756_0_1244"/>
            <p:cNvSpPr/>
            <p:nvPr/>
          </p:nvSpPr>
          <p:spPr>
            <a:xfrm>
              <a:off x="9343303" y="4614203"/>
              <a:ext cx="706895" cy="716181"/>
            </a:xfrm>
            <a:custGeom>
              <a:avLst/>
              <a:gdLst/>
              <a:ahLst/>
              <a:cxnLst/>
              <a:rect l="l" t="t" r="r" b="b"/>
              <a:pathLst>
                <a:path w="706895" h="716181" extrusionOk="0">
                  <a:moveTo>
                    <a:pt x="686521" y="504224"/>
                  </a:moveTo>
                  <a:lnTo>
                    <a:pt x="343966" y="701873"/>
                  </a:lnTo>
                  <a:cubicBezTo>
                    <a:pt x="294271" y="730688"/>
                    <a:pt x="230633" y="713754"/>
                    <a:pt x="201826" y="664046"/>
                  </a:cubicBezTo>
                  <a:cubicBezTo>
                    <a:pt x="201766" y="663953"/>
                    <a:pt x="201709" y="663842"/>
                    <a:pt x="201652" y="663750"/>
                  </a:cubicBezTo>
                  <a:lnTo>
                    <a:pt x="14367" y="339332"/>
                  </a:lnTo>
                  <a:cubicBezTo>
                    <a:pt x="-14398" y="289512"/>
                    <a:pt x="2669" y="225794"/>
                    <a:pt x="52490" y="197017"/>
                  </a:cubicBezTo>
                  <a:lnTo>
                    <a:pt x="395044" y="-262"/>
                  </a:lnTo>
                  <a:lnTo>
                    <a:pt x="457411" y="107816"/>
                  </a:lnTo>
                  <a:cubicBezTo>
                    <a:pt x="537083" y="61828"/>
                    <a:pt x="638954" y="89124"/>
                    <a:pt x="684948" y="168795"/>
                  </a:cubicBezTo>
                  <a:cubicBezTo>
                    <a:pt x="730942" y="248465"/>
                    <a:pt x="703641" y="350343"/>
                    <a:pt x="623969" y="396331"/>
                  </a:cubicBezTo>
                  <a:close/>
                  <a:moveTo>
                    <a:pt x="629521" y="488864"/>
                  </a:moveTo>
                  <a:lnTo>
                    <a:pt x="587881" y="416874"/>
                  </a:lnTo>
                  <a:lnTo>
                    <a:pt x="533843" y="447964"/>
                  </a:lnTo>
                  <a:cubicBezTo>
                    <a:pt x="523621" y="453683"/>
                    <a:pt x="510696" y="450037"/>
                    <a:pt x="504972" y="439822"/>
                  </a:cubicBezTo>
                  <a:cubicBezTo>
                    <a:pt x="499248" y="429606"/>
                    <a:pt x="502894" y="416670"/>
                    <a:pt x="513115" y="410952"/>
                  </a:cubicBezTo>
                  <a:lnTo>
                    <a:pt x="567154" y="379861"/>
                  </a:lnTo>
                  <a:lnTo>
                    <a:pt x="442236" y="164446"/>
                  </a:lnTo>
                  <a:lnTo>
                    <a:pt x="388937" y="195536"/>
                  </a:lnTo>
                  <a:cubicBezTo>
                    <a:pt x="379402" y="202051"/>
                    <a:pt x="366389" y="199608"/>
                    <a:pt x="359873" y="190077"/>
                  </a:cubicBezTo>
                  <a:cubicBezTo>
                    <a:pt x="353355" y="180546"/>
                    <a:pt x="355801" y="167518"/>
                    <a:pt x="365336" y="161003"/>
                  </a:cubicBezTo>
                  <a:cubicBezTo>
                    <a:pt x="366193" y="160430"/>
                    <a:pt x="367090" y="159893"/>
                    <a:pt x="368025" y="159449"/>
                  </a:cubicBezTo>
                  <a:lnTo>
                    <a:pt x="421323" y="129283"/>
                  </a:lnTo>
                  <a:lnTo>
                    <a:pt x="379684" y="57108"/>
                  </a:lnTo>
                  <a:lnTo>
                    <a:pt x="73217" y="234030"/>
                  </a:lnTo>
                  <a:cubicBezTo>
                    <a:pt x="43427" y="251352"/>
                    <a:pt x="33249" y="289494"/>
                    <a:pt x="50454" y="319344"/>
                  </a:cubicBezTo>
                  <a:lnTo>
                    <a:pt x="237739" y="643948"/>
                  </a:lnTo>
                  <a:cubicBezTo>
                    <a:pt x="255306" y="673465"/>
                    <a:pt x="293394" y="683311"/>
                    <a:pt x="323054" y="665970"/>
                  </a:cubicBezTo>
                  <a:close/>
                  <a:moveTo>
                    <a:pt x="478323" y="143533"/>
                  </a:moveTo>
                  <a:lnTo>
                    <a:pt x="603242" y="359874"/>
                  </a:lnTo>
                  <a:cubicBezTo>
                    <a:pt x="663436" y="326155"/>
                    <a:pt x="684903" y="250038"/>
                    <a:pt x="651192" y="189837"/>
                  </a:cubicBezTo>
                  <a:cubicBezTo>
                    <a:pt x="617481" y="129653"/>
                    <a:pt x="541356" y="108186"/>
                    <a:pt x="481164" y="141886"/>
                  </a:cubicBezTo>
                  <a:cubicBezTo>
                    <a:pt x="480209" y="142423"/>
                    <a:pt x="479263" y="142978"/>
                    <a:pt x="478323" y="143533"/>
                  </a:cubicBez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27bd8fd2756_0_2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6134" y="-1"/>
            <a:ext cx="10684221" cy="7924128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27bd8fd2756_0_237"/>
          <p:cNvSpPr/>
          <p:nvPr/>
        </p:nvSpPr>
        <p:spPr>
          <a:xfrm>
            <a:off x="0" y="-1"/>
            <a:ext cx="9372600" cy="6858000"/>
          </a:xfrm>
          <a:prstGeom prst="rect">
            <a:avLst/>
          </a:prstGeom>
          <a:gradFill>
            <a:gsLst>
              <a:gs pos="0">
                <a:schemeClr val="dk2"/>
              </a:gs>
              <a:gs pos="49000">
                <a:schemeClr val="dk2"/>
              </a:gs>
              <a:gs pos="100000">
                <a:srgbClr val="F06478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grpSp>
        <p:nvGrpSpPr>
          <p:cNvPr id="345" name="Google Shape;345;g27bd8fd2756_0_237"/>
          <p:cNvGrpSpPr/>
          <p:nvPr/>
        </p:nvGrpSpPr>
        <p:grpSpPr>
          <a:xfrm rot="1166002">
            <a:off x="194092" y="2176212"/>
            <a:ext cx="944502" cy="888693"/>
            <a:chOff x="194157" y="674041"/>
            <a:chExt cx="944532" cy="888721"/>
          </a:xfrm>
        </p:grpSpPr>
        <p:pic>
          <p:nvPicPr>
            <p:cNvPr id="346" name="Google Shape;346;g27bd8fd2756_0_2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g27bd8fd2756_0_2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8" name="Google Shape;348;g27bd8fd2756_0_237"/>
          <p:cNvSpPr txBox="1"/>
          <p:nvPr/>
        </p:nvSpPr>
        <p:spPr>
          <a:xfrm>
            <a:off x="666423" y="2448752"/>
            <a:ext cx="52194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 maneira mais eficaz de fazer, é fazendo.</a:t>
            </a:r>
            <a:endParaRPr sz="3600" b="1" i="0" u="none" strike="noStrike" cap="none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1" u="none" strike="noStrike" cap="none">
              <a:solidFill>
                <a:srgbClr val="FFCD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800" b="1" i="1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Amelia Earhart </a:t>
            </a:r>
            <a:r>
              <a:rPr lang="pt-BR" sz="1800" b="1" i="1" u="none" strike="noStrike" cap="none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– pioneira da aviação </a:t>
            </a:r>
            <a:endParaRPr sz="1800" b="1" i="0" u="none" strike="noStrike" cap="none">
              <a:solidFill>
                <a:srgbClr val="000000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  <p:sp>
        <p:nvSpPr>
          <p:cNvPr id="349" name="Google Shape;349;g27bd8fd2756_0_237"/>
          <p:cNvSpPr/>
          <p:nvPr/>
        </p:nvSpPr>
        <p:spPr>
          <a:xfrm rot="-3003078" flipH="1">
            <a:off x="-3187912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262626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50" name="Google Shape;350;g27bd8fd2756_0_237"/>
          <p:cNvSpPr txBox="1"/>
          <p:nvPr/>
        </p:nvSpPr>
        <p:spPr>
          <a:xfrm>
            <a:off x="335791" y="6181223"/>
            <a:ext cx="64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CD00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27</a:t>
            </a:fld>
            <a:endParaRPr sz="1400" b="1" i="0" u="none" strike="noStrike" cap="none">
              <a:solidFill>
                <a:srgbClr val="FFCD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352" name="Google Shape;352;g27bd8fd2756_0_237"/>
          <p:cNvGrpSpPr/>
          <p:nvPr/>
        </p:nvGrpSpPr>
        <p:grpSpPr>
          <a:xfrm rot="-9158586">
            <a:off x="5000133" y="3349602"/>
            <a:ext cx="944466" cy="888659"/>
            <a:chOff x="194157" y="674041"/>
            <a:chExt cx="944532" cy="888721"/>
          </a:xfrm>
        </p:grpSpPr>
        <p:pic>
          <p:nvPicPr>
            <p:cNvPr id="353" name="Google Shape;353;g27bd8fd2756_0_2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4" name="Google Shape;354;g27bd8fd2756_0_2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23" descr="Mulher sentada a mesa com computador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49945"/>
          <a:stretch/>
        </p:blipFill>
        <p:spPr>
          <a:xfrm>
            <a:off x="-1" y="1260"/>
            <a:ext cx="6103847" cy="685674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3"/>
          <p:cNvSpPr/>
          <p:nvPr/>
        </p:nvSpPr>
        <p:spPr>
          <a:xfrm rot="10800000">
            <a:off x="2095494" y="0"/>
            <a:ext cx="10190515" cy="6946900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75" name="Google Shape;47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23"/>
          <p:cNvSpPr/>
          <p:nvPr/>
        </p:nvSpPr>
        <p:spPr>
          <a:xfrm rot="9106725">
            <a:off x="7933316" y="5356778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7" name="Google Shape;477;p23"/>
          <p:cNvSpPr txBox="1"/>
          <p:nvPr/>
        </p:nvSpPr>
        <p:spPr>
          <a:xfrm>
            <a:off x="11229474" y="6181223"/>
            <a:ext cx="595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28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78" name="Google Shape;478;p23"/>
          <p:cNvSpPr txBox="1"/>
          <p:nvPr/>
        </p:nvSpPr>
        <p:spPr>
          <a:xfrm>
            <a:off x="6552668" y="1454873"/>
            <a:ext cx="529680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Nunito ExtraBold"/>
              <a:ea typeface="Nunito ExtraBold"/>
              <a:cs typeface="Nunito ExtraBold"/>
              <a:sym typeface="Nunito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1" dirty="0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Conheça como foram os testes iniciais de alguns negócios.</a:t>
            </a:r>
            <a:endParaRPr sz="4800" b="1" i="1" u="none" strike="noStrike" cap="none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F9229BA5-4F35-BB8E-44DD-8BAAB0988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184210">
            <a:off x="-3618224" y="-1864256"/>
            <a:ext cx="11198069" cy="8809148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g27bd8fd2756_0_541"/>
          <p:cNvPicPr preferRelativeResize="0"/>
          <p:nvPr/>
        </p:nvPicPr>
        <p:blipFill rotWithShape="1">
          <a:blip r:embed="rId3">
            <a:alphaModFix/>
          </a:blip>
          <a:srcRect l="11282" r="5943"/>
          <a:stretch/>
        </p:blipFill>
        <p:spPr>
          <a:xfrm>
            <a:off x="0" y="-1"/>
            <a:ext cx="8518357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g27bd8fd2756_0_541"/>
          <p:cNvSpPr/>
          <p:nvPr/>
        </p:nvSpPr>
        <p:spPr>
          <a:xfrm flipH="1">
            <a:off x="4217100" y="-1"/>
            <a:ext cx="7974900" cy="6913500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6" name="Google Shape;486;g27bd8fd2756_0_541"/>
          <p:cNvSpPr/>
          <p:nvPr/>
        </p:nvSpPr>
        <p:spPr>
          <a:xfrm rot="3959022" flipH="1">
            <a:off x="7290669" y="-2885065"/>
            <a:ext cx="12326972" cy="14174227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87" name="Google Shape;487;g27bd8fd2756_0_541"/>
          <p:cNvSpPr/>
          <p:nvPr/>
        </p:nvSpPr>
        <p:spPr>
          <a:xfrm rot="-7906340">
            <a:off x="7533222" y="-534055"/>
            <a:ext cx="3474366" cy="436788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rgbClr val="18181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8" name="Google Shape;488;g27bd8fd2756_0_541"/>
          <p:cNvSpPr/>
          <p:nvPr/>
        </p:nvSpPr>
        <p:spPr>
          <a:xfrm rot="1960979" flipH="1">
            <a:off x="6452453" y="-6855611"/>
            <a:ext cx="15968853" cy="1836186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89" name="Google Shape;489;g27bd8fd2756_0_541"/>
          <p:cNvSpPr txBox="1"/>
          <p:nvPr/>
        </p:nvSpPr>
        <p:spPr>
          <a:xfrm>
            <a:off x="7375605" y="3412423"/>
            <a:ext cx="3789600" cy="1774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Exo 2 ExtraBold"/>
              <a:buNone/>
            </a:pPr>
            <a:r>
              <a:rPr lang="pt-BR" sz="2400" b="1" i="1" u="none" strike="noStrike" cap="none" dirty="0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Design de Mãe</a:t>
            </a:r>
            <a:endParaRPr sz="1600" b="1" i="1" u="none" strike="noStrike" cap="none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unito"/>
              <a:buNone/>
            </a:pPr>
            <a:r>
              <a:rPr lang="pt-BR" sz="1800" b="1" i="1" u="none" strike="noStrike" cap="none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Os primeiros passos de um papelaria afetiva para mães</a:t>
            </a:r>
            <a:r>
              <a:rPr lang="pt-BR" sz="1800" b="1" i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que começou fazendo uma capa de caderneta personalizada.</a:t>
            </a:r>
            <a:endParaRPr sz="1600" b="1" i="1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90" name="Google Shape;490;g27bd8fd2756_0_541"/>
          <p:cNvPicPr preferRelativeResize="0"/>
          <p:nvPr/>
        </p:nvPicPr>
        <p:blipFill rotWithShape="1">
          <a:blip r:embed="rId4">
            <a:alphaModFix/>
          </a:blip>
          <a:srcRect t="19135" b="7517"/>
          <a:stretch/>
        </p:blipFill>
        <p:spPr>
          <a:xfrm>
            <a:off x="7753173" y="1311076"/>
            <a:ext cx="2754300" cy="1247100"/>
          </a:xfrm>
          <a:prstGeom prst="snip2SameRect">
            <a:avLst>
              <a:gd name="adj1" fmla="val 50000"/>
              <a:gd name="adj2" fmla="val 12265"/>
            </a:avLst>
          </a:prstGeom>
          <a:noFill/>
          <a:ln>
            <a:noFill/>
          </a:ln>
        </p:spPr>
      </p:pic>
      <p:sp>
        <p:nvSpPr>
          <p:cNvPr id="491" name="Google Shape;491;g27bd8fd2756_0_541"/>
          <p:cNvSpPr/>
          <p:nvPr/>
        </p:nvSpPr>
        <p:spPr>
          <a:xfrm rot="-3003078" flipH="1">
            <a:off x="-3187913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2" name="Google Shape;492;g27bd8fd2756_0_541"/>
          <p:cNvSpPr txBox="1"/>
          <p:nvPr/>
        </p:nvSpPr>
        <p:spPr>
          <a:xfrm>
            <a:off x="335792" y="6181223"/>
            <a:ext cx="4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29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posando para foto em fundo azul&#10;&#10;Descrição gerada automaticamente">
            <a:extLst>
              <a:ext uri="{FF2B5EF4-FFF2-40B4-BE49-F238E27FC236}">
                <a16:creationId xmlns:a16="http://schemas.microsoft.com/office/drawing/2014/main" id="{D02A0AA6-EF16-5B69-C268-D816CC9A3B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71" t="4642" r="20093"/>
          <a:stretch/>
        </p:blipFill>
        <p:spPr>
          <a:xfrm>
            <a:off x="7696205" y="3407980"/>
            <a:ext cx="2404235" cy="2501566"/>
          </a:xfrm>
          <a:prstGeom prst="rect">
            <a:avLst/>
          </a:prstGeom>
        </p:spPr>
      </p:pic>
      <p:pic>
        <p:nvPicPr>
          <p:cNvPr id="125" name="Google Shape;125;p3" descr="Celebrity gif. Audrey Hepburn sitting at a cafe and sees someone she recognizes. She gives a nervous grin and waves hi in a circle motion."/>
          <p:cNvPicPr preferRelativeResize="0"/>
          <p:nvPr/>
        </p:nvPicPr>
        <p:blipFill rotWithShape="1">
          <a:blip r:embed="rId4">
            <a:alphaModFix/>
          </a:blip>
          <a:srcRect l="4005" r="10278"/>
          <a:stretch/>
        </p:blipFill>
        <p:spPr>
          <a:xfrm>
            <a:off x="3586058" y="3390682"/>
            <a:ext cx="2578283" cy="249927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0" name="Google Shape;130;p3"/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5B5B5B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</a:t>
            </a:fld>
            <a:endParaRPr sz="1400" b="1" i="0" u="none" strike="noStrike" cap="none">
              <a:solidFill>
                <a:srgbClr val="5B5B5B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2662195" y="2332841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133" name="Google Shape;133;p3"/>
          <p:cNvSpPr/>
          <p:nvPr/>
        </p:nvSpPr>
        <p:spPr>
          <a:xfrm>
            <a:off x="6718124" y="2332841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2808678" y="2268577"/>
            <a:ext cx="573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 dirty="0">
                <a:solidFill>
                  <a:srgbClr val="FFFFFF"/>
                </a:solidFill>
                <a:latin typeface="Exo 2 Medium"/>
                <a:ea typeface="Exo 2 Medium"/>
                <a:cs typeface="Exo 2 Medium"/>
                <a:sym typeface="Exo 2 Medium"/>
              </a:rPr>
              <a:t>1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6844482" y="2268577"/>
            <a:ext cx="69221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>
                <a:solidFill>
                  <a:srgbClr val="FFFFFF"/>
                </a:solidFill>
                <a:latin typeface="Exo 2 Medium"/>
                <a:ea typeface="Exo 2 Medium"/>
                <a:cs typeface="Exo 2 Medium"/>
                <a:sym typeface="Exo 2 Medium"/>
              </a:rPr>
              <a:t>2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3539868" y="2376299"/>
            <a:ext cx="299216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b="0" i="0" u="none" strike="noStrike" cap="none" dirty="0">
                <a:solidFill>
                  <a:srgbClr val="5B5B5B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Como você gostaria de ser chamada?</a:t>
            </a:r>
            <a:endParaRPr sz="1400" b="0" i="0" u="none" strike="noStrike" cap="none" dirty="0">
              <a:solidFill>
                <a:srgbClr val="000000"/>
              </a:solidFill>
              <a:latin typeface="Exo 2.0" pitchFamily="2" charset="77"/>
              <a:sym typeface="Arial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7664675" y="2376300"/>
            <a:ext cx="37857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dirty="0">
                <a:solidFill>
                  <a:srgbClr val="5B5B5B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Qual foi a última vez que você testou uma ideia?</a:t>
            </a:r>
            <a:endParaRPr sz="1400" b="0" i="0" u="none" strike="noStrike" cap="none" dirty="0">
              <a:solidFill>
                <a:srgbClr val="000000"/>
              </a:solidFill>
              <a:latin typeface="Exo 2.0" pitchFamily="2" charset="77"/>
              <a:sym typeface="Arial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7667286" y="3322825"/>
            <a:ext cx="2514548" cy="255847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3586058" y="3236306"/>
            <a:ext cx="2578283" cy="2623318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09;p3">
            <a:extLst>
              <a:ext uri="{FF2B5EF4-FFF2-40B4-BE49-F238E27FC236}">
                <a16:creationId xmlns:a16="http://schemas.microsoft.com/office/drawing/2014/main" id="{797BD4EE-0A68-8599-A741-D2F4829347E0}"/>
              </a:ext>
            </a:extLst>
          </p:cNvPr>
          <p:cNvGrpSpPr/>
          <p:nvPr/>
        </p:nvGrpSpPr>
        <p:grpSpPr>
          <a:xfrm rot="-2590511">
            <a:off x="-5078314" y="-5263124"/>
            <a:ext cx="11273304" cy="10326224"/>
            <a:chOff x="-4250821" y="-1969690"/>
            <a:chExt cx="11273304" cy="10326224"/>
          </a:xfrm>
        </p:grpSpPr>
        <p:sp>
          <p:nvSpPr>
            <p:cNvPr id="4" name="Google Shape;210;p3">
              <a:extLst>
                <a:ext uri="{FF2B5EF4-FFF2-40B4-BE49-F238E27FC236}">
                  <a16:creationId xmlns:a16="http://schemas.microsoft.com/office/drawing/2014/main" id="{0E827EE1-8DAE-8FC3-64BF-71FCAC997506}"/>
                </a:ext>
              </a:extLst>
            </p:cNvPr>
            <p:cNvSpPr/>
            <p:nvPr/>
          </p:nvSpPr>
          <p:spPr>
            <a:xfrm rot="-1473581">
              <a:off x="-3174982" y="-377383"/>
              <a:ext cx="9121626" cy="7162245"/>
            </a:xfrm>
            <a:custGeom>
              <a:avLst/>
              <a:gdLst/>
              <a:ahLst/>
              <a:cxnLst/>
              <a:rect l="l" t="t" r="r" b="b"/>
              <a:pathLst>
                <a:path w="9121626" h="7162245" extrusionOk="0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5" name="Google Shape;211;p3">
              <a:extLst>
                <a:ext uri="{FF2B5EF4-FFF2-40B4-BE49-F238E27FC236}">
                  <a16:creationId xmlns:a16="http://schemas.microsoft.com/office/drawing/2014/main" id="{44A5DD44-7CD9-5EDB-934C-0738666CBA0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20000" flipH="1">
              <a:off x="-2637760" y="-1850333"/>
              <a:ext cx="6986513" cy="83920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13;p3">
            <a:extLst>
              <a:ext uri="{FF2B5EF4-FFF2-40B4-BE49-F238E27FC236}">
                <a16:creationId xmlns:a16="http://schemas.microsoft.com/office/drawing/2014/main" id="{CE8F041F-9EDD-2234-78FD-6074A3CB193E}"/>
              </a:ext>
            </a:extLst>
          </p:cNvPr>
          <p:cNvSpPr txBox="1"/>
          <p:nvPr/>
        </p:nvSpPr>
        <p:spPr>
          <a:xfrm>
            <a:off x="513503" y="923479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Check-in</a:t>
            </a:r>
            <a:endParaRPr sz="32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97EA4E98-D9B7-C95D-97E0-B8654A7EE9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723975" flipH="1" flipV="1">
            <a:off x="-4914650" y="-5478101"/>
            <a:ext cx="9017865" cy="956721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g27bd8fd2756_0_630"/>
          <p:cNvPicPr preferRelativeResize="0"/>
          <p:nvPr/>
        </p:nvPicPr>
        <p:blipFill rotWithShape="1">
          <a:blip r:embed="rId3">
            <a:alphaModFix/>
          </a:blip>
          <a:srcRect l="16965" t="9198" r="7767"/>
          <a:stretch/>
        </p:blipFill>
        <p:spPr>
          <a:xfrm flipH="1">
            <a:off x="3673643" y="-1"/>
            <a:ext cx="851835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g27bd8fd2756_0_630"/>
          <p:cNvSpPr/>
          <p:nvPr/>
        </p:nvSpPr>
        <p:spPr>
          <a:xfrm>
            <a:off x="0" y="-1"/>
            <a:ext cx="7974900" cy="6913500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0" name="Google Shape;500;g27bd8fd2756_0_630"/>
          <p:cNvSpPr/>
          <p:nvPr/>
        </p:nvSpPr>
        <p:spPr>
          <a:xfrm rot="-3959022">
            <a:off x="-7418892" y="-3130724"/>
            <a:ext cx="12326972" cy="14174227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501" name="Google Shape;501;g27bd8fd2756_0_630"/>
          <p:cNvSpPr/>
          <p:nvPr/>
        </p:nvSpPr>
        <p:spPr>
          <a:xfrm rot="7578582" flipH="1">
            <a:off x="270179" y="-551974"/>
            <a:ext cx="3473874" cy="436726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rgbClr val="ECC4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2" name="Google Shape;502;g27bd8fd2756_0_630"/>
          <p:cNvSpPr/>
          <p:nvPr/>
        </p:nvSpPr>
        <p:spPr>
          <a:xfrm rot="-2161868">
            <a:off x="-10574663" y="-6971580"/>
            <a:ext cx="15967854" cy="18360712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503" name="Google Shape;503;g27bd8fd2756_0_630"/>
          <p:cNvSpPr txBox="1"/>
          <p:nvPr/>
        </p:nvSpPr>
        <p:spPr>
          <a:xfrm>
            <a:off x="658787" y="3491004"/>
            <a:ext cx="3596221" cy="2051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Exo 2 ExtraBold"/>
              <a:buNone/>
            </a:pPr>
            <a:r>
              <a:rPr lang="pt-BR" sz="2400" b="1" i="1" u="none" strike="noStrike" cap="none" dirty="0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Melanina AM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unito"/>
              <a:buNone/>
            </a:pPr>
            <a:r>
              <a:rPr lang="pt-BR" sz="1800" b="1" i="1" u="none" strike="noStrike" cap="none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 início de um negócio de venda de maquiagens e acessórios para pessoas pretas, que começo com uma </a:t>
            </a:r>
            <a:r>
              <a:rPr lang="es-ES" sz="1800" b="1" i="1" u="none" strike="noStrike" cap="none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lang="pt-BR" sz="1800" b="1" i="1" dirty="0" err="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arceria</a:t>
            </a:r>
            <a:r>
              <a:rPr lang="pt-BR" sz="1800" b="1" i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para teste dos produtos.</a:t>
            </a:r>
            <a:endParaRPr sz="1800" b="1" i="1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4" name="Google Shape;504;g27bd8fd2756_0_630"/>
          <p:cNvSpPr/>
          <p:nvPr/>
        </p:nvSpPr>
        <p:spPr>
          <a:xfrm rot="3003078">
            <a:off x="10537398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5" name="Google Shape;505;g27bd8fd2756_0_630"/>
          <p:cNvSpPr txBox="1"/>
          <p:nvPr/>
        </p:nvSpPr>
        <p:spPr>
          <a:xfrm>
            <a:off x="11382622" y="6181223"/>
            <a:ext cx="4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30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506" name="Google Shape;506;g27bd8fd2756_0_630"/>
          <p:cNvPicPr preferRelativeResize="0"/>
          <p:nvPr/>
        </p:nvPicPr>
        <p:blipFill rotWithShape="1">
          <a:blip r:embed="rId4">
            <a:alphaModFix/>
          </a:blip>
          <a:srcRect t="25784" b="7432"/>
          <a:stretch/>
        </p:blipFill>
        <p:spPr>
          <a:xfrm>
            <a:off x="658787" y="1265001"/>
            <a:ext cx="3039900" cy="1193100"/>
          </a:xfrm>
          <a:prstGeom prst="snip2SameRect">
            <a:avLst>
              <a:gd name="adj1" fmla="val 29685"/>
              <a:gd name="adj2" fmla="val 31596"/>
            </a:avLst>
          </a:prstGeom>
          <a:noFill/>
          <a:ln>
            <a:noFill/>
          </a:ln>
        </p:spPr>
      </p:pic>
    </p:spTree>
  </p:cSld>
  <p:clrMapOvr>
    <a:masterClrMapping/>
  </p:clrMapOvr>
  <p:transition spd="slow">
    <p:push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A0733E6-348B-4BA3-A40F-8853699922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7" t="1588" r="13444"/>
          <a:stretch/>
        </p:blipFill>
        <p:spPr>
          <a:xfrm flipH="1">
            <a:off x="-3" y="0"/>
            <a:ext cx="7591289" cy="6858000"/>
          </a:xfrm>
          <a:prstGeom prst="rect">
            <a:avLst/>
          </a:prstGeom>
        </p:spPr>
      </p:pic>
      <p:sp>
        <p:nvSpPr>
          <p:cNvPr id="137" name="Google Shape;137;g177a79fe0d0_0_673"/>
          <p:cNvSpPr/>
          <p:nvPr/>
        </p:nvSpPr>
        <p:spPr>
          <a:xfrm flipH="1">
            <a:off x="4178346" y="-962"/>
            <a:ext cx="8038065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12" name="Gráfico 11" hidden="1">
            <a:extLst>
              <a:ext uri="{FF2B5EF4-FFF2-40B4-BE49-F238E27FC236}">
                <a16:creationId xmlns:a16="http://schemas.microsoft.com/office/drawing/2014/main" id="{BB4C4D34-249C-4E59-87C7-3382F7DEBB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39" name="Google Shape;139;g177a79fe0d0_0_673"/>
          <p:cNvSpPr txBox="1"/>
          <p:nvPr/>
        </p:nvSpPr>
        <p:spPr>
          <a:xfrm>
            <a:off x="7591286" y="1413897"/>
            <a:ext cx="3852992" cy="36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pt-BR" sz="12000" b="0" i="1" u="none" strike="noStrike" kern="1200" cap="none" spc="0" normalizeH="0" baseline="0" noProof="0" dirty="0">
                <a:ln w="38100">
                  <a:solidFill>
                    <a:srgbClr val="FFFFFF"/>
                  </a:solidFill>
                </a:ln>
                <a:noFill/>
                <a:effectLst/>
                <a:uLnTx/>
                <a:uFillTx/>
                <a:latin typeface="Exo 2.0 Extra Bold"/>
                <a:ea typeface="+mn-ea"/>
                <a:cs typeface="+mn-cs"/>
              </a:rPr>
              <a:t>05</a:t>
            </a:r>
            <a:endParaRPr lang="pt-BR" sz="3600" i="1" dirty="0">
              <a:solidFill>
                <a:schemeClr val="bg1"/>
              </a:solidFill>
              <a:latin typeface="+mj-lt"/>
              <a:sym typeface="Exo 2 ExtraBold"/>
            </a:endParaRPr>
          </a:p>
          <a:p>
            <a:pPr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bg1"/>
                </a:solidFill>
                <a:latin typeface="Exo 2.0" pitchFamily="2" charset="77"/>
                <a:sym typeface="Exo 2 ExtraBold"/>
              </a:rPr>
              <a:t>Dicas para criar um bom produto mínimo viável</a:t>
            </a:r>
            <a:endParaRPr lang="pt-BR" sz="3600" b="1" i="1" dirty="0">
              <a:solidFill>
                <a:schemeClr val="bg1"/>
              </a:solidFill>
              <a:latin typeface="Exo 2.0" pitchFamily="2" charset="77"/>
              <a:sym typeface="Nunito ExtraLight"/>
            </a:endParaRPr>
          </a:p>
        </p:txBody>
      </p:sp>
      <p:sp>
        <p:nvSpPr>
          <p:cNvPr id="141" name="Google Shape;141;g177a79fe0d0_0_673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42" name="Google Shape;142;g177a79fe0d0_0_673"/>
          <p:cNvSpPr txBox="1"/>
          <p:nvPr/>
        </p:nvSpPr>
        <p:spPr>
          <a:xfrm>
            <a:off x="11267768" y="6181223"/>
            <a:ext cx="557032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>
                <a:solidFill>
                  <a:schemeClr val="lt1"/>
                </a:solidFill>
                <a:latin typeface="+mj-lt"/>
                <a:ea typeface="Exo 2 ExtraBold"/>
                <a:cs typeface="Exo 2 ExtraBold"/>
                <a:sym typeface="Exo 2 ExtraBold"/>
              </a:rPr>
              <a:t>31</a:t>
            </a:fld>
            <a:endParaRPr sz="1400" dirty="0">
              <a:solidFill>
                <a:schemeClr val="lt1"/>
              </a:solidFill>
              <a:latin typeface="+mj-lt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43" name="Google Shape;143;g177a79fe0d0_0_6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35333D9-9D9B-8241-AF2A-38732D99C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629553">
            <a:off x="-1506593" y="-769069"/>
            <a:ext cx="9511348" cy="804208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falando no celular&#10;&#10;Descrição gerada automaticamente com confiança média">
            <a:extLst>
              <a:ext uri="{FF2B5EF4-FFF2-40B4-BE49-F238E27FC236}">
                <a16:creationId xmlns:a16="http://schemas.microsoft.com/office/drawing/2014/main" id="{5B5DF8F1-BC81-50E4-7A53-1A0A973D3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6737" y="0"/>
            <a:ext cx="10311874" cy="6858000"/>
          </a:xfrm>
          <a:prstGeom prst="rect">
            <a:avLst/>
          </a:prstGeom>
        </p:spPr>
      </p:pic>
      <p:sp>
        <p:nvSpPr>
          <p:cNvPr id="398" name="Google Shape;398;p15"/>
          <p:cNvSpPr/>
          <p:nvPr/>
        </p:nvSpPr>
        <p:spPr>
          <a:xfrm flipH="1">
            <a:off x="5961198" y="-1"/>
            <a:ext cx="6230800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9" name="Google Shape;399;p15"/>
          <p:cNvSpPr/>
          <p:nvPr/>
        </p:nvSpPr>
        <p:spPr>
          <a:xfrm rot="5169547" flipH="1">
            <a:off x="7282497" y="-2890771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00" name="Google Shape;400;p15"/>
          <p:cNvSpPr txBox="1"/>
          <p:nvPr/>
        </p:nvSpPr>
        <p:spPr>
          <a:xfrm>
            <a:off x="8912270" y="701594"/>
            <a:ext cx="26253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Exo 2 ExtraBold"/>
              <a:buNone/>
            </a:pPr>
            <a:r>
              <a:rPr lang="pt-BR" sz="8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01</a:t>
            </a:r>
            <a:endParaRPr sz="8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01" name="Google Shape;401;p15"/>
          <p:cNvSpPr/>
          <p:nvPr/>
        </p:nvSpPr>
        <p:spPr>
          <a:xfrm rot="2839400" flipH="1">
            <a:off x="6667308" y="-6757055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02" name="Google Shape;402;p15"/>
          <p:cNvSpPr txBox="1"/>
          <p:nvPr/>
        </p:nvSpPr>
        <p:spPr>
          <a:xfrm>
            <a:off x="7030995" y="2142965"/>
            <a:ext cx="4506619" cy="3674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Identifique as necessidades do seu cliente</a:t>
            </a:r>
            <a:endParaRPr dirty="0"/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sz="16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Antes de criar o MVP, é essencial entender as necessidades e problemas do seu público-alvo. Realize pesquisas ou entrevistas, para identificar os principais desafios que seu produto pode resolver.</a:t>
            </a:r>
            <a:endParaRPr dirty="0"/>
          </a:p>
        </p:txBody>
      </p:sp>
      <p:sp>
        <p:nvSpPr>
          <p:cNvPr id="403" name="Google Shape;403;p15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4" name="Google Shape;404;p15"/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32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16"/>
          <p:cNvPicPr preferRelativeResize="0"/>
          <p:nvPr/>
        </p:nvPicPr>
        <p:blipFill rotWithShape="1">
          <a:blip r:embed="rId3">
            <a:alphaModFix/>
          </a:blip>
          <a:srcRect l="212" r="211"/>
          <a:stretch/>
        </p:blipFill>
        <p:spPr>
          <a:xfrm>
            <a:off x="1937604" y="0"/>
            <a:ext cx="102543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6"/>
          <p:cNvSpPr/>
          <p:nvPr/>
        </p:nvSpPr>
        <p:spPr>
          <a:xfrm>
            <a:off x="0" y="-1"/>
            <a:ext cx="7974840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2" name="Google Shape;412;p16"/>
          <p:cNvSpPr/>
          <p:nvPr/>
        </p:nvSpPr>
        <p:spPr>
          <a:xfrm rot="-5133889">
            <a:off x="-7135654" y="-3432017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13" name="Google Shape;413;p16"/>
          <p:cNvSpPr/>
          <p:nvPr/>
        </p:nvSpPr>
        <p:spPr>
          <a:xfrm rot="-3298156">
            <a:off x="-11303882" y="-7030808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14" name="Google Shape;414;p16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5" name="Google Shape;415;p16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33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16" name="Google Shape;416;p16"/>
          <p:cNvSpPr txBox="1"/>
          <p:nvPr/>
        </p:nvSpPr>
        <p:spPr>
          <a:xfrm>
            <a:off x="619994" y="858064"/>
            <a:ext cx="26253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Exo 2 ExtraBold"/>
              <a:buNone/>
            </a:pPr>
            <a:r>
              <a:rPr lang="pt-BR" sz="8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02</a:t>
            </a:r>
            <a:endParaRPr sz="8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17" name="Google Shape;417;p16"/>
          <p:cNvSpPr txBox="1"/>
          <p:nvPr/>
        </p:nvSpPr>
        <p:spPr>
          <a:xfrm>
            <a:off x="668120" y="2233627"/>
            <a:ext cx="4320975" cy="3120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Defina pontos essenciais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sz="16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Concentre-se nas funcionalidades essenciais que abordam as necessidades dos clientes identificadas na etapa anterior. Nesse momento, foque naquilo que é fundamental para validar a sua ideia.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75;p21">
            <a:extLst>
              <a:ext uri="{FF2B5EF4-FFF2-40B4-BE49-F238E27FC236}">
                <a16:creationId xmlns:a16="http://schemas.microsoft.com/office/drawing/2014/main" id="{FC39208A-8911-5BD9-191E-036E1D5DC3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775" t="18893" r="22666"/>
          <a:stretch/>
        </p:blipFill>
        <p:spPr>
          <a:xfrm flipH="1">
            <a:off x="0" y="0"/>
            <a:ext cx="9334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17"/>
          <p:cNvSpPr/>
          <p:nvPr/>
        </p:nvSpPr>
        <p:spPr>
          <a:xfrm flipH="1">
            <a:off x="3367790" y="-1"/>
            <a:ext cx="8824210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5" name="Google Shape;425;p17"/>
          <p:cNvSpPr/>
          <p:nvPr/>
        </p:nvSpPr>
        <p:spPr>
          <a:xfrm rot="5024073" flipH="1">
            <a:off x="7570708" y="-2826604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26" name="Google Shape;426;p17"/>
          <p:cNvSpPr txBox="1"/>
          <p:nvPr/>
        </p:nvSpPr>
        <p:spPr>
          <a:xfrm>
            <a:off x="8914266" y="1109445"/>
            <a:ext cx="26253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Exo 2 ExtraBold"/>
              <a:buNone/>
            </a:pPr>
            <a:r>
              <a:rPr lang="pt-BR" sz="8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03</a:t>
            </a:r>
            <a:endParaRPr sz="8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27" name="Google Shape;427;p17"/>
          <p:cNvSpPr/>
          <p:nvPr/>
        </p:nvSpPr>
        <p:spPr>
          <a:xfrm rot="3018987" flipH="1">
            <a:off x="6918980" y="-6484506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28" name="Google Shape;428;p17"/>
          <p:cNvSpPr txBox="1"/>
          <p:nvPr/>
        </p:nvSpPr>
        <p:spPr>
          <a:xfrm>
            <a:off x="7486650" y="2529033"/>
            <a:ext cx="4033034" cy="3674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Desenvolva</a:t>
            </a: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</a:t>
            </a: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uma</a:t>
            </a: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</a:t>
            </a: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primeira</a:t>
            </a: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</a:t>
            </a: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versão</a:t>
            </a: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funcional</a:t>
            </a:r>
            <a:endParaRPr dirty="0"/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sz="16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Desenvolva uma versão simples do seu produto que permita os clientes experimentarem e começarem a resolver seus problemas. Lembre-se: ele não é o seu produto final.</a:t>
            </a:r>
            <a:endParaRPr dirty="0"/>
          </a:p>
        </p:txBody>
      </p:sp>
      <p:sp>
        <p:nvSpPr>
          <p:cNvPr id="429" name="Google Shape;429;p17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0" name="Google Shape;430;p17"/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34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Venda de frutas&#10;&#10;Descrição gerada automaticamente">
            <a:extLst>
              <a:ext uri="{FF2B5EF4-FFF2-40B4-BE49-F238E27FC236}">
                <a16:creationId xmlns:a16="http://schemas.microsoft.com/office/drawing/2014/main" id="{6E1AD265-4221-3462-D86D-88E71CC0A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124" y="-31769"/>
            <a:ext cx="10334653" cy="6889769"/>
          </a:xfrm>
          <a:prstGeom prst="rect">
            <a:avLst/>
          </a:prstGeom>
        </p:spPr>
      </p:pic>
      <p:sp>
        <p:nvSpPr>
          <p:cNvPr id="437" name="Google Shape;437;p18"/>
          <p:cNvSpPr/>
          <p:nvPr/>
        </p:nvSpPr>
        <p:spPr>
          <a:xfrm>
            <a:off x="0" y="-1"/>
            <a:ext cx="7974840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8" name="Google Shape;438;p18"/>
          <p:cNvSpPr/>
          <p:nvPr/>
        </p:nvSpPr>
        <p:spPr>
          <a:xfrm rot="-5400000">
            <a:off x="-7085128" y="-3661986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39" name="Google Shape;439;p18"/>
          <p:cNvSpPr/>
          <p:nvPr/>
        </p:nvSpPr>
        <p:spPr>
          <a:xfrm rot="-3298156">
            <a:off x="-10769048" y="-6550547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40" name="Google Shape;440;p18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1" name="Google Shape;441;p18"/>
          <p:cNvSpPr txBox="1"/>
          <p:nvPr/>
        </p:nvSpPr>
        <p:spPr>
          <a:xfrm>
            <a:off x="11277600" y="6181223"/>
            <a:ext cx="5471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35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42" name="Google Shape;442;p18"/>
          <p:cNvSpPr txBox="1"/>
          <p:nvPr/>
        </p:nvSpPr>
        <p:spPr>
          <a:xfrm>
            <a:off x="642502" y="1167074"/>
            <a:ext cx="26253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Exo 2 ExtraBold"/>
              <a:buNone/>
            </a:pPr>
            <a:r>
              <a:rPr lang="pt-BR" sz="8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04</a:t>
            </a:r>
            <a:endParaRPr sz="8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43" name="Google Shape;443;p18"/>
          <p:cNvSpPr txBox="1"/>
          <p:nvPr/>
        </p:nvSpPr>
        <p:spPr>
          <a:xfrm>
            <a:off x="642502" y="2559032"/>
            <a:ext cx="3899207" cy="3760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Teste </a:t>
            </a: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com</a:t>
            </a: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</a:t>
            </a: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usuários</a:t>
            </a:r>
            <a:r>
              <a:rPr lang="es-ES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</a:t>
            </a:r>
            <a:r>
              <a:rPr lang="es-ES" sz="3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reais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sz="16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Disponibilize o MVP para um grupo de usuários reais e observe como eles interagem com a sua solução. Colete feedback e analise como foi suas descobertas. Isso ajudará você a refinar o produto e dar os próximos passos na construção.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em cima de mesa de madeira&#10;&#10;Descrição gerada automaticamente com confiança baixa">
            <a:extLst>
              <a:ext uri="{FF2B5EF4-FFF2-40B4-BE49-F238E27FC236}">
                <a16:creationId xmlns:a16="http://schemas.microsoft.com/office/drawing/2014/main" id="{FF5EBEE5-9A8D-EB05-9CD6-7CFD87705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8804" y="-1"/>
            <a:ext cx="10466173" cy="6974790"/>
          </a:xfrm>
          <a:prstGeom prst="rect">
            <a:avLst/>
          </a:prstGeom>
        </p:spPr>
      </p:pic>
      <p:sp>
        <p:nvSpPr>
          <p:cNvPr id="450" name="Google Shape;450;p19"/>
          <p:cNvSpPr/>
          <p:nvPr/>
        </p:nvSpPr>
        <p:spPr>
          <a:xfrm flipH="1">
            <a:off x="4217160" y="-1"/>
            <a:ext cx="7974840" cy="6913639"/>
          </a:xfrm>
          <a:prstGeom prst="rect">
            <a:avLst/>
          </a:prstGeom>
          <a:gradFill>
            <a:gsLst>
              <a:gs pos="0">
                <a:schemeClr val="accent4"/>
              </a:gs>
              <a:gs pos="50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1" name="Google Shape;451;p19"/>
          <p:cNvSpPr/>
          <p:nvPr/>
        </p:nvSpPr>
        <p:spPr>
          <a:xfrm rot="5224282" flipH="1">
            <a:off x="7229359" y="-3493355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52" name="Google Shape;452;p19"/>
          <p:cNvSpPr txBox="1"/>
          <p:nvPr/>
        </p:nvSpPr>
        <p:spPr>
          <a:xfrm>
            <a:off x="8893613" y="583597"/>
            <a:ext cx="262534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Exo 2 ExtraBold"/>
              <a:buNone/>
            </a:pPr>
            <a:r>
              <a:rPr lang="pt-BR" sz="8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05</a:t>
            </a:r>
            <a:endParaRPr sz="8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53" name="Google Shape;453;p19"/>
          <p:cNvSpPr/>
          <p:nvPr/>
        </p:nvSpPr>
        <p:spPr>
          <a:xfrm rot="3298156" flipH="1">
            <a:off x="6620631" y="-6841444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454" name="Google Shape;454;p19"/>
          <p:cNvSpPr txBox="1"/>
          <p:nvPr/>
        </p:nvSpPr>
        <p:spPr>
          <a:xfrm>
            <a:off x="7239000" y="1998210"/>
            <a:ext cx="4309110" cy="344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3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Mantenha a simplicidade</a:t>
            </a:r>
            <a:endParaRPr lang="pt-BR" dirty="0"/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</a:pPr>
            <a:endParaRPr lang="pt-BR" sz="16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Lembre-se de que a simplicidade é a chave para um MVP eficaz. Evite adicionar coisas complexas ou excessivas que não sejam essenciais nesta fase inicial. O objetivo é validar sua ideia com o mínimo de esforço e recursos possíveis.</a:t>
            </a:r>
            <a:endParaRPr dirty="0"/>
          </a:p>
        </p:txBody>
      </p:sp>
      <p:sp>
        <p:nvSpPr>
          <p:cNvPr id="455" name="Google Shape;455;p19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6" name="Google Shape;456;p19"/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36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478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2"/>
          <p:cNvPicPr preferRelativeResize="0"/>
          <p:nvPr/>
        </p:nvPicPr>
        <p:blipFill rotWithShape="1">
          <a:blip r:embed="rId3">
            <a:alphaModFix/>
          </a:blip>
          <a:srcRect l="8513" r="-8386"/>
          <a:stretch/>
        </p:blipFill>
        <p:spPr>
          <a:xfrm flipH="1">
            <a:off x="1915226" y="-962"/>
            <a:ext cx="10276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2"/>
          <p:cNvSpPr/>
          <p:nvPr/>
        </p:nvSpPr>
        <p:spPr>
          <a:xfrm>
            <a:off x="-132875" y="0"/>
            <a:ext cx="8938267" cy="6858962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49000">
                <a:schemeClr val="dk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3" name="Google Shape;363;p32"/>
          <p:cNvSpPr txBox="1"/>
          <p:nvPr/>
        </p:nvSpPr>
        <p:spPr>
          <a:xfrm>
            <a:off x="943733" y="2561001"/>
            <a:ext cx="369005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4800" b="1" i="1" u="none" strike="noStrike" cap="none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Chegou a hora </a:t>
            </a:r>
            <a:r>
              <a:rPr lang="pt-BR" sz="4800" b="1" i="1" dirty="0">
                <a:solidFill>
                  <a:schemeClr val="lt1"/>
                </a:solidFill>
                <a:latin typeface="Exo 2 ExtraBold"/>
                <a:sym typeface="Nunito"/>
              </a:rPr>
              <a:t>de praticar!</a:t>
            </a:r>
            <a:endParaRPr sz="4800" b="1" i="1" dirty="0">
              <a:solidFill>
                <a:schemeClr val="lt1"/>
              </a:solidFill>
              <a:latin typeface="Exo 2 ExtraBold"/>
            </a:endParaRPr>
          </a:p>
        </p:txBody>
      </p:sp>
      <p:pic>
        <p:nvPicPr>
          <p:cNvPr id="364" name="Google Shape;364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284181">
            <a:off x="126039" y="-700947"/>
            <a:ext cx="2699098" cy="3242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478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7bd8fd2756_0_1693"/>
          <p:cNvSpPr/>
          <p:nvPr/>
        </p:nvSpPr>
        <p:spPr>
          <a:xfrm>
            <a:off x="7380023" y="5535"/>
            <a:ext cx="8935224" cy="6861788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49000">
                <a:schemeClr val="dk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7" name="Google Shape;377;g27bd8fd2756_0_1693"/>
          <p:cNvSpPr txBox="1"/>
          <p:nvPr/>
        </p:nvSpPr>
        <p:spPr>
          <a:xfrm>
            <a:off x="1355619" y="1027126"/>
            <a:ext cx="10446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i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Negócios de Mulheres</a:t>
            </a:r>
            <a:endParaRPr sz="3200" i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78" name="Google Shape;378;g27bd8fd2756_0_16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284182">
            <a:off x="126039" y="-700948"/>
            <a:ext cx="2699098" cy="3242113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g27bd8fd2756_0_1693"/>
          <p:cNvSpPr txBox="1"/>
          <p:nvPr/>
        </p:nvSpPr>
        <p:spPr>
          <a:xfrm>
            <a:off x="1063895" y="1781325"/>
            <a:ext cx="1416000" cy="15393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800" b="1" i="1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80" name="Google Shape;380;g27bd8fd2756_0_1693"/>
          <p:cNvSpPr txBox="1"/>
          <p:nvPr/>
        </p:nvSpPr>
        <p:spPr>
          <a:xfrm>
            <a:off x="3335207" y="1766598"/>
            <a:ext cx="1416000" cy="15393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800" b="1" i="1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381" name="Google Shape;381;g27bd8fd2756_0_1693"/>
          <p:cNvGrpSpPr/>
          <p:nvPr/>
        </p:nvGrpSpPr>
        <p:grpSpPr>
          <a:xfrm>
            <a:off x="9696388" y="3146849"/>
            <a:ext cx="1983600" cy="3261300"/>
            <a:chOff x="788807" y="3182284"/>
            <a:chExt cx="1983600" cy="3261300"/>
          </a:xfrm>
        </p:grpSpPr>
        <p:sp>
          <p:nvSpPr>
            <p:cNvPr id="382" name="Google Shape;382;g27bd8fd2756_0_1693"/>
            <p:cNvSpPr/>
            <p:nvPr/>
          </p:nvSpPr>
          <p:spPr>
            <a:xfrm>
              <a:off x="788807" y="3182284"/>
              <a:ext cx="1983600" cy="3261300"/>
            </a:xfrm>
            <a:prstGeom prst="roundRect">
              <a:avLst>
                <a:gd name="adj" fmla="val 239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383" name="Google Shape;383;g27bd8fd2756_0_1693"/>
            <p:cNvSpPr txBox="1"/>
            <p:nvPr/>
          </p:nvSpPr>
          <p:spPr>
            <a:xfrm>
              <a:off x="823519" y="3356060"/>
              <a:ext cx="1911000" cy="1452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Delícias de Vó</a:t>
              </a:r>
              <a:endParaRPr dirty="0"/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Venda de bolos caseiros em meu bairro.</a:t>
              </a:r>
              <a:endParaRPr dirty="0"/>
            </a:p>
          </p:txBody>
        </p:sp>
      </p:grpSp>
      <p:grpSp>
        <p:nvGrpSpPr>
          <p:cNvPr id="384" name="Google Shape;384;g27bd8fd2756_0_1693"/>
          <p:cNvGrpSpPr/>
          <p:nvPr/>
        </p:nvGrpSpPr>
        <p:grpSpPr>
          <a:xfrm>
            <a:off x="2985982" y="3176528"/>
            <a:ext cx="1983600" cy="3261300"/>
            <a:chOff x="788807" y="3182284"/>
            <a:chExt cx="1983600" cy="3261300"/>
          </a:xfrm>
        </p:grpSpPr>
        <p:sp>
          <p:nvSpPr>
            <p:cNvPr id="385" name="Google Shape;385;g27bd8fd2756_0_1693"/>
            <p:cNvSpPr/>
            <p:nvPr/>
          </p:nvSpPr>
          <p:spPr>
            <a:xfrm>
              <a:off x="788807" y="3182284"/>
              <a:ext cx="1983600" cy="3261300"/>
            </a:xfrm>
            <a:prstGeom prst="roundRect">
              <a:avLst>
                <a:gd name="adj" fmla="val 239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386" name="Google Shape;386;g27bd8fd2756_0_1693"/>
            <p:cNvSpPr txBox="1"/>
            <p:nvPr/>
          </p:nvSpPr>
          <p:spPr>
            <a:xfrm>
              <a:off x="808910" y="3304047"/>
              <a:ext cx="1962900" cy="1452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Sua Beleza</a:t>
              </a:r>
              <a:endParaRPr dirty="0"/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Oferta de serviços de beleza a domicílio.</a:t>
              </a:r>
              <a:endParaRPr dirty="0"/>
            </a:p>
          </p:txBody>
        </p:sp>
      </p:grpSp>
      <p:grpSp>
        <p:nvGrpSpPr>
          <p:cNvPr id="387" name="Google Shape;387;g27bd8fd2756_0_1693"/>
          <p:cNvGrpSpPr/>
          <p:nvPr/>
        </p:nvGrpSpPr>
        <p:grpSpPr>
          <a:xfrm>
            <a:off x="5208950" y="3176528"/>
            <a:ext cx="1983602" cy="3261300"/>
            <a:chOff x="788805" y="3182284"/>
            <a:chExt cx="1983602" cy="3261300"/>
          </a:xfrm>
        </p:grpSpPr>
        <p:sp>
          <p:nvSpPr>
            <p:cNvPr id="388" name="Google Shape;388;g27bd8fd2756_0_1693"/>
            <p:cNvSpPr/>
            <p:nvPr/>
          </p:nvSpPr>
          <p:spPr>
            <a:xfrm>
              <a:off x="788807" y="3182284"/>
              <a:ext cx="1983600" cy="3261300"/>
            </a:xfrm>
            <a:prstGeom prst="roundRect">
              <a:avLst>
                <a:gd name="adj" fmla="val 239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389" name="Google Shape;389;g27bd8fd2756_0_1693"/>
            <p:cNvSpPr txBox="1"/>
            <p:nvPr/>
          </p:nvSpPr>
          <p:spPr>
            <a:xfrm>
              <a:off x="788805" y="3330590"/>
              <a:ext cx="1983600" cy="1452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Moda em Casa</a:t>
              </a:r>
              <a:endParaRPr sz="2000" b="1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Serviço de venda de roupas realizada na casa da cliente.</a:t>
              </a:r>
              <a:endParaRPr dirty="0"/>
            </a:p>
          </p:txBody>
        </p:sp>
      </p:grpSp>
      <p:grpSp>
        <p:nvGrpSpPr>
          <p:cNvPr id="390" name="Google Shape;390;g27bd8fd2756_0_1693"/>
          <p:cNvGrpSpPr/>
          <p:nvPr/>
        </p:nvGrpSpPr>
        <p:grpSpPr>
          <a:xfrm>
            <a:off x="7431922" y="3161689"/>
            <a:ext cx="1983600" cy="3261300"/>
            <a:chOff x="788807" y="3182284"/>
            <a:chExt cx="1983600" cy="3261300"/>
          </a:xfrm>
        </p:grpSpPr>
        <p:sp>
          <p:nvSpPr>
            <p:cNvPr id="391" name="Google Shape;391;g27bd8fd2756_0_1693"/>
            <p:cNvSpPr/>
            <p:nvPr/>
          </p:nvSpPr>
          <p:spPr>
            <a:xfrm>
              <a:off x="788807" y="3182284"/>
              <a:ext cx="1983600" cy="3261300"/>
            </a:xfrm>
            <a:prstGeom prst="roundRect">
              <a:avLst>
                <a:gd name="adj" fmla="val 239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392" name="Google Shape;392;g27bd8fd2756_0_1693"/>
            <p:cNvSpPr txBox="1"/>
            <p:nvPr/>
          </p:nvSpPr>
          <p:spPr>
            <a:xfrm>
              <a:off x="883511" y="3367837"/>
              <a:ext cx="1835700" cy="1452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Família Café </a:t>
              </a:r>
              <a:endParaRPr dirty="0"/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Cafeteria para atender trabalhadoras.</a:t>
              </a:r>
              <a:endParaRPr dirty="0"/>
            </a:p>
          </p:txBody>
        </p:sp>
      </p:grpSp>
      <p:grpSp>
        <p:nvGrpSpPr>
          <p:cNvPr id="393" name="Google Shape;393;g27bd8fd2756_0_1693"/>
          <p:cNvGrpSpPr/>
          <p:nvPr/>
        </p:nvGrpSpPr>
        <p:grpSpPr>
          <a:xfrm>
            <a:off x="782537" y="3161689"/>
            <a:ext cx="1993940" cy="3261300"/>
            <a:chOff x="788807" y="3182284"/>
            <a:chExt cx="1993940" cy="3261300"/>
          </a:xfrm>
        </p:grpSpPr>
        <p:sp>
          <p:nvSpPr>
            <p:cNvPr id="394" name="Google Shape;394;g27bd8fd2756_0_1693"/>
            <p:cNvSpPr/>
            <p:nvPr/>
          </p:nvSpPr>
          <p:spPr>
            <a:xfrm>
              <a:off x="788807" y="3182284"/>
              <a:ext cx="1983600" cy="3261300"/>
            </a:xfrm>
            <a:prstGeom prst="roundRect">
              <a:avLst>
                <a:gd name="adj" fmla="val 2395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395" name="Google Shape;395;g27bd8fd2756_0_1693"/>
            <p:cNvSpPr txBox="1"/>
            <p:nvPr/>
          </p:nvSpPr>
          <p:spPr>
            <a:xfrm>
              <a:off x="840960" y="3318886"/>
              <a:ext cx="1941787" cy="1452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dirty="0" err="1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rPr>
                <a:t>ArteRaiz</a:t>
              </a:r>
              <a:endParaRPr dirty="0"/>
            </a:p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Venda de artesanato com materiais naturais.</a:t>
              </a:r>
              <a:endParaRPr dirty="0"/>
            </a:p>
          </p:txBody>
        </p:sp>
      </p:grpSp>
      <p:sp>
        <p:nvSpPr>
          <p:cNvPr id="396" name="Google Shape;396;g27bd8fd2756_0_1693"/>
          <p:cNvSpPr txBox="1"/>
          <p:nvPr/>
        </p:nvSpPr>
        <p:spPr>
          <a:xfrm>
            <a:off x="5515747" y="1807942"/>
            <a:ext cx="1416000" cy="15393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800" b="1" i="1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97" name="Google Shape;397;g27bd8fd2756_0_1693"/>
          <p:cNvSpPr txBox="1"/>
          <p:nvPr/>
        </p:nvSpPr>
        <p:spPr>
          <a:xfrm>
            <a:off x="7712922" y="1758992"/>
            <a:ext cx="1416000" cy="15393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800" b="1" i="1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98" name="Google Shape;398;g27bd8fd2756_0_1693"/>
          <p:cNvSpPr txBox="1"/>
          <p:nvPr/>
        </p:nvSpPr>
        <p:spPr>
          <a:xfrm>
            <a:off x="9944581" y="1758991"/>
            <a:ext cx="1416000" cy="15393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800" b="1" i="1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5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478"/>
        </a:solid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7bd8fd2756_0_327"/>
          <p:cNvSpPr/>
          <p:nvPr/>
        </p:nvSpPr>
        <p:spPr>
          <a:xfrm rot="396560" flipH="1">
            <a:off x="-1900883" y="40226"/>
            <a:ext cx="9113784" cy="7156087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7" name="Google Shape;407;g27bd8fd2756_0_3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196459">
            <a:off x="-698481" y="-1717981"/>
            <a:ext cx="7053220" cy="8472211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27bd8fd2756_0_327"/>
          <p:cNvSpPr/>
          <p:nvPr/>
        </p:nvSpPr>
        <p:spPr>
          <a:xfrm>
            <a:off x="386582" y="383317"/>
            <a:ext cx="11418900" cy="6091500"/>
          </a:xfrm>
          <a:prstGeom prst="roundRect">
            <a:avLst>
              <a:gd name="adj" fmla="val 2395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0" name="Google Shape;410;g27bd8fd2756_0_327"/>
          <p:cNvSpPr txBox="1"/>
          <p:nvPr/>
        </p:nvSpPr>
        <p:spPr>
          <a:xfrm>
            <a:off x="650292" y="2512313"/>
            <a:ext cx="3433845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 – Qual será a solução?</a:t>
            </a:r>
            <a:endParaRPr sz="1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Qual será o primeiro produto/serviço você gostaria de oferecer? </a:t>
            </a:r>
            <a:endParaRPr sz="1200" b="0" i="0" u="none" strike="noStrike" cap="none" dirty="0">
              <a:solidFill>
                <a:srgbClr val="262626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411" name="Google Shape;411;g27bd8fd2756_0_327"/>
          <p:cNvSpPr txBox="1"/>
          <p:nvPr/>
        </p:nvSpPr>
        <p:spPr>
          <a:xfrm>
            <a:off x="8294154" y="2512313"/>
            <a:ext cx="3247545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8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3- Como </a:t>
            </a:r>
            <a:r>
              <a:rPr lang="es-ES" sz="18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fazer</a:t>
            </a:r>
            <a:r>
              <a:rPr lang="es-ES" sz="18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</a:t>
            </a:r>
            <a:r>
              <a:rPr lang="es-ES" sz="18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um</a:t>
            </a:r>
            <a:r>
              <a:rPr lang="es-ES" sz="18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MVP?</a:t>
            </a:r>
            <a:endParaRPr sz="1800" b="1" i="1" u="none" strike="noStrike" cap="none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Qual primeiro passo para testar, utilizando os recursos disponíveis?</a:t>
            </a:r>
            <a:endParaRPr sz="1600" b="0" i="0" u="none" strike="noStrike" cap="none" dirty="0">
              <a:solidFill>
                <a:srgbClr val="262626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412" name="Google Shape;412;g27bd8fd2756_0_327"/>
          <p:cNvSpPr txBox="1"/>
          <p:nvPr/>
        </p:nvSpPr>
        <p:spPr>
          <a:xfrm>
            <a:off x="4393967" y="2512313"/>
            <a:ext cx="3435873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Exo 2 ExtraBold"/>
              <a:buNone/>
            </a:pPr>
            <a:r>
              <a:rPr lang="pt-BR" sz="18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2- Como ele vai agrega valor?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unito ExtraLight"/>
              <a:buNone/>
            </a:pPr>
            <a:r>
              <a:rPr lang="pt-BR" sz="1600" b="0" i="0" u="none" strike="noStrike" cap="none" dirty="0">
                <a:solidFill>
                  <a:srgbClr val="262626"/>
                </a:solidFill>
                <a:latin typeface="Nunito ExtraLight"/>
                <a:ea typeface="Nunito ExtraLight"/>
                <a:cs typeface="Nunito ExtraLight"/>
                <a:sym typeface="Nunito ExtraLight"/>
              </a:rPr>
              <a:t>Que dor ele resolve? Quais necessidades ele atende?</a:t>
            </a:r>
            <a:endParaRPr sz="1600" b="0" i="0" u="none" strike="noStrike" cap="none" dirty="0">
              <a:solidFill>
                <a:srgbClr val="262626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415" name="Google Shape;415;g27bd8fd2756_0_327"/>
          <p:cNvSpPr txBox="1"/>
          <p:nvPr/>
        </p:nvSpPr>
        <p:spPr>
          <a:xfrm>
            <a:off x="695999" y="778376"/>
            <a:ext cx="75981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4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Exercício: </a:t>
            </a:r>
            <a:r>
              <a:rPr lang="pt-BR" sz="2800" b="1" i="1" dirty="0">
                <a:solidFill>
                  <a:srgbClr val="F06478"/>
                </a:solidFill>
                <a:latin typeface="Exo 2 ExtraBold"/>
                <a:sym typeface="Exo 2 ExtraBold"/>
              </a:rPr>
              <a:t>Colocando em prática meu MVP</a:t>
            </a:r>
            <a:endParaRPr sz="2800" b="1" i="1" dirty="0">
              <a:solidFill>
                <a:srgbClr val="F06478"/>
              </a:solidFill>
              <a:latin typeface="Exo 2 ExtraBold"/>
              <a:sym typeface="Exo 2 ExtraBold"/>
            </a:endParaRPr>
          </a:p>
        </p:txBody>
      </p:sp>
      <p:cxnSp>
        <p:nvCxnSpPr>
          <p:cNvPr id="416" name="Google Shape;416;g27bd8fd2756_0_327"/>
          <p:cNvCxnSpPr>
            <a:cxnSpLocks/>
          </p:cNvCxnSpPr>
          <p:nvPr/>
        </p:nvCxnSpPr>
        <p:spPr>
          <a:xfrm flipV="1">
            <a:off x="4181187" y="2420570"/>
            <a:ext cx="0" cy="376065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417" name="Google Shape;417;g27bd8fd2756_0_327"/>
          <p:cNvCxnSpPr>
            <a:cxnSpLocks/>
          </p:cNvCxnSpPr>
          <p:nvPr/>
        </p:nvCxnSpPr>
        <p:spPr>
          <a:xfrm flipV="1">
            <a:off x="8000424" y="2420570"/>
            <a:ext cx="0" cy="3760653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19" name="Google Shape;419;g27bd8fd2756_0_327"/>
          <p:cNvSpPr/>
          <p:nvPr/>
        </p:nvSpPr>
        <p:spPr>
          <a:xfrm rot="3003078">
            <a:off x="10550620" y="4708097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solidFill>
              <a:schemeClr val="bg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0" name="Google Shape;420;g27bd8fd2756_0_327"/>
          <p:cNvSpPr txBox="1"/>
          <p:nvPr/>
        </p:nvSpPr>
        <p:spPr>
          <a:xfrm>
            <a:off x="11409528" y="6181223"/>
            <a:ext cx="41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39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21" name="Google Shape;421;g27bd8fd2756_0_327"/>
          <p:cNvSpPr/>
          <p:nvPr/>
        </p:nvSpPr>
        <p:spPr>
          <a:xfrm>
            <a:off x="696000" y="1912879"/>
            <a:ext cx="10800000" cy="523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Exo 2 ExtraBold"/>
              <a:buNone/>
            </a:pPr>
            <a:r>
              <a:rPr lang="pt-BR" sz="1800" b="1" i="1" u="none" strike="noStrike" cap="none" dirty="0">
                <a:solidFill>
                  <a:srgbClr val="262626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Meu MVP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"/>
          <p:cNvSpPr/>
          <p:nvPr/>
        </p:nvSpPr>
        <p:spPr>
          <a:xfrm rot="3002956">
            <a:off x="10571218" y="454420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2" name="Google Shape;232;p4"/>
          <p:cNvSpPr/>
          <p:nvPr/>
        </p:nvSpPr>
        <p:spPr>
          <a:xfrm rot="17299103">
            <a:off x="-4971649" y="-3438472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4" name="Google Shape;234;p4"/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35" name="Google Shape;235;p4"/>
          <p:cNvSpPr txBox="1"/>
          <p:nvPr/>
        </p:nvSpPr>
        <p:spPr>
          <a:xfrm>
            <a:off x="280752" y="605895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1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Agenda</a:t>
            </a:r>
            <a:endParaRPr sz="3200" b="1" i="1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36" name="Google Shape;23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1AE471DD-96E4-97CA-1EBE-037EBDF10E95}"/>
              </a:ext>
            </a:extLst>
          </p:cNvPr>
          <p:cNvGrpSpPr/>
          <p:nvPr/>
        </p:nvGrpSpPr>
        <p:grpSpPr>
          <a:xfrm>
            <a:off x="3890894" y="1217239"/>
            <a:ext cx="5310681" cy="646290"/>
            <a:chOff x="4435025" y="1217239"/>
            <a:chExt cx="5310681" cy="646290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4E9763F7-8F8A-514A-1CF2-48FB3C87233D}"/>
                </a:ext>
              </a:extLst>
            </p:cNvPr>
            <p:cNvGrpSpPr/>
            <p:nvPr/>
          </p:nvGrpSpPr>
          <p:grpSpPr>
            <a:xfrm>
              <a:off x="4435025" y="1217239"/>
              <a:ext cx="599789" cy="646290"/>
              <a:chOff x="5273864" y="877039"/>
              <a:chExt cx="599789" cy="646290"/>
            </a:xfrm>
          </p:grpSpPr>
          <p:sp>
            <p:nvSpPr>
              <p:cNvPr id="239" name="Google Shape;239;p4"/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240" name="Google Shape;240;p4"/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1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1" name="Google Shape;241;p4"/>
            <p:cNvSpPr txBox="1"/>
            <p:nvPr/>
          </p:nvSpPr>
          <p:spPr>
            <a:xfrm>
              <a:off x="5163493" y="1340329"/>
              <a:ext cx="458221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u="none" strike="noStrike" cap="none" dirty="0">
                  <a:solidFill>
                    <a:srgbClr val="5B5B5B"/>
                  </a:solidFill>
                  <a:latin typeface="Exo 2.0 Medium" pitchFamily="2" charset="77"/>
                  <a:ea typeface="Exo 2 Medium"/>
                  <a:cs typeface="Exo 2 Medium"/>
                  <a:sym typeface="Exo 2 Medium"/>
                </a:rPr>
                <a:t>Diagnóstico Inicial </a:t>
              </a:r>
              <a:endParaRPr sz="2400" u="none" strike="noStrike" cap="none" dirty="0">
                <a:solidFill>
                  <a:srgbClr val="5B5B5B"/>
                </a:solidFill>
                <a:latin typeface="Exo 2.0 Medium" pitchFamily="2" charset="77"/>
                <a:ea typeface="Exo 2 Medium"/>
                <a:cs typeface="Exo 2 Medium"/>
                <a:sym typeface="Exo 2 Medium"/>
              </a:endParaRPr>
            </a:p>
          </p:txBody>
        </p:sp>
      </p:grpSp>
      <p:pic>
        <p:nvPicPr>
          <p:cNvPr id="2" name="Gráfico 1">
            <a:extLst>
              <a:ext uri="{FF2B5EF4-FFF2-40B4-BE49-F238E27FC236}">
                <a16:creationId xmlns:a16="http://schemas.microsoft.com/office/drawing/2014/main" id="{E44EB70B-7679-FF15-FEC5-1313C42EF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723975" flipH="1" flipV="1">
            <a:off x="-5601236" y="-5593262"/>
            <a:ext cx="9017865" cy="9567214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033DE1D-57F7-CACC-7015-1339BEA30B29}"/>
              </a:ext>
            </a:extLst>
          </p:cNvPr>
          <p:cNvGrpSpPr/>
          <p:nvPr/>
        </p:nvGrpSpPr>
        <p:grpSpPr>
          <a:xfrm>
            <a:off x="3872952" y="2116046"/>
            <a:ext cx="6304718" cy="646290"/>
            <a:chOff x="4458352" y="2116046"/>
            <a:chExt cx="6304718" cy="646290"/>
          </a:xfrm>
        </p:grpSpPr>
        <p:sp>
          <p:nvSpPr>
            <p:cNvPr id="246" name="Google Shape;246;p4"/>
            <p:cNvSpPr txBox="1"/>
            <p:nvPr/>
          </p:nvSpPr>
          <p:spPr>
            <a:xfrm>
              <a:off x="5163493" y="2228501"/>
              <a:ext cx="5599577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Testando um novo produto ou serviço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0C35D46D-7B65-E715-F45A-D324DD353935}"/>
                </a:ext>
              </a:extLst>
            </p:cNvPr>
            <p:cNvGrpSpPr/>
            <p:nvPr/>
          </p:nvGrpSpPr>
          <p:grpSpPr>
            <a:xfrm>
              <a:off x="4458352" y="2116046"/>
              <a:ext cx="599789" cy="646290"/>
              <a:chOff x="5273864" y="877039"/>
              <a:chExt cx="599789" cy="646290"/>
            </a:xfrm>
          </p:grpSpPr>
          <p:sp>
            <p:nvSpPr>
              <p:cNvPr id="5" name="Google Shape;239;p4">
                <a:extLst>
                  <a:ext uri="{FF2B5EF4-FFF2-40B4-BE49-F238E27FC236}">
                    <a16:creationId xmlns:a16="http://schemas.microsoft.com/office/drawing/2014/main" id="{FF5FA4E9-87F1-F30B-BEA5-EBA0A7C198D2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6" name="Google Shape;240;p4">
                <a:extLst>
                  <a:ext uri="{FF2B5EF4-FFF2-40B4-BE49-F238E27FC236}">
                    <a16:creationId xmlns:a16="http://schemas.microsoft.com/office/drawing/2014/main" id="{027E6E10-91A8-0AD4-A3B8-D303A4C6F25E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2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3AF5828-07F6-B80A-2695-80634EE04DEB}"/>
              </a:ext>
            </a:extLst>
          </p:cNvPr>
          <p:cNvGrpSpPr/>
          <p:nvPr/>
        </p:nvGrpSpPr>
        <p:grpSpPr>
          <a:xfrm>
            <a:off x="3864506" y="3078038"/>
            <a:ext cx="6456633" cy="646290"/>
            <a:chOff x="4449906" y="3078038"/>
            <a:chExt cx="6456633" cy="646290"/>
          </a:xfrm>
        </p:grpSpPr>
        <p:sp>
          <p:nvSpPr>
            <p:cNvPr id="251" name="Google Shape;251;p4"/>
            <p:cNvSpPr txBox="1"/>
            <p:nvPr/>
          </p:nvSpPr>
          <p:spPr>
            <a:xfrm>
              <a:off x="5145219" y="3170333"/>
              <a:ext cx="576132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O conceito de MVP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06228B7B-C6F7-761A-16E1-D2E6C9A49118}"/>
                </a:ext>
              </a:extLst>
            </p:cNvPr>
            <p:cNvGrpSpPr/>
            <p:nvPr/>
          </p:nvGrpSpPr>
          <p:grpSpPr>
            <a:xfrm>
              <a:off x="4449906" y="3078038"/>
              <a:ext cx="599789" cy="646290"/>
              <a:chOff x="5273864" y="877039"/>
              <a:chExt cx="599789" cy="646290"/>
            </a:xfrm>
          </p:grpSpPr>
          <p:sp>
            <p:nvSpPr>
              <p:cNvPr id="8" name="Google Shape;239;p4">
                <a:extLst>
                  <a:ext uri="{FF2B5EF4-FFF2-40B4-BE49-F238E27FC236}">
                    <a16:creationId xmlns:a16="http://schemas.microsoft.com/office/drawing/2014/main" id="{202A4125-DE13-0358-0833-CE3284ED19A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9" name="Google Shape;240;p4">
                <a:extLst>
                  <a:ext uri="{FF2B5EF4-FFF2-40B4-BE49-F238E27FC236}">
                    <a16:creationId xmlns:a16="http://schemas.microsoft.com/office/drawing/2014/main" id="{8AEFF137-11A3-5CD5-7A8D-12D3EF6C78D2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3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BEA976F-4D44-050A-B82C-E939AC84FA40}"/>
              </a:ext>
            </a:extLst>
          </p:cNvPr>
          <p:cNvGrpSpPr/>
          <p:nvPr/>
        </p:nvGrpSpPr>
        <p:grpSpPr>
          <a:xfrm>
            <a:off x="3890048" y="4049182"/>
            <a:ext cx="7074222" cy="646290"/>
            <a:chOff x="4475448" y="4049182"/>
            <a:chExt cx="7074222" cy="646290"/>
          </a:xfrm>
        </p:grpSpPr>
        <p:sp>
          <p:nvSpPr>
            <p:cNvPr id="256" name="Google Shape;256;p4"/>
            <p:cNvSpPr txBox="1"/>
            <p:nvPr/>
          </p:nvSpPr>
          <p:spPr>
            <a:xfrm>
              <a:off x="5145219" y="4145404"/>
              <a:ext cx="640445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Ciclo do MVP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045688D7-AF04-359B-B2B6-853D58F10EF9}"/>
                </a:ext>
              </a:extLst>
            </p:cNvPr>
            <p:cNvGrpSpPr/>
            <p:nvPr/>
          </p:nvGrpSpPr>
          <p:grpSpPr>
            <a:xfrm>
              <a:off x="4475448" y="4049182"/>
              <a:ext cx="599789" cy="646290"/>
              <a:chOff x="5273864" y="877039"/>
              <a:chExt cx="599789" cy="646290"/>
            </a:xfrm>
          </p:grpSpPr>
          <p:sp>
            <p:nvSpPr>
              <p:cNvPr id="11" name="Google Shape;239;p4">
                <a:extLst>
                  <a:ext uri="{FF2B5EF4-FFF2-40B4-BE49-F238E27FC236}">
                    <a16:creationId xmlns:a16="http://schemas.microsoft.com/office/drawing/2014/main" id="{A7647BA7-904D-C213-FBC5-87C576835A5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2" name="Google Shape;240;p4">
                <a:extLst>
                  <a:ext uri="{FF2B5EF4-FFF2-40B4-BE49-F238E27FC236}">
                    <a16:creationId xmlns:a16="http://schemas.microsoft.com/office/drawing/2014/main" id="{660CF112-0A9D-6AEC-4D13-31AE1BB6E9C0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4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3E7D1CB-4C93-506D-E935-31E9FB6F7193}"/>
              </a:ext>
            </a:extLst>
          </p:cNvPr>
          <p:cNvGrpSpPr/>
          <p:nvPr/>
        </p:nvGrpSpPr>
        <p:grpSpPr>
          <a:xfrm>
            <a:off x="3863471" y="4989463"/>
            <a:ext cx="7316719" cy="646290"/>
            <a:chOff x="4448871" y="5062334"/>
            <a:chExt cx="7316719" cy="646290"/>
          </a:xfrm>
        </p:grpSpPr>
        <p:sp>
          <p:nvSpPr>
            <p:cNvPr id="261" name="Google Shape;261;p4"/>
            <p:cNvSpPr txBox="1"/>
            <p:nvPr/>
          </p:nvSpPr>
          <p:spPr>
            <a:xfrm>
              <a:off x="5145219" y="5166097"/>
              <a:ext cx="662037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Colocando em Prática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016D4BBA-04BC-C373-F889-6F355141B0EB}"/>
                </a:ext>
              </a:extLst>
            </p:cNvPr>
            <p:cNvGrpSpPr/>
            <p:nvPr/>
          </p:nvGrpSpPr>
          <p:grpSpPr>
            <a:xfrm>
              <a:off x="4448871" y="5062334"/>
              <a:ext cx="599789" cy="646290"/>
              <a:chOff x="5273864" y="877039"/>
              <a:chExt cx="599789" cy="646290"/>
            </a:xfrm>
          </p:grpSpPr>
          <p:sp>
            <p:nvSpPr>
              <p:cNvPr id="14" name="Google Shape;239;p4">
                <a:extLst>
                  <a:ext uri="{FF2B5EF4-FFF2-40B4-BE49-F238E27FC236}">
                    <a16:creationId xmlns:a16="http://schemas.microsoft.com/office/drawing/2014/main" id="{FDD4D003-D9E8-281F-7158-105958D54624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5" name="Google Shape;240;p4">
                <a:extLst>
                  <a:ext uri="{FF2B5EF4-FFF2-40B4-BE49-F238E27FC236}">
                    <a16:creationId xmlns:a16="http://schemas.microsoft.com/office/drawing/2014/main" id="{942351AB-B72E-C92A-3806-C8DA864D3929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5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ao lado de computador&#10;&#10;Descrição gerada automaticamente com confiança média">
            <a:extLst>
              <a:ext uri="{FF2B5EF4-FFF2-40B4-BE49-F238E27FC236}">
                <a16:creationId xmlns:a16="http://schemas.microsoft.com/office/drawing/2014/main" id="{3C0695B5-2BFB-62C7-1AE8-2AC4AF92F1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8" r="24672" b="2135"/>
          <a:stretch/>
        </p:blipFill>
        <p:spPr>
          <a:xfrm>
            <a:off x="4034119" y="-962"/>
            <a:ext cx="8157881" cy="7037670"/>
          </a:xfrm>
          <a:prstGeom prst="rect">
            <a:avLst/>
          </a:prstGeom>
        </p:spPr>
      </p:pic>
      <p:sp>
        <p:nvSpPr>
          <p:cNvPr id="820" name="Google Shape;820;p44"/>
          <p:cNvSpPr/>
          <p:nvPr/>
        </p:nvSpPr>
        <p:spPr>
          <a:xfrm>
            <a:off x="-36786" y="-962"/>
            <a:ext cx="8013654" cy="7037670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1" name="Google Shape;821;p44"/>
          <p:cNvSpPr txBox="1"/>
          <p:nvPr/>
        </p:nvSpPr>
        <p:spPr>
          <a:xfrm>
            <a:off x="679624" y="2569796"/>
            <a:ext cx="3653511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sym typeface="Exo 2 ExtraBold"/>
              </a:rPr>
              <a:t>É hora de apresentar nossas ideias!</a:t>
            </a:r>
            <a:endParaRPr sz="1800" dirty="0"/>
          </a:p>
        </p:txBody>
      </p:sp>
      <p:sp>
        <p:nvSpPr>
          <p:cNvPr id="822" name="Google Shape;822;p44"/>
          <p:cNvSpPr/>
          <p:nvPr/>
        </p:nvSpPr>
        <p:spPr>
          <a:xfrm rot="169461">
            <a:off x="5096563" y="-2858428"/>
            <a:ext cx="9404343" cy="1182289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1750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3" name="Google Shape;823;p44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4" name="Google Shape;824;p44"/>
          <p:cNvSpPr txBox="1"/>
          <p:nvPr/>
        </p:nvSpPr>
        <p:spPr>
          <a:xfrm>
            <a:off x="11332867" y="6181223"/>
            <a:ext cx="4918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40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825" name="Google Shape;82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g27bd8fd2756_0_1067"/>
          <p:cNvPicPr preferRelativeResize="0"/>
          <p:nvPr/>
        </p:nvPicPr>
        <p:blipFill rotWithShape="1">
          <a:blip r:embed="rId3">
            <a:alphaModFix/>
          </a:blip>
          <a:srcRect l="14661" r="1368"/>
          <a:stretch/>
        </p:blipFill>
        <p:spPr>
          <a:xfrm flipH="1">
            <a:off x="4526439" y="0"/>
            <a:ext cx="766556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g27bd8fd2756_0_1067"/>
          <p:cNvSpPr/>
          <p:nvPr/>
        </p:nvSpPr>
        <p:spPr>
          <a:xfrm>
            <a:off x="0" y="-1"/>
            <a:ext cx="8093100" cy="6858000"/>
          </a:xfrm>
          <a:prstGeom prst="rect">
            <a:avLst/>
          </a:prstGeom>
          <a:gradFill>
            <a:gsLst>
              <a:gs pos="0">
                <a:schemeClr val="dk2"/>
              </a:gs>
              <a:gs pos="64000">
                <a:schemeClr val="dk2"/>
              </a:gs>
              <a:gs pos="85000">
                <a:srgbClr val="F06478">
                  <a:alpha val="0"/>
                </a:srgbClr>
              </a:gs>
              <a:gs pos="100000">
                <a:srgbClr val="F06478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643" name="Google Shape;643;g27bd8fd2756_0_10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818837" flipH="1">
            <a:off x="3086133" y="-2545902"/>
            <a:ext cx="12827102" cy="100906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4" name="Google Shape;644;g27bd8fd2756_0_1067"/>
          <p:cNvGrpSpPr/>
          <p:nvPr/>
        </p:nvGrpSpPr>
        <p:grpSpPr>
          <a:xfrm rot="1166002">
            <a:off x="130414" y="1657562"/>
            <a:ext cx="944502" cy="888693"/>
            <a:chOff x="194157" y="674041"/>
            <a:chExt cx="944532" cy="888721"/>
          </a:xfrm>
        </p:grpSpPr>
        <p:pic>
          <p:nvPicPr>
            <p:cNvPr id="645" name="Google Shape;645;g27bd8fd2756_0_10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6" name="Google Shape;646;g27bd8fd2756_0_10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7" name="Google Shape;647;g27bd8fd2756_0_1067"/>
          <p:cNvSpPr txBox="1"/>
          <p:nvPr/>
        </p:nvSpPr>
        <p:spPr>
          <a:xfrm>
            <a:off x="730593" y="1894754"/>
            <a:ext cx="3909600" cy="29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Coragem é como um músculo, nós a fortalecemos com o uso.</a:t>
            </a:r>
            <a:endParaRPr sz="3600" b="1" i="0" u="none" strike="noStrike" cap="none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1" u="none" strike="noStrike" cap="none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800" b="1" i="1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Ruth Gordon </a:t>
            </a:r>
            <a:r>
              <a:rPr lang="pt-BR" sz="1800" b="1" i="1" u="none" strike="noStrike" cap="none">
                <a:solidFill>
                  <a:schemeClr val="lt1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– atriz americana</a:t>
            </a:r>
            <a:endParaRPr/>
          </a:p>
        </p:txBody>
      </p:sp>
      <p:sp>
        <p:nvSpPr>
          <p:cNvPr id="648" name="Google Shape;648;g27bd8fd2756_0_1067"/>
          <p:cNvSpPr/>
          <p:nvPr/>
        </p:nvSpPr>
        <p:spPr>
          <a:xfrm rot="-3003078" flipH="1">
            <a:off x="-3187912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649" name="Google Shape;649;g27bd8fd2756_0_1067"/>
          <p:cNvSpPr txBox="1"/>
          <p:nvPr/>
        </p:nvSpPr>
        <p:spPr>
          <a:xfrm>
            <a:off x="335791" y="6181223"/>
            <a:ext cx="578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41</a:t>
            </a:fld>
            <a:endParaRPr sz="1400" b="1" i="0" u="none" strike="noStrike" cap="none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650" name="Google Shape;650;g27bd8fd2756_0_1067"/>
          <p:cNvGrpSpPr/>
          <p:nvPr/>
        </p:nvGrpSpPr>
        <p:grpSpPr>
          <a:xfrm rot="-9158586">
            <a:off x="4032314" y="3596385"/>
            <a:ext cx="944466" cy="888659"/>
            <a:chOff x="194157" y="674041"/>
            <a:chExt cx="944532" cy="888721"/>
          </a:xfrm>
        </p:grpSpPr>
        <p:pic>
          <p:nvPicPr>
            <p:cNvPr id="651" name="Google Shape;651;g27bd8fd2756_0_10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2" name="Google Shape;652;g27bd8fd2756_0_106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posando para foto&#10;&#10;Descrição gerada automaticamente">
            <a:extLst>
              <a:ext uri="{FF2B5EF4-FFF2-40B4-BE49-F238E27FC236}">
                <a16:creationId xmlns:a16="http://schemas.microsoft.com/office/drawing/2014/main" id="{56A01AB8-881B-CA89-C946-C911FA82E6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325"/>
          <a:stretch/>
        </p:blipFill>
        <p:spPr>
          <a:xfrm>
            <a:off x="0" y="-625032"/>
            <a:ext cx="6379029" cy="8874536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>
            <a:off x="2317893" y="-625033"/>
            <a:ext cx="9898513" cy="8874536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solidFill>
            <a:srgbClr val="F06478"/>
          </a:soli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915082">
            <a:off x="-3566504" y="-1731546"/>
            <a:ext cx="11198069" cy="8961678"/>
          </a:xfrm>
          <a:prstGeom prst="rect">
            <a:avLst/>
          </a:prstGeom>
        </p:spPr>
      </p:pic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05937" y="6181223"/>
            <a:ext cx="418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42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781649" y="-2424941"/>
            <a:ext cx="2549071" cy="306190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69EC5ED-00B5-40FA-DB6B-74000F02B3CB}"/>
              </a:ext>
            </a:extLst>
          </p:cNvPr>
          <p:cNvSpPr txBox="1"/>
          <p:nvPr/>
        </p:nvSpPr>
        <p:spPr>
          <a:xfrm>
            <a:off x="6958210" y="2778944"/>
            <a:ext cx="4232304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Quer saber mais sobre o assunto?</a:t>
            </a:r>
            <a:endParaRPr lang="pt-BR" sz="2000" b="1" dirty="0">
              <a:solidFill>
                <a:schemeClr val="bg1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63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45"/>
          <p:cNvSpPr/>
          <p:nvPr/>
        </p:nvSpPr>
        <p:spPr>
          <a:xfrm flipH="1">
            <a:off x="-4" y="-12032"/>
            <a:ext cx="12191999" cy="7022432"/>
          </a:xfrm>
          <a:prstGeom prst="rect">
            <a:avLst/>
          </a:pr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5" name="Google Shape;955;p45"/>
          <p:cNvSpPr/>
          <p:nvPr/>
        </p:nvSpPr>
        <p:spPr>
          <a:xfrm rot="-1086413" flipH="1">
            <a:off x="-3396003" y="-4178997"/>
            <a:ext cx="18429176" cy="14470476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6" name="Google Shape;956;p45"/>
          <p:cNvSpPr txBox="1"/>
          <p:nvPr/>
        </p:nvSpPr>
        <p:spPr>
          <a:xfrm>
            <a:off x="335791" y="6181223"/>
            <a:ext cx="48235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43</a:t>
            </a:fld>
            <a:endParaRPr sz="1400" b="1" i="0" u="none" strike="noStrike" cap="none">
              <a:solidFill>
                <a:srgbClr val="FFFFFF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957" name="Google Shape;957;p45"/>
          <p:cNvSpPr/>
          <p:nvPr/>
        </p:nvSpPr>
        <p:spPr>
          <a:xfrm rot="-763715" flipH="1">
            <a:off x="-3633996" y="-4178996"/>
            <a:ext cx="18429176" cy="14470476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8" name="Google Shape;958;p45"/>
          <p:cNvSpPr txBox="1"/>
          <p:nvPr/>
        </p:nvSpPr>
        <p:spPr>
          <a:xfrm>
            <a:off x="2478523" y="3153255"/>
            <a:ext cx="3246900" cy="137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1600"/>
              <a:buFont typeface="Exo 2 ExtraBold"/>
              <a:buNone/>
            </a:pPr>
            <a:r>
              <a:rPr lang="pt-BR" sz="1600" b="1" i="1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Vídeo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1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O que é um MVP? E qual a sua importância no desenvolvimento?</a:t>
            </a:r>
            <a:r>
              <a:rPr lang="pt-BR" sz="1600" b="1" i="0" u="none" strike="noStrike" cap="none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1600" dirty="0" err="1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Attekita</a:t>
            </a:r>
            <a:r>
              <a:rPr lang="pt-BR" sz="1600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 DEV</a:t>
            </a:r>
            <a:endParaRPr sz="1600" b="1" i="1" u="none" strike="noStrike" cap="none" dirty="0">
              <a:solidFill>
                <a:srgbClr val="26262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9" name="Google Shape;959;p45"/>
          <p:cNvSpPr txBox="1"/>
          <p:nvPr/>
        </p:nvSpPr>
        <p:spPr>
          <a:xfrm>
            <a:off x="7175380" y="3473351"/>
            <a:ext cx="4195800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1600"/>
              <a:buFont typeface="Exo 2 ExtraBold"/>
              <a:buNone/>
            </a:pPr>
            <a:r>
              <a:rPr lang="pt-BR" sz="1600" b="1" i="1" u="none" strike="noStrike" cap="none" dirty="0" err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Audio</a:t>
            </a:r>
            <a:r>
              <a:rPr lang="pt-BR" sz="16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 Livro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b="1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A Startup Enxuta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Nunito"/>
              <a:buNone/>
            </a:pPr>
            <a:r>
              <a:rPr lang="pt-BR" sz="1600" dirty="0">
                <a:solidFill>
                  <a:srgbClr val="262626"/>
                </a:solidFill>
                <a:latin typeface="Nunito"/>
                <a:ea typeface="Nunito"/>
                <a:cs typeface="Nunito"/>
                <a:sym typeface="Nunito"/>
              </a:rPr>
              <a:t>- E. Ries (2019)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45"/>
          <p:cNvSpPr txBox="1"/>
          <p:nvPr/>
        </p:nvSpPr>
        <p:spPr>
          <a:xfrm>
            <a:off x="114790" y="447912"/>
            <a:ext cx="7112127" cy="762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3600" b="1" i="1" u="none" strike="noStrike" cap="none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Sugestões complementares</a:t>
            </a:r>
            <a:endParaRPr sz="2400" b="1" i="0" u="none" strike="noStrike" cap="none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61" name="Google Shape;961;p45"/>
          <p:cNvPicPr preferRelativeResize="0"/>
          <p:nvPr/>
        </p:nvPicPr>
        <p:blipFill>
          <a:blip r:embed="rId3"/>
          <a:srcRect/>
          <a:stretch/>
        </p:blipFill>
        <p:spPr>
          <a:xfrm>
            <a:off x="7694429" y="4767631"/>
            <a:ext cx="1051589" cy="105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45"/>
          <p:cNvPicPr preferRelativeResize="0"/>
          <p:nvPr/>
        </p:nvPicPr>
        <p:blipFill>
          <a:blip r:embed="rId4"/>
          <a:srcRect/>
          <a:stretch/>
        </p:blipFill>
        <p:spPr>
          <a:xfrm>
            <a:off x="3274615" y="4767636"/>
            <a:ext cx="1051585" cy="1051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3222" y="1712461"/>
            <a:ext cx="2621650" cy="1440794"/>
          </a:xfrm>
          <a:prstGeom prst="rect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pic>
      <p:pic>
        <p:nvPicPr>
          <p:cNvPr id="964" name="Google Shape;964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6922" y="1618030"/>
            <a:ext cx="1169096" cy="170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9339635-FD55-3B25-0C01-BBFA8EC1A9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7"/>
          <a:stretch/>
        </p:blipFill>
        <p:spPr>
          <a:xfrm>
            <a:off x="0" y="-609600"/>
            <a:ext cx="7074016" cy="7467600"/>
          </a:xfrm>
          <a:prstGeom prst="rect">
            <a:avLst/>
          </a:prstGeom>
        </p:spPr>
      </p:pic>
      <p:sp>
        <p:nvSpPr>
          <p:cNvPr id="832" name="Google Shape;832;p45"/>
          <p:cNvSpPr/>
          <p:nvPr/>
        </p:nvSpPr>
        <p:spPr>
          <a:xfrm flipH="1">
            <a:off x="2317894" y="-3302000"/>
            <a:ext cx="9898513" cy="11264900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4" name="Google Shape;834;p45"/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5" name="Google Shape;835;p45"/>
          <p:cNvSpPr txBox="1"/>
          <p:nvPr/>
        </p:nvSpPr>
        <p:spPr>
          <a:xfrm>
            <a:off x="11364645" y="6181223"/>
            <a:ext cx="460107" cy="314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44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836" name="Google Shape;83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352840" y="-1895604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837" name="Google Shape;837;p45"/>
          <p:cNvSpPr txBox="1"/>
          <p:nvPr/>
        </p:nvSpPr>
        <p:spPr>
          <a:xfrm>
            <a:off x="6646187" y="2694697"/>
            <a:ext cx="4718458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Exo 2 ExtraBold"/>
              <a:buNone/>
            </a:pPr>
            <a:r>
              <a:rPr lang="pt-BR" sz="4400" b="1" i="1" dirty="0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Bons projetos e até a próxima!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46"/>
          <p:cNvGrpSpPr/>
          <p:nvPr/>
        </p:nvGrpSpPr>
        <p:grpSpPr>
          <a:xfrm>
            <a:off x="0" y="-6083"/>
            <a:ext cx="12192001" cy="6864000"/>
            <a:chOff x="0" y="-6083"/>
            <a:chExt cx="12192001" cy="6864000"/>
          </a:xfrm>
        </p:grpSpPr>
        <p:pic>
          <p:nvPicPr>
            <p:cNvPr id="970" name="Google Shape;970;p46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8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1" name="Google Shape;971;p46"/>
            <p:cNvSpPr/>
            <p:nvPr/>
          </p:nvSpPr>
          <p:spPr>
            <a:xfrm>
              <a:off x="0" y="-6083"/>
              <a:ext cx="12192000" cy="68640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grpSp>
        <p:nvGrpSpPr>
          <p:cNvPr id="972" name="Google Shape;972;p46"/>
          <p:cNvGrpSpPr/>
          <p:nvPr/>
        </p:nvGrpSpPr>
        <p:grpSpPr>
          <a:xfrm>
            <a:off x="5091687" y="2895838"/>
            <a:ext cx="2009091" cy="1066586"/>
            <a:chOff x="4776821" y="2728911"/>
            <a:chExt cx="2642845" cy="1403033"/>
          </a:xfrm>
        </p:grpSpPr>
        <p:sp>
          <p:nvSpPr>
            <p:cNvPr id="973" name="Google Shape;973;p46"/>
            <p:cNvSpPr/>
            <p:nvPr/>
          </p:nvSpPr>
          <p:spPr>
            <a:xfrm>
              <a:off x="5798247" y="3219735"/>
              <a:ext cx="187833" cy="255746"/>
            </a:xfrm>
            <a:custGeom>
              <a:avLst/>
              <a:gdLst/>
              <a:ahLst/>
              <a:cxnLst/>
              <a:rect l="l" t="t" r="r" b="b"/>
              <a:pathLst>
                <a:path w="187833" h="255746" extrusionOk="0">
                  <a:moveTo>
                    <a:pt x="156401" y="156305"/>
                  </a:moveTo>
                  <a:lnTo>
                    <a:pt x="55626" y="156305"/>
                  </a:lnTo>
                  <a:lnTo>
                    <a:pt x="42005" y="255746"/>
                  </a:lnTo>
                  <a:lnTo>
                    <a:pt x="0" y="255746"/>
                  </a:lnTo>
                  <a:lnTo>
                    <a:pt x="34766" y="0"/>
                  </a:lnTo>
                  <a:lnTo>
                    <a:pt x="187833" y="0"/>
                  </a:lnTo>
                  <a:lnTo>
                    <a:pt x="182690" y="37243"/>
                  </a:lnTo>
                  <a:lnTo>
                    <a:pt x="71628" y="37243"/>
                  </a:lnTo>
                  <a:lnTo>
                    <a:pt x="60770" y="118682"/>
                  </a:lnTo>
                  <a:lnTo>
                    <a:pt x="161544" y="118682"/>
                  </a:lnTo>
                  <a:lnTo>
                    <a:pt x="156401" y="156305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74" name="Google Shape;974;p46"/>
            <p:cNvSpPr/>
            <p:nvPr/>
          </p:nvSpPr>
          <p:spPr>
            <a:xfrm>
              <a:off x="5986234" y="3305269"/>
              <a:ext cx="171963" cy="173257"/>
            </a:xfrm>
            <a:custGeom>
              <a:avLst/>
              <a:gdLst/>
              <a:ahLst/>
              <a:cxnLst/>
              <a:rect l="l" t="t" r="r" b="b"/>
              <a:pathLst>
                <a:path w="171963" h="173257" extrusionOk="0">
                  <a:moveTo>
                    <a:pt x="171682" y="-52"/>
                  </a:moveTo>
                  <a:lnTo>
                    <a:pt x="154822" y="121106"/>
                  </a:lnTo>
                  <a:cubicBezTo>
                    <a:pt x="152156" y="141871"/>
                    <a:pt x="153298" y="146824"/>
                    <a:pt x="169681" y="145395"/>
                  </a:cubicBezTo>
                  <a:lnTo>
                    <a:pt x="166633" y="170446"/>
                  </a:lnTo>
                  <a:cubicBezTo>
                    <a:pt x="144726" y="173970"/>
                    <a:pt x="113770" y="178828"/>
                    <a:pt x="119008" y="141871"/>
                  </a:cubicBezTo>
                  <a:cubicBezTo>
                    <a:pt x="103864" y="162292"/>
                    <a:pt x="79432" y="173684"/>
                    <a:pt x="54048" y="172160"/>
                  </a:cubicBezTo>
                  <a:cubicBezTo>
                    <a:pt x="6899" y="172160"/>
                    <a:pt x="-4340" y="140061"/>
                    <a:pt x="898" y="97865"/>
                  </a:cubicBezTo>
                  <a:lnTo>
                    <a:pt x="14233" y="-433"/>
                  </a:lnTo>
                  <a:lnTo>
                    <a:pt x="53381" y="-433"/>
                  </a:lnTo>
                  <a:lnTo>
                    <a:pt x="39665" y="97865"/>
                  </a:lnTo>
                  <a:cubicBezTo>
                    <a:pt x="35760" y="124916"/>
                    <a:pt x="47857" y="141490"/>
                    <a:pt x="70431" y="141490"/>
                  </a:cubicBezTo>
                  <a:cubicBezTo>
                    <a:pt x="95777" y="141280"/>
                    <a:pt x="116913" y="122040"/>
                    <a:pt x="119485" y="96817"/>
                  </a:cubicBezTo>
                  <a:lnTo>
                    <a:pt x="132915" y="-433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75" name="Google Shape;975;p46"/>
            <p:cNvSpPr/>
            <p:nvPr/>
          </p:nvSpPr>
          <p:spPr>
            <a:xfrm>
              <a:off x="6195345" y="3301610"/>
              <a:ext cx="182689" cy="175535"/>
            </a:xfrm>
            <a:custGeom>
              <a:avLst/>
              <a:gdLst/>
              <a:ahLst/>
              <a:cxnLst/>
              <a:rect l="l" t="t" r="r" b="b"/>
              <a:pathLst>
                <a:path w="182689" h="175535" extrusionOk="0">
                  <a:moveTo>
                    <a:pt x="2671" y="2845"/>
                  </a:moveTo>
                  <a:cubicBezTo>
                    <a:pt x="31246" y="-3822"/>
                    <a:pt x="56963" y="2845"/>
                    <a:pt x="53439" y="31420"/>
                  </a:cubicBezTo>
                  <a:cubicBezTo>
                    <a:pt x="67470" y="10789"/>
                    <a:pt x="91082" y="-1213"/>
                    <a:pt x="116018" y="-393"/>
                  </a:cubicBezTo>
                  <a:cubicBezTo>
                    <a:pt x="162500" y="-393"/>
                    <a:pt x="179550" y="29896"/>
                    <a:pt x="173168" y="72187"/>
                  </a:cubicBezTo>
                  <a:lnTo>
                    <a:pt x="164691" y="132766"/>
                  </a:lnTo>
                  <a:cubicBezTo>
                    <a:pt x="162881" y="145434"/>
                    <a:pt x="166025" y="150006"/>
                    <a:pt x="182408" y="148292"/>
                  </a:cubicBezTo>
                  <a:lnTo>
                    <a:pt x="178978" y="172581"/>
                  </a:lnTo>
                  <a:cubicBezTo>
                    <a:pt x="145355" y="179248"/>
                    <a:pt x="121828" y="174676"/>
                    <a:pt x="126782" y="134481"/>
                  </a:cubicBezTo>
                  <a:lnTo>
                    <a:pt x="134878" y="73901"/>
                  </a:lnTo>
                  <a:cubicBezTo>
                    <a:pt x="138497" y="47136"/>
                    <a:pt x="123162" y="30944"/>
                    <a:pt x="100302" y="30944"/>
                  </a:cubicBezTo>
                  <a:cubicBezTo>
                    <a:pt x="75051" y="30687"/>
                    <a:pt x="53810" y="49813"/>
                    <a:pt x="51439" y="74949"/>
                  </a:cubicBezTo>
                  <a:lnTo>
                    <a:pt x="37818" y="173533"/>
                  </a:lnTo>
                  <a:lnTo>
                    <a:pt x="-282" y="173533"/>
                  </a:lnTo>
                  <a:lnTo>
                    <a:pt x="15815" y="55518"/>
                  </a:lnTo>
                  <a:cubicBezTo>
                    <a:pt x="18673" y="33039"/>
                    <a:pt x="20959" y="25991"/>
                    <a:pt x="-91" y="27705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76" name="Google Shape;976;p46"/>
            <p:cNvSpPr/>
            <p:nvPr/>
          </p:nvSpPr>
          <p:spPr>
            <a:xfrm>
              <a:off x="6405877" y="3218592"/>
              <a:ext cx="191518" cy="259748"/>
            </a:xfrm>
            <a:custGeom>
              <a:avLst/>
              <a:gdLst/>
              <a:ahLst/>
              <a:cxnLst/>
              <a:rect l="l" t="t" r="r" b="b"/>
              <a:pathLst>
                <a:path w="191518" h="259748" extrusionOk="0">
                  <a:moveTo>
                    <a:pt x="191236" y="-433"/>
                  </a:moveTo>
                  <a:lnTo>
                    <a:pt x="161233" y="215975"/>
                  </a:lnTo>
                  <a:cubicBezTo>
                    <a:pt x="159899" y="226262"/>
                    <a:pt x="165233" y="230834"/>
                    <a:pt x="177425" y="229787"/>
                  </a:cubicBezTo>
                  <a:lnTo>
                    <a:pt x="173806" y="255790"/>
                  </a:lnTo>
                  <a:cubicBezTo>
                    <a:pt x="148755" y="260362"/>
                    <a:pt x="124561" y="257599"/>
                    <a:pt x="128085" y="229405"/>
                  </a:cubicBezTo>
                  <a:lnTo>
                    <a:pt x="128943" y="222357"/>
                  </a:lnTo>
                  <a:cubicBezTo>
                    <a:pt x="116179" y="245341"/>
                    <a:pt x="91891" y="259514"/>
                    <a:pt x="65602" y="259314"/>
                  </a:cubicBezTo>
                  <a:cubicBezTo>
                    <a:pt x="14167" y="259314"/>
                    <a:pt x="-5836" y="218166"/>
                    <a:pt x="1022" y="169874"/>
                  </a:cubicBezTo>
                  <a:cubicBezTo>
                    <a:pt x="7023" y="123392"/>
                    <a:pt x="37979" y="80720"/>
                    <a:pt x="88366" y="80720"/>
                  </a:cubicBezTo>
                  <a:cubicBezTo>
                    <a:pt x="113703" y="80720"/>
                    <a:pt x="131610" y="90245"/>
                    <a:pt x="140277" y="106819"/>
                  </a:cubicBezTo>
                  <a:lnTo>
                    <a:pt x="155232" y="43"/>
                  </a:lnTo>
                  <a:close/>
                  <a:moveTo>
                    <a:pt x="36931" y="173303"/>
                  </a:moveTo>
                  <a:cubicBezTo>
                    <a:pt x="32740" y="205974"/>
                    <a:pt x="49409" y="221881"/>
                    <a:pt x="69507" y="222929"/>
                  </a:cubicBezTo>
                  <a:cubicBezTo>
                    <a:pt x="98939" y="224738"/>
                    <a:pt x="122466" y="200735"/>
                    <a:pt x="128657" y="171493"/>
                  </a:cubicBezTo>
                  <a:cubicBezTo>
                    <a:pt x="134848" y="142252"/>
                    <a:pt x="126657" y="112343"/>
                    <a:pt x="93224" y="112343"/>
                  </a:cubicBezTo>
                  <a:cubicBezTo>
                    <a:pt x="59791" y="112343"/>
                    <a:pt x="40265" y="143299"/>
                    <a:pt x="36931" y="173303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77" name="Google Shape;977;p46"/>
            <p:cNvSpPr/>
            <p:nvPr/>
          </p:nvSpPr>
          <p:spPr>
            <a:xfrm>
              <a:off x="6615747" y="3302100"/>
              <a:ext cx="177767" cy="175764"/>
            </a:xfrm>
            <a:custGeom>
              <a:avLst/>
              <a:gdLst/>
              <a:ahLst/>
              <a:cxnLst/>
              <a:rect l="l" t="t" r="r" b="b"/>
              <a:pathLst>
                <a:path w="177767" h="175764" extrusionOk="0">
                  <a:moveTo>
                    <a:pt x="162341" y="122180"/>
                  </a:moveTo>
                  <a:cubicBezTo>
                    <a:pt x="160722" y="137705"/>
                    <a:pt x="158245" y="147897"/>
                    <a:pt x="177486" y="145802"/>
                  </a:cubicBezTo>
                  <a:lnTo>
                    <a:pt x="173866" y="171805"/>
                  </a:lnTo>
                  <a:cubicBezTo>
                    <a:pt x="148815" y="176377"/>
                    <a:pt x="124622" y="173615"/>
                    <a:pt x="128146" y="145421"/>
                  </a:cubicBezTo>
                  <a:lnTo>
                    <a:pt x="129004" y="138372"/>
                  </a:lnTo>
                  <a:cubicBezTo>
                    <a:pt x="116202" y="161356"/>
                    <a:pt x="91875" y="175520"/>
                    <a:pt x="65567" y="175329"/>
                  </a:cubicBezTo>
                  <a:cubicBezTo>
                    <a:pt x="13465" y="175329"/>
                    <a:pt x="-5870" y="134181"/>
                    <a:pt x="1083" y="85889"/>
                  </a:cubicBezTo>
                  <a:cubicBezTo>
                    <a:pt x="9846" y="29502"/>
                    <a:pt x="51851" y="-1455"/>
                    <a:pt x="107572" y="-407"/>
                  </a:cubicBezTo>
                  <a:cubicBezTo>
                    <a:pt x="131509" y="-283"/>
                    <a:pt x="155121" y="5108"/>
                    <a:pt x="176724" y="15404"/>
                  </a:cubicBezTo>
                  <a:close/>
                  <a:moveTo>
                    <a:pt x="137290" y="37217"/>
                  </a:moveTo>
                  <a:cubicBezTo>
                    <a:pt x="126337" y="32416"/>
                    <a:pt x="114488" y="30006"/>
                    <a:pt x="102524" y="30168"/>
                  </a:cubicBezTo>
                  <a:cubicBezTo>
                    <a:pt x="70139" y="30168"/>
                    <a:pt x="45374" y="49218"/>
                    <a:pt x="39850" y="85509"/>
                  </a:cubicBezTo>
                  <a:cubicBezTo>
                    <a:pt x="35468" y="116465"/>
                    <a:pt x="42612" y="140753"/>
                    <a:pt x="73568" y="140753"/>
                  </a:cubicBezTo>
                  <a:cubicBezTo>
                    <a:pt x="102143" y="140753"/>
                    <a:pt x="125098" y="118655"/>
                    <a:pt x="130718" y="87318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78" name="Google Shape;978;p46"/>
            <p:cNvSpPr/>
            <p:nvPr/>
          </p:nvSpPr>
          <p:spPr>
            <a:xfrm>
              <a:off x="6827456" y="3300697"/>
              <a:ext cx="175799" cy="256221"/>
            </a:xfrm>
            <a:custGeom>
              <a:avLst/>
              <a:gdLst/>
              <a:ahLst/>
              <a:cxnLst/>
              <a:rect l="l" t="t" r="r" b="b"/>
              <a:pathLst>
                <a:path w="175799" h="256221" extrusionOk="0">
                  <a:moveTo>
                    <a:pt x="69124" y="176732"/>
                  </a:moveTo>
                  <a:cubicBezTo>
                    <a:pt x="31338" y="174732"/>
                    <a:pt x="1344" y="144166"/>
                    <a:pt x="67" y="106342"/>
                  </a:cubicBezTo>
                  <a:cubicBezTo>
                    <a:pt x="-5267" y="36524"/>
                    <a:pt x="51502" y="-433"/>
                    <a:pt x="102556" y="-433"/>
                  </a:cubicBezTo>
                  <a:cubicBezTo>
                    <a:pt x="138847" y="-433"/>
                    <a:pt x="171422" y="20332"/>
                    <a:pt x="175518" y="60908"/>
                  </a:cubicBezTo>
                  <a:lnTo>
                    <a:pt x="141133" y="60908"/>
                  </a:lnTo>
                  <a:cubicBezTo>
                    <a:pt x="137894" y="41191"/>
                    <a:pt x="116939" y="33762"/>
                    <a:pt x="98937" y="33762"/>
                  </a:cubicBezTo>
                  <a:cubicBezTo>
                    <a:pt x="67981" y="33762"/>
                    <a:pt x="38358" y="56622"/>
                    <a:pt x="38834" y="99961"/>
                  </a:cubicBezTo>
                  <a:cubicBezTo>
                    <a:pt x="37405" y="122849"/>
                    <a:pt x="54808" y="142566"/>
                    <a:pt x="77696" y="143995"/>
                  </a:cubicBezTo>
                  <a:cubicBezTo>
                    <a:pt x="79563" y="144109"/>
                    <a:pt x="81449" y="144100"/>
                    <a:pt x="83316" y="143966"/>
                  </a:cubicBezTo>
                  <a:cubicBezTo>
                    <a:pt x="104595" y="144100"/>
                    <a:pt x="124073" y="132079"/>
                    <a:pt x="133513" y="113010"/>
                  </a:cubicBezTo>
                  <a:lnTo>
                    <a:pt x="171613" y="113010"/>
                  </a:lnTo>
                  <a:cubicBezTo>
                    <a:pt x="162383" y="146919"/>
                    <a:pt x="133389" y="171760"/>
                    <a:pt x="98460" y="175685"/>
                  </a:cubicBezTo>
                  <a:lnTo>
                    <a:pt x="91698" y="193306"/>
                  </a:lnTo>
                  <a:cubicBezTo>
                    <a:pt x="114367" y="195020"/>
                    <a:pt x="121035" y="213022"/>
                    <a:pt x="112653" y="232358"/>
                  </a:cubicBezTo>
                  <a:cubicBezTo>
                    <a:pt x="99032" y="260933"/>
                    <a:pt x="54265" y="260933"/>
                    <a:pt x="33309" y="245408"/>
                  </a:cubicBezTo>
                  <a:lnTo>
                    <a:pt x="38072" y="224643"/>
                  </a:lnTo>
                  <a:cubicBezTo>
                    <a:pt x="47597" y="234168"/>
                    <a:pt x="76839" y="239121"/>
                    <a:pt x="83221" y="224643"/>
                  </a:cubicBezTo>
                  <a:cubicBezTo>
                    <a:pt x="89602" y="210165"/>
                    <a:pt x="70552" y="201783"/>
                    <a:pt x="59313" y="20283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79" name="Google Shape;979;p46"/>
            <p:cNvSpPr/>
            <p:nvPr/>
          </p:nvSpPr>
          <p:spPr>
            <a:xfrm>
              <a:off x="7026117" y="3223344"/>
              <a:ext cx="177830" cy="254519"/>
            </a:xfrm>
            <a:custGeom>
              <a:avLst/>
              <a:gdLst/>
              <a:ahLst/>
              <a:cxnLst/>
              <a:rect l="l" t="t" r="r" b="b"/>
              <a:pathLst>
                <a:path w="177830" h="254519" extrusionOk="0">
                  <a:moveTo>
                    <a:pt x="162309" y="200936"/>
                  </a:moveTo>
                  <a:cubicBezTo>
                    <a:pt x="160689" y="216461"/>
                    <a:pt x="158308" y="226653"/>
                    <a:pt x="177548" y="224558"/>
                  </a:cubicBezTo>
                  <a:lnTo>
                    <a:pt x="173834" y="250561"/>
                  </a:lnTo>
                  <a:cubicBezTo>
                    <a:pt x="148878" y="255133"/>
                    <a:pt x="124685" y="252371"/>
                    <a:pt x="128209" y="224176"/>
                  </a:cubicBezTo>
                  <a:lnTo>
                    <a:pt x="129067" y="217128"/>
                  </a:lnTo>
                  <a:cubicBezTo>
                    <a:pt x="116246" y="240093"/>
                    <a:pt x="91938" y="254257"/>
                    <a:pt x="65630" y="254085"/>
                  </a:cubicBezTo>
                  <a:cubicBezTo>
                    <a:pt x="13528" y="254085"/>
                    <a:pt x="-5808" y="212937"/>
                    <a:pt x="1050" y="164645"/>
                  </a:cubicBezTo>
                  <a:cubicBezTo>
                    <a:pt x="9813" y="108257"/>
                    <a:pt x="51914" y="77301"/>
                    <a:pt x="107635" y="78349"/>
                  </a:cubicBezTo>
                  <a:cubicBezTo>
                    <a:pt x="131572" y="78482"/>
                    <a:pt x="155174" y="83873"/>
                    <a:pt x="176786" y="94160"/>
                  </a:cubicBezTo>
                  <a:close/>
                  <a:moveTo>
                    <a:pt x="136877" y="115973"/>
                  </a:moveTo>
                  <a:cubicBezTo>
                    <a:pt x="125961" y="111172"/>
                    <a:pt x="114131" y="108762"/>
                    <a:pt x="102206" y="108924"/>
                  </a:cubicBezTo>
                  <a:cubicBezTo>
                    <a:pt x="69821" y="108924"/>
                    <a:pt x="45532" y="127974"/>
                    <a:pt x="39436" y="164264"/>
                  </a:cubicBezTo>
                  <a:cubicBezTo>
                    <a:pt x="35150" y="195221"/>
                    <a:pt x="42293" y="219509"/>
                    <a:pt x="73250" y="219509"/>
                  </a:cubicBezTo>
                  <a:cubicBezTo>
                    <a:pt x="101825" y="219509"/>
                    <a:pt x="124780" y="197316"/>
                    <a:pt x="130400" y="166074"/>
                  </a:cubicBezTo>
                  <a:close/>
                  <a:moveTo>
                    <a:pt x="52867" y="30248"/>
                  </a:moveTo>
                  <a:cubicBezTo>
                    <a:pt x="69440" y="2434"/>
                    <a:pt x="90967" y="-8805"/>
                    <a:pt x="116303" y="6340"/>
                  </a:cubicBezTo>
                  <a:cubicBezTo>
                    <a:pt x="128114" y="13674"/>
                    <a:pt x="140115" y="19008"/>
                    <a:pt x="150783" y="1673"/>
                  </a:cubicBezTo>
                  <a:lnTo>
                    <a:pt x="168690" y="11198"/>
                  </a:lnTo>
                  <a:cubicBezTo>
                    <a:pt x="154974" y="39011"/>
                    <a:pt x="132591" y="50250"/>
                    <a:pt x="108968" y="35772"/>
                  </a:cubicBezTo>
                  <a:cubicBezTo>
                    <a:pt x="96872" y="29105"/>
                    <a:pt x="82584" y="22437"/>
                    <a:pt x="70868" y="40058"/>
                  </a:cubicBezTo>
                  <a:cubicBezTo>
                    <a:pt x="65344" y="36915"/>
                    <a:pt x="59057" y="33391"/>
                    <a:pt x="52867" y="30533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0" name="Google Shape;980;p46"/>
            <p:cNvSpPr/>
            <p:nvPr/>
          </p:nvSpPr>
          <p:spPr>
            <a:xfrm>
              <a:off x="7237484" y="3301438"/>
              <a:ext cx="182182" cy="177207"/>
            </a:xfrm>
            <a:custGeom>
              <a:avLst/>
              <a:gdLst/>
              <a:ahLst/>
              <a:cxnLst/>
              <a:rect l="l" t="t" r="r" b="b"/>
              <a:pathLst>
                <a:path w="182182" h="177207" extrusionOk="0">
                  <a:moveTo>
                    <a:pt x="78386" y="176753"/>
                  </a:moveTo>
                  <a:cubicBezTo>
                    <a:pt x="40286" y="175610"/>
                    <a:pt x="3614" y="153132"/>
                    <a:pt x="90" y="105888"/>
                  </a:cubicBezTo>
                  <a:cubicBezTo>
                    <a:pt x="-5244" y="35784"/>
                    <a:pt x="47715" y="-1459"/>
                    <a:pt x="102960" y="-411"/>
                  </a:cubicBezTo>
                  <a:cubicBezTo>
                    <a:pt x="142108" y="636"/>
                    <a:pt x="178017" y="23115"/>
                    <a:pt x="181541" y="70359"/>
                  </a:cubicBezTo>
                  <a:cubicBezTo>
                    <a:pt x="186875" y="140082"/>
                    <a:pt x="131916" y="177801"/>
                    <a:pt x="78386" y="176753"/>
                  </a:cubicBezTo>
                  <a:moveTo>
                    <a:pt x="96673" y="33021"/>
                  </a:moveTo>
                  <a:cubicBezTo>
                    <a:pt x="67432" y="33021"/>
                    <a:pt x="39523" y="55881"/>
                    <a:pt x="38666" y="99696"/>
                  </a:cubicBezTo>
                  <a:cubicBezTo>
                    <a:pt x="37618" y="122928"/>
                    <a:pt x="55592" y="142606"/>
                    <a:pt x="78823" y="143654"/>
                  </a:cubicBezTo>
                  <a:cubicBezTo>
                    <a:pt x="80385" y="143730"/>
                    <a:pt x="81957" y="143711"/>
                    <a:pt x="83529" y="143607"/>
                  </a:cubicBezTo>
                  <a:cubicBezTo>
                    <a:pt x="112104" y="143607"/>
                    <a:pt x="142489" y="123128"/>
                    <a:pt x="141822" y="76932"/>
                  </a:cubicBezTo>
                  <a:cubicBezTo>
                    <a:pt x="141250" y="45594"/>
                    <a:pt x="120200" y="32926"/>
                    <a:pt x="96578" y="32926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1" name="Google Shape;981;p46"/>
            <p:cNvSpPr/>
            <p:nvPr/>
          </p:nvSpPr>
          <p:spPr>
            <a:xfrm>
              <a:off x="5108447" y="3599973"/>
              <a:ext cx="2279523" cy="531971"/>
            </a:xfrm>
            <a:custGeom>
              <a:avLst/>
              <a:gdLst/>
              <a:ahLst/>
              <a:cxnLst/>
              <a:rect l="l" t="t" r="r" b="b"/>
              <a:pathLst>
                <a:path w="2279523" h="531971" extrusionOk="0">
                  <a:moveTo>
                    <a:pt x="2264858" y="102056"/>
                  </a:moveTo>
                  <a:lnTo>
                    <a:pt x="2279241" y="805"/>
                  </a:lnTo>
                  <a:lnTo>
                    <a:pt x="2161798" y="805"/>
                  </a:lnTo>
                  <a:lnTo>
                    <a:pt x="2147606" y="102056"/>
                  </a:lnTo>
                  <a:close/>
                  <a:moveTo>
                    <a:pt x="2088741" y="523156"/>
                  </a:moveTo>
                  <a:lnTo>
                    <a:pt x="2205899" y="523156"/>
                  </a:lnTo>
                  <a:lnTo>
                    <a:pt x="2257524" y="154253"/>
                  </a:lnTo>
                  <a:lnTo>
                    <a:pt x="2140271" y="154253"/>
                  </a:lnTo>
                  <a:close/>
                  <a:moveTo>
                    <a:pt x="596174" y="102056"/>
                  </a:moveTo>
                  <a:lnTo>
                    <a:pt x="610366" y="805"/>
                  </a:lnTo>
                  <a:lnTo>
                    <a:pt x="493018" y="805"/>
                  </a:lnTo>
                  <a:lnTo>
                    <a:pt x="479016" y="102056"/>
                  </a:lnTo>
                  <a:close/>
                  <a:moveTo>
                    <a:pt x="419961" y="523156"/>
                  </a:moveTo>
                  <a:lnTo>
                    <a:pt x="537214" y="523156"/>
                  </a:lnTo>
                  <a:lnTo>
                    <a:pt x="588839" y="154253"/>
                  </a:lnTo>
                  <a:lnTo>
                    <a:pt x="471587" y="154253"/>
                  </a:lnTo>
                  <a:close/>
                  <a:moveTo>
                    <a:pt x="46391" y="137584"/>
                  </a:moveTo>
                  <a:cubicBezTo>
                    <a:pt x="36866" y="213784"/>
                    <a:pt x="63155" y="258743"/>
                    <a:pt x="135354" y="288079"/>
                  </a:cubicBezTo>
                  <a:lnTo>
                    <a:pt x="230604" y="326179"/>
                  </a:lnTo>
                  <a:cubicBezTo>
                    <a:pt x="260894" y="337229"/>
                    <a:pt x="267561" y="342848"/>
                    <a:pt x="263751" y="372852"/>
                  </a:cubicBezTo>
                  <a:cubicBezTo>
                    <a:pt x="257846" y="411523"/>
                    <a:pt x="242796" y="421811"/>
                    <a:pt x="176026" y="421811"/>
                  </a:cubicBezTo>
                  <a:lnTo>
                    <a:pt x="14101" y="421811"/>
                  </a:lnTo>
                  <a:lnTo>
                    <a:pt x="-282" y="523156"/>
                  </a:lnTo>
                  <a:lnTo>
                    <a:pt x="180693" y="523156"/>
                  </a:lnTo>
                  <a:cubicBezTo>
                    <a:pt x="321854" y="523156"/>
                    <a:pt x="369288" y="489914"/>
                    <a:pt x="383576" y="380281"/>
                  </a:cubicBezTo>
                  <a:cubicBezTo>
                    <a:pt x="392434" y="311416"/>
                    <a:pt x="380528" y="261981"/>
                    <a:pt x="293850" y="227881"/>
                  </a:cubicBezTo>
                  <a:lnTo>
                    <a:pt x="203648" y="193496"/>
                  </a:lnTo>
                  <a:cubicBezTo>
                    <a:pt x="168692" y="180447"/>
                    <a:pt x="162215" y="175208"/>
                    <a:pt x="166882" y="144633"/>
                  </a:cubicBezTo>
                  <a:cubicBezTo>
                    <a:pt x="172216" y="110533"/>
                    <a:pt x="184789" y="103199"/>
                    <a:pt x="210983" y="101294"/>
                  </a:cubicBezTo>
                  <a:lnTo>
                    <a:pt x="404721" y="101294"/>
                  </a:lnTo>
                  <a:lnTo>
                    <a:pt x="419104" y="43"/>
                  </a:lnTo>
                  <a:lnTo>
                    <a:pt x="246416" y="43"/>
                  </a:lnTo>
                  <a:cubicBezTo>
                    <a:pt x="128877" y="43"/>
                    <a:pt x="62202" y="21855"/>
                    <a:pt x="46391" y="136822"/>
                  </a:cubicBezTo>
                  <a:moveTo>
                    <a:pt x="1285593" y="153491"/>
                  </a:moveTo>
                  <a:lnTo>
                    <a:pt x="1262829" y="153491"/>
                  </a:lnTo>
                  <a:cubicBezTo>
                    <a:pt x="1219680" y="153491"/>
                    <a:pt x="1177104" y="174922"/>
                    <a:pt x="1122906" y="224643"/>
                  </a:cubicBezTo>
                  <a:lnTo>
                    <a:pt x="1122906" y="153491"/>
                  </a:lnTo>
                  <a:lnTo>
                    <a:pt x="1029656" y="153491"/>
                  </a:lnTo>
                  <a:lnTo>
                    <a:pt x="978031" y="522395"/>
                  </a:lnTo>
                  <a:lnTo>
                    <a:pt x="1096141" y="522395"/>
                  </a:lnTo>
                  <a:lnTo>
                    <a:pt x="1124716" y="310273"/>
                  </a:lnTo>
                  <a:cubicBezTo>
                    <a:pt x="1147548" y="286146"/>
                    <a:pt x="1178551" y="271401"/>
                    <a:pt x="1211679" y="268934"/>
                  </a:cubicBezTo>
                  <a:lnTo>
                    <a:pt x="1236921" y="268934"/>
                  </a:lnTo>
                  <a:lnTo>
                    <a:pt x="1237778" y="264934"/>
                  </a:lnTo>
                  <a:cubicBezTo>
                    <a:pt x="1247293" y="228529"/>
                    <a:pt x="1261876" y="193639"/>
                    <a:pt x="1281116" y="161301"/>
                  </a:cubicBezTo>
                  <a:close/>
                  <a:moveTo>
                    <a:pt x="1476093" y="303414"/>
                  </a:moveTo>
                  <a:cubicBezTo>
                    <a:pt x="1510479" y="300652"/>
                    <a:pt x="1526481" y="293889"/>
                    <a:pt x="1530481" y="261314"/>
                  </a:cubicBezTo>
                  <a:cubicBezTo>
                    <a:pt x="1532234" y="253703"/>
                    <a:pt x="1530862" y="245712"/>
                    <a:pt x="1526671" y="239121"/>
                  </a:cubicBezTo>
                  <a:cubicBezTo>
                    <a:pt x="1521242" y="233215"/>
                    <a:pt x="1508573" y="232072"/>
                    <a:pt x="1489905" y="232072"/>
                  </a:cubicBezTo>
                  <a:lnTo>
                    <a:pt x="1478856" y="232072"/>
                  </a:lnTo>
                  <a:cubicBezTo>
                    <a:pt x="1423706" y="232072"/>
                    <a:pt x="1409990" y="251122"/>
                    <a:pt x="1399226" y="310653"/>
                  </a:cubicBezTo>
                  <a:close/>
                  <a:moveTo>
                    <a:pt x="1626303" y="184352"/>
                  </a:moveTo>
                  <a:cubicBezTo>
                    <a:pt x="1644209" y="204926"/>
                    <a:pt x="1650210" y="233882"/>
                    <a:pt x="1644686" y="272839"/>
                  </a:cubicBezTo>
                  <a:cubicBezTo>
                    <a:pt x="1633161" y="351325"/>
                    <a:pt x="1578011" y="370851"/>
                    <a:pt x="1492953" y="376852"/>
                  </a:cubicBezTo>
                  <a:lnTo>
                    <a:pt x="1391797" y="384472"/>
                  </a:lnTo>
                  <a:cubicBezTo>
                    <a:pt x="1394559" y="427049"/>
                    <a:pt x="1416753" y="435050"/>
                    <a:pt x="1458472" y="435050"/>
                  </a:cubicBezTo>
                  <a:cubicBezTo>
                    <a:pt x="1494476" y="435050"/>
                    <a:pt x="1581249" y="430764"/>
                    <a:pt x="1595346" y="427145"/>
                  </a:cubicBezTo>
                  <a:lnTo>
                    <a:pt x="1601061" y="425716"/>
                  </a:lnTo>
                  <a:lnTo>
                    <a:pt x="1601728" y="431621"/>
                  </a:lnTo>
                  <a:cubicBezTo>
                    <a:pt x="1604700" y="453662"/>
                    <a:pt x="1609348" y="475436"/>
                    <a:pt x="1615634" y="496772"/>
                  </a:cubicBezTo>
                  <a:lnTo>
                    <a:pt x="1616968" y="501153"/>
                  </a:lnTo>
                  <a:lnTo>
                    <a:pt x="1612682" y="502963"/>
                  </a:lnTo>
                  <a:cubicBezTo>
                    <a:pt x="1566676" y="522013"/>
                    <a:pt x="1494096" y="531538"/>
                    <a:pt x="1446090" y="531538"/>
                  </a:cubicBezTo>
                  <a:cubicBezTo>
                    <a:pt x="1378081" y="531538"/>
                    <a:pt x="1331313" y="516108"/>
                    <a:pt x="1303215" y="483913"/>
                  </a:cubicBezTo>
                  <a:cubicBezTo>
                    <a:pt x="1275116" y="451719"/>
                    <a:pt x="1264638" y="401141"/>
                    <a:pt x="1273020" y="329608"/>
                  </a:cubicBezTo>
                  <a:cubicBezTo>
                    <a:pt x="1289975" y="190258"/>
                    <a:pt x="1343696" y="143204"/>
                    <a:pt x="1486190" y="143204"/>
                  </a:cubicBezTo>
                  <a:cubicBezTo>
                    <a:pt x="1556580" y="143204"/>
                    <a:pt x="1602490" y="156634"/>
                    <a:pt x="1626398" y="184257"/>
                  </a:cubicBezTo>
                  <a:moveTo>
                    <a:pt x="826298" y="143204"/>
                  </a:moveTo>
                  <a:cubicBezTo>
                    <a:pt x="759623" y="143204"/>
                    <a:pt x="713998" y="157110"/>
                    <a:pt x="682661" y="186828"/>
                  </a:cubicBezTo>
                  <a:cubicBezTo>
                    <a:pt x="651323" y="216546"/>
                    <a:pt x="633416" y="261124"/>
                    <a:pt x="623415" y="332466"/>
                  </a:cubicBezTo>
                  <a:cubicBezTo>
                    <a:pt x="613414" y="403808"/>
                    <a:pt x="621891" y="453243"/>
                    <a:pt x="649704" y="484866"/>
                  </a:cubicBezTo>
                  <a:cubicBezTo>
                    <a:pt x="677517" y="516489"/>
                    <a:pt x="721808" y="530681"/>
                    <a:pt x="788483" y="530681"/>
                  </a:cubicBezTo>
                  <a:cubicBezTo>
                    <a:pt x="830394" y="531205"/>
                    <a:pt x="872142" y="525395"/>
                    <a:pt x="912308" y="513441"/>
                  </a:cubicBezTo>
                  <a:lnTo>
                    <a:pt x="915356" y="512393"/>
                  </a:lnTo>
                  <a:lnTo>
                    <a:pt x="927548" y="425239"/>
                  </a:lnTo>
                  <a:lnTo>
                    <a:pt x="919738" y="426573"/>
                  </a:lnTo>
                  <a:cubicBezTo>
                    <a:pt x="882371" y="431306"/>
                    <a:pt x="844719" y="433469"/>
                    <a:pt x="807057" y="433050"/>
                  </a:cubicBezTo>
                  <a:cubicBezTo>
                    <a:pt x="776101" y="433050"/>
                    <a:pt x="760671" y="429240"/>
                    <a:pt x="752098" y="419524"/>
                  </a:cubicBezTo>
                  <a:cubicBezTo>
                    <a:pt x="741525" y="407523"/>
                    <a:pt x="739430" y="383996"/>
                    <a:pt x="745240" y="338467"/>
                  </a:cubicBezTo>
                  <a:cubicBezTo>
                    <a:pt x="755527" y="254075"/>
                    <a:pt x="781721" y="240454"/>
                    <a:pt x="840490" y="240454"/>
                  </a:cubicBezTo>
                  <a:cubicBezTo>
                    <a:pt x="864303" y="240454"/>
                    <a:pt x="953266" y="241979"/>
                    <a:pt x="953266" y="241979"/>
                  </a:cubicBezTo>
                  <a:lnTo>
                    <a:pt x="964791" y="159302"/>
                  </a:lnTo>
                  <a:cubicBezTo>
                    <a:pt x="964791" y="159302"/>
                    <a:pt x="914975" y="142823"/>
                    <a:pt x="825917" y="142823"/>
                  </a:cubicBezTo>
                  <a:moveTo>
                    <a:pt x="1887764" y="228548"/>
                  </a:moveTo>
                  <a:cubicBezTo>
                    <a:pt x="1822232" y="228548"/>
                    <a:pt x="1808325" y="236930"/>
                    <a:pt x="1795371" y="332466"/>
                  </a:cubicBezTo>
                  <a:cubicBezTo>
                    <a:pt x="1788704" y="381519"/>
                    <a:pt x="1786799" y="412095"/>
                    <a:pt x="1796514" y="423144"/>
                  </a:cubicBezTo>
                  <a:cubicBezTo>
                    <a:pt x="1802229" y="428354"/>
                    <a:pt x="1810049" y="430611"/>
                    <a:pt x="1817660" y="429240"/>
                  </a:cubicBezTo>
                  <a:cubicBezTo>
                    <a:pt x="1853474" y="428573"/>
                    <a:pt x="1881859" y="409714"/>
                    <a:pt x="1918530" y="377233"/>
                  </a:cubicBezTo>
                  <a:lnTo>
                    <a:pt x="1939294" y="228548"/>
                  </a:lnTo>
                  <a:close/>
                  <a:moveTo>
                    <a:pt x="2090456" y="-52"/>
                  </a:moveTo>
                  <a:lnTo>
                    <a:pt x="2016542" y="521537"/>
                  </a:lnTo>
                  <a:lnTo>
                    <a:pt x="1922625" y="521537"/>
                  </a:lnTo>
                  <a:lnTo>
                    <a:pt x="1922625" y="463244"/>
                  </a:lnTo>
                  <a:cubicBezTo>
                    <a:pt x="1876048" y="507726"/>
                    <a:pt x="1827375" y="529919"/>
                    <a:pt x="1778703" y="529919"/>
                  </a:cubicBezTo>
                  <a:cubicBezTo>
                    <a:pt x="1744222" y="529919"/>
                    <a:pt x="1718790" y="519918"/>
                    <a:pt x="1700883" y="499534"/>
                  </a:cubicBezTo>
                  <a:cubicBezTo>
                    <a:pt x="1673261" y="467911"/>
                    <a:pt x="1665069" y="412190"/>
                    <a:pt x="1676118" y="329132"/>
                  </a:cubicBezTo>
                  <a:cubicBezTo>
                    <a:pt x="1697740" y="173398"/>
                    <a:pt x="1755842" y="142061"/>
                    <a:pt x="1842615" y="142061"/>
                  </a:cubicBezTo>
                  <a:cubicBezTo>
                    <a:pt x="1878963" y="142290"/>
                    <a:pt x="1915243" y="145061"/>
                    <a:pt x="1951200" y="150348"/>
                  </a:cubicBezTo>
                  <a:lnTo>
                    <a:pt x="1972536" y="-433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2" name="Google Shape;982;p46"/>
            <p:cNvSpPr/>
            <p:nvPr/>
          </p:nvSpPr>
          <p:spPr>
            <a:xfrm>
              <a:off x="5618034" y="3065516"/>
              <a:ext cx="116858" cy="121834"/>
            </a:xfrm>
            <a:custGeom>
              <a:avLst/>
              <a:gdLst/>
              <a:ahLst/>
              <a:cxnLst/>
              <a:rect l="l" t="t" r="r" b="b"/>
              <a:pathLst>
                <a:path w="116858" h="121834" extrusionOk="0">
                  <a:moveTo>
                    <a:pt x="4" y="87492"/>
                  </a:moveTo>
                  <a:cubicBezTo>
                    <a:pt x="17435" y="75967"/>
                    <a:pt x="34770" y="64156"/>
                    <a:pt x="51058" y="51297"/>
                  </a:cubicBezTo>
                  <a:cubicBezTo>
                    <a:pt x="55249" y="47964"/>
                    <a:pt x="60012" y="44249"/>
                    <a:pt x="63631" y="41106"/>
                  </a:cubicBezTo>
                  <a:cubicBezTo>
                    <a:pt x="77014" y="29514"/>
                    <a:pt x="89739" y="17179"/>
                    <a:pt x="101731" y="4149"/>
                  </a:cubicBezTo>
                  <a:cubicBezTo>
                    <a:pt x="105350" y="243"/>
                    <a:pt x="108875" y="-1090"/>
                    <a:pt x="111256" y="-138"/>
                  </a:cubicBezTo>
                  <a:cubicBezTo>
                    <a:pt x="115352" y="1482"/>
                    <a:pt x="117828" y="8816"/>
                    <a:pt x="115923" y="22151"/>
                  </a:cubicBezTo>
                  <a:cubicBezTo>
                    <a:pt x="110056" y="58070"/>
                    <a:pt x="95759" y="92074"/>
                    <a:pt x="74204" y="121401"/>
                  </a:cubicBezTo>
                  <a:lnTo>
                    <a:pt x="74204" y="121401"/>
                  </a:lnTo>
                  <a:lnTo>
                    <a:pt x="74204" y="121401"/>
                  </a:lnTo>
                  <a:cubicBezTo>
                    <a:pt x="46800" y="117163"/>
                    <a:pt x="21064" y="105580"/>
                    <a:pt x="-282" y="87873"/>
                  </a:cubicBezTo>
                </a:path>
              </a:pathLst>
            </a:custGeom>
            <a:solidFill>
              <a:srgbClr val="00B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3" name="Google Shape;983;p46"/>
            <p:cNvSpPr/>
            <p:nvPr/>
          </p:nvSpPr>
          <p:spPr>
            <a:xfrm>
              <a:off x="5724333" y="2928112"/>
              <a:ext cx="84937" cy="86549"/>
            </a:xfrm>
            <a:custGeom>
              <a:avLst/>
              <a:gdLst/>
              <a:ahLst/>
              <a:cxnLst/>
              <a:rect l="l" t="t" r="r" b="b"/>
              <a:pathLst>
                <a:path w="84937" h="86549" extrusionOk="0">
                  <a:moveTo>
                    <a:pt x="-282" y="61351"/>
                  </a:moveTo>
                  <a:cubicBezTo>
                    <a:pt x="12387" y="53255"/>
                    <a:pt x="24864" y="45064"/>
                    <a:pt x="36580" y="35920"/>
                  </a:cubicBezTo>
                  <a:cubicBezTo>
                    <a:pt x="39628" y="33634"/>
                    <a:pt x="43057" y="30967"/>
                    <a:pt x="46105" y="28776"/>
                  </a:cubicBezTo>
                  <a:lnTo>
                    <a:pt x="46105" y="28776"/>
                  </a:lnTo>
                  <a:cubicBezTo>
                    <a:pt x="55849" y="20632"/>
                    <a:pt x="65136" y="11955"/>
                    <a:pt x="73918" y="2773"/>
                  </a:cubicBezTo>
                  <a:cubicBezTo>
                    <a:pt x="76585" y="10"/>
                    <a:pt x="79062" y="-942"/>
                    <a:pt x="81062" y="-180"/>
                  </a:cubicBezTo>
                  <a:cubicBezTo>
                    <a:pt x="83062" y="582"/>
                    <a:pt x="85729" y="6297"/>
                    <a:pt x="84205" y="15822"/>
                  </a:cubicBezTo>
                  <a:cubicBezTo>
                    <a:pt x="79604" y="41359"/>
                    <a:pt x="69032" y="65447"/>
                    <a:pt x="53344" y="86117"/>
                  </a:cubicBezTo>
                  <a:lnTo>
                    <a:pt x="53344" y="86117"/>
                  </a:lnTo>
                  <a:cubicBezTo>
                    <a:pt x="33694" y="82792"/>
                    <a:pt x="15301" y="74229"/>
                    <a:pt x="99" y="61351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4" name="Google Shape;984;p46"/>
            <p:cNvSpPr/>
            <p:nvPr/>
          </p:nvSpPr>
          <p:spPr>
            <a:xfrm>
              <a:off x="5416295" y="3250320"/>
              <a:ext cx="209143" cy="187441"/>
            </a:xfrm>
            <a:custGeom>
              <a:avLst/>
              <a:gdLst/>
              <a:ahLst/>
              <a:cxnLst/>
              <a:rect l="l" t="t" r="r" b="b"/>
              <a:pathLst>
                <a:path w="209143" h="187441" extrusionOk="0">
                  <a:moveTo>
                    <a:pt x="-282" y="114143"/>
                  </a:moveTo>
                  <a:cubicBezTo>
                    <a:pt x="30865" y="99855"/>
                    <a:pt x="62012" y="85568"/>
                    <a:pt x="91539" y="68327"/>
                  </a:cubicBezTo>
                  <a:cubicBezTo>
                    <a:pt x="99159" y="64041"/>
                    <a:pt x="107827" y="58802"/>
                    <a:pt x="114494" y="55087"/>
                  </a:cubicBezTo>
                  <a:lnTo>
                    <a:pt x="114494" y="55087"/>
                  </a:lnTo>
                  <a:cubicBezTo>
                    <a:pt x="139279" y="39752"/>
                    <a:pt x="163186" y="23055"/>
                    <a:pt x="186122" y="5081"/>
                  </a:cubicBezTo>
                  <a:cubicBezTo>
                    <a:pt x="192980" y="-348"/>
                    <a:pt x="198981" y="-1682"/>
                    <a:pt x="203077" y="700"/>
                  </a:cubicBezTo>
                  <a:cubicBezTo>
                    <a:pt x="209268" y="4224"/>
                    <a:pt x="211364" y="16702"/>
                    <a:pt x="204982" y="37752"/>
                  </a:cubicBezTo>
                  <a:cubicBezTo>
                    <a:pt x="185913" y="94121"/>
                    <a:pt x="153918" y="145232"/>
                    <a:pt x="111542" y="187009"/>
                  </a:cubicBezTo>
                  <a:lnTo>
                    <a:pt x="111542" y="187009"/>
                  </a:lnTo>
                  <a:cubicBezTo>
                    <a:pt x="68374" y="173245"/>
                    <a:pt x="29741" y="148070"/>
                    <a:pt x="-282" y="114143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5" name="Google Shape;985;p46"/>
            <p:cNvSpPr/>
            <p:nvPr/>
          </p:nvSpPr>
          <p:spPr>
            <a:xfrm>
              <a:off x="5066537" y="3248735"/>
              <a:ext cx="352362" cy="228174"/>
            </a:xfrm>
            <a:custGeom>
              <a:avLst/>
              <a:gdLst/>
              <a:ahLst/>
              <a:cxnLst/>
              <a:rect l="l" t="t" r="r" b="b"/>
              <a:pathLst>
                <a:path w="352362" h="228174" extrusionOk="0">
                  <a:moveTo>
                    <a:pt x="-282" y="64484"/>
                  </a:moveTo>
                  <a:cubicBezTo>
                    <a:pt x="51630" y="59816"/>
                    <a:pt x="103731" y="54482"/>
                    <a:pt x="154499" y="45434"/>
                  </a:cubicBezTo>
                  <a:cubicBezTo>
                    <a:pt x="167549" y="43052"/>
                    <a:pt x="182503" y="40480"/>
                    <a:pt x="194123" y="38004"/>
                  </a:cubicBezTo>
                  <a:lnTo>
                    <a:pt x="194123" y="38004"/>
                  </a:lnTo>
                  <a:cubicBezTo>
                    <a:pt x="237329" y="28488"/>
                    <a:pt x="279972" y="16563"/>
                    <a:pt x="321854" y="2285"/>
                  </a:cubicBezTo>
                  <a:cubicBezTo>
                    <a:pt x="334331" y="-2096"/>
                    <a:pt x="343666" y="-1048"/>
                    <a:pt x="348429" y="4476"/>
                  </a:cubicBezTo>
                  <a:cubicBezTo>
                    <a:pt x="355763" y="12953"/>
                    <a:pt x="352715" y="32003"/>
                    <a:pt x="333188" y="59245"/>
                  </a:cubicBezTo>
                  <a:cubicBezTo>
                    <a:pt x="282611" y="129920"/>
                    <a:pt x="203077" y="190213"/>
                    <a:pt x="125924" y="227742"/>
                  </a:cubicBezTo>
                  <a:lnTo>
                    <a:pt x="125924" y="227170"/>
                  </a:lnTo>
                  <a:lnTo>
                    <a:pt x="125924" y="227647"/>
                  </a:lnTo>
                  <a:cubicBezTo>
                    <a:pt x="70070" y="185556"/>
                    <a:pt x="26493" y="129292"/>
                    <a:pt x="-282" y="64674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6" name="Google Shape;986;p46"/>
            <p:cNvSpPr/>
            <p:nvPr/>
          </p:nvSpPr>
          <p:spPr>
            <a:xfrm>
              <a:off x="4776821" y="2899504"/>
              <a:ext cx="505793" cy="317156"/>
            </a:xfrm>
            <a:custGeom>
              <a:avLst/>
              <a:gdLst/>
              <a:ahLst/>
              <a:cxnLst/>
              <a:rect l="l" t="t" r="r" b="b"/>
              <a:pathLst>
                <a:path w="505793" h="317156" extrusionOk="0">
                  <a:moveTo>
                    <a:pt x="472219" y="187591"/>
                  </a:moveTo>
                  <a:cubicBezTo>
                    <a:pt x="405535" y="170388"/>
                    <a:pt x="339870" y="149462"/>
                    <a:pt x="275528" y="124916"/>
                  </a:cubicBezTo>
                  <a:lnTo>
                    <a:pt x="275528" y="124916"/>
                  </a:lnTo>
                  <a:cubicBezTo>
                    <a:pt x="258193" y="118249"/>
                    <a:pt x="236571" y="108914"/>
                    <a:pt x="217521" y="100818"/>
                  </a:cubicBezTo>
                  <a:cubicBezTo>
                    <a:pt x="143607" y="69576"/>
                    <a:pt x="77027" y="37572"/>
                    <a:pt x="5590" y="-433"/>
                  </a:cubicBezTo>
                  <a:cubicBezTo>
                    <a:pt x="-14413" y="99484"/>
                    <a:pt x="20068" y="230263"/>
                    <a:pt x="58168" y="312559"/>
                  </a:cubicBezTo>
                  <a:cubicBezTo>
                    <a:pt x="183993" y="323989"/>
                    <a:pt x="323439" y="312559"/>
                    <a:pt x="437929" y="269982"/>
                  </a:cubicBezTo>
                  <a:cubicBezTo>
                    <a:pt x="486983" y="251694"/>
                    <a:pt x="507462" y="229977"/>
                    <a:pt x="505366" y="212832"/>
                  </a:cubicBezTo>
                  <a:cubicBezTo>
                    <a:pt x="503937" y="201783"/>
                    <a:pt x="492793" y="192448"/>
                    <a:pt x="472695" y="187400"/>
                  </a:cubicBezTo>
                </a:path>
              </a:pathLst>
            </a:custGeom>
            <a:solidFill>
              <a:srgbClr val="00B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7" name="Google Shape;987;p46"/>
            <p:cNvSpPr/>
            <p:nvPr/>
          </p:nvSpPr>
          <p:spPr>
            <a:xfrm>
              <a:off x="5065489" y="2728911"/>
              <a:ext cx="271361" cy="261821"/>
            </a:xfrm>
            <a:custGeom>
              <a:avLst/>
              <a:gdLst/>
              <a:ahLst/>
              <a:cxnLst/>
              <a:rect l="l" t="t" r="r" b="b"/>
              <a:pathLst>
                <a:path w="271361" h="261821" extrusionOk="0">
                  <a:moveTo>
                    <a:pt x="259369" y="222262"/>
                  </a:moveTo>
                  <a:cubicBezTo>
                    <a:pt x="227166" y="194630"/>
                    <a:pt x="196571" y="165188"/>
                    <a:pt x="167739" y="134060"/>
                  </a:cubicBezTo>
                  <a:cubicBezTo>
                    <a:pt x="160024" y="125678"/>
                    <a:pt x="150594" y="114534"/>
                    <a:pt x="142212" y="104819"/>
                  </a:cubicBezTo>
                  <a:cubicBezTo>
                    <a:pt x="114123" y="71090"/>
                    <a:pt x="87767" y="35962"/>
                    <a:pt x="63250" y="-433"/>
                  </a:cubicBezTo>
                  <a:cubicBezTo>
                    <a:pt x="26293" y="52336"/>
                    <a:pt x="575" y="127774"/>
                    <a:pt x="-282" y="185686"/>
                  </a:cubicBezTo>
                  <a:cubicBezTo>
                    <a:pt x="65726" y="225500"/>
                    <a:pt x="145069" y="255504"/>
                    <a:pt x="218793" y="260933"/>
                  </a:cubicBezTo>
                  <a:cubicBezTo>
                    <a:pt x="250416" y="263314"/>
                    <a:pt x="267275" y="256075"/>
                    <a:pt x="270514" y="245693"/>
                  </a:cubicBezTo>
                  <a:cubicBezTo>
                    <a:pt x="272609" y="238835"/>
                    <a:pt x="268894" y="230453"/>
                    <a:pt x="259274" y="222262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8" name="Google Shape;988;p46"/>
            <p:cNvSpPr/>
            <p:nvPr/>
          </p:nvSpPr>
          <p:spPr>
            <a:xfrm>
              <a:off x="5389625" y="3032146"/>
              <a:ext cx="234677" cy="132534"/>
            </a:xfrm>
            <a:custGeom>
              <a:avLst/>
              <a:gdLst/>
              <a:ahLst/>
              <a:cxnLst/>
              <a:rect l="l" t="t" r="r" b="b"/>
              <a:pathLst>
                <a:path w="234677" h="132534" extrusionOk="0">
                  <a:moveTo>
                    <a:pt x="-282" y="15039"/>
                  </a:moveTo>
                  <a:cubicBezTo>
                    <a:pt x="34103" y="16182"/>
                    <a:pt x="68584" y="17039"/>
                    <a:pt x="102588" y="15039"/>
                  </a:cubicBezTo>
                  <a:cubicBezTo>
                    <a:pt x="111351" y="15039"/>
                    <a:pt x="121638" y="14087"/>
                    <a:pt x="129163" y="13324"/>
                  </a:cubicBezTo>
                  <a:lnTo>
                    <a:pt x="129163" y="13324"/>
                  </a:lnTo>
                  <a:cubicBezTo>
                    <a:pt x="158186" y="10601"/>
                    <a:pt x="187027" y="6238"/>
                    <a:pt x="215554" y="275"/>
                  </a:cubicBezTo>
                  <a:cubicBezTo>
                    <a:pt x="224032" y="-1534"/>
                    <a:pt x="230128" y="275"/>
                    <a:pt x="232795" y="3990"/>
                  </a:cubicBezTo>
                  <a:cubicBezTo>
                    <a:pt x="236891" y="10086"/>
                    <a:pt x="233461" y="22373"/>
                    <a:pt x="218602" y="38661"/>
                  </a:cubicBezTo>
                  <a:cubicBezTo>
                    <a:pt x="177131" y="81228"/>
                    <a:pt x="126086" y="113261"/>
                    <a:pt x="69727" y="132101"/>
                  </a:cubicBezTo>
                  <a:cubicBezTo>
                    <a:pt x="69727" y="132101"/>
                    <a:pt x="69727" y="132101"/>
                    <a:pt x="69727" y="131625"/>
                  </a:cubicBezTo>
                  <a:cubicBezTo>
                    <a:pt x="69727" y="131149"/>
                    <a:pt x="69727" y="131625"/>
                    <a:pt x="69727" y="132101"/>
                  </a:cubicBezTo>
                  <a:cubicBezTo>
                    <a:pt x="36437" y="99888"/>
                    <a:pt x="12282" y="59435"/>
                    <a:pt x="-282" y="14849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unito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989" name="Google Shape;989;p46"/>
          <p:cNvSpPr/>
          <p:nvPr/>
        </p:nvSpPr>
        <p:spPr>
          <a:xfrm rot="-3909890">
            <a:off x="-5204841" y="-3845169"/>
            <a:ext cx="9121426" cy="7162088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990" name="Google Shape;990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86139">
            <a:off x="-5410880" y="-3844078"/>
            <a:ext cx="9118825" cy="7173476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Google Shape;991;p46"/>
          <p:cNvSpPr/>
          <p:nvPr/>
        </p:nvSpPr>
        <p:spPr>
          <a:xfrm rot="9106034">
            <a:off x="7633769" y="5412446"/>
            <a:ext cx="9110930" cy="7153847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accent2"/>
              </a:gs>
              <a:gs pos="100000">
                <a:schemeClr val="accent3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992" name="Google Shape;992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329468">
            <a:off x="7310048" y="5620725"/>
            <a:ext cx="9118825" cy="717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omem sentado na cadeira em frente a mesa&#10;&#10;Descrição gerada automaticamente">
            <a:extLst>
              <a:ext uri="{FF2B5EF4-FFF2-40B4-BE49-F238E27FC236}">
                <a16:creationId xmlns:a16="http://schemas.microsoft.com/office/drawing/2014/main" id="{08DD3CD3-F4BE-F7C0-B30C-64A9134F86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852417" cy="6858000"/>
          </a:xfrm>
          <a:prstGeom prst="rect">
            <a:avLst/>
          </a:prstGeom>
        </p:spPr>
      </p:pic>
      <p:sp>
        <p:nvSpPr>
          <p:cNvPr id="186" name="Google Shape;186;p5"/>
          <p:cNvSpPr/>
          <p:nvPr/>
        </p:nvSpPr>
        <p:spPr>
          <a:xfrm flipH="1">
            <a:off x="3001616" y="0"/>
            <a:ext cx="9214792" cy="6860826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87" name="Google Shape;187;p5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11430000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5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89" name="Google Shape;18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B849C07-98D9-01CA-D9ED-DD8201665A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184210">
            <a:off x="-2710064" y="-1433490"/>
            <a:ext cx="11198069" cy="880914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4C182DE-FB6F-1DC5-1307-C68E6FBA32C8}"/>
              </a:ext>
            </a:extLst>
          </p:cNvPr>
          <p:cNvSpPr txBox="1"/>
          <p:nvPr/>
        </p:nvSpPr>
        <p:spPr>
          <a:xfrm>
            <a:off x="7888157" y="2971085"/>
            <a:ext cx="4062588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É hora de iniciar nossa jornada!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55;p6">
            <a:extLst>
              <a:ext uri="{FF2B5EF4-FFF2-40B4-BE49-F238E27FC236}">
                <a16:creationId xmlns:a16="http://schemas.microsoft.com/office/drawing/2014/main" id="{77E0DBBB-31E3-68DD-86B6-B34DF2B555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7578" t="2519" r="-294" b="140"/>
          <a:stretch/>
        </p:blipFill>
        <p:spPr>
          <a:xfrm flipH="1">
            <a:off x="5510461" y="-1"/>
            <a:ext cx="6681537" cy="69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6"/>
          <p:cNvSpPr/>
          <p:nvPr/>
        </p:nvSpPr>
        <p:spPr>
          <a:xfrm>
            <a:off x="-256233" y="-144549"/>
            <a:ext cx="9849853" cy="6913500"/>
          </a:xfrm>
          <a:prstGeom prst="rect">
            <a:avLst/>
          </a:prstGeom>
          <a:gradFill>
            <a:gsLst>
              <a:gs pos="0">
                <a:schemeClr val="lt1"/>
              </a:gs>
              <a:gs pos="50000">
                <a:schemeClr val="lt1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grpSp>
        <p:nvGrpSpPr>
          <p:cNvPr id="199" name="Google Shape;199;p6"/>
          <p:cNvGrpSpPr/>
          <p:nvPr/>
        </p:nvGrpSpPr>
        <p:grpSpPr>
          <a:xfrm flipH="1">
            <a:off x="-2567732" y="-2192495"/>
            <a:ext cx="12001068" cy="11242989"/>
            <a:chOff x="4560000" y="-2192495"/>
            <a:chExt cx="12001068" cy="11242989"/>
          </a:xfrm>
        </p:grpSpPr>
        <p:sp>
          <p:nvSpPr>
            <p:cNvPr id="200" name="Google Shape;200;p6"/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/>
              <a:ahLst/>
              <a:cxnLst/>
              <a:rect l="l" t="t" r="r" b="b"/>
              <a:pathLst>
                <a:path w="9121626" h="7162245" extrusionOk="0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201" name="Google Shape;201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2250838" flipH="1">
              <a:off x="6200946" y="-157739"/>
              <a:ext cx="9118825" cy="7173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120000">
              <a:off x="7181241" y="-1454109"/>
              <a:ext cx="7053220" cy="8472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" name="Google Shape;203;p6"/>
          <p:cNvSpPr/>
          <p:nvPr/>
        </p:nvSpPr>
        <p:spPr>
          <a:xfrm>
            <a:off x="367246" y="603190"/>
            <a:ext cx="8877930" cy="5885809"/>
          </a:xfrm>
          <a:prstGeom prst="roundRect">
            <a:avLst>
              <a:gd name="adj" fmla="val 2395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683613" y="2165593"/>
            <a:ext cx="7954200" cy="36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3500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Quando você acha que é o momento ideal para começar um negócio ou lançar um novo produto?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3500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Imagine que uma pessoa quer abrir uma loja de roupas femininas. O que ela precisaria para começar?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3500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Você acha que para começar um novo negócio é necessário fazer todo o planejamento dele e seguir à risca?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3500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Quando foi a última vez que você tentou algo novo (novo projeto, vender um novo produto, aprender uma nova habilidade)?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 rot="3002956">
            <a:off x="10571218" y="454420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6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1017999" y="2941267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08" name="Google Shape;208;p6"/>
          <p:cNvCxnSpPr/>
          <p:nvPr/>
        </p:nvCxnSpPr>
        <p:spPr>
          <a:xfrm>
            <a:off x="1285435" y="3417844"/>
            <a:ext cx="6406200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09" name="Google Shape;209;p6"/>
          <p:cNvSpPr/>
          <p:nvPr/>
        </p:nvSpPr>
        <p:spPr>
          <a:xfrm>
            <a:off x="1005807" y="3650943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10" name="Google Shape;210;p6"/>
          <p:cNvCxnSpPr/>
          <p:nvPr/>
        </p:nvCxnSpPr>
        <p:spPr>
          <a:xfrm>
            <a:off x="1285435" y="4271970"/>
            <a:ext cx="6406200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11" name="Google Shape;211;p6"/>
          <p:cNvSpPr/>
          <p:nvPr/>
        </p:nvSpPr>
        <p:spPr>
          <a:xfrm>
            <a:off x="993615" y="4473395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993615" y="5258763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13" name="Google Shape;213;p6"/>
          <p:cNvCxnSpPr/>
          <p:nvPr/>
        </p:nvCxnSpPr>
        <p:spPr>
          <a:xfrm>
            <a:off x="1285435" y="5039148"/>
            <a:ext cx="6406200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14" name="Google Shape;214;p6"/>
          <p:cNvSpPr txBox="1"/>
          <p:nvPr/>
        </p:nvSpPr>
        <p:spPr>
          <a:xfrm>
            <a:off x="874369" y="984542"/>
            <a:ext cx="7203133" cy="137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1" dirty="0">
                <a:solidFill>
                  <a:schemeClr val="dk2"/>
                </a:solidFill>
                <a:latin typeface="Exo 2 ExtraBold"/>
                <a:sym typeface="Exo 2 ExtraBold"/>
              </a:rPr>
              <a:t>Diagnóstico Inicial: </a:t>
            </a:r>
            <a:r>
              <a:rPr lang="pt-BR" sz="3200" b="1" i="1" dirty="0">
                <a:solidFill>
                  <a:schemeClr val="dk2"/>
                </a:solidFill>
                <a:latin typeface="Exo 2 ExtraBold"/>
                <a:sym typeface="Exo 2 SemiBold"/>
              </a:rPr>
              <a:t>Criando e testando rápido</a:t>
            </a:r>
            <a:endParaRPr sz="3200" b="1" i="1" dirty="0">
              <a:solidFill>
                <a:schemeClr val="dk2"/>
              </a:solidFill>
              <a:latin typeface="Exo 2 ExtraBold"/>
              <a:sym typeface="Exo 2 SemiBold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7"/>
          <p:cNvPicPr preferRelativeResize="0"/>
          <p:nvPr/>
        </p:nvPicPr>
        <p:blipFill rotWithShape="1">
          <a:blip r:embed="rId3">
            <a:alphaModFix/>
          </a:blip>
          <a:srcRect l="11621" r="16460"/>
          <a:stretch/>
        </p:blipFill>
        <p:spPr>
          <a:xfrm flipH="1">
            <a:off x="4541556" y="0"/>
            <a:ext cx="765044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/>
          <p:nvPr/>
        </p:nvSpPr>
        <p:spPr>
          <a:xfrm>
            <a:off x="-36787" y="-1"/>
            <a:ext cx="10087357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-404034" y="-962"/>
            <a:ext cx="9279254" cy="6913640"/>
          </a:xfrm>
          <a:custGeom>
            <a:avLst/>
            <a:gdLst/>
            <a:ahLst/>
            <a:cxnLst/>
            <a:rect l="l" t="t" r="r" b="b"/>
            <a:pathLst>
              <a:path w="8912012" h="6913640" extrusionOk="0">
                <a:moveTo>
                  <a:pt x="5718507" y="4303720"/>
                </a:moveTo>
                <a:cubicBezTo>
                  <a:pt x="6390081" y="5306541"/>
                  <a:pt x="7227271" y="6189016"/>
                  <a:pt x="8192561" y="6913640"/>
                </a:cubicBezTo>
                <a:lnTo>
                  <a:pt x="0" y="6913640"/>
                </a:lnTo>
                <a:cubicBezTo>
                  <a:pt x="4010" y="4609093"/>
                  <a:pt x="24063" y="2304547"/>
                  <a:pt x="28073" y="0"/>
                </a:cubicBezTo>
                <a:lnTo>
                  <a:pt x="8912012" y="0"/>
                </a:lnTo>
                <a:cubicBezTo>
                  <a:pt x="7625805" y="1256045"/>
                  <a:pt x="6547941" y="2708775"/>
                  <a:pt x="5718507" y="430372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344415" y="1485595"/>
            <a:ext cx="4797573" cy="394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Falhando ao</a:t>
            </a:r>
            <a:br>
              <a:rPr lang="pt-BR" sz="3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</a:br>
            <a:r>
              <a:rPr lang="pt-BR" sz="3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lançar algo novo.</a:t>
            </a:r>
            <a:endParaRPr sz="3600" b="1" i="0" u="none" strike="noStrike" cap="none" dirty="0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6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Um dos maiores desafios de uma empreendedora é o lançamento de </a:t>
            </a:r>
            <a:r>
              <a:rPr lang="pt-BR" sz="1600" i="0" u="none" strike="noStrike" cap="none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novas soluções</a:t>
            </a:r>
            <a:r>
              <a:rPr lang="pt-BR" sz="16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A verdade é que muitas pessoas passam muito tempo criando um produto ou serviço e quando vão vender, ninguém quer comprar. </a:t>
            </a:r>
            <a:endParaRPr sz="1600" i="0" u="none" strike="noStrike" cap="none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1600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1600" b="1" dirty="0">
                <a:solidFill>
                  <a:srgbClr val="F06478"/>
                </a:solidFill>
                <a:latin typeface="Nunito"/>
                <a:ea typeface="Nunito"/>
                <a:cs typeface="Nunito"/>
                <a:sym typeface="Nunito"/>
              </a:rPr>
              <a:t>Você já vivenciou algo assim, ou conhece alguém que passou por isso?</a:t>
            </a:r>
            <a:endParaRPr sz="1600" b="1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1" name="Google Shape;281;p7"/>
          <p:cNvSpPr/>
          <p:nvPr/>
        </p:nvSpPr>
        <p:spPr>
          <a:xfrm rot="1132932">
            <a:off x="5797385" y="-1221029"/>
            <a:ext cx="6963739" cy="8754628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82" name="Google Shape;282;p7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83" name="Google Shape;283;p7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7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84" name="Google Shape;28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2"/>
          <p:cNvPicPr preferRelativeResize="0"/>
          <p:nvPr/>
        </p:nvPicPr>
        <p:blipFill rotWithShape="1">
          <a:blip r:embed="rId3">
            <a:alphaModFix/>
          </a:blip>
          <a:srcRect l="5543" r="13986"/>
          <a:stretch/>
        </p:blipFill>
        <p:spPr>
          <a:xfrm rot="20706858">
            <a:off x="4423321" y="0"/>
            <a:ext cx="82790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2"/>
          <p:cNvSpPr/>
          <p:nvPr/>
        </p:nvSpPr>
        <p:spPr>
          <a:xfrm>
            <a:off x="-36787" y="-1"/>
            <a:ext cx="10087500" cy="6913500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-36787" y="-939115"/>
            <a:ext cx="10960160" cy="8538519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6796734" y="-2023674"/>
            <a:ext cx="8168848" cy="1026965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37" name="Google Shape;237;p22"/>
          <p:cNvSpPr/>
          <p:nvPr/>
        </p:nvSpPr>
        <p:spPr>
          <a:xfrm rot="3003078">
            <a:off x="10550620" y="4708097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238" name="Google Shape;238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8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2"/>
          <p:cNvSpPr txBox="1"/>
          <p:nvPr/>
        </p:nvSpPr>
        <p:spPr>
          <a:xfrm>
            <a:off x="11368585" y="6181223"/>
            <a:ext cx="456167" cy="315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8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" name="Google Shape;280;p7">
            <a:extLst>
              <a:ext uri="{FF2B5EF4-FFF2-40B4-BE49-F238E27FC236}">
                <a16:creationId xmlns:a16="http://schemas.microsoft.com/office/drawing/2014/main" id="{1368E243-B233-01F4-EF59-12069E11912A}"/>
              </a:ext>
            </a:extLst>
          </p:cNvPr>
          <p:cNvSpPr txBox="1"/>
          <p:nvPr/>
        </p:nvSpPr>
        <p:spPr>
          <a:xfrm>
            <a:off x="981187" y="1211169"/>
            <a:ext cx="4797573" cy="3799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Com isso, temos dois tipos de problemas:</a:t>
            </a:r>
            <a:endParaRPr lang="pt-BR" sz="3600" b="1" i="0" u="none" strike="noStrike" cap="none" dirty="0">
              <a:solidFill>
                <a:srgbClr val="000000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285750" marR="0" lvl="0" indent="-285750" algn="l" rtl="0">
              <a:lnSpc>
                <a:spcPct val="13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dk1"/>
                </a:solidFill>
                <a:latin typeface="Nunito"/>
                <a:sym typeface="Nunito"/>
              </a:rPr>
              <a:t>Desperdício de tempo e dinheiro.</a:t>
            </a:r>
          </a:p>
          <a:p>
            <a:pPr marL="285750" marR="0" lvl="0" indent="-285750" algn="l" rtl="0">
              <a:lnSpc>
                <a:spcPct val="13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 pitchFamily="34" charset="0"/>
              <a:buChar char="•"/>
            </a:pPr>
            <a:r>
              <a:rPr lang="pt-BR" sz="280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Dificul</a:t>
            </a:r>
            <a:r>
              <a:rPr lang="pt-BR" sz="2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dade em encontrar nosso público-alvo.</a:t>
            </a:r>
            <a:endParaRPr lang="pt-BR" sz="2800" i="0" u="none" strike="noStrike" cap="none" dirty="0">
              <a:solidFill>
                <a:srgbClr val="F0647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478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3592177">
            <a:off x="-2837697" y="-515664"/>
            <a:ext cx="9118825" cy="717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888159">
            <a:off x="-2706567" y="-561061"/>
            <a:ext cx="9118825" cy="71734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8" name="Google Shape;318;p10"/>
          <p:cNvGraphicFramePr/>
          <p:nvPr>
            <p:extLst>
              <p:ext uri="{D42A27DB-BD31-4B8C-83A1-F6EECF244321}">
                <p14:modId xmlns:p14="http://schemas.microsoft.com/office/powerpoint/2010/main" val="242485308"/>
              </p:ext>
            </p:extLst>
          </p:nvPr>
        </p:nvGraphicFramePr>
        <p:xfrm>
          <a:off x="778102" y="449179"/>
          <a:ext cx="4935154" cy="538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19" name="Google Shape;319;p10"/>
          <p:cNvCxnSpPr/>
          <p:nvPr/>
        </p:nvCxnSpPr>
        <p:spPr>
          <a:xfrm>
            <a:off x="6009381" y="2537215"/>
            <a:ext cx="0" cy="1783571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320" name="Google Shape;320;p10"/>
          <p:cNvSpPr txBox="1"/>
          <p:nvPr/>
        </p:nvSpPr>
        <p:spPr>
          <a:xfrm>
            <a:off x="6408097" y="1584533"/>
            <a:ext cx="30654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Exo 2 ExtraBold"/>
              <a:buNone/>
            </a:pPr>
            <a:r>
              <a:rPr lang="pt-BR" sz="8000" b="1" i="1" u="none" strike="noStrike" cap="none" dirty="0">
                <a:solidFill>
                  <a:srgbClr val="FFFFFF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35%</a:t>
            </a:r>
            <a:endParaRPr sz="1800" b="1" i="0" u="none" strike="noStrike" cap="none" dirty="0">
              <a:solidFill>
                <a:srgbClr val="262626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321" name="Google Shape;321;p10"/>
          <p:cNvSpPr txBox="1"/>
          <p:nvPr/>
        </p:nvSpPr>
        <p:spPr>
          <a:xfrm>
            <a:off x="6470644" y="2668067"/>
            <a:ext cx="3689802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dos negócios falham por oferecer algo que o público não necessita, segundo a </a:t>
            </a:r>
            <a:r>
              <a:rPr lang="pt-BR" sz="2400" b="1" i="0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CB Insights (2021).</a:t>
            </a:r>
            <a:endParaRPr sz="1800" dirty="0"/>
          </a:p>
        </p:txBody>
      </p:sp>
      <p:sp>
        <p:nvSpPr>
          <p:cNvPr id="323" name="Google Shape;323;p10"/>
          <p:cNvSpPr/>
          <p:nvPr/>
        </p:nvSpPr>
        <p:spPr>
          <a:xfrm rot="9106725">
            <a:off x="7621924" y="5405929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4" name="Google Shape;324;p10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9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pu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53DC15-880B-4BB4-BE3C-8E1639193BAA}:810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ADB036-5731-41E9-BEC6-8F6328F76AF7}:336"/>
</p:tagLst>
</file>

<file path=ppt/theme/theme1.xml><?xml version="1.0" encoding="utf-8"?>
<a:theme xmlns:a="http://schemas.openxmlformats.org/drawingml/2006/main" name="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ateriais" ma:contentTypeID="0x010100385D3196928907479B521E8100A4944F00D5796FB70C8EDC4FA452DAC528136A8F" ma:contentTypeVersion="11" ma:contentTypeDescription="Crie um novo documento." ma:contentTypeScope="" ma:versionID="a8ff81b5e2de93d9b7d21238f1649353">
  <xsd:schema xmlns:xsd="http://www.w3.org/2001/XMLSchema" xmlns:xs="http://www.w3.org/2001/XMLSchema" xmlns:p="http://schemas.microsoft.com/office/2006/metadata/properties" xmlns:ns2="5d01c54c-98c5-4681-b2de-261132f90f7a" xmlns:ns3="39995f0c-aa0f-4156-9ebb-631744bc52a5" targetNamespace="http://schemas.microsoft.com/office/2006/metadata/properties" ma:root="true" ma:fieldsID="e3b36efd162006ffeb59b2d19b92d86d" ns2:_="" ns3:_="">
    <xsd:import namespace="5d01c54c-98c5-4681-b2de-261132f90f7a"/>
    <xsd:import namespace="39995f0c-aa0f-4156-9ebb-631744bc52a5"/>
    <xsd:element name="properties">
      <xsd:complexType>
        <xsd:sequence>
          <xsd:element name="documentManagement">
            <xsd:complexType>
              <xsd:all>
                <xsd:element ref="ns2:CmDescricao"/>
                <xsd:element ref="ns2:CmCategoria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CmOrdem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1c54c-98c5-4681-b2de-261132f90f7a" elementFormDefault="qualified">
    <xsd:import namespace="http://schemas.microsoft.com/office/2006/documentManagement/types"/>
    <xsd:import namespace="http://schemas.microsoft.com/office/infopath/2007/PartnerControls"/>
    <xsd:element name="CmDescricao" ma:index="8" ma:displayName="Descrição" ma:internalName="CmDescricao" ma:readOnly="false">
      <xsd:simpleType>
        <xsd:restriction base="dms:Note"/>
      </xsd:simpleType>
    </xsd:element>
    <xsd:element name="CmCategoria" ma:index="9" nillable="true" ma:displayName="Categorias" ma:format="Dropdown" ma:list="ab5e5b63-3857-4872-bd8e-ed889b25f63c" ma:internalName="CmCategoria" ma:showField="Title">
      <xsd:simpleType>
        <xsd:restriction base="dms:Lookup"/>
      </xsd:simpleType>
    </xsd:element>
    <xsd:element name="CmOrdem" ma:index="13" nillable="true" ma:displayName="Ordem" ma:internalName="CmOrdem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5f0c-aa0f-4156-9ebb-631744bc5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mDescricao xmlns="5d01c54c-98c5-4681-b2de-261132f90f7a">4.3 - Criando e testando rápido</CmDescricao>
    <CmCategoria xmlns="5d01c54c-98c5-4681-b2de-261132f90f7a">78</CmCategoria>
    <CmOrdem xmlns="5d01c54c-98c5-4681-b2de-261132f90f7a">6</CmOrdem>
  </documentManagement>
</p:properties>
</file>

<file path=customXml/itemProps1.xml><?xml version="1.0" encoding="utf-8"?>
<ds:datastoreItem xmlns:ds="http://schemas.openxmlformats.org/officeDocument/2006/customXml" ds:itemID="{155A7D93-4702-49BD-8F3D-F7371B4D3B3A}"/>
</file>

<file path=customXml/itemProps2.xml><?xml version="1.0" encoding="utf-8"?>
<ds:datastoreItem xmlns:ds="http://schemas.openxmlformats.org/officeDocument/2006/customXml" ds:itemID="{A7965B94-375F-4D90-B780-8F05B091F542}"/>
</file>

<file path=customXml/itemProps3.xml><?xml version="1.0" encoding="utf-8"?>
<ds:datastoreItem xmlns:ds="http://schemas.openxmlformats.org/officeDocument/2006/customXml" ds:itemID="{FB90F337-C25E-4D39-BFBB-613746239650}"/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5871</Words>
  <Application>Microsoft Macintosh PowerPoint</Application>
  <PresentationFormat>Widescreen</PresentationFormat>
  <Paragraphs>690</Paragraphs>
  <Slides>45</Slides>
  <Notes>45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60" baseType="lpstr">
      <vt:lpstr>Exo 2 SemiBold</vt:lpstr>
      <vt:lpstr>Exo 2</vt:lpstr>
      <vt:lpstr>Arial</vt:lpstr>
      <vt:lpstr>Exo 2.0</vt:lpstr>
      <vt:lpstr>Nunito ExtraBold</vt:lpstr>
      <vt:lpstr>Exo 2.0 Light</vt:lpstr>
      <vt:lpstr>Exo 2.0 Medium</vt:lpstr>
      <vt:lpstr>Exo 2 ExtraBold</vt:lpstr>
      <vt:lpstr>Nunito</vt:lpstr>
      <vt:lpstr>Nunito ExtraLight</vt:lpstr>
      <vt:lpstr>Calibri</vt:lpstr>
      <vt:lpstr>Wingdings</vt:lpstr>
      <vt:lpstr>Exo 2 Medium</vt:lpstr>
      <vt:lpstr>Exo 2.0 Extra 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4.3 - Criando e testando rápido</dc:title>
  <dc:creator>Marcelo Carvalho</dc:creator>
  <cp:lastModifiedBy>Fernando Henrique Granato Martins</cp:lastModifiedBy>
  <cp:revision>9</cp:revision>
  <dcterms:created xsi:type="dcterms:W3CDTF">2022-10-10T17:29:31Z</dcterms:created>
  <dcterms:modified xsi:type="dcterms:W3CDTF">2023-11-30T22:30:25Z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0x010100385D3196928907479B521E8100A4944F00D5796FB70C8EDC4FA452DAC528136A8F</vt:lpwstr>
  </property>
</Properties>
</file>