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39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12.xml" ContentType="application/vnd.openxmlformats-officedocument.presentationml.notesSlide+xml"/>
  <Override PartName="/ppt/slideMasters/slideMaster2.xml" ContentType="application/vnd.openxmlformats-officedocument.presentationml.slideMaster+xml"/>
  <Override PartName="/ppt/notesSlides/notesSlide13.xml" ContentType="application/vnd.openxmlformats-officedocument.presentationml.notesSlide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slideLayouts/slideLayout1.xml" ContentType="application/vnd.openxmlformats-officedocument.presentationml.slideLayout+xml"/>
  <Override PartName="/ppt/notesSlides/notesSlide17.xml" ContentType="application/vnd.openxmlformats-officedocument.presentationml.notesSlid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notesSlides/notesSlide18.xml" ContentType="application/vnd.openxmlformats-officedocument.presentationml.notesSlid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19.xml" ContentType="application/vnd.openxmlformats-officedocument.presentationml.notesSlide+xml"/>
  <Override PartName="/ppt/slideLayouts/slideLayout7.xml" ContentType="application/vnd.openxmlformats-officedocument.presentationml.slideLayout+xml"/>
  <Override PartName="/ppt/notesSlides/notesSlide20.xml" ContentType="application/vnd.openxmlformats-officedocument.presentationml.notesSlide+xml"/>
  <Override PartName="/ppt/slideLayouts/slideLayout8.xml" ContentType="application/vnd.openxmlformats-officedocument.presentationml.slideLayout+xml"/>
  <Override PartName="/ppt/notesSlides/notesSlide21.xml" ContentType="application/vnd.openxmlformats-officedocument.presentationml.notesSlide+xml"/>
  <Override PartName="/ppt/slideLayouts/slideLayout9.xml" ContentType="application/vnd.openxmlformats-officedocument.presentationml.slideLayout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23.xml" ContentType="application/vnd.openxmlformats-officedocument.presentationml.notesSlide+xml"/>
  <Override PartName="/ppt/slideLayouts/slideLayout11.xml" ContentType="application/vnd.openxmlformats-officedocument.presentationml.slideLayout+xml"/>
  <Override PartName="/ppt/notesSlides/notesSlide24.xml" ContentType="application/vnd.openxmlformats-officedocument.presentationml.notesSlide+xml"/>
  <Override PartName="/ppt/slideLayouts/slideLayout12.xml" ContentType="application/vnd.openxmlformats-officedocument.presentationml.slideLayout+xml"/>
  <Override PartName="/ppt/slideLayouts/slideLayout34.xml" ContentType="application/vnd.openxmlformats-officedocument.presentationml.slideLayout+xml"/>
  <Override PartName="/ppt/notesSlides/notesSlide25.xml" ContentType="application/vnd.openxmlformats-officedocument.presentationml.notesSlid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notesSlides/notesSlide26.xml" ContentType="application/vnd.openxmlformats-officedocument.presentationml.notesSlid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Slides/notesSlide27.xml" ContentType="application/vnd.openxmlformats-officedocument.presentationml.notesSlid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8.xml" ContentType="application/vnd.openxmlformats-officedocument.presentationml.notesSlid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notesSlides/notesSlide30.xml" ContentType="application/vnd.openxmlformats-officedocument.presentationml.notesSlide+xml"/>
  <Override PartName="/ppt/slideLayouts/slideLayout25.xml" ContentType="application/vnd.openxmlformats-officedocument.presentationml.slideLayout+xml"/>
  <Override PartName="/ppt/notesSlides/notesSlide31.xml" ContentType="application/vnd.openxmlformats-officedocument.presentationml.notesSlide+xml"/>
  <Override PartName="/ppt/slideLayouts/slideLayout26.xml" ContentType="application/vnd.openxmlformats-officedocument.presentationml.slideLayout+xml"/>
  <Override PartName="/ppt/notesSlides/notesSlide32.xml" ContentType="application/vnd.openxmlformats-officedocument.presentationml.notesSlid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slideLayouts/slideLayout31.xml" ContentType="application/vnd.openxmlformats-officedocument.presentationml.slideLayout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slideLayouts/slideLayout32.xml" ContentType="application/vnd.openxmlformats-officedocument.presentationml.slideLayout+xml"/>
  <Override PartName="/ppt/notesSlides/notesSlide41.xml" ContentType="application/vnd.openxmlformats-officedocument.presentationml.notesSlide+xml"/>
  <Override PartName="/ppt/slideLayouts/slideLayout33.xml" ContentType="application/vnd.openxmlformats-officedocument.presentationml.slideLayout+xml"/>
  <Override PartName="/ppt/notesSlides/notesSlide42.xml" ContentType="application/vnd.openxmlformats-officedocument.presentationml.notesSlid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5.xml" ContentType="application/vnd.openxmlformats-officedocument.theme+xml"/>
  <Override PartName="/ppt/theme/theme4.xml" ContentType="application/vnd.openxmlformats-officedocument.them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ags/tag38.xml" ContentType="application/vnd.openxmlformats-officedocument.presentationml.tags+xml"/>
  <Override PartName="/ppt/tags/tag37.xml" ContentType="application/vnd.openxmlformats-officedocument.presentationml.tags+xml"/>
  <Override PartName="/ppt/tags/tag36.xml" ContentType="application/vnd.openxmlformats-officedocument.presentationml.tags+xml"/>
  <Override PartName="/ppt/tags/tag35.xml" ContentType="application/vnd.openxmlformats-officedocument.presentationml.tags+xml"/>
  <Override PartName="/ppt/tags/tag34.xml" ContentType="application/vnd.openxmlformats-officedocument.presentationml.tags+xml"/>
  <Override PartName="/ppt/tags/tag32.xml" ContentType="application/vnd.openxmlformats-officedocument.presentationml.tags+xml"/>
  <Override PartName="/ppt/tags/tag31.xml" ContentType="application/vnd.openxmlformats-officedocument.presentationml.tags+xml"/>
  <Override PartName="/ppt/tags/tag30.xml" ContentType="application/vnd.openxmlformats-officedocument.presentationml.tags+xml"/>
  <Override PartName="/ppt/tags/tag29.xml" ContentType="application/vnd.openxmlformats-officedocument.presentationml.tags+xml"/>
  <Override PartName="/ppt/tags/tag28.xml" ContentType="application/vnd.openxmlformats-officedocument.presentationml.tags+xml"/>
  <Override PartName="/ppt/tags/tag27.xml" ContentType="application/vnd.openxmlformats-officedocument.presentationml.tags+xml"/>
  <Override PartName="/ppt/tags/tag26.xml" ContentType="application/vnd.openxmlformats-officedocument.presentationml.tags+xml"/>
  <Override PartName="/ppt/tags/tag25.xml" ContentType="application/vnd.openxmlformats-officedocument.presentationml.tags+xml"/>
  <Override PartName="/ppt/tags/tag24.xml" ContentType="application/vnd.openxmlformats-officedocument.presentationml.tags+xml"/>
  <Override PartName="/ppt/tags/tag23.xml" ContentType="application/vnd.openxmlformats-officedocument.presentationml.tags+xml"/>
  <Override PartName="/ppt/tags/tag22.xml" ContentType="application/vnd.openxmlformats-officedocument.presentationml.tags+xml"/>
  <Override PartName="/ppt/tags/tag21.xml" ContentType="application/vnd.openxmlformats-officedocument.presentationml.tags+xml"/>
  <Override PartName="/ppt/tags/tag20.xml" ContentType="application/vnd.openxmlformats-officedocument.presentationml.tags+xml"/>
  <Override PartName="/ppt/tags/tag19.xml" ContentType="application/vnd.openxmlformats-officedocument.presentationml.tags+xml"/>
  <Override PartName="/ppt/tags/tag18.xml" ContentType="application/vnd.openxmlformats-officedocument.presentationml.tags+xml"/>
  <Override PartName="/ppt/tags/tag17.xml" ContentType="application/vnd.openxmlformats-officedocument.presentationml.tags+xml"/>
  <Override PartName="/ppt/tags/tag16.xml" ContentType="application/vnd.openxmlformats-officedocument.presentationml.tags+xml"/>
  <Override PartName="/ppt/tags/tag15.xml" ContentType="application/vnd.openxmlformats-officedocument.presentationml.tags+xml"/>
  <Override PartName="/ppt/tags/tag14.xml" ContentType="application/vnd.openxmlformats-officedocument.presentationml.tags+xml"/>
  <Override PartName="/ppt/tags/tag13.xml" ContentType="application/vnd.openxmlformats-officedocument.presentationml.tags+xml"/>
  <Override PartName="/ppt/tags/tag12.xml" ContentType="application/vnd.openxmlformats-officedocument.presentationml.tags+xml"/>
  <Override PartName="/ppt/tags/tag11.xml" ContentType="application/vnd.openxmlformats-officedocument.presentationml.tags+xml"/>
  <Override PartName="/ppt/tags/tag10.xml" ContentType="application/vnd.openxmlformats-officedocument.presentationml.tags+xml"/>
  <Override PartName="/ppt/tags/tag9.xml" ContentType="application/vnd.openxmlformats-officedocument.presentationml.tags+xml"/>
  <Override PartName="/ppt/tags/tag8.xml" ContentType="application/vnd.openxmlformats-officedocument.presentationml.tags+xml"/>
  <Override PartName="/ppt/tags/tag7.xml" ContentType="application/vnd.openxmlformats-officedocument.presentationml.tags+xml"/>
  <Override PartName="/ppt/tags/tag6.xml" ContentType="application/vnd.openxmlformats-officedocument.presentationml.tags+xml"/>
  <Override PartName="/ppt/tags/tag5.xml" ContentType="application/vnd.openxmlformats-officedocument.presentationml.tags+xml"/>
  <Override PartName="/ppt/tags/tag4.xml" ContentType="application/vnd.openxmlformats-officedocument.presentationml.tags+xml"/>
  <Override PartName="/ppt/tags/tag3.xml" ContentType="application/vnd.openxmlformats-officedocument.presentationml.tags+xml"/>
  <Override PartName="/ppt/tags/tag2.xml" ContentType="application/vnd.openxmlformats-officedocument.presentationml.tags+xml"/>
  <Override PartName="/ppt/tags/tag33.xml" ContentType="application/vnd.openxmlformats-officedocument.presentationml.tag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3" r:id="rId3"/>
    <p:sldMasterId id="2147483709" r:id="rId4"/>
  </p:sldMasterIdLst>
  <p:notesMasterIdLst>
    <p:notesMasterId r:id="rId47"/>
  </p:notesMasterIdLst>
  <p:sldIdLst>
    <p:sldId id="8112" r:id="rId5"/>
    <p:sldId id="257" r:id="rId6"/>
    <p:sldId id="258" r:id="rId7"/>
    <p:sldId id="8573" r:id="rId8"/>
    <p:sldId id="8113" r:id="rId9"/>
    <p:sldId id="8114" r:id="rId10"/>
    <p:sldId id="8491" r:id="rId11"/>
    <p:sldId id="8540" r:id="rId12"/>
    <p:sldId id="4488" r:id="rId13"/>
    <p:sldId id="8609" r:id="rId14"/>
    <p:sldId id="8612" r:id="rId15"/>
    <p:sldId id="8608" r:id="rId16"/>
    <p:sldId id="8610" r:id="rId17"/>
    <p:sldId id="427" r:id="rId18"/>
    <p:sldId id="8632" r:id="rId19"/>
    <p:sldId id="8629" r:id="rId20"/>
    <p:sldId id="267" r:id="rId21"/>
    <p:sldId id="900" r:id="rId22"/>
    <p:sldId id="901" r:id="rId23"/>
    <p:sldId id="902" r:id="rId24"/>
    <p:sldId id="903" r:id="rId25"/>
    <p:sldId id="4627" r:id="rId26"/>
    <p:sldId id="4628" r:id="rId27"/>
    <p:sldId id="291" r:id="rId28"/>
    <p:sldId id="465" r:id="rId29"/>
    <p:sldId id="8634" r:id="rId30"/>
    <p:sldId id="8633" r:id="rId31"/>
    <p:sldId id="8518" r:id="rId32"/>
    <p:sldId id="8626" r:id="rId33"/>
    <p:sldId id="8630" r:id="rId34"/>
    <p:sldId id="8623" r:id="rId35"/>
    <p:sldId id="8593" r:id="rId36"/>
    <p:sldId id="4647" r:id="rId37"/>
    <p:sldId id="8620" r:id="rId38"/>
    <p:sldId id="8621" r:id="rId39"/>
    <p:sldId id="8622" r:id="rId40"/>
    <p:sldId id="8635" r:id="rId41"/>
    <p:sldId id="8598" r:id="rId42"/>
    <p:sldId id="8599" r:id="rId43"/>
    <p:sldId id="8627" r:id="rId44"/>
    <p:sldId id="8597" r:id="rId45"/>
    <p:sldId id="8600" r:id="rId46"/>
  </p:sldIdLst>
  <p:sldSz cx="12192000" cy="6858000"/>
  <p:notesSz cx="6858000" cy="9144000"/>
  <p:custDataLst>
    <p:tags r:id="rId48"/>
  </p:custDataLst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6478"/>
    <a:srgbClr val="FFCD00"/>
    <a:srgbClr val="F0F0F0"/>
    <a:srgbClr val="FFDBE8"/>
    <a:srgbClr val="ECC4A0"/>
    <a:srgbClr val="181818"/>
    <a:srgbClr val="FF6400"/>
    <a:srgbClr val="FFFFFF"/>
    <a:srgbClr val="828A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Estilo Médio 4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 autoAdjust="0"/>
    <p:restoredTop sz="57513" autoAdjust="0"/>
  </p:normalViewPr>
  <p:slideViewPr>
    <p:cSldViewPr snapToGrid="0">
      <p:cViewPr varScale="1">
        <p:scale>
          <a:sx n="76" d="100"/>
          <a:sy n="76" d="100"/>
        </p:scale>
        <p:origin x="872" y="200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55" Type="http://schemas.openxmlformats.org/officeDocument/2006/relationships/customXml" Target="../customXml/item3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customXml" Target="../customXml/item1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tags" Target="tags/tag1.xml"/><Relationship Id="rId8" Type="http://schemas.openxmlformats.org/officeDocument/2006/relationships/slide" Target="slides/slide4.xml"/><Relationship Id="rId51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126DD6-E7E1-4499-BAE5-A6A0F3E5498A}" type="datetimeFigureOut">
              <a:rPr lang="pt-BR" smtClean="0"/>
              <a:t>30/11/2023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2DA2FD-2090-4F1B-9297-183F23AC730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47930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67585">
              <a:spcBef>
                <a:spcPct val="0"/>
              </a:spcBef>
              <a:defRPr/>
            </a:pPr>
            <a:r>
              <a:rPr lang="pt-BR" sz="1200" b="1" dirty="0">
                <a:latin typeface="Exo 2.0 Light" pitchFamily="2" charset="77"/>
                <a:ea typeface="Tahoma" pitchFamily="34" charset="0"/>
                <a:cs typeface="Tahoma" pitchFamily="34" charset="0"/>
                <a:sym typeface="Montserrat"/>
              </a:rPr>
              <a:t>Sejam todas bem-vindas ao nosso encontro.</a:t>
            </a:r>
          </a:p>
          <a:p>
            <a:pPr defTabSz="967585">
              <a:spcBef>
                <a:spcPct val="0"/>
              </a:spcBef>
              <a:defRPr/>
            </a:pPr>
            <a:endParaRPr lang="pt-BR" sz="1200" dirty="0">
              <a:latin typeface="Exo 2.0 Light" pitchFamily="2" charset="77"/>
              <a:ea typeface="Tahoma" pitchFamily="34" charset="0"/>
              <a:cs typeface="Tahoma" pitchFamily="34" charset="0"/>
              <a:sym typeface="Montserrat"/>
            </a:endParaRPr>
          </a:p>
          <a:p>
            <a:pPr marL="171450" indent="-171450" defTabSz="967585">
              <a:spcBef>
                <a:spcPct val="0"/>
              </a:spcBef>
              <a:buFont typeface="Wingdings" pitchFamily="2" charset="2"/>
              <a:buChar char="ü"/>
              <a:defRPr/>
            </a:pPr>
            <a:r>
              <a:rPr lang="pt-BR" sz="1200" dirty="0">
                <a:latin typeface="Exo 2.0 Light" pitchFamily="2" charset="77"/>
                <a:ea typeface="Tahoma" pitchFamily="34" charset="0"/>
                <a:cs typeface="Tahoma" pitchFamily="34" charset="0"/>
                <a:sym typeface="Montserrat"/>
              </a:rPr>
              <a:t>Esse é o momento que as participantes começam a chegar para o encontro. Procure conversar um pouco com cada pessoa que for chegando, gerando uma primeira conexão com elas;</a:t>
            </a:r>
          </a:p>
          <a:p>
            <a:pPr marL="171450" indent="-171450" defTabSz="967585">
              <a:spcBef>
                <a:spcPct val="0"/>
              </a:spcBef>
              <a:buFont typeface="Wingdings" pitchFamily="2" charset="2"/>
              <a:buChar char="ü"/>
              <a:defRPr/>
            </a:pPr>
            <a:r>
              <a:rPr lang="pt-BR" sz="1200" dirty="0">
                <a:latin typeface="Exo 2.0 Light" pitchFamily="2" charset="77"/>
                <a:sym typeface="Montserrat"/>
              </a:rPr>
              <a:t>Se for possível, deixe uma música de fundo tocando.</a:t>
            </a:r>
            <a:endParaRPr lang="pt-BR" sz="1200" dirty="0">
              <a:latin typeface="Exo 2.0 Light" pitchFamily="2" charset="77"/>
              <a:ea typeface="Tahoma" pitchFamily="34" charset="0"/>
              <a:cs typeface="Tahoma" pitchFamily="34" charset="0"/>
              <a:sym typeface="Montserrat"/>
            </a:endParaRPr>
          </a:p>
          <a:p>
            <a:pPr defTabSz="967585">
              <a:spcBef>
                <a:spcPct val="0"/>
              </a:spcBef>
              <a:defRPr/>
            </a:pPr>
            <a:endParaRPr lang="pt-BR" sz="1200" dirty="0">
              <a:latin typeface="Exo 2.0 Light" pitchFamily="2" charset="77"/>
              <a:sym typeface="Montserrat"/>
            </a:endParaRPr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-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Antes da aula.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br>
              <a:rPr lang="pt-BR" dirty="0">
                <a:solidFill>
                  <a:srgbClr val="F06478"/>
                </a:solidFill>
              </a:rPr>
            </a:b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Muito bem, vamos iniciar o nosso encontro.</a:t>
            </a:r>
          </a:p>
          <a:p>
            <a:pPr defTabSz="967585">
              <a:spcBef>
                <a:spcPct val="0"/>
              </a:spcBef>
              <a:defRPr/>
            </a:pPr>
            <a:endParaRPr lang="pt-BR" sz="1200" dirty="0">
              <a:latin typeface="Exo 2.0 Light" pitchFamily="2" charset="77"/>
              <a:sym typeface="Montserrat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2DA2FD-2090-4F1B-9297-183F23AC7305}" type="slidenum">
              <a:rPr lang="pt-BR" smtClean="0"/>
              <a:t>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032850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14fb97c0659_0_6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defTabSz="967585">
              <a:spcBef>
                <a:spcPct val="0"/>
              </a:spcBef>
              <a:defRPr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Trata-se de </a:t>
            </a: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Nunito"/>
              </a:rPr>
              <a:t>um movimento global que atua para dar novas oportunidades a seus cooperados e apoiar o desenvolvimento em suas comunidades.</a:t>
            </a:r>
          </a:p>
          <a:p>
            <a:pPr defTabSz="967585">
              <a:spcBef>
                <a:spcPct val="0"/>
              </a:spcBef>
              <a:defRPr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Nunito"/>
            </a:endParaRPr>
          </a:p>
          <a:p>
            <a:pPr defTabSz="967585">
              <a:spcBef>
                <a:spcPct val="0"/>
              </a:spcBef>
              <a:defRPr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Nunito"/>
              </a:rPr>
              <a:t>Porque em 150 países, cooperativas atuam para dar novas oportunidades a seus cooperados e apoiar o desenvolvimento de suas comunidades. </a:t>
            </a:r>
          </a:p>
          <a:p>
            <a:pPr defTabSz="967585">
              <a:spcBef>
                <a:spcPct val="0"/>
              </a:spcBef>
              <a:defRPr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Nunito"/>
            </a:endParaRPr>
          </a:p>
          <a:p>
            <a:pPr defTabSz="967585">
              <a:spcBef>
                <a:spcPct val="0"/>
              </a:spcBef>
              <a:defRPr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Nunito"/>
              </a:rPr>
              <a:t>Quais são algumas das áreas ou setores impactados pelo cooperativismo? Vocês têm alguma ideia?</a:t>
            </a:r>
          </a:p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b="0" dirty="0">
              <a:solidFill>
                <a:schemeClr val="tx1"/>
              </a:solidFill>
              <a:latin typeface="Exo 2.0 Light" pitchFamily="2" charset="77"/>
              <a:ea typeface="Montserrat"/>
              <a:cs typeface="Montserrat"/>
              <a:sym typeface="Montserrat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200" b="0" dirty="0">
                <a:latin typeface="Exo 2.0 Light" pitchFamily="2" charset="77"/>
                <a:sym typeface="Montserrat"/>
              </a:rPr>
              <a:t>Nesse momento, pergunte para as participantes algumas ideias sobre o impacto do cooperativismo.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pt-BR" sz="1200" b="0" dirty="0">
              <a:latin typeface="Exo 2.0 Light" pitchFamily="2" charset="77"/>
              <a:sym typeface="Montserrat"/>
            </a:endParaRPr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03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00:30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Vamos conhecer um pouco mais sobre o impacto do cooperativismo ...</a:t>
            </a:r>
          </a:p>
          <a:p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pt-BR" sz="1200" b="0" dirty="0">
              <a:latin typeface="Exo 2.0 Light" pitchFamily="2" charset="77"/>
            </a:endParaRPr>
          </a:p>
        </p:txBody>
      </p:sp>
      <p:sp>
        <p:nvSpPr>
          <p:cNvPr id="300" name="Google Shape;300;g14fb97c0659_0_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7815038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67585">
              <a:spcBef>
                <a:spcPct val="0"/>
              </a:spcBef>
              <a:defRPr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Nunito"/>
              </a:rPr>
              <a:t>Vamos ver alguns dados do Cooperativismo no mundo.</a:t>
            </a:r>
          </a:p>
          <a:p>
            <a:pPr defTabSz="967585">
              <a:spcBef>
                <a:spcPct val="0"/>
              </a:spcBef>
              <a:defRPr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Nunito"/>
              </a:rPr>
              <a:t>Algumas curiosidades. Você sabia que...</a:t>
            </a:r>
          </a:p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b="0" dirty="0">
              <a:solidFill>
                <a:schemeClr val="tx1"/>
              </a:solidFill>
              <a:latin typeface="Exo 2.0 Light" pitchFamily="2" charset="77"/>
              <a:ea typeface="Montserrat"/>
              <a:cs typeface="Montserrat"/>
              <a:sym typeface="Montserrat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200" b="0" dirty="0">
                <a:latin typeface="Exo 2.0 Light" pitchFamily="2" charset="77"/>
                <a:sym typeface="Montserrat"/>
              </a:rPr>
              <a:t>Citar as curiosidades presentes no slide.</a:t>
            </a:r>
            <a:endParaRPr lang="pt-BR" sz="1200" b="0" dirty="0">
              <a:latin typeface="Exo 2.0 Light" pitchFamily="2" charset="77"/>
            </a:endParaRPr>
          </a:p>
          <a:p>
            <a:pPr>
              <a:lnSpc>
                <a:spcPct val="130000"/>
              </a:lnSpc>
              <a:spcBef>
                <a:spcPts val="1400"/>
              </a:spcBef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Todos esses dados foram extraídos do site da OCB, e demonstram a força do movimento cooperativista no mundo. Aqui vale destacar que muitas vezes as pessoas não tem ideia do tamanho e do impacto do Cooperativismo.</a:t>
            </a:r>
          </a:p>
          <a:p>
            <a:pPr>
              <a:lnSpc>
                <a:spcPct val="130000"/>
              </a:lnSpc>
              <a:spcBef>
                <a:spcPts val="1400"/>
              </a:spcBef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03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00:33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E no Brasil...</a:t>
            </a:r>
          </a:p>
          <a:p>
            <a:pPr>
              <a:lnSpc>
                <a:spcPct val="130000"/>
              </a:lnSpc>
              <a:spcBef>
                <a:spcPts val="1400"/>
              </a:spcBef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2DA2FD-2090-4F1B-9297-183F23AC7305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303565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177a79fe0d0_0_67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defTabSz="967585">
              <a:spcBef>
                <a:spcPct val="0"/>
              </a:spcBef>
              <a:defRPr/>
            </a:pPr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  <a:sym typeface="Nunito"/>
              </a:rPr>
              <a:t>E no Brasil, qual o impacto do cooperativismo no país?</a:t>
            </a:r>
          </a:p>
          <a:p>
            <a:pPr defTabSz="967585">
              <a:spcBef>
                <a:spcPct val="0"/>
              </a:spcBef>
              <a:defRPr/>
            </a:pPr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  <a:sym typeface="Nunito"/>
              </a:rPr>
              <a:t>Vocês têm alguma ideia?</a:t>
            </a:r>
          </a:p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dirty="0">
              <a:solidFill>
                <a:schemeClr val="tx1"/>
              </a:solidFill>
              <a:latin typeface="Exo 2.0 Light" pitchFamily="2" charset="77"/>
              <a:ea typeface="Montserrat"/>
              <a:cs typeface="Montserrat"/>
              <a:sym typeface="Montserrat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200" dirty="0">
                <a:latin typeface="Exo 2.0 Light" pitchFamily="2" charset="77"/>
                <a:sym typeface="Montserrat"/>
              </a:rPr>
              <a:t>Nesse momento, pergunte para as participantes algumas ideias sobre o impacto do cooperativismo no Brasil.</a:t>
            </a:r>
            <a:endParaRPr lang="pt-BR" sz="1200" dirty="0">
              <a:latin typeface="Exo 2.0 Light" pitchFamily="2" charset="77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s-ES" dirty="0"/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00:34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Vamos conhecer alguns dados ...</a:t>
            </a:r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34;g177a79fe0d0_0_6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87979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67585">
              <a:spcBef>
                <a:spcPct val="0"/>
              </a:spcBef>
              <a:defRPr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Nunito"/>
              </a:rPr>
              <a:t>Aqui estão alguns números referentes ao cooperativismo e seu impacto no Brasil.</a:t>
            </a:r>
          </a:p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b="0" dirty="0">
              <a:solidFill>
                <a:schemeClr val="tx1"/>
              </a:solidFill>
              <a:latin typeface="Exo 2.0 Light" pitchFamily="2" charset="77"/>
              <a:ea typeface="Montserrat"/>
              <a:cs typeface="Montserrat"/>
              <a:sym typeface="Montserrat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200" b="0" dirty="0">
                <a:latin typeface="Exo 2.0 Light" pitchFamily="2" charset="77"/>
                <a:sym typeface="Montserrat"/>
              </a:rPr>
              <a:t>Citar as curiosidades presentes no slide.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pt-BR" sz="1200" b="0" dirty="0">
              <a:latin typeface="Exo 2.0 Light" pitchFamily="2" charset="77"/>
            </a:endParaRPr>
          </a:p>
          <a:p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O cooperativismo é uma força expressiva em números, que cresce em sintonia com as diretrizes mundiais da Aliança Cooperativa Internacional (ACI), com os princípios e com a busca pelo aperfeiçoamento e consolidação, além de preparar as novas gerações difundindo os feitos históricos do movimento.</a:t>
            </a:r>
          </a:p>
          <a:p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Muito bacana, não é mesmo?!</a:t>
            </a:r>
          </a:p>
          <a:p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02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00:36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Afinal...</a:t>
            </a:r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2DA2FD-2090-4F1B-9297-183F23AC7305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812503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67585">
              <a:spcBef>
                <a:spcPct val="0"/>
              </a:spcBef>
              <a:defRPr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Quando todas as pessoas trabalham juntas, é possível realizar os sonhos de cada uma através do esforço coletivo.</a:t>
            </a:r>
          </a:p>
          <a:p>
            <a:pPr defTabSz="967585">
              <a:spcBef>
                <a:spcPct val="0"/>
              </a:spcBef>
              <a:defRPr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defTabSz="967585">
              <a:spcBef>
                <a:spcPct val="0"/>
              </a:spcBef>
              <a:defRPr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Essa é a essência do cooperativismo!</a:t>
            </a:r>
            <a:endParaRPr lang="pt-BR" sz="1200" b="0" dirty="0">
              <a:latin typeface="Exo 2.0 Light" pitchFamily="2" charset="77"/>
              <a:sym typeface="Montserrat"/>
            </a:endParaRPr>
          </a:p>
          <a:p>
            <a:endParaRPr lang="pt-BR" b="0" dirty="0"/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00:37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E aí, pensaram o que significa esse conceito?</a:t>
            </a:r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endParaRPr lang="pt-BR" b="0" dirty="0"/>
          </a:p>
        </p:txBody>
      </p:sp>
    </p:spTree>
    <p:extLst>
      <p:ext uri="{BB962C8B-B14F-4D97-AF65-F5344CB8AC3E}">
        <p14:creationId xmlns:p14="http://schemas.microsoft.com/office/powerpoint/2010/main" val="386947668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14fb97c0659_0_6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defTabSz="967585">
              <a:spcBef>
                <a:spcPct val="0"/>
              </a:spcBef>
              <a:defRPr/>
            </a:pPr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  <a:sym typeface="Exo 2 ExtraBold"/>
              </a:rPr>
              <a:t>Quer fazer negócios de uma mais justa e sustentável?</a:t>
            </a:r>
          </a:p>
          <a:p>
            <a:pPr marL="0" marR="0" lvl="0" indent="0" rtl="0">
              <a:lnSpc>
                <a:spcPct val="13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440"/>
              <a:buFont typeface="Arial"/>
              <a:buNone/>
            </a:pPr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  <a:sym typeface="Nunito"/>
              </a:rPr>
              <a:t>Então você é uma forte candidata a ser cooperativista. Montar uma cooperativa é criar uma grande rede, onde todo mundo ganha: as pessoas, o país e o planeta. É transformar a relação emprego-salário na relação trabalho-renda, e compartilhar os resultados com quem ajudou a construí-los. </a:t>
            </a:r>
          </a:p>
          <a:p>
            <a:pPr defTabSz="967585">
              <a:spcBef>
                <a:spcPct val="0"/>
              </a:spcBef>
              <a:defRPr/>
            </a:pPr>
            <a:endParaRPr lang="pt-BR" sz="1200" b="1" i="1" dirty="0">
              <a:latin typeface="Exo 2.0 Light" pitchFamily="2" charset="77"/>
              <a:ea typeface="Tahoma" pitchFamily="34" charset="0"/>
              <a:cs typeface="Tahoma" pitchFamily="34" charset="0"/>
              <a:sym typeface="Nunito"/>
            </a:endParaRPr>
          </a:p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b="1" i="1" dirty="0">
              <a:latin typeface="Exo 2.0 Light" pitchFamily="2" charset="77"/>
              <a:ea typeface="Tahoma" pitchFamily="34" charset="0"/>
              <a:cs typeface="Tahoma" pitchFamily="34" charset="0"/>
              <a:sym typeface="Montserrat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200" dirty="0">
                <a:latin typeface="Exo 2.0 Light" pitchFamily="2" charset="77"/>
                <a:sym typeface="Montserrat"/>
              </a:rPr>
              <a:t>Busque incentivar as participantes a verem o cooperativismo como um modelo de negócio em potencial.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pt-BR" sz="1200" dirty="0">
              <a:latin typeface="Exo 2.0 Light" pitchFamily="2" charset="77"/>
              <a:sym typeface="Montserrat"/>
            </a:endParaRPr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03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00:40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A pergunta que fica é ...</a:t>
            </a:r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pt-BR" sz="1200" dirty="0">
              <a:latin typeface="Exo 2.0 Light" pitchFamily="2" charset="77"/>
              <a:sym typeface="Montserrat"/>
            </a:endParaRPr>
          </a:p>
        </p:txBody>
      </p:sp>
      <p:sp>
        <p:nvSpPr>
          <p:cNvPr id="300" name="Google Shape;300;g14fb97c0659_0_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9490298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177a79fe0d0_0_67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defTabSz="967585">
              <a:spcBef>
                <a:spcPct val="0"/>
              </a:spcBef>
              <a:defRPr/>
            </a:pPr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Como podemos montar uma cooperativa?</a:t>
            </a:r>
          </a:p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dirty="0">
              <a:solidFill>
                <a:schemeClr val="tx1"/>
              </a:solidFill>
              <a:latin typeface="Exo 2.0 Light" pitchFamily="2" charset="77"/>
              <a:ea typeface="Montserrat"/>
              <a:cs typeface="Montserrat"/>
              <a:sym typeface="Montserrat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200" dirty="0">
                <a:latin typeface="Exo 2.0 Light" pitchFamily="2" charset="77"/>
                <a:sym typeface="Montserrat"/>
              </a:rPr>
              <a:t>Nesse momento, pergunte para as participantes o que elas acham.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s-ES" dirty="0"/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00:41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Vamos conhecer os passos ...</a:t>
            </a:r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4" name="Google Shape;134;g177a79fe0d0_0_6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3729122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defTabSz="967585">
              <a:spcBef>
                <a:spcPct val="0"/>
              </a:spcBef>
              <a:defRPr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Para ajudar vocês com isso, vamos apresentar aqui os 6 passos para montar uma cooperativa.</a:t>
            </a:r>
          </a:p>
          <a:p>
            <a:pPr defTabSz="967585">
              <a:spcBef>
                <a:spcPct val="0"/>
              </a:spcBef>
              <a:defRPr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defTabSz="967585">
              <a:spcBef>
                <a:spcPct val="0"/>
              </a:spcBef>
              <a:defRPr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Vamos lá?!</a:t>
            </a:r>
          </a:p>
          <a:p>
            <a:pPr defTabSz="967585">
              <a:spcBef>
                <a:spcPct val="0"/>
              </a:spcBef>
              <a:defRPr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02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00:43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O primeiro passo é ...</a:t>
            </a:r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pPr defTabSz="967585">
              <a:spcBef>
                <a:spcPct val="0"/>
              </a:spcBef>
              <a:defRPr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</p:txBody>
      </p:sp>
      <p:sp>
        <p:nvSpPr>
          <p:cNvPr id="293" name="Google Shape;29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Nunito ExtraLight"/>
              </a:rPr>
              <a:t>O primeiro passo é reunir um grupo.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Nunito ExtraLight"/>
            </a:endParaRPr>
          </a:p>
          <a:p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Em média, uma cooperativa precisa de, no mínimo, 20 pessoas para ser constituída. Mas no caso das cooperativas de trabalho ou produção, 7 pessoas são suficientes.</a:t>
            </a:r>
          </a:p>
          <a:p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Quando tiver formado o grupo, procure a unidade do Sistema OCB do seu estado para saber se ele está alinhado aos princípios cooperativistas e se existem outras cooperativas fazendo a mesma coisa. </a:t>
            </a:r>
          </a:p>
          <a:p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Vale lembrar que as cooperativas são organizações voluntárias, abertas  a todas as pessoas aptas a utilizar os seus serviços e assumir as responsabilidades como membros, sem discriminações de sexo, sociais, raciais, políticas e religiosas.</a:t>
            </a:r>
          </a:p>
          <a:p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Quem sabe não vale a pena se unir a elas para construir algo ainda maior? </a:t>
            </a:r>
          </a:p>
          <a:p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03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00:46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Vamos ver o próximo passo...</a:t>
            </a:r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12F0BB-D490-4958-87AA-5379FF39EA76}" type="slidenum">
              <a:rPr lang="pt-BR" smtClean="0"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650695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67585">
              <a:spcBef>
                <a:spcPct val="0"/>
              </a:spcBef>
              <a:defRPr/>
            </a:pPr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  <a:sym typeface="Nunito ExtraLight"/>
              </a:rPr>
              <a:t>O segundo passo é criar um plano de negócios.</a:t>
            </a:r>
          </a:p>
          <a:p>
            <a:pPr defTabSz="967585">
              <a:spcBef>
                <a:spcPct val="0"/>
              </a:spcBef>
              <a:defRPr/>
            </a:pPr>
            <a:endParaRPr lang="pt-BR" sz="1200" b="1" i="1" dirty="0">
              <a:latin typeface="Exo 2.0 Light" pitchFamily="2" charset="77"/>
              <a:ea typeface="Tahoma" pitchFamily="34" charset="0"/>
              <a:cs typeface="Tahoma" pitchFamily="34" charset="0"/>
              <a:sym typeface="Nunito ExtraLight"/>
            </a:endParaRPr>
          </a:p>
          <a:p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Antes de abrir qualquer negócio, é fundamental fazer um estudo de viabilidade econômica e social.  Algumas perguntas importantes são:</a:t>
            </a:r>
          </a:p>
          <a:p>
            <a:endParaRPr lang="pt-BR" sz="1200" b="1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Qual será a expectativa de receita?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Quais são os custos envolvidos?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De onde virá o dinheiro para montar a cooperativa? </a:t>
            </a:r>
          </a:p>
          <a:p>
            <a:endParaRPr lang="pt-BR" sz="1200" b="1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Todas essas perguntas, precisarão ser respondidas para montar a cooperativa.</a:t>
            </a:r>
          </a:p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dirty="0">
              <a:solidFill>
                <a:schemeClr val="tx1"/>
              </a:solidFill>
              <a:latin typeface="Exo 2.0 Light" pitchFamily="2" charset="77"/>
              <a:ea typeface="Montserrat"/>
              <a:cs typeface="Montserrat"/>
              <a:sym typeface="Montserrat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200" dirty="0">
                <a:latin typeface="Exo 2.0 Light" pitchFamily="2" charset="77"/>
                <a:sym typeface="Montserrat"/>
              </a:rPr>
              <a:t>Dependendo dos workshops que serão realizados com o grupo, vale lembrar as participantes que existem outros módulos do nosso curso que abordam o tema ”modelo de negócios” e podem ajudar nessa tarefa.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pt-BR" sz="1200" dirty="0">
              <a:latin typeface="Exo 2.0 Light" pitchFamily="2" charset="77"/>
              <a:sym typeface="Montserrat"/>
            </a:endParaRPr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03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00:49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Vamos ver o próximo passo...</a:t>
            </a:r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12F0BB-D490-4958-87AA-5379FF39EA76}" type="slidenum">
              <a:rPr lang="pt-BR" smtClean="0"/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345529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6" name="Google Shape;18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100" b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Olá, sejam muito bem-vindas!</a:t>
            </a:r>
          </a:p>
          <a:p>
            <a:pPr algn="l">
              <a:lnSpc>
                <a:spcPct val="130000"/>
              </a:lnSpc>
            </a:pPr>
            <a:br>
              <a:rPr lang="pt-BR" sz="1100" b="1" dirty="0">
                <a:latin typeface="Exo 2.0 Light" pitchFamily="2" charset="77"/>
                <a:ea typeface="Tahoma" pitchFamily="34" charset="0"/>
                <a:cs typeface="Tahoma" pitchFamily="34" charset="0"/>
              </a:rPr>
            </a:br>
            <a:r>
              <a:rPr lang="pt-BR" sz="1100" b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Nesse encontro vamos explorar mais a fundo esse modelo de negócio que gera tanto impacto, quais são suas principais características e como podemos utilizar o cooperativismo como uma alternativa de negócio. </a:t>
            </a:r>
          </a:p>
          <a:p>
            <a:pPr algn="l">
              <a:lnSpc>
                <a:spcPct val="130000"/>
              </a:lnSpc>
            </a:pPr>
            <a:endParaRPr lang="pt-BR" sz="1100" b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100" b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E se vocês já conhecem esse tema?</a:t>
            </a:r>
          </a:p>
          <a:p>
            <a:pPr defTabSz="967585">
              <a:spcBef>
                <a:spcPct val="0"/>
              </a:spcBef>
              <a:defRPr/>
            </a:pPr>
            <a:endParaRPr lang="pt-BR" sz="1100" dirty="0">
              <a:latin typeface="Exo 2.0 Light" pitchFamily="2" charset="77"/>
              <a:ea typeface="Tahoma" pitchFamily="34" charset="0"/>
              <a:cs typeface="Tahoma" pitchFamily="34" charset="0"/>
              <a:sym typeface="Montserrat"/>
            </a:endParaRPr>
          </a:p>
          <a:p>
            <a:pPr marL="171450" indent="-171450" defTabSz="967585">
              <a:spcBef>
                <a:spcPct val="0"/>
              </a:spcBef>
              <a:buFont typeface="Wingdings" pitchFamily="2" charset="2"/>
              <a:buChar char="ü"/>
              <a:defRPr/>
            </a:pPr>
            <a:r>
              <a:rPr lang="pt-BR" sz="1100" dirty="0">
                <a:latin typeface="Exo 2.0 Light" pitchFamily="2" charset="77"/>
                <a:ea typeface="Tahoma" pitchFamily="34" charset="0"/>
                <a:cs typeface="Tahoma" pitchFamily="34" charset="0"/>
                <a:sym typeface="Montserrat"/>
              </a:rPr>
              <a:t>Inicie o encontro, explicando qual será o tema da aula e de qual Pilar ele faz parte.</a:t>
            </a:r>
          </a:p>
          <a:p>
            <a:pPr marL="171450" indent="-171450" defTabSz="967585">
              <a:spcBef>
                <a:spcPct val="0"/>
              </a:spcBef>
              <a:buFont typeface="Wingdings" pitchFamily="2" charset="2"/>
              <a:buChar char="ü"/>
              <a:defRPr/>
            </a:pPr>
            <a:endParaRPr lang="pt-BR" sz="1100" dirty="0">
              <a:latin typeface="Exo 2.0 Light" pitchFamily="2" charset="77"/>
              <a:ea typeface="Tahoma" pitchFamily="34" charset="0"/>
              <a:cs typeface="Tahoma" pitchFamily="34" charset="0"/>
              <a:sym typeface="Montserrat"/>
            </a:endParaRPr>
          </a:p>
          <a:p>
            <a:r>
              <a:rPr lang="pt-BR" sz="1600" dirty="0">
                <a:solidFill>
                  <a:srgbClr val="F06478"/>
                </a:solidFill>
              </a:rPr>
              <a:t>Duração: </a:t>
            </a:r>
            <a:r>
              <a:rPr lang="pt-BR" sz="1600" b="0" dirty="0">
                <a:solidFill>
                  <a:schemeClr val="tx1"/>
                </a:solidFill>
                <a:latin typeface="Exo 2.0 Light" pitchFamily="2" charset="77"/>
              </a:rPr>
              <a:t>01 min.</a:t>
            </a:r>
          </a:p>
          <a:p>
            <a:r>
              <a:rPr lang="pt-BR" sz="1600" dirty="0">
                <a:solidFill>
                  <a:srgbClr val="F06478"/>
                </a:solidFill>
              </a:rPr>
              <a:t>Tempo até aqui:</a:t>
            </a:r>
            <a:r>
              <a:rPr lang="pt-BR" sz="1600" dirty="0"/>
              <a:t> </a:t>
            </a:r>
            <a:r>
              <a:rPr lang="pt-BR" sz="1600" b="0" dirty="0">
                <a:solidFill>
                  <a:schemeClr val="tx1"/>
                </a:solidFill>
                <a:latin typeface="Exo 2.0 Light" pitchFamily="2" charset="77"/>
              </a:rPr>
              <a:t>00:01 min.</a:t>
            </a:r>
          </a:p>
          <a:p>
            <a:r>
              <a:rPr lang="pt-BR" sz="1600" dirty="0">
                <a:solidFill>
                  <a:srgbClr val="F06478"/>
                </a:solidFill>
              </a:rPr>
              <a:t>Para chamar o próximo slide: </a:t>
            </a:r>
            <a:endParaRPr lang="pt-BR" sz="1600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sz="1600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Mas antes, vamos realizar o nosso check-in...</a:t>
            </a:r>
            <a:endParaRPr lang="pt-BR" sz="1600" b="0" dirty="0">
              <a:solidFill>
                <a:schemeClr val="tx1"/>
              </a:solidFill>
              <a:latin typeface="Exo 2.0 Light" pitchFamily="2" charset="77"/>
            </a:endParaRPr>
          </a:p>
          <a:p>
            <a:pPr marL="171450" indent="-171450" defTabSz="967585">
              <a:spcBef>
                <a:spcPct val="0"/>
              </a:spcBef>
              <a:buFont typeface="Wingdings" pitchFamily="2" charset="2"/>
              <a:buChar char="ü"/>
              <a:defRPr/>
            </a:pPr>
            <a:endParaRPr lang="pt-BR" sz="1100" dirty="0">
              <a:latin typeface="Exo 2.0 Light" pitchFamily="2" charset="77"/>
              <a:ea typeface="Tahoma" pitchFamily="34" charset="0"/>
              <a:cs typeface="Tahoma" pitchFamily="34" charset="0"/>
              <a:sym typeface="Montserrat"/>
            </a:endParaRPr>
          </a:p>
        </p:txBody>
      </p:sp>
      <p:sp>
        <p:nvSpPr>
          <p:cNvPr id="187" name="Google Shape;187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pt-BR"/>
              <a:t>2</a:t>
            </a:fld>
            <a:endParaRPr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67585">
              <a:spcBef>
                <a:spcPct val="0"/>
              </a:spcBef>
              <a:defRPr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Nunito ExtraLight"/>
              </a:rPr>
              <a:t>O terceiro passo é definir as regras.</a:t>
            </a:r>
          </a:p>
          <a:p>
            <a:pPr defTabSz="967585">
              <a:spcBef>
                <a:spcPct val="0"/>
              </a:spcBef>
              <a:defRPr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Nunito ExtraLight"/>
            </a:endParaRPr>
          </a:p>
          <a:p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Após definir o plano de negócios, o grupo deve elaborar uma proposta de estatuto para a cooperativa. Este documento deve conter as informações básicas da empresa, como o endereço da sede, a distribuição das cotas, a política de entrada e de saída dos cooperados, as regras de eleição da diretoria etc. </a:t>
            </a:r>
          </a:p>
          <a:p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E como estamos falando de cooperativismo, a proposta deve ser votada e aprovada pela maioria.</a:t>
            </a:r>
          </a:p>
          <a:p>
            <a:endParaRPr lang="pt-BR" b="0" dirty="0"/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03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00:52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Vamos ver o próximo passo...</a:t>
            </a:r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endParaRPr lang="pt-BR" b="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12F0BB-D490-4958-87AA-5379FF39EA76}" type="slidenum">
              <a:rPr lang="pt-BR" smtClean="0"/>
              <a:t>20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6849377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67585">
              <a:spcBef>
                <a:spcPct val="0"/>
              </a:spcBef>
              <a:defRPr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Nunito ExtraLight"/>
              </a:rPr>
              <a:t>Em seguida, chegamos no momento de fundação da cooperativa. </a:t>
            </a:r>
          </a:p>
          <a:p>
            <a:pPr defTabSz="967585">
              <a:spcBef>
                <a:spcPct val="0"/>
              </a:spcBef>
              <a:defRPr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Nunito ExtraLight"/>
            </a:endParaRPr>
          </a:p>
          <a:p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Este é um momento muito importante na estruturação da cooperativa: a convocação da Assembleia Geral de Constituição e a reunião que irá formalizar a fundação da cooperativa. Nela, serão eleitas as dirigentes e os componentes do conselho fiscal. Também serão definidos o prazo dos mandatos e o valor do capital social, entre outros assuntos fundamentais, como a ata de constituição.  </a:t>
            </a:r>
          </a:p>
          <a:p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Todos os fundadores da cooperativa precisam estar presentes e assinar a ata de Assembleia Geral de fundação da cooperativa. Neste momento, a cooperativa deverá se registrar na OCB, conforme previsto na Lei Geral das Cooperativas.</a:t>
            </a:r>
          </a:p>
          <a:p>
            <a:endParaRPr lang="pt-BR" b="0" dirty="0"/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04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00:56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Vamos ver o próximo passo...</a:t>
            </a:r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endParaRPr lang="pt-BR" b="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12F0BB-D490-4958-87AA-5379FF39EA76}" type="slidenum">
              <a:rPr lang="pt-BR" smtClean="0"/>
              <a:t>21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8902809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67585">
              <a:spcBef>
                <a:spcPct val="0"/>
              </a:spcBef>
              <a:defRPr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Nunito ExtraLight"/>
              </a:rPr>
              <a:t>Então, entramos na etapa de formalização da cooperativa.</a:t>
            </a:r>
          </a:p>
          <a:p>
            <a:pPr defTabSz="967585">
              <a:spcBef>
                <a:spcPct val="0"/>
              </a:spcBef>
              <a:defRPr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Nunito ExtraLight"/>
            </a:endParaRPr>
          </a:p>
          <a:p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Após a Assembleia de Constituição, sua cooperativa já existe, mas ainda não está autorizada a atuar no mercado.</a:t>
            </a:r>
          </a:p>
          <a:p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Para isso, você precisará de dois registros: um junto à Receita Federal e outro obtido na Junta Comercial do seu município. É o famoso CNPJ, exigido por lei de toda Pessoa Jurídica. Além disso, o Sistema OCB recomenda que você consulte a Junta Comercial do seu estado para saber quais outros documentos que serão necessários.</a:t>
            </a:r>
          </a:p>
          <a:p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04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01:00 </a:t>
            </a:r>
            <a:r>
              <a:rPr lang="pt-BR" b="0" dirty="0" err="1">
                <a:solidFill>
                  <a:schemeClr val="tx1"/>
                </a:solidFill>
                <a:latin typeface="Exo 2.0 Light" pitchFamily="2" charset="77"/>
              </a:rPr>
              <a:t>hr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Vamos ver o último passo...</a:t>
            </a:r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12F0BB-D490-4958-87AA-5379FF39EA76}" type="slidenum">
              <a:rPr lang="pt-BR" smtClean="0"/>
              <a:t>22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9203603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67585">
              <a:spcBef>
                <a:spcPct val="0"/>
              </a:spcBef>
              <a:defRPr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Nunito ExtraLight"/>
              </a:rPr>
              <a:t>Por fim, é hora de colocar a mão na massa!</a:t>
            </a:r>
          </a:p>
          <a:p>
            <a:pPr defTabSz="967585">
              <a:spcBef>
                <a:spcPct val="0"/>
              </a:spcBef>
              <a:defRPr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Nunito ExtraLight"/>
            </a:endParaRPr>
          </a:p>
          <a:p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Agora é colocar em prática tudo o que foi planejado! </a:t>
            </a:r>
          </a:p>
          <a:p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Seguindo o plano de negócios, e com base em uma gestão profissional e competente, sua cooperativa vai gerar renda para os cooperados, melhorando a vida de toda a comunidade. Afinal, cooperativismo é isso: a união de pessoas em busca de um mundo mais justo, feliz e com melhores oportunidades para todos.</a:t>
            </a:r>
          </a:p>
          <a:p>
            <a:pPr defTabSz="967585">
              <a:spcBef>
                <a:spcPct val="0"/>
              </a:spcBef>
              <a:defRPr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Arial"/>
            </a:endParaRPr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03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01:03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Afinal ...</a:t>
            </a:r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endParaRPr lang="pt-BR" b="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12F0BB-D490-4958-87AA-5379FF39EA76}" type="slidenum">
              <a:rPr lang="pt-BR" smtClean="0"/>
              <a:t>23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8698529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Google Shape;606;g14fecd37f80_0_7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defTabSz="967585">
              <a:spcBef>
                <a:spcPct val="0"/>
              </a:spcBef>
              <a:defRPr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Nunito ExtraLight"/>
              </a:rPr>
              <a:t>Como dito por Ban Ki-Moon, ex-secretário geral da ONU:</a:t>
            </a:r>
          </a:p>
          <a:p>
            <a:pPr defTabSz="967585">
              <a:spcBef>
                <a:spcPct val="0"/>
              </a:spcBef>
              <a:defRPr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Nunito ExtraLight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tabLst/>
              <a:defRPr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Exo 2"/>
              </a:rPr>
              <a:t>As cooperativas desempenham um papel importante em muitas sociedades. Acreditamos que elas possam dar contribuições significativas para os ODS em termos de geração de emprego, erradicação da pobreza, redução da fome e da desigualdade.</a:t>
            </a: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tabLst/>
              <a:defRPr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Exo 2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tabLst/>
              <a:defRPr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Exo 2"/>
              </a:rPr>
              <a:t>Alguma dúvida até o momento?</a:t>
            </a:r>
          </a:p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b="0" dirty="0">
              <a:solidFill>
                <a:schemeClr val="tx1"/>
              </a:solidFill>
              <a:latin typeface="Exo 2.0 Light" pitchFamily="2" charset="77"/>
              <a:ea typeface="Montserrat"/>
              <a:cs typeface="Montserrat"/>
              <a:sym typeface="Montserrat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200" b="0" dirty="0">
                <a:latin typeface="Exo 2.0 Light" pitchFamily="2" charset="77"/>
                <a:sym typeface="Montserrat"/>
              </a:rPr>
              <a:t>Verificar se as participantes possuem alguma dúvida sobre o tema e seus passos.</a:t>
            </a: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s-ES" b="0" dirty="0"/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02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01:05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Vamos ver alguns exemplos ...</a:t>
            </a:r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b="0" dirty="0"/>
          </a:p>
        </p:txBody>
      </p:sp>
      <p:sp>
        <p:nvSpPr>
          <p:cNvPr id="607" name="Google Shape;607;g14fecd37f80_0_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Vamos conhecer alguns exemplos de mulheres que optaram pelo  Cooperativismo em seu modelo de negócio. </a:t>
            </a:r>
          </a:p>
          <a:p>
            <a:endParaRPr lang="pt-BR" sz="1200" b="1" i="1" dirty="0">
              <a:latin typeface="Exo 2.0 Light" pitchFamily="2" charset="77"/>
              <a:ea typeface="Tahoma" pitchFamily="34" charset="0"/>
              <a:cs typeface="Tahoma" pitchFamily="34" charset="0"/>
              <a:sym typeface="Arial"/>
            </a:endParaRPr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01:06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O primeiro exemplo é ...</a:t>
            </a:r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2837059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O primeiro exemplo de negócio cooperativista que vamos conhecer é o Café Feminino.</a:t>
            </a: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Nunito ExtraLight"/>
            </a:endParaRPr>
          </a:p>
          <a:p>
            <a:pPr>
              <a:spcBef>
                <a:spcPts val="1600"/>
              </a:spcBef>
              <a:spcAft>
                <a:spcPts val="1600"/>
              </a:spcAft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Nunito ExtraLight"/>
              </a:rPr>
              <a:t>Trata-se de um linha de produto da </a:t>
            </a:r>
            <a:r>
              <a:rPr lang="pt-BR" sz="1200" b="0" i="1" dirty="0" err="1">
                <a:latin typeface="Exo 2.0 Light" pitchFamily="2" charset="77"/>
                <a:ea typeface="Tahoma" pitchFamily="34" charset="0"/>
                <a:cs typeface="Tahoma" pitchFamily="34" charset="0"/>
                <a:sym typeface="Nunito ExtraLight"/>
              </a:rPr>
              <a:t>Coopfam</a:t>
            </a: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Nunito ExtraLight"/>
              </a:rPr>
              <a:t>, trata-se de um café que vem do trabalho e esforço das mulheres da cooperativa. Foi através do MOBI – Mulheres Organizadas em Busca de Igualdade – que elas se uniram para cultivar o café e transformar a palha e a borra em obras de arte e artesanato.</a:t>
            </a:r>
          </a:p>
          <a:p>
            <a:pPr defTabSz="967585">
              <a:spcBef>
                <a:spcPct val="0"/>
              </a:spcBef>
              <a:defRPr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defTabSz="967585">
              <a:spcBef>
                <a:spcPct val="0"/>
              </a:spcBef>
              <a:defRPr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Interessante esse exemplo, não é mesmo?!</a:t>
            </a:r>
            <a:endParaRPr lang="pt-BR" sz="1200" b="0" dirty="0">
              <a:latin typeface="Exo 2.0 Light" pitchFamily="2" charset="77"/>
              <a:sym typeface="Arial"/>
            </a:endParaRPr>
          </a:p>
          <a:p>
            <a:pPr marL="228600" indent="-228600">
              <a:buFont typeface="Wingdings" pitchFamily="2" charset="2"/>
              <a:buChar char="ü"/>
            </a:pPr>
            <a:endParaRPr lang="pt-BR" sz="1200" b="0" dirty="0">
              <a:latin typeface="Exo 2.0 Light" pitchFamily="2" charset="77"/>
              <a:sym typeface="Arial"/>
            </a:endParaRPr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02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01:08 h.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Vamos conhecer outro exemplo...</a:t>
            </a:r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pPr marL="228600" indent="-228600">
              <a:buFont typeface="Wingdings" pitchFamily="2" charset="2"/>
              <a:buChar char="ü"/>
            </a:pPr>
            <a:endParaRPr lang="pt-BR" sz="1200" b="0" dirty="0">
              <a:latin typeface="Exo 2.0 Light" pitchFamily="2" charset="77"/>
              <a:sym typeface="Arial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2DA2FD-2090-4F1B-9297-183F23AC7305}" type="slidenum">
              <a:rPr lang="pt-BR" smtClean="0"/>
              <a:t>26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7388581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67585">
              <a:spcBef>
                <a:spcPct val="0"/>
              </a:spcBef>
              <a:defRPr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O segundo exemplo é a </a:t>
            </a:r>
            <a:r>
              <a:rPr lang="pt-BR" sz="1200" b="0" i="1" dirty="0" err="1">
                <a:latin typeface="Exo 2.0 Light" pitchFamily="2" charset="77"/>
                <a:ea typeface="Tahoma" pitchFamily="34" charset="0"/>
                <a:cs typeface="Tahoma" pitchFamily="34" charset="0"/>
              </a:rPr>
              <a:t>Cooprodados</a:t>
            </a: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.</a:t>
            </a:r>
          </a:p>
          <a:p>
            <a:pPr>
              <a:spcBef>
                <a:spcPts val="1600"/>
              </a:spcBef>
              <a:spcAft>
                <a:spcPts val="1600"/>
              </a:spcAft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Nunito ExtraLight"/>
              </a:rPr>
              <a:t>A </a:t>
            </a:r>
            <a:r>
              <a:rPr lang="pt-BR" sz="1200" b="0" i="1" dirty="0" err="1">
                <a:latin typeface="Exo 2.0 Light" pitchFamily="2" charset="77"/>
                <a:ea typeface="Tahoma" pitchFamily="34" charset="0"/>
                <a:cs typeface="Tahoma" pitchFamily="34" charset="0"/>
                <a:sym typeface="Nunito ExtraLight"/>
              </a:rPr>
              <a:t>Cooprodados</a:t>
            </a: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Nunito ExtraLight"/>
              </a:rPr>
              <a:t> é uma cooperativa que reúne profissionais autônomos multidisciplinares especializados em privacidade e proteção de dados. </a:t>
            </a:r>
            <a:b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Nunito ExtraLight"/>
              </a:rPr>
            </a:br>
            <a:b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Nunito ExtraLight"/>
              </a:rPr>
            </a:b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Nunito ExtraLight"/>
              </a:rPr>
              <a:t>A ideia de fundar a cooperativa partiu da advogada Sylvia </a:t>
            </a:r>
            <a:r>
              <a:rPr lang="pt-BR" sz="1200" b="0" i="1" dirty="0" err="1">
                <a:latin typeface="Exo 2.0 Light" pitchFamily="2" charset="77"/>
                <a:ea typeface="Tahoma" pitchFamily="34" charset="0"/>
                <a:cs typeface="Tahoma" pitchFamily="34" charset="0"/>
                <a:sym typeface="Nunito ExtraLight"/>
              </a:rPr>
              <a:t>Urquieta</a:t>
            </a: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Nunito ExtraLight"/>
              </a:rPr>
              <a:t>, que se especializou na LGPD (Lei Geral de Proteção de Dados). </a:t>
            </a:r>
            <a:b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Nunito ExtraLight"/>
              </a:rPr>
            </a:br>
            <a:b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Nunito ExtraLight"/>
              </a:rPr>
            </a:b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Nunito ExtraLight"/>
              </a:rPr>
              <a:t>Um exemplo de como podemos utilizar o cooperativismo em um ramo de negócio bem diferente, que trabalha com dados e tecnologia.</a:t>
            </a:r>
          </a:p>
          <a:p>
            <a:endParaRPr lang="pt-BR" b="0" dirty="0"/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02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01:10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Vamos conhecer mais um exemplo...</a:t>
            </a:r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endParaRPr lang="pt-BR" b="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2DA2FD-2090-4F1B-9297-183F23AC7305}" type="slidenum">
              <a:rPr lang="pt-BR" smtClean="0"/>
              <a:t>27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754747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67585">
              <a:spcBef>
                <a:spcPct val="0"/>
              </a:spcBef>
              <a:defRPr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O terceiro exemplo é da justa trama.</a:t>
            </a:r>
          </a:p>
          <a:p>
            <a:pPr defTabSz="967585">
              <a:spcBef>
                <a:spcPct val="0"/>
              </a:spcBef>
              <a:defRPr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defTabSz="967585">
              <a:spcBef>
                <a:spcPct val="0"/>
              </a:spcBef>
              <a:defRPr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Nunito ExtraLight"/>
              </a:rPr>
              <a:t>A Justa Trama é composta por agricultoras, fiadoras, tecedoras, costureiras e artesões. Ela é uma cadeia produtiva, que trabalha desde o plantio do algodão agroecológico até a comercialização de peças de confecção produzidas com este insumo.</a:t>
            </a:r>
          </a:p>
          <a:p>
            <a:pPr defTabSz="967585">
              <a:spcBef>
                <a:spcPct val="0"/>
              </a:spcBef>
              <a:defRPr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Nunito ExtraLight"/>
            </a:endParaRPr>
          </a:p>
          <a:p>
            <a:pPr defTabSz="967585">
              <a:spcBef>
                <a:spcPct val="0"/>
              </a:spcBef>
              <a:defRPr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Nunito ExtraLight"/>
              </a:rPr>
              <a:t>Que tal vermos um pequeno vídeo sobre essa iniciativa?</a:t>
            </a: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endParaRPr lang="pt-BR" sz="1200" b="0" dirty="0">
              <a:latin typeface="Exo 2.0 Light" pitchFamily="2" charset="77"/>
              <a:sym typeface="Arial"/>
            </a:endParaRPr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01:11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Muito bacana, não é mesmo?!</a:t>
            </a:r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pPr marL="228600" indent="-228600">
              <a:buFont typeface="Wingdings" pitchFamily="2" charset="2"/>
              <a:buChar char="ü"/>
            </a:pPr>
            <a:endParaRPr lang="pt-BR" sz="1200" b="0" dirty="0">
              <a:latin typeface="Exo 2.0 Light" pitchFamily="2" charset="77"/>
              <a:sym typeface="Arial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2DA2FD-2090-4F1B-9297-183F23AC7305}" type="slidenum">
              <a:rPr lang="pt-BR" smtClean="0"/>
              <a:t>28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9892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67585">
              <a:spcBef>
                <a:spcPct val="0"/>
              </a:spcBef>
              <a:defRPr/>
            </a:pPr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Vamos ver o vídeo da </a:t>
            </a:r>
            <a:r>
              <a:rPr lang="pt-BR" sz="1200" b="1" i="1" dirty="0" err="1">
                <a:latin typeface="Exo 2.0 Light" pitchFamily="2" charset="77"/>
                <a:ea typeface="Tahoma" pitchFamily="34" charset="0"/>
                <a:cs typeface="Tahoma" pitchFamily="34" charset="0"/>
                <a:sym typeface="Arial"/>
              </a:rPr>
              <a:t>Nelsa</a:t>
            </a:r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  <a:sym typeface="Arial"/>
              </a:rPr>
              <a:t> </a:t>
            </a:r>
            <a:r>
              <a:rPr lang="pt-BR" sz="1200" b="1" i="1" dirty="0" err="1">
                <a:latin typeface="Exo 2.0 Light" pitchFamily="2" charset="77"/>
                <a:ea typeface="Tahoma" pitchFamily="34" charset="0"/>
                <a:cs typeface="Tahoma" pitchFamily="34" charset="0"/>
                <a:sym typeface="Arial"/>
              </a:rPr>
              <a:t>Nespolo</a:t>
            </a:r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  <a:sym typeface="Arial"/>
              </a:rPr>
              <a:t>, que trabalha na justa trama e vai nos contar um pouco sobre sua jornada.</a:t>
            </a:r>
            <a:endParaRPr lang="pt-BR" sz="1200" b="1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dirty="0">
              <a:solidFill>
                <a:schemeClr val="tx1"/>
              </a:solidFill>
              <a:latin typeface="Exo 2.0 Light" pitchFamily="2" charset="77"/>
              <a:ea typeface="Montserrat"/>
              <a:cs typeface="Montserrat"/>
              <a:sym typeface="Montserrat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200" dirty="0">
                <a:latin typeface="Exo 2.0 Light" pitchFamily="2" charset="77"/>
                <a:ea typeface="Montserrat"/>
                <a:cs typeface="Montserrat"/>
                <a:sym typeface="Montserrat"/>
              </a:rPr>
              <a:t>Passar o vídeo da justa trama presente no próximo slide.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pt-BR" sz="1200" dirty="0">
              <a:latin typeface="Exo 2.0 Light" pitchFamily="2" charset="77"/>
              <a:sym typeface="Montserrat"/>
            </a:endParaRPr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Vamos ver o vídeo ...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pt-BR" sz="1200" dirty="0">
              <a:latin typeface="Exo 2.0 Light" pitchFamily="2" charset="77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2DA2FD-2090-4F1B-9297-183F23AC7305}" type="slidenum">
              <a:rPr lang="pt-BR" smtClean="0"/>
              <a:t>29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0934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3" name="Google Shape;203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100" b="1" i="1" dirty="0">
                <a:solidFill>
                  <a:schemeClr val="tx1"/>
                </a:solidFill>
                <a:latin typeface="Exo 2.0 Light" pitchFamily="2" charset="77"/>
                <a:ea typeface="Montserrat"/>
                <a:cs typeface="Montserrat"/>
                <a:sym typeface="Montserrat"/>
              </a:rPr>
              <a:t>Vamos dar início ao nosso check-in. Hoje vamos nos apresentar falando como estamos chegando e o que significa cooperativismo para nós.</a:t>
            </a:r>
            <a:endParaRPr lang="pt-BR" sz="1100" i="1" dirty="0">
              <a:solidFill>
                <a:schemeClr val="tx1"/>
              </a:solidFill>
              <a:latin typeface="Exo 2.0 Light" pitchFamily="2" charset="77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1100" dirty="0">
              <a:solidFill>
                <a:schemeClr val="tx1"/>
              </a:solidFill>
              <a:latin typeface="Exo 2.0 Light" pitchFamily="2" charset="77"/>
              <a:ea typeface="Montserrat"/>
              <a:cs typeface="Montserrat"/>
              <a:sym typeface="Montserrat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100" dirty="0">
                <a:latin typeface="Exo 2.0 Light" pitchFamily="2" charset="77"/>
                <a:ea typeface="Montserrat"/>
                <a:cs typeface="Montserrat"/>
                <a:sym typeface="Montserrat"/>
              </a:rPr>
              <a:t>Fazer o check-in com todas as participantes, começando pelo seu próprio check-in. </a:t>
            </a:r>
            <a:r>
              <a:rPr lang="pt-BR" sz="1100" dirty="0">
                <a:latin typeface="Exo 2.0 Light" pitchFamily="2" charset="77"/>
                <a:sym typeface="Montserrat"/>
              </a:rPr>
              <a:t>Após o seu compartilhar, sinalize para a pessoa a sua direita seguir e assim sucessivamente.</a:t>
            </a:r>
            <a:endParaRPr lang="pt-BR" sz="1100" dirty="0">
              <a:latin typeface="Exo 2.0 Light" pitchFamily="2" charset="77"/>
              <a:ea typeface="Montserrat"/>
              <a:cs typeface="Montserrat"/>
              <a:sym typeface="Montserrat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pt-BR" sz="1100" dirty="0">
              <a:latin typeface="Exo 2.0 Light" pitchFamily="2" charset="77"/>
              <a:ea typeface="Montserrat"/>
              <a:cs typeface="Montserrat"/>
              <a:sym typeface="Montserrat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100" dirty="0">
                <a:latin typeface="Exo 2.0 Light" pitchFamily="2" charset="77"/>
                <a:ea typeface="Montserrat"/>
                <a:cs typeface="Montserrat"/>
                <a:sym typeface="Montserrat"/>
              </a:rPr>
              <a:t>Evite interrupções nesse momento e o coloque máximo da sua atenção na pessoa que está falando. Se sentir que os participantes estão dispersando ou tendo conversas paralelas, retome a atenção do grupo para a pessoa que está falando.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pt-BR" sz="1100" dirty="0">
              <a:latin typeface="Exo 2.0 Light" pitchFamily="2" charset="77"/>
              <a:sym typeface="Montserrat"/>
            </a:endParaRPr>
          </a:p>
          <a:p>
            <a:r>
              <a:rPr lang="pt-BR" sz="1600" dirty="0">
                <a:solidFill>
                  <a:srgbClr val="F06478"/>
                </a:solidFill>
              </a:rPr>
              <a:t>Duração: </a:t>
            </a:r>
            <a:r>
              <a:rPr lang="pt-BR" sz="1600" b="0" dirty="0">
                <a:solidFill>
                  <a:schemeClr val="tx1"/>
                </a:solidFill>
                <a:latin typeface="Exo 2.0 Light" pitchFamily="2" charset="77"/>
              </a:rPr>
              <a:t>08 min.</a:t>
            </a:r>
          </a:p>
          <a:p>
            <a:r>
              <a:rPr lang="pt-BR" sz="1600" dirty="0">
                <a:solidFill>
                  <a:srgbClr val="F06478"/>
                </a:solidFill>
              </a:rPr>
              <a:t>Tempo até aqui:</a:t>
            </a:r>
            <a:r>
              <a:rPr lang="pt-BR" sz="1600" dirty="0"/>
              <a:t> </a:t>
            </a:r>
            <a:r>
              <a:rPr lang="pt-BR" sz="1600" b="0" dirty="0">
                <a:solidFill>
                  <a:schemeClr val="tx1"/>
                </a:solidFill>
                <a:latin typeface="Exo 2.0 Light" pitchFamily="2" charset="77"/>
              </a:rPr>
              <a:t>00:09 min.</a:t>
            </a:r>
          </a:p>
          <a:p>
            <a:r>
              <a:rPr lang="pt-BR" sz="1600" dirty="0">
                <a:solidFill>
                  <a:srgbClr val="F06478"/>
                </a:solidFill>
              </a:rPr>
              <a:t>Para chamar o próximo slide: </a:t>
            </a:r>
            <a:br>
              <a:rPr lang="pt-BR" sz="1600" dirty="0">
                <a:solidFill>
                  <a:srgbClr val="F06478"/>
                </a:solidFill>
              </a:rPr>
            </a:br>
            <a:r>
              <a:rPr lang="pt-BR" sz="1600" b="0" dirty="0">
                <a:solidFill>
                  <a:schemeClr val="tx1"/>
                </a:solidFill>
                <a:latin typeface="Exo 2.0 Light" pitchFamily="2" charset="77"/>
                <a:sym typeface="Montserrat"/>
              </a:rPr>
              <a:t>Muito bem, agora que nos conhecemos, vamos conferir a agenda de hoje...</a:t>
            </a:r>
            <a:endParaRPr lang="pt-BR" sz="1600" b="0" dirty="0">
              <a:solidFill>
                <a:schemeClr val="tx1"/>
              </a:solidFill>
              <a:latin typeface="Exo 2.0 Light" pitchFamily="2" charset="77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pt-BR" sz="1100" dirty="0">
              <a:latin typeface="Exo 2.0 Light" pitchFamily="2" charset="77"/>
            </a:endParaRPr>
          </a:p>
        </p:txBody>
      </p:sp>
      <p:sp>
        <p:nvSpPr>
          <p:cNvPr id="204" name="Google Shape;204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pt-BR"/>
              <a:t>3</a:t>
            </a:fld>
            <a:endParaRPr dirty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200" dirty="0">
                <a:latin typeface="Exo 2.0 Light" pitchFamily="2" charset="77"/>
                <a:ea typeface="Montserrat"/>
                <a:cs typeface="Montserrat"/>
                <a:sym typeface="Montserrat"/>
              </a:rPr>
              <a:t>Slide com o vídeo do justa trama.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200" dirty="0">
                <a:latin typeface="Exo 2.0 Light" pitchFamily="2" charset="77"/>
                <a:ea typeface="Tahoma" pitchFamily="34" charset="0"/>
                <a:cs typeface="Tahoma" pitchFamily="34" charset="0"/>
                <a:sym typeface="Montserrat"/>
              </a:rPr>
              <a:t>Assim que acabar o vídeo, avançar para o próximo slide.</a:t>
            </a:r>
            <a:endParaRPr lang="pt-BR" sz="1200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endParaRPr lang="pt-BR" dirty="0"/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02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01:13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E aí?</a:t>
            </a:r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2DA2FD-2090-4F1B-9297-183F23AC7305}" type="slidenum">
              <a:rPr lang="pt-BR" smtClean="0"/>
              <a:t>30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4015068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24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E aí, o que acharam dos exemplos mostrados?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pt-BR" sz="2400" dirty="0">
              <a:latin typeface="Exo 2.0 Light" pitchFamily="2" charset="77"/>
              <a:ea typeface="Montserrat"/>
              <a:cs typeface="Montserrat"/>
              <a:sym typeface="Montserrat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2400" dirty="0">
                <a:latin typeface="Exo 2.0 Light" pitchFamily="2" charset="77"/>
                <a:ea typeface="Montserrat"/>
                <a:cs typeface="Montserrat"/>
                <a:sym typeface="Montserrat"/>
              </a:rPr>
              <a:t>Ouvir alguns comentários das participantes sobre os exemplos apresentados.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pt-BR" sz="2400" b="1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r>
              <a:rPr lang="pt-BR" sz="24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Que tal fazer a diferença através do cooperativismo?</a:t>
            </a:r>
          </a:p>
          <a:p>
            <a:endParaRPr lang="pt-BR" sz="2400" b="1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r>
              <a:rPr lang="pt-BR" sz="3600" dirty="0">
                <a:solidFill>
                  <a:srgbClr val="F06478"/>
                </a:solidFill>
              </a:rPr>
              <a:t>Duração: </a:t>
            </a:r>
            <a:r>
              <a:rPr lang="pt-BR" sz="3600" b="0" dirty="0">
                <a:solidFill>
                  <a:schemeClr val="tx1"/>
                </a:solidFill>
                <a:latin typeface="Exo 2.0 Light" pitchFamily="2" charset="77"/>
              </a:rPr>
              <a:t>01 min.</a:t>
            </a:r>
          </a:p>
          <a:p>
            <a:r>
              <a:rPr lang="pt-BR" sz="3600" dirty="0">
                <a:solidFill>
                  <a:srgbClr val="F06478"/>
                </a:solidFill>
              </a:rPr>
              <a:t>Tempo até aqui:</a:t>
            </a:r>
            <a:r>
              <a:rPr lang="pt-BR" sz="3600" dirty="0"/>
              <a:t> </a:t>
            </a:r>
            <a:r>
              <a:rPr lang="pt-BR" sz="3600" b="0" dirty="0">
                <a:solidFill>
                  <a:schemeClr val="tx1"/>
                </a:solidFill>
                <a:latin typeface="Exo 2.0 Light" pitchFamily="2" charset="77"/>
              </a:rPr>
              <a:t>01:14 min.</a:t>
            </a:r>
          </a:p>
          <a:p>
            <a:r>
              <a:rPr lang="pt-BR" sz="3600" dirty="0">
                <a:solidFill>
                  <a:srgbClr val="F06478"/>
                </a:solidFill>
              </a:rPr>
              <a:t>Para chamar o próximo slide: </a:t>
            </a:r>
            <a:endParaRPr lang="pt-BR" sz="3600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sz="3600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Que tal...</a:t>
            </a:r>
            <a:endParaRPr lang="pt-BR" sz="3600" b="0" dirty="0">
              <a:solidFill>
                <a:schemeClr val="tx1"/>
              </a:solidFill>
              <a:latin typeface="Exo 2.0 Light" pitchFamily="2" charset="77"/>
            </a:endParaRPr>
          </a:p>
          <a:p>
            <a:endParaRPr lang="pt-BR" sz="2400" b="1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291014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67585">
              <a:spcBef>
                <a:spcPct val="0"/>
              </a:spcBef>
              <a:defRPr/>
            </a:pPr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Que tal pensar no cooperativismo como um modelo para o seu negócio?</a:t>
            </a:r>
          </a:p>
          <a:p>
            <a:pPr defTabSz="967585">
              <a:spcBef>
                <a:spcPct val="0"/>
              </a:spcBef>
              <a:defRPr/>
            </a:pPr>
            <a:endParaRPr lang="pt-BR" sz="1200" b="1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defTabSz="967585">
              <a:spcBef>
                <a:spcPct val="0"/>
              </a:spcBef>
              <a:defRPr/>
            </a:pPr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Vamos?</a:t>
            </a:r>
          </a:p>
          <a:p>
            <a:pPr defTabSz="967585">
              <a:spcBef>
                <a:spcPct val="0"/>
              </a:spcBef>
              <a:defRPr/>
            </a:pPr>
            <a:endParaRPr lang="pt-BR" sz="1200" b="1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200" dirty="0">
                <a:latin typeface="Exo 2.0 Light" pitchFamily="2" charset="77"/>
                <a:ea typeface="Montserrat"/>
                <a:cs typeface="Montserrat"/>
                <a:sym typeface="Montserrat"/>
              </a:rPr>
              <a:t>Incentivar as participantes a olharem para esse modelo.</a:t>
            </a:r>
            <a:endParaRPr lang="pt-BR" sz="1200" b="1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algn="l">
              <a:lnSpc>
                <a:spcPct val="130000"/>
              </a:lnSpc>
              <a:spcBef>
                <a:spcPts val="1600"/>
              </a:spcBef>
            </a:pPr>
            <a:endParaRPr lang="pt-BR" sz="1200" b="1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01:15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Vamos conhecer um exercício prático ...</a:t>
            </a:r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pPr algn="l">
              <a:lnSpc>
                <a:spcPct val="130000"/>
              </a:lnSpc>
              <a:spcBef>
                <a:spcPts val="1600"/>
              </a:spcBef>
            </a:pPr>
            <a:endParaRPr lang="pt-BR" sz="1200" b="1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2DA2FD-2090-4F1B-9297-183F23AC7305}" type="slidenum">
              <a:rPr lang="pt-BR" smtClean="0"/>
              <a:t>32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7090033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67585">
              <a:spcBef>
                <a:spcPct val="0"/>
              </a:spcBef>
              <a:defRPr/>
            </a:pPr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Então, chegou a hora de fazermos nosso exercício prático!</a:t>
            </a:r>
          </a:p>
          <a:p>
            <a:pPr defTabSz="967585">
              <a:spcBef>
                <a:spcPct val="0"/>
              </a:spcBef>
              <a:defRPr/>
            </a:pPr>
            <a:endParaRPr lang="pt-BR" sz="1200" b="1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defTabSz="967585">
              <a:spcBef>
                <a:spcPct val="0"/>
              </a:spcBef>
              <a:defRPr/>
            </a:pPr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Dessa vez vamos pensar sobre a criação de uma cooperativa, através do </a:t>
            </a:r>
            <a:r>
              <a:rPr lang="pt-BR" sz="1200" b="1" i="1" dirty="0" err="1">
                <a:latin typeface="Exo 2.0 Light" pitchFamily="2" charset="77"/>
                <a:ea typeface="Tahoma" pitchFamily="34" charset="0"/>
                <a:cs typeface="Tahoma" pitchFamily="34" charset="0"/>
              </a:rPr>
              <a:t>canvas</a:t>
            </a:r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 “Montando uma cooperativa”.</a:t>
            </a:r>
            <a:endParaRPr lang="pt-BR" sz="1200" dirty="0">
              <a:solidFill>
                <a:schemeClr val="tx1"/>
              </a:solidFill>
              <a:latin typeface="Exo 2.0 Light" pitchFamily="2" charset="77"/>
              <a:ea typeface="Montserrat"/>
              <a:cs typeface="Montserrat"/>
              <a:sym typeface="Montserrat"/>
            </a:endParaRPr>
          </a:p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dirty="0">
              <a:solidFill>
                <a:schemeClr val="tx1"/>
              </a:solidFill>
              <a:latin typeface="Exo 2.0 Light" pitchFamily="2" charset="77"/>
              <a:ea typeface="Montserrat"/>
              <a:cs typeface="Montserrat"/>
              <a:sym typeface="Montserrat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200" dirty="0">
                <a:latin typeface="Exo 2.0 Light" pitchFamily="2" charset="77"/>
                <a:ea typeface="Montserrat"/>
                <a:cs typeface="Montserrat"/>
                <a:sym typeface="Montserrat"/>
              </a:rPr>
              <a:t>Recomenda-se entregar uma folha impressa com o exercício para cada participante ou, se disponível, incentivar o uso da Agenda da Mulher </a:t>
            </a:r>
            <a:r>
              <a:rPr lang="pt-BR" sz="1200" dirty="0">
                <a:latin typeface="Exo 2.0 Light" pitchFamily="2" charset="77"/>
                <a:sym typeface="Montserrat"/>
              </a:rPr>
              <a:t>Empreendedora.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200" dirty="0">
                <a:latin typeface="Exo 2.0 Light" pitchFamily="2" charset="77"/>
                <a:ea typeface="Montserrat"/>
                <a:cs typeface="Montserrat"/>
                <a:sym typeface="Montserrat"/>
              </a:rPr>
              <a:t>Dividir a sala em grupos de acordo com a quantidade de participantes. Quartetos são uma boa opção.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200" i="1" dirty="0">
                <a:latin typeface="Exo 2.0 Light" pitchFamily="2" charset="77"/>
                <a:ea typeface="Tahoma" pitchFamily="34" charset="0"/>
                <a:cs typeface="Tahoma" pitchFamily="34" charset="0"/>
                <a:sym typeface="Montserrat"/>
              </a:rPr>
              <a:t>Incentivá-las a utilizarem os conhecimentos apresentados.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200" i="1" dirty="0">
                <a:latin typeface="Exo 2.0 Light" pitchFamily="2" charset="77"/>
                <a:ea typeface="Tahoma" pitchFamily="34" charset="0"/>
                <a:cs typeface="Tahoma" pitchFamily="34" charset="0"/>
                <a:sym typeface="Montserrat"/>
              </a:rPr>
              <a:t>Lembrar que este é um exercício, e que elas podem se reunir depois com outras mulheres para pensarem nessa construção conjunta. Para o exercício pode se pensar em um exemplo fictício.</a:t>
            </a:r>
            <a:endParaRPr lang="pt-BR" sz="1200" dirty="0">
              <a:latin typeface="Exo 2.0 Light" pitchFamily="2" charset="77"/>
              <a:sym typeface="Montserrat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200" dirty="0">
                <a:latin typeface="Exo 2.0 Light" pitchFamily="2" charset="77"/>
                <a:sym typeface="Montserrat"/>
              </a:rPr>
              <a:t>Você pode distribuir </a:t>
            </a:r>
            <a:r>
              <a:rPr lang="pt-BR" sz="1200" dirty="0" err="1">
                <a:latin typeface="Exo 2.0 Light" pitchFamily="2" charset="77"/>
                <a:sym typeface="Montserrat"/>
              </a:rPr>
              <a:t>post-its</a:t>
            </a:r>
            <a:r>
              <a:rPr lang="pt-BR" sz="1200" dirty="0">
                <a:latin typeface="Exo 2.0 Light" pitchFamily="2" charset="77"/>
                <a:sym typeface="Montserrat"/>
              </a:rPr>
              <a:t> também, para que eles sejam utilizados na montagem do </a:t>
            </a:r>
            <a:r>
              <a:rPr lang="pt-BR" sz="1200" dirty="0" err="1">
                <a:latin typeface="Exo 2.0 Light" pitchFamily="2" charset="77"/>
                <a:sym typeface="Montserrat"/>
              </a:rPr>
              <a:t>canvas</a:t>
            </a:r>
            <a:r>
              <a:rPr lang="pt-BR" sz="1200" dirty="0">
                <a:latin typeface="Exo 2.0 Light" pitchFamily="2" charset="77"/>
                <a:sym typeface="Montserrat"/>
              </a:rPr>
              <a:t>.</a:t>
            </a:r>
          </a:p>
          <a:p>
            <a:pPr>
              <a:lnSpc>
                <a:spcPct val="130000"/>
              </a:lnSpc>
              <a:spcBef>
                <a:spcPts val="1600"/>
              </a:spcBef>
            </a:pPr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Esse </a:t>
            </a:r>
            <a:r>
              <a:rPr lang="pt-BR" sz="1200" b="1" i="1" dirty="0" err="1">
                <a:latin typeface="Exo 2.0 Light" pitchFamily="2" charset="77"/>
                <a:ea typeface="Tahoma" pitchFamily="34" charset="0"/>
                <a:cs typeface="Tahoma" pitchFamily="34" charset="0"/>
              </a:rPr>
              <a:t>Canvas</a:t>
            </a:r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 foi desenvolvido para ajudar vocês a identificarem potenciais oportunidades e pensar em como pode montar uma cooperativa.</a:t>
            </a:r>
          </a:p>
          <a:p>
            <a:pPr>
              <a:lnSpc>
                <a:spcPct val="130000"/>
              </a:lnSpc>
              <a:spcBef>
                <a:spcPts val="1600"/>
              </a:spcBef>
            </a:pPr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Ele é dividido em 3 campos.</a:t>
            </a:r>
            <a:b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</a:br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Vamos conhecer cada um deles a seguir.</a:t>
            </a:r>
          </a:p>
          <a:p>
            <a:endParaRPr lang="pt-BR" dirty="0"/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02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01:17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Vamos ver o primeiro bloco...</a:t>
            </a:r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108B64-9D76-43F6-B79B-22A3061E45BA}" type="slidenum">
              <a:rPr lang="pt-BR" smtClean="0"/>
              <a:t>33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6780444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30000"/>
              </a:lnSpc>
              <a:spcBef>
                <a:spcPts val="1600"/>
              </a:spcBef>
            </a:pPr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No primeiro campo, vocês vão começar a pensar no grupo que irá compor a cooperativa em um primeiro momento.</a:t>
            </a:r>
          </a:p>
          <a:p>
            <a:pPr>
              <a:lnSpc>
                <a:spcPct val="130000"/>
              </a:lnSpc>
              <a:spcBef>
                <a:spcPts val="1600"/>
              </a:spcBef>
            </a:pPr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Procurem pensar em pessoas que vocês conhecem e que poderiam se interessar em fazer parte dessa cooperativa.</a:t>
            </a:r>
            <a:b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</a:br>
            <a:endParaRPr lang="pt-BR" sz="1200" b="1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200" i="1" dirty="0">
                <a:latin typeface="Exo 2.0 Light" pitchFamily="2" charset="77"/>
                <a:ea typeface="Tahoma" pitchFamily="34" charset="0"/>
                <a:cs typeface="Tahoma" pitchFamily="34" charset="0"/>
                <a:sym typeface="Montserrat"/>
              </a:rPr>
              <a:t>Verificar se as participantes possuem alguma dúvida sobre esse item.</a:t>
            </a:r>
            <a:endParaRPr lang="pt-BR" sz="1200" dirty="0">
              <a:latin typeface="Exo 2.0 Light" pitchFamily="2" charset="77"/>
              <a:sym typeface="Montserrat"/>
            </a:endParaRPr>
          </a:p>
          <a:p>
            <a:endParaRPr lang="pt-BR" dirty="0"/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03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01:20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Vamos conhecer o próximo bloco...</a:t>
            </a:r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108B64-9D76-43F6-B79B-22A3061E45BA}" type="slidenum">
              <a:rPr lang="pt-BR" smtClean="0"/>
              <a:t>34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7364458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67585">
              <a:spcBef>
                <a:spcPct val="0"/>
              </a:spcBef>
              <a:defRPr/>
            </a:pPr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Já no segundo campo, vocês vão pensar qual tipo de cooperativa vocês gostariam de abrir? Qual será o ramo do negócio de vocês?</a:t>
            </a:r>
          </a:p>
          <a:p>
            <a:pPr>
              <a:lnSpc>
                <a:spcPct val="130000"/>
              </a:lnSpc>
              <a:spcBef>
                <a:spcPts val="1600"/>
              </a:spcBef>
            </a:pPr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Procurem pensar de forma específica qual será a área de atuação do grupo.</a:t>
            </a:r>
            <a:b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</a:br>
            <a:endParaRPr lang="pt-BR" sz="1200" b="1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200" i="1" dirty="0">
                <a:latin typeface="Exo 2.0 Light" pitchFamily="2" charset="77"/>
                <a:ea typeface="Tahoma" pitchFamily="34" charset="0"/>
                <a:cs typeface="Tahoma" pitchFamily="34" charset="0"/>
                <a:sym typeface="Montserrat"/>
              </a:rPr>
              <a:t>Verificar se as participantes possuem alguma dúvida sobre esse item.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pt-BR" sz="1200" i="1" dirty="0">
              <a:latin typeface="Exo 2.0 Light" pitchFamily="2" charset="77"/>
              <a:ea typeface="Tahoma" pitchFamily="34" charset="0"/>
              <a:cs typeface="Tahoma" pitchFamily="34" charset="0"/>
              <a:sym typeface="Montserrat"/>
            </a:endParaRPr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03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01:23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Vamos conhecer o último bloco ...</a:t>
            </a:r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108B64-9D76-43F6-B79B-22A3061E45BA}" type="slidenum">
              <a:rPr lang="pt-BR" smtClean="0"/>
              <a:t>35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3603954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30000"/>
              </a:lnSpc>
              <a:spcBef>
                <a:spcPts val="1600"/>
              </a:spcBef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Por fim, no último campo, é hora de colocar a mão na massa e começarem a dar os primeiros passos nessa jornada!</a:t>
            </a:r>
          </a:p>
          <a:p>
            <a:pPr>
              <a:lnSpc>
                <a:spcPct val="130000"/>
              </a:lnSpc>
              <a:spcBef>
                <a:spcPts val="1600"/>
              </a:spcBef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Para isso, neste último campo, devemos criar um pequeno Plano de Ação com os primeiros passos que vocês irão dar a partir de agora, como por exemplo, reunir o grupo e definir os objetivos da cooperativa.  </a:t>
            </a:r>
          </a:p>
          <a:p>
            <a:pPr>
              <a:lnSpc>
                <a:spcPct val="130000"/>
              </a:lnSpc>
              <a:spcBef>
                <a:spcPts val="1600"/>
              </a:spcBef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Lembre-se dos passos para montar uma cooperativa que apresentamos anteriormente.</a:t>
            </a:r>
            <a:b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</a:b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Montserrat"/>
              </a:rPr>
              <a:t>Verificar se as participantes possuem alguma dúvida sobre esse item.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Montserrat"/>
              </a:rPr>
              <a:t>Dar 15 minutos para que os grupos montem o </a:t>
            </a:r>
            <a:r>
              <a:rPr lang="pt-BR" sz="1200" b="0" i="1" dirty="0" err="1">
                <a:latin typeface="Exo 2.0 Light" pitchFamily="2" charset="77"/>
                <a:ea typeface="Tahoma" pitchFamily="34" charset="0"/>
                <a:cs typeface="Tahoma" pitchFamily="34" charset="0"/>
                <a:sym typeface="Montserrat"/>
              </a:rPr>
              <a:t>canvas</a:t>
            </a: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Montserrat"/>
              </a:rPr>
              <a:t> de suas cooperativas.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  <a:sym typeface="Montserrat"/>
            </a:endParaRPr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17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01:40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br>
              <a:rPr lang="pt-BR" dirty="0">
                <a:solidFill>
                  <a:schemeClr val="tx1"/>
                </a:solidFill>
                <a:latin typeface="Exo 2.0 Light" pitchFamily="2" charset="77"/>
              </a:rPr>
            </a:b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Agora é com vocês!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pt-BR" b="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108B64-9D76-43F6-B79B-22A3061E45BA}" type="slidenum">
              <a:rPr lang="pt-BR" smtClean="0"/>
              <a:t>36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2499172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67585">
              <a:spcBef>
                <a:spcPct val="0"/>
              </a:spcBef>
              <a:defRPr/>
            </a:pPr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Eu queria ouvir de vocês como foi o exercício? Tiveram novas ideias?</a:t>
            </a:r>
          </a:p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dirty="0">
              <a:solidFill>
                <a:schemeClr val="tx1"/>
              </a:solidFill>
              <a:latin typeface="Exo 2.0 Light" pitchFamily="2" charset="77"/>
              <a:ea typeface="Montserrat"/>
              <a:cs typeface="Montserrat"/>
              <a:sym typeface="Montserrat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200" dirty="0">
                <a:latin typeface="Exo 2.0 Light" pitchFamily="2" charset="77"/>
                <a:ea typeface="Montserrat"/>
                <a:cs typeface="Montserrat"/>
                <a:sym typeface="Montserrat"/>
              </a:rPr>
              <a:t>Escutar algumas impressões e feedbacks das participantes.</a:t>
            </a:r>
          </a:p>
          <a:p>
            <a:pPr>
              <a:lnSpc>
                <a:spcPct val="130000"/>
              </a:lnSpc>
              <a:spcBef>
                <a:spcPts val="1400"/>
              </a:spcBef>
            </a:pPr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Lembrem-se que esse é o primeiro passo para montar uma cooperativa, e que temos um grande potencial ao utilizar esse tipo de modelo de negócio. Não deixem de avançar nessa construção, conversar com outras mulheres e colocarem em prática todo o conhecimento aqui adquirido.</a:t>
            </a:r>
          </a:p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dirty="0">
              <a:solidFill>
                <a:schemeClr val="tx1"/>
              </a:solidFill>
              <a:latin typeface="Exo 2.0 Light" pitchFamily="2" charset="77"/>
              <a:ea typeface="Montserrat"/>
              <a:cs typeface="Montserrat"/>
              <a:sym typeface="Montserrat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200" dirty="0">
                <a:latin typeface="Exo 2.0 Light" pitchFamily="2" charset="77"/>
                <a:ea typeface="Montserrat"/>
                <a:cs typeface="Montserrat"/>
                <a:sym typeface="Montserrat"/>
              </a:rPr>
              <a:t>Incentivar as mulheres a seguirem refletindo sobre o cooperativismo como um modelo de negócio para elas.</a:t>
            </a:r>
            <a:endParaRPr lang="pt-BR" sz="1200" dirty="0">
              <a:latin typeface="Exo 2.0 Light" pitchFamily="2" charset="77"/>
            </a:endParaRPr>
          </a:p>
          <a:p>
            <a:endParaRPr lang="pt-BR" dirty="0"/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15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01:55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Interessante, não é mesmo?!</a:t>
            </a:r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2DA2FD-2090-4F1B-9297-183F23AC7305}" type="slidenum">
              <a:rPr lang="pt-BR" smtClean="0"/>
              <a:t>37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5899304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E  para quem quer seguir aprendendo, vou deixar aqui algumas recomendações complementares.</a:t>
            </a:r>
          </a:p>
          <a:p>
            <a:endParaRPr lang="pt-BR" sz="1200" b="1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01:56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E para quem quer seguir aprendendo...</a:t>
            </a:r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2DA2FD-2090-4F1B-9297-183F23AC7305}" type="slidenum">
              <a:rPr lang="pt-BR" smtClean="0"/>
              <a:t>38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1855330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67585">
              <a:spcBef>
                <a:spcPct val="0"/>
              </a:spcBef>
              <a:defRPr/>
            </a:pPr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Antes de encerrarmos nossa aula, vou deixar aqui 3 sugestões complementares para que quiser se aprofundando no tema.</a:t>
            </a:r>
          </a:p>
          <a:p>
            <a:pPr defTabSz="967585">
              <a:spcBef>
                <a:spcPct val="0"/>
              </a:spcBef>
              <a:defRPr/>
            </a:pPr>
            <a:endParaRPr lang="pt-BR" sz="1200" b="1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defTabSz="967585">
              <a:spcBef>
                <a:spcPct val="0"/>
              </a:spcBef>
              <a:defRPr/>
            </a:pPr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Não deixe de colocar em prática os conhecimentos aqui adquiridos e sempre que necessário rever o módulo e explorar nossos materiais complementares.</a:t>
            </a:r>
          </a:p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dirty="0">
              <a:solidFill>
                <a:schemeClr val="tx1"/>
              </a:solidFill>
              <a:latin typeface="Exo 2.0 Light" pitchFamily="2" charset="77"/>
              <a:ea typeface="Montserrat"/>
              <a:cs typeface="Montserrat"/>
              <a:sym typeface="Montserrat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200" dirty="0">
                <a:latin typeface="Exo 2.0 Light" pitchFamily="2" charset="77"/>
                <a:ea typeface="Montserrat"/>
                <a:cs typeface="Montserrat"/>
                <a:sym typeface="Montserrat"/>
              </a:rPr>
              <a:t>Citar cada uma das sugestões complementares;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200" i="1" dirty="0">
                <a:latin typeface="Exo 2.0 Light" pitchFamily="2" charset="77"/>
                <a:ea typeface="Tahoma" pitchFamily="34" charset="0"/>
                <a:cs typeface="Tahoma" pitchFamily="34" charset="0"/>
                <a:sym typeface="Montserrat"/>
              </a:rPr>
              <a:t>Lembrar que elas também estão disponíveis na Agenda da Mulher Empreendedora;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200" i="1" dirty="0">
                <a:latin typeface="Exo 2.0 Light" pitchFamily="2" charset="77"/>
                <a:ea typeface="Tahoma" pitchFamily="34" charset="0"/>
                <a:cs typeface="Tahoma" pitchFamily="34" charset="0"/>
                <a:sym typeface="Montserrat"/>
              </a:rPr>
              <a:t>Incentivar as participantes a seguirem estudando sobre o assunto.</a:t>
            </a:r>
          </a:p>
          <a:p>
            <a:endParaRPr lang="pt-BR" dirty="0"/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01:57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Chegamos ao fim do nosso workshop...</a:t>
            </a:r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2DA2FD-2090-4F1B-9297-183F23AC7305}" type="slidenum">
              <a:rPr lang="pt-BR" smtClean="0"/>
              <a:t>39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90889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5" name="Google Shape;225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1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Hoje começaremos com um diagnóstico para avaliar nossos conhecimentos sobre o tema.</a:t>
            </a:r>
          </a:p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1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1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Em seguida, vamos entender o que é cooperativismo e quais são suas principais características. </a:t>
            </a:r>
          </a:p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1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1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Para finalizar, vamos aprender como podemos montar uma cooperativa e como essa pode ser uma alternativa de negócio.</a:t>
            </a:r>
          </a:p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1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1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Muito bacana, não é mesmo?!</a:t>
            </a:r>
            <a:endParaRPr lang="pt-BR" sz="1100" b="0" dirty="0">
              <a:solidFill>
                <a:schemeClr val="tx1"/>
              </a:solidFill>
              <a:latin typeface="+mn-lt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1100" b="0" dirty="0">
              <a:solidFill>
                <a:schemeClr val="tx1"/>
              </a:solidFill>
              <a:latin typeface="Exo 2.0 Light" pitchFamily="2" charset="77"/>
              <a:ea typeface="Montserrat"/>
              <a:cs typeface="Montserrat"/>
              <a:sym typeface="Montserrat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100" b="0" dirty="0">
                <a:latin typeface="Exo 2.0 Light" pitchFamily="2" charset="77"/>
                <a:ea typeface="Montserrat"/>
                <a:cs typeface="Montserrat"/>
                <a:sym typeface="Montserrat"/>
              </a:rPr>
              <a:t>Percorrer rapidamente todos os tópicos da Agenda</a:t>
            </a:r>
            <a:r>
              <a:rPr lang="pt-BR" sz="1100" b="0" dirty="0">
                <a:latin typeface="Exo 2.0 Light" pitchFamily="2" charset="77"/>
                <a:sym typeface="Montserrat"/>
              </a:rPr>
              <a:t>.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pt-BR" sz="1100" b="0" dirty="0">
              <a:latin typeface="Exo 2.0 Light" pitchFamily="2" charset="77"/>
              <a:sym typeface="Montserrat"/>
            </a:endParaRPr>
          </a:p>
          <a:p>
            <a:r>
              <a:rPr lang="pt-BR" sz="1600" dirty="0">
                <a:solidFill>
                  <a:srgbClr val="F06478"/>
                </a:solidFill>
              </a:rPr>
              <a:t>Duração: </a:t>
            </a:r>
            <a:r>
              <a:rPr lang="pt-BR" sz="1600" b="0" dirty="0">
                <a:solidFill>
                  <a:schemeClr val="tx1"/>
                </a:solidFill>
                <a:latin typeface="Exo 2.0 Light" pitchFamily="2" charset="77"/>
              </a:rPr>
              <a:t>01 min.</a:t>
            </a:r>
          </a:p>
          <a:p>
            <a:r>
              <a:rPr lang="pt-BR" sz="1600" dirty="0">
                <a:solidFill>
                  <a:srgbClr val="F06478"/>
                </a:solidFill>
              </a:rPr>
              <a:t>Tempo até aqui:</a:t>
            </a:r>
            <a:r>
              <a:rPr lang="pt-BR" sz="1600" dirty="0"/>
              <a:t> </a:t>
            </a:r>
            <a:r>
              <a:rPr lang="pt-BR" sz="1600" b="0" dirty="0">
                <a:solidFill>
                  <a:schemeClr val="tx1"/>
                </a:solidFill>
                <a:latin typeface="Exo 2.0 Light" pitchFamily="2" charset="77"/>
              </a:rPr>
              <a:t>00:10 min.</a:t>
            </a:r>
          </a:p>
          <a:p>
            <a:r>
              <a:rPr lang="pt-BR" sz="1600" dirty="0">
                <a:solidFill>
                  <a:srgbClr val="F06478"/>
                </a:solidFill>
              </a:rPr>
              <a:t>Para chamar o próximo slide: </a:t>
            </a:r>
            <a:endParaRPr lang="pt-BR" sz="1600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sz="1600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Agora que já conhecemos a agenda do dia, iniciaremos nossa jornada...</a:t>
            </a:r>
            <a:endParaRPr lang="pt-BR" sz="1600" b="0" dirty="0">
              <a:solidFill>
                <a:schemeClr val="tx1"/>
              </a:solidFill>
              <a:latin typeface="Exo 2.0 Light" pitchFamily="2" charset="77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pt-BR" sz="1100" b="0" dirty="0"/>
          </a:p>
        </p:txBody>
      </p:sp>
      <p:sp>
        <p:nvSpPr>
          <p:cNvPr id="226" name="Google Shape;226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pt-BR"/>
              <a:t>4</a:t>
            </a:fld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67585">
              <a:spcBef>
                <a:spcPct val="0"/>
              </a:spcBef>
              <a:defRPr/>
            </a:pPr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Conheçam também o </a:t>
            </a:r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  <a:sym typeface="Arial"/>
              </a:rPr>
              <a:t>o Programa Crescer - </a:t>
            </a:r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Frente de educação cooperativa do Sicredi aberta para todas. </a:t>
            </a:r>
          </a:p>
          <a:p>
            <a:pPr defTabSz="967585">
              <a:spcBef>
                <a:spcPct val="0"/>
              </a:spcBef>
              <a:defRPr/>
            </a:pPr>
            <a:endParaRPr lang="pt-BR" sz="1200" b="1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defTabSz="967585">
              <a:spcBef>
                <a:spcPct val="0"/>
              </a:spcBef>
              <a:defRPr/>
            </a:pPr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Trata-se de uma formação online em formato interativo para você entender como o cooperativismo pode fazer a diferença na sua vida e na comunidade.</a:t>
            </a:r>
            <a:endParaRPr lang="pt-BR" sz="1200" b="1" i="1" dirty="0">
              <a:latin typeface="Exo 2.0 Light" pitchFamily="2" charset="77"/>
              <a:ea typeface="Tahoma" pitchFamily="34" charset="0"/>
              <a:cs typeface="Tahoma" pitchFamily="34" charset="0"/>
              <a:sym typeface="Arial"/>
            </a:endParaRPr>
          </a:p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dirty="0">
              <a:solidFill>
                <a:schemeClr val="tx1"/>
              </a:solidFill>
              <a:latin typeface="Exo 2.0 Light" pitchFamily="2" charset="77"/>
              <a:ea typeface="Montserrat"/>
              <a:cs typeface="Montserrat"/>
              <a:sym typeface="Montserrat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200" dirty="0">
                <a:latin typeface="Exo 2.0 Light" pitchFamily="2" charset="77"/>
                <a:ea typeface="Montserrat"/>
                <a:cs typeface="Montserrat"/>
                <a:sym typeface="Montserrat"/>
              </a:rPr>
              <a:t>Se houver tempo, é possível clicar na tela e abrir o site com os cursos do Sicredi.</a:t>
            </a:r>
            <a:endParaRPr lang="pt-BR" sz="1200" i="1" dirty="0">
              <a:latin typeface="Exo 2.0 Light" pitchFamily="2" charset="77"/>
              <a:ea typeface="Tahoma" pitchFamily="34" charset="0"/>
              <a:cs typeface="Tahoma" pitchFamily="34" charset="0"/>
              <a:sym typeface="Montserrat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200" i="1" dirty="0">
                <a:latin typeface="Exo 2.0 Light" pitchFamily="2" charset="77"/>
                <a:ea typeface="Tahoma" pitchFamily="34" charset="0"/>
                <a:cs typeface="Tahoma" pitchFamily="34" charset="0"/>
                <a:sym typeface="Montserrat"/>
              </a:rPr>
              <a:t>Incentivar as participantes a seguirem estudando sobre o assunto.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pt-BR" sz="1200" i="1" dirty="0">
              <a:latin typeface="Exo 2.0 Light" pitchFamily="2" charset="77"/>
              <a:ea typeface="Tahoma" pitchFamily="34" charset="0"/>
              <a:cs typeface="Tahoma" pitchFamily="34" charset="0"/>
              <a:sym typeface="Montserrat"/>
            </a:endParaRPr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01:58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Chegamos ao fim do nosso workshop...</a:t>
            </a:r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pt-BR" sz="1200" i="1" dirty="0">
              <a:latin typeface="Exo 2.0 Light" pitchFamily="2" charset="77"/>
              <a:ea typeface="Tahoma" pitchFamily="34" charset="0"/>
              <a:cs typeface="Tahoma" pitchFamily="34" charset="0"/>
              <a:sym typeface="Montserrat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2DA2FD-2090-4F1B-9297-183F23AC7305}" type="slidenum">
              <a:rPr lang="pt-BR" smtClean="0"/>
              <a:t>40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325062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30000"/>
              </a:lnSpc>
            </a:pPr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Chegamos ao fim do nosso workshop.</a:t>
            </a:r>
          </a:p>
          <a:p>
            <a:pPr>
              <a:lnSpc>
                <a:spcPct val="130000"/>
              </a:lnSpc>
            </a:pPr>
            <a:endParaRPr lang="pt-BR" sz="1200" b="1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>
              <a:lnSpc>
                <a:spcPct val="130000"/>
              </a:lnSpc>
            </a:pPr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Não temos dúvidas de que esse é o primeiro passo para seus projetos crescerem ainda mais!</a:t>
            </a:r>
          </a:p>
          <a:p>
            <a:pPr>
              <a:lnSpc>
                <a:spcPct val="130000"/>
              </a:lnSpc>
            </a:pPr>
            <a:endParaRPr lang="pt-BR" sz="1200" b="1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>
              <a:lnSpc>
                <a:spcPct val="130000"/>
              </a:lnSpc>
            </a:pPr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Bons negócios e até a próxima!</a:t>
            </a:r>
          </a:p>
          <a:p>
            <a:pPr>
              <a:lnSpc>
                <a:spcPct val="130000"/>
              </a:lnSpc>
            </a:pPr>
            <a:endParaRPr lang="pt-BR" sz="1200" b="1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01:59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-</a:t>
            </a:r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pPr>
              <a:lnSpc>
                <a:spcPct val="130000"/>
              </a:lnSpc>
            </a:pPr>
            <a:endParaRPr lang="pt-BR" sz="1200" b="1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2DA2FD-2090-4F1B-9297-183F23AC7305}" type="slidenum">
              <a:rPr lang="pt-BR" smtClean="0"/>
              <a:t>41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02313429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g175e544e504_0_4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200" dirty="0">
                <a:latin typeface="Exo 2.0 Light" pitchFamily="2" charset="77"/>
                <a:ea typeface="Montserrat"/>
                <a:cs typeface="Montserrat"/>
                <a:sym typeface="Montserrat"/>
              </a:rPr>
              <a:t>Encerrar o workshop e deixar a capa projetada.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200" i="1" dirty="0">
                <a:latin typeface="Exo 2.0 Light" pitchFamily="2" charset="77"/>
                <a:ea typeface="Tahoma" pitchFamily="34" charset="0"/>
                <a:cs typeface="Tahoma" pitchFamily="34" charset="0"/>
                <a:sym typeface="Montserrat"/>
              </a:rPr>
              <a:t>Se possível, colocar uma música.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200" i="1">
                <a:latin typeface="Exo 2.0 Light" pitchFamily="2" charset="77"/>
                <a:ea typeface="Tahoma" pitchFamily="34" charset="0"/>
                <a:cs typeface="Tahoma" pitchFamily="34" charset="0"/>
                <a:sym typeface="Montserrat"/>
              </a:rPr>
              <a:t>Se despedir das participantes.</a:t>
            </a:r>
            <a:endParaRPr lang="pt-BR" sz="1200">
              <a:latin typeface="Exo 2.0 Light" pitchFamily="2" charset="77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82" name="Google Shape;982;g175e544e504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7734025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177a79fe0d0_0_67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Mas, antes de iniciarmos, te convidamos a refletir sobre o tema e seus conhecimentos prévios, com o nosso Diagnóstico Inicial.</a:t>
            </a:r>
          </a:p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b="1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pPr defTabSz="967585">
              <a:spcBef>
                <a:spcPct val="0"/>
              </a:spcBef>
              <a:defRPr/>
            </a:pPr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Lembrem-se que não existe certo ou errado. Utilize esse momento para refletir e resgatar sobre seus conhecimentos sobre o assunto.</a:t>
            </a:r>
            <a:endParaRPr lang="pt-BR" sz="1200" b="1" i="1" dirty="0">
              <a:latin typeface="Exo 2.0 Light" pitchFamily="2" charset="77"/>
              <a:ea typeface="Tahoma" pitchFamily="34" charset="0"/>
              <a:cs typeface="Tahoma" pitchFamily="34" charset="0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1200" dirty="0">
              <a:solidFill>
                <a:schemeClr val="tx1"/>
              </a:solidFill>
              <a:latin typeface="Exo 2.0 Light" pitchFamily="2" charset="77"/>
              <a:ea typeface="Montserrat"/>
              <a:cs typeface="Montserrat"/>
              <a:sym typeface="Montserrat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200" dirty="0">
                <a:latin typeface="Exo 2.0 Light" pitchFamily="2" charset="77"/>
                <a:ea typeface="Montserrat"/>
                <a:cs typeface="Montserrat"/>
                <a:sym typeface="Montserrat"/>
              </a:rPr>
              <a:t>Recomenda-se entregar uma folha impressa com o Diagnóstico para as participantes ou, se disponível, incentivar o uso da Agenda da Mulher Empreendedora.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pt-BR" sz="1200" dirty="0">
              <a:solidFill>
                <a:schemeClr val="tx1">
                  <a:lumMod val="50000"/>
                  <a:lumOff val="50000"/>
                </a:schemeClr>
              </a:solidFill>
              <a:latin typeface="Exo 2.0 Light" pitchFamily="2" charset="77"/>
              <a:ea typeface="Tahoma" pitchFamily="34" charset="0"/>
              <a:cs typeface="Tahoma" pitchFamily="34" charset="0"/>
              <a:sym typeface="Montserrat"/>
            </a:endParaRPr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00:11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Para começarmos nosso módulo, reflita sobre as seguintes questões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  <a:sym typeface="Montserrat"/>
              </a:rPr>
              <a:t>...</a:t>
            </a:r>
          </a:p>
          <a:p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endParaRPr lang="pt-BR" sz="1200" dirty="0">
              <a:solidFill>
                <a:schemeClr val="tx1">
                  <a:lumMod val="50000"/>
                  <a:lumOff val="50000"/>
                </a:schemeClr>
              </a:solidFill>
              <a:latin typeface="Exo 2.0 Light" pitchFamily="2" charset="77"/>
              <a:ea typeface="Tahoma" pitchFamily="34" charset="0"/>
              <a:cs typeface="Tahoma" pitchFamily="34" charset="0"/>
            </a:endParaRPr>
          </a:p>
        </p:txBody>
      </p:sp>
      <p:sp>
        <p:nvSpPr>
          <p:cNvPr id="134" name="Google Shape;134;g177a79fe0d0_0_6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Para começarmos nosso módulo, reflita sobre as perguntas do slide.</a:t>
            </a:r>
          </a:p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dirty="0">
              <a:solidFill>
                <a:schemeClr val="tx1"/>
              </a:solidFill>
              <a:latin typeface="Exo 2.0 Light" pitchFamily="2" charset="77"/>
              <a:ea typeface="Montserrat"/>
              <a:cs typeface="Montserrat"/>
              <a:sym typeface="Montserrat"/>
            </a:endParaRP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200" dirty="0">
                <a:latin typeface="Exo 2.0 Light" pitchFamily="2" charset="77"/>
                <a:sym typeface="Montserrat"/>
              </a:rPr>
              <a:t>Recomenda-se ler todas as perguntas para as participantes.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pt-BR" sz="1200" dirty="0">
                <a:latin typeface="Exo 2.0 Light" pitchFamily="2" charset="77"/>
                <a:sym typeface="Montserrat"/>
              </a:rPr>
              <a:t>Algumas perguntas que podem ajudar no fechamento do diagnóstico são:</a:t>
            </a:r>
          </a:p>
          <a:p>
            <a:pPr marL="685800" lvl="1" indent="-228600">
              <a:buFont typeface="Wingdings" pitchFamily="2" charset="2"/>
              <a:buChar char="ü"/>
            </a:pPr>
            <a:r>
              <a:rPr lang="pt-BR" sz="1200" dirty="0">
                <a:latin typeface="Exo 2.0 Light" pitchFamily="2" charset="77"/>
              </a:rPr>
              <a:t>Como foi responder o diagnóstico para vocês?</a:t>
            </a:r>
          </a:p>
          <a:p>
            <a:pPr marL="685800" lvl="1" indent="-228600">
              <a:buFont typeface="Wingdings" pitchFamily="2" charset="2"/>
              <a:buChar char="ü"/>
            </a:pPr>
            <a:r>
              <a:rPr lang="pt-BR" sz="1200" dirty="0">
                <a:latin typeface="Exo 2.0 Light" pitchFamily="2" charset="77"/>
              </a:rPr>
              <a:t>Conseguiram responder todas as perguntas?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1200" dirty="0">
              <a:solidFill>
                <a:schemeClr val="tx1"/>
              </a:solidFill>
              <a:latin typeface="+mn-lt"/>
            </a:endParaRPr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08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00:19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Mas afinal ...</a:t>
            </a:r>
          </a:p>
          <a:p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pPr>
              <a:lnSpc>
                <a:spcPct val="130000"/>
              </a:lnSpc>
              <a:spcBef>
                <a:spcPts val="1400"/>
              </a:spcBef>
            </a:pPr>
            <a:endParaRPr lang="pt-BR" sz="1200" dirty="0">
              <a:latin typeface="Exo 2.0 Light" pitchFamily="2" charset="77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2DA2FD-2090-4F1B-9297-183F23AC7305}" type="slidenum">
              <a:rPr lang="pt-BR" smtClean="0"/>
              <a:t>6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095175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177a79fe0d0_0_67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Mas afinal, </a:t>
            </a:r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  <a:sym typeface="Helvetica Neue" panose="02000503000000020004" pitchFamily="2" charset="0"/>
              </a:rPr>
              <a:t>o que é Cooperativismo?</a:t>
            </a:r>
          </a:p>
          <a:p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  <a:sym typeface="Helvetica Neue" panose="02000503000000020004" pitchFamily="2" charset="0"/>
              </a:rPr>
              <a:t>Como funciona esse modelo? Onde começou?</a:t>
            </a:r>
          </a:p>
          <a:p>
            <a:endParaRPr lang="pt-BR" sz="1200" b="1" i="1" dirty="0">
              <a:latin typeface="Exo 2.0 Light" pitchFamily="2" charset="77"/>
              <a:ea typeface="Tahoma" pitchFamily="34" charset="0"/>
              <a:cs typeface="Tahoma" pitchFamily="34" charset="0"/>
              <a:sym typeface="Helvetica Neue" panose="02000503000000020004" pitchFamily="2" charset="0"/>
            </a:endParaRPr>
          </a:p>
          <a:p>
            <a:r>
              <a:rPr lang="pt-BR" sz="1200" b="1" i="1" dirty="0">
                <a:latin typeface="Exo 2.0 Light" pitchFamily="2" charset="77"/>
                <a:ea typeface="Tahoma" pitchFamily="34" charset="0"/>
                <a:cs typeface="Tahoma" pitchFamily="34" charset="0"/>
                <a:sym typeface="Helvetica Neue" panose="02000503000000020004" pitchFamily="2" charset="0"/>
              </a:rPr>
              <a:t>Alguém tem alguma ideia?</a:t>
            </a:r>
          </a:p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dirty="0">
              <a:solidFill>
                <a:schemeClr val="tx1"/>
              </a:solidFill>
              <a:latin typeface="Exo 2.0 Light" pitchFamily="2" charset="77"/>
              <a:ea typeface="Montserrat"/>
              <a:cs typeface="Montserrat"/>
              <a:sym typeface="Montserrat"/>
            </a:endParaRPr>
          </a:p>
          <a:p>
            <a:pPr marL="228600" indent="-228600">
              <a:buFont typeface="Wingdings" pitchFamily="2" charset="2"/>
              <a:buChar char="ü"/>
            </a:pPr>
            <a:r>
              <a:rPr lang="pt-BR" sz="1200" dirty="0">
                <a:latin typeface="Exo 2.0 Light" pitchFamily="2" charset="77"/>
                <a:sym typeface="Montserrat"/>
              </a:rPr>
              <a:t>Nesse momento, pergunte para as participantes o que significa esse conceito.</a:t>
            </a:r>
          </a:p>
          <a:p>
            <a:pPr marL="228600" indent="-228600">
              <a:buFont typeface="Wingdings" pitchFamily="2" charset="2"/>
              <a:buChar char="ü"/>
            </a:pPr>
            <a:endParaRPr lang="pt-BR" sz="1200" dirty="0">
              <a:latin typeface="Exo 2.0 Light" pitchFamily="2" charset="77"/>
              <a:sym typeface="Montserrat"/>
            </a:endParaRPr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01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00:20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Basicamente, cooperativismo é ...</a:t>
            </a:r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pPr marL="228600" indent="-228600">
              <a:buFont typeface="Wingdings" pitchFamily="2" charset="2"/>
              <a:buChar char="ü"/>
            </a:pPr>
            <a:endParaRPr lang="pt-BR" sz="1200" dirty="0">
              <a:latin typeface="Exo 2.0 Light" pitchFamily="2" charset="77"/>
            </a:endParaRPr>
          </a:p>
        </p:txBody>
      </p:sp>
      <p:sp>
        <p:nvSpPr>
          <p:cNvPr id="134" name="Google Shape;134;g177a79fe0d0_0_6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674699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14fb97c0659_0_6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8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Exo 2 ExtraBold"/>
              </a:rPr>
              <a:t>Uma forma de união</a:t>
            </a:r>
          </a:p>
          <a:p>
            <a:pPr marL="0" marR="0" lvl="0" indent="0" algn="l" rtl="0">
              <a:lnSpc>
                <a:spcPct val="13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440"/>
              <a:buFont typeface="Arial"/>
              <a:buNone/>
            </a:pPr>
            <a:r>
              <a:rPr lang="pt-BR" sz="28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Nunito"/>
              </a:rPr>
              <a:t>O cooperativismo é um instrumento de organização econômica da sociedade.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400"/>
              <a:buFontTx/>
              <a:buNone/>
              <a:tabLst/>
              <a:defRPr/>
            </a:pPr>
            <a:r>
              <a:rPr lang="pt-BR" sz="2800" b="0" i="1" dirty="0">
                <a:latin typeface="Exo 2.0 Light" pitchFamily="2" charset="77"/>
                <a:ea typeface="Tahoma" pitchFamily="34" charset="0"/>
                <a:cs typeface="Tahoma" pitchFamily="34" charset="0"/>
                <a:sym typeface="Nunito"/>
              </a:rPr>
              <a:t>As cooperativas reúnem pessoas em projetos que geram renda, oportunidades de trabalho e promovem o desenvolvimento regional.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400"/>
              <a:buFontTx/>
              <a:buNone/>
              <a:tabLst/>
              <a:defRPr/>
            </a:pPr>
            <a:endParaRPr lang="pt-BR" sz="2800" b="0" i="1" dirty="0">
              <a:latin typeface="Exo 2.0 Light" pitchFamily="2" charset="77"/>
              <a:ea typeface="Tahoma" pitchFamily="34" charset="0"/>
              <a:cs typeface="Tahoma" pitchFamily="34" charset="0"/>
              <a:sym typeface="Nunito"/>
            </a:endParaRPr>
          </a:p>
          <a:p>
            <a:r>
              <a:rPr lang="pt-BR" sz="28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Mais que um modelo de negócios, o cooperativismo é uma filosofia de vida que busca transformar o mundo em um lugar mais justo, feliz, equilibrado e com melhores oportunidades para todos. </a:t>
            </a:r>
          </a:p>
          <a:p>
            <a:endParaRPr lang="pt-BR" sz="28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r>
              <a:rPr lang="pt-BR" sz="28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Um caminho que mostra que é possível unir desenvolvimento econômico e desenvolvimento social, produtividade e sustentabilidade, o individual e o coletivo.</a:t>
            </a:r>
          </a:p>
          <a:p>
            <a:endParaRPr lang="pt-BR" sz="28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r>
              <a:rPr lang="pt-BR" sz="28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Tudo começa quando pessoas se juntam em torno de um mesmo objetivo, em uma organização onde todos são donos do próprio negócio. E continua com um ciclo que traz ganhos para as pessoas, para o país e para o planeta. Conheça um pouco mais sobre o cooperativismo, seus valores e seu impacto.</a:t>
            </a:r>
          </a:p>
          <a:p>
            <a:endParaRPr lang="pt-BR" sz="28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r>
              <a:rPr lang="pt-BR" sz="4000" dirty="0">
                <a:solidFill>
                  <a:srgbClr val="F06478"/>
                </a:solidFill>
              </a:rPr>
              <a:t>Duração: </a:t>
            </a:r>
            <a:r>
              <a:rPr lang="pt-BR" sz="4000" b="0" dirty="0">
                <a:solidFill>
                  <a:schemeClr val="tx1"/>
                </a:solidFill>
                <a:latin typeface="Exo 2.0 Light" pitchFamily="2" charset="77"/>
              </a:rPr>
              <a:t>02 min.</a:t>
            </a:r>
          </a:p>
          <a:p>
            <a:r>
              <a:rPr lang="pt-BR" sz="4000" dirty="0">
                <a:solidFill>
                  <a:srgbClr val="F06478"/>
                </a:solidFill>
              </a:rPr>
              <a:t>Tempo até aqui:</a:t>
            </a:r>
            <a:r>
              <a:rPr lang="pt-BR" sz="4000" dirty="0"/>
              <a:t> </a:t>
            </a:r>
            <a:r>
              <a:rPr lang="pt-BR" sz="4000" b="0" dirty="0">
                <a:solidFill>
                  <a:schemeClr val="tx1"/>
                </a:solidFill>
                <a:latin typeface="Exo 2.0 Light" pitchFamily="2" charset="77"/>
              </a:rPr>
              <a:t>00:22 min.</a:t>
            </a:r>
          </a:p>
          <a:p>
            <a:r>
              <a:rPr lang="pt-BR" sz="4000" dirty="0">
                <a:solidFill>
                  <a:srgbClr val="F06478"/>
                </a:solidFill>
              </a:rPr>
              <a:t>Para chamar o próximo slide: </a:t>
            </a:r>
            <a:endParaRPr lang="pt-BR" sz="4000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sz="4000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E como ele surgiu?</a:t>
            </a:r>
            <a:endParaRPr lang="pt-BR" sz="4000" b="0" dirty="0">
              <a:solidFill>
                <a:schemeClr val="tx1"/>
              </a:solidFill>
              <a:latin typeface="Exo 2.0 Light" pitchFamily="2" charset="77"/>
            </a:endParaRPr>
          </a:p>
          <a:p>
            <a:endParaRPr lang="pt-BR" sz="28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</p:txBody>
      </p:sp>
      <p:sp>
        <p:nvSpPr>
          <p:cNvPr id="300" name="Google Shape;300;g14fb97c0659_0_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926335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E como surgiu o cooperativismo?</a:t>
            </a:r>
          </a:p>
          <a:p>
            <a:pPr marR="0" lvl="0" indent="0" defTabSz="967585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Pois já faz alguns bons anos: a primeira cooperativa de que se tem notícia no mundo foi fundada em 1844, na cidade de </a:t>
            </a:r>
            <a:r>
              <a:rPr lang="pt-BR" sz="1200" b="0" i="1" dirty="0" err="1">
                <a:latin typeface="Exo 2.0 Light" pitchFamily="2" charset="77"/>
                <a:ea typeface="Tahoma" pitchFamily="34" charset="0"/>
                <a:cs typeface="Tahoma" pitchFamily="34" charset="0"/>
              </a:rPr>
              <a:t>Rochdale</a:t>
            </a: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, na Inglaterra.</a:t>
            </a:r>
          </a:p>
          <a:p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Chamada de </a:t>
            </a:r>
            <a:r>
              <a:rPr lang="pt-BR" sz="1200" b="0" i="1" dirty="0" err="1">
                <a:latin typeface="Exo 2.0 Light" pitchFamily="2" charset="77"/>
                <a:ea typeface="Tahoma" pitchFamily="34" charset="0"/>
                <a:cs typeface="Tahoma" pitchFamily="34" charset="0"/>
              </a:rPr>
              <a:t>Rochdale</a:t>
            </a: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 </a:t>
            </a:r>
            <a:r>
              <a:rPr lang="pt-BR" sz="1200" b="0" i="1" dirty="0" err="1">
                <a:latin typeface="Exo 2.0 Light" pitchFamily="2" charset="77"/>
                <a:ea typeface="Tahoma" pitchFamily="34" charset="0"/>
                <a:cs typeface="Tahoma" pitchFamily="34" charset="0"/>
              </a:rPr>
              <a:t>Pioneers</a:t>
            </a: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 Society, ou Sociedade dos Pioneiros do </a:t>
            </a:r>
            <a:r>
              <a:rPr lang="pt-BR" sz="1200" b="0" i="1" dirty="0" err="1">
                <a:latin typeface="Exo 2.0 Light" pitchFamily="2" charset="77"/>
                <a:ea typeface="Tahoma" pitchFamily="34" charset="0"/>
                <a:cs typeface="Tahoma" pitchFamily="34" charset="0"/>
              </a:rPr>
              <a:t>Rochdale</a:t>
            </a: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 em português, foi criada por um grupo de 28 operários que buscava alternativas às condições adversas impostas na época – segunda fase da Revolução Industrial. Jornadas que chegavam a 15 horas em ambientes escuros e pouco arejados, salários muito baixos e falta de direitos básicos eram apenas alguns dos problemas enfrentados pelos trabalhadores.</a:t>
            </a:r>
          </a:p>
          <a:p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A solução para essas questões surgiu no formato de armazém cooperativo. A Sociedade dos Pioneiros de </a:t>
            </a:r>
            <a:r>
              <a:rPr lang="pt-BR" sz="1200" b="0" i="1" dirty="0" err="1">
                <a:latin typeface="Exo 2.0 Light" pitchFamily="2" charset="77"/>
                <a:ea typeface="Tahoma" pitchFamily="34" charset="0"/>
                <a:cs typeface="Tahoma" pitchFamily="34" charset="0"/>
              </a:rPr>
              <a:t>Rochdale</a:t>
            </a:r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 começou a comprar e vender mercadorias entre seus associados a preços mais baratos. Ridicularizada por comerciantes no início de suas operações, ela conseguiu conquistar mais e mais sócios a cada ano, chegando a mais de mil cooperados em cerca de dez anos. Dessa maneira, ela tornou-se um exemplo para outros grupos que decidiram se emancipar.</a:t>
            </a:r>
          </a:p>
          <a:p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r>
              <a:rPr lang="pt-BR" sz="1200" b="0" i="1" dirty="0">
                <a:latin typeface="Exo 2.0 Light" pitchFamily="2" charset="77"/>
                <a:ea typeface="Tahoma" pitchFamily="34" charset="0"/>
                <a:cs typeface="Tahoma" pitchFamily="34" charset="0"/>
              </a:rPr>
              <a:t>A partir da coragem daquele grupo, o cooperativismo pôde evoluir e, pouco a pouco, conquistar seu espaço no mundo inteiro. Hoje, é visto como um modelo de organização justo e democrático, que une desenvolvimento econômico ao bem-estar social. </a:t>
            </a:r>
          </a:p>
          <a:p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r>
              <a:rPr lang="pt-BR" dirty="0">
                <a:solidFill>
                  <a:srgbClr val="F06478"/>
                </a:solidFill>
              </a:rPr>
              <a:t>Duração: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05 min.</a:t>
            </a:r>
          </a:p>
          <a:p>
            <a:r>
              <a:rPr lang="pt-BR" dirty="0">
                <a:solidFill>
                  <a:srgbClr val="F06478"/>
                </a:solidFill>
              </a:rPr>
              <a:t>Tempo até aqui:</a:t>
            </a:r>
            <a:r>
              <a:rPr lang="pt-BR" dirty="0"/>
              <a:t> </a:t>
            </a:r>
            <a:r>
              <a:rPr lang="pt-BR" b="0" dirty="0">
                <a:solidFill>
                  <a:schemeClr val="tx1"/>
                </a:solidFill>
                <a:latin typeface="Exo 2.0 Light" pitchFamily="2" charset="77"/>
              </a:rPr>
              <a:t>00:27 min.</a:t>
            </a:r>
          </a:p>
          <a:p>
            <a:r>
              <a:rPr lang="pt-BR" dirty="0">
                <a:solidFill>
                  <a:srgbClr val="F06478"/>
                </a:solidFill>
              </a:rPr>
              <a:t>Para chamar o próximo slide: </a:t>
            </a:r>
            <a:endParaRPr lang="pt-BR" dirty="0">
              <a:solidFill>
                <a:schemeClr val="tx1"/>
              </a:solidFill>
              <a:latin typeface="Exo 2.0 Light" pitchFamily="2" charset="77"/>
            </a:endParaRPr>
          </a:p>
          <a:p>
            <a:r>
              <a:rPr lang="pt-BR" b="0" dirty="0">
                <a:solidFill>
                  <a:schemeClr val="tx1"/>
                </a:solidFill>
                <a:latin typeface="Exo 2.0 Light" pitchFamily="2" charset="77"/>
                <a:sym typeface="Arial"/>
              </a:rPr>
              <a:t>Por isso, é importante lembrar que...</a:t>
            </a:r>
            <a:endParaRPr lang="pt-BR" b="0" dirty="0">
              <a:solidFill>
                <a:schemeClr val="tx1"/>
              </a:solidFill>
              <a:latin typeface="Exo 2.0 Light" pitchFamily="2" charset="77"/>
            </a:endParaRPr>
          </a:p>
          <a:p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  <a:p>
            <a:endParaRPr lang="pt-BR" sz="1200" b="0" i="1" dirty="0">
              <a:latin typeface="Exo 2.0 Light" pitchFamily="2" charset="77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4B1163-8894-4416-8C95-8309C74B64BC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43118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2D99A17-2F1A-4A4B-8E22-6E733F9E11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EA8B31B-E2F7-4CA5-954E-ACBF94F7D9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E8B6D29-2A91-4766-80CA-FC657F91A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6FF87-8EAF-4812-8240-1ACDDDC65625}" type="datetimeFigureOut">
              <a:rPr lang="pt-BR" smtClean="0"/>
              <a:t>30/11/2023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A220963-261C-4D31-84C7-F0BC1B8382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7E7909F-46E9-4C48-AC76-852EC05B4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2F137-BCC2-4AD1-AF85-2D0248E1276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02833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3E4CA06-343C-47A8-B0CC-6A8BF7EC39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03DA54ED-651A-4DD6-989F-BFAF6B2ADF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FC37045-F244-4E09-AB6C-E7B302CBCB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6FF87-8EAF-4812-8240-1ACDDDC65625}" type="datetimeFigureOut">
              <a:rPr lang="pt-BR" smtClean="0"/>
              <a:t>30/11/2023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EA9DDDD-85D3-4E68-8BEA-9BC30E7FCF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0495F73-65EB-4755-AB20-652FC18F8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2F137-BCC2-4AD1-AF85-2D0248E1276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082038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1C4E3EE-25F4-4FC7-B11F-F7C8D1F2FE3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1DE9FE45-35AF-4597-A398-856EAE20C2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C0D480D-A935-4C27-8150-AD8CB68B34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6FF87-8EAF-4812-8240-1ACDDDC65625}" type="datetimeFigureOut">
              <a:rPr lang="pt-BR" smtClean="0"/>
              <a:t>30/11/2023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04B1BC1-6DDE-415F-A9EE-FDD0389D9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B972D32-05F7-4F83-AF72-C6E26D658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2F137-BCC2-4AD1-AF85-2D0248E1276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302633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m Branco" type="blank">
  <p:cSld name="Em Branco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59595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59595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59595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59595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59595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59595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59595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59595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59595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519828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" type="title">
  <p:cSld name="Slide de Título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2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Exo 2 ExtraBold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2" name="Google Shape;22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59595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59595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59595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59595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59595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59595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59595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59595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59595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6702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 type="obj">
  <p:cSld name="Título e Conteúdo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2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2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59595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59595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59595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59595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59595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59595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59595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59595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59595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403920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beçalho da Seção" type="secHead">
  <p:cSld name="Cabeçalho da Seção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24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Exo 2 ExtraBold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24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959595"/>
              </a:buClr>
              <a:buSzPts val="2400"/>
              <a:buNone/>
              <a:defRPr sz="2400">
                <a:solidFill>
                  <a:srgbClr val="959595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59595"/>
              </a:buClr>
              <a:buSzPts val="2000"/>
              <a:buNone/>
              <a:defRPr sz="2000">
                <a:solidFill>
                  <a:srgbClr val="959595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59595"/>
              </a:buClr>
              <a:buSzPts val="1800"/>
              <a:buNone/>
              <a:defRPr sz="1800">
                <a:solidFill>
                  <a:srgbClr val="959595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59595"/>
              </a:buClr>
              <a:buSzPts val="1600"/>
              <a:buNone/>
              <a:defRPr sz="1600">
                <a:solidFill>
                  <a:srgbClr val="959595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59595"/>
              </a:buClr>
              <a:buSzPts val="1600"/>
              <a:buNone/>
              <a:defRPr sz="1600">
                <a:solidFill>
                  <a:srgbClr val="959595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59595"/>
              </a:buClr>
              <a:buSzPts val="1600"/>
              <a:buNone/>
              <a:defRPr sz="1600">
                <a:solidFill>
                  <a:srgbClr val="959595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59595"/>
              </a:buClr>
              <a:buSzPts val="1600"/>
              <a:buNone/>
              <a:defRPr sz="1600">
                <a:solidFill>
                  <a:srgbClr val="959595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59595"/>
              </a:buClr>
              <a:buSzPts val="1600"/>
              <a:buNone/>
              <a:defRPr sz="1600">
                <a:solidFill>
                  <a:srgbClr val="959595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59595"/>
              </a:buClr>
              <a:buSzPts val="1600"/>
              <a:buNone/>
              <a:defRPr sz="1600">
                <a:solidFill>
                  <a:srgbClr val="959595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59595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59595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59595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59595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59595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59595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59595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59595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59595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822908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as Partes de Conteúdo" type="twoObj">
  <p:cSld name="Duas Partes de Conteúdo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2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2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25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59595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59595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59595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59595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59595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59595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59595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59595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59595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316234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ção" type="twoTxTwoObj">
  <p:cSld name="Comparação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6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26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7" name="Google Shape;47;p26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26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9" name="Google Shape;49;p26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59595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59595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59595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59595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59595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59595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59595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59595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59595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88831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mente Título" type="titleOnly">
  <p:cSld name="Somente Título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2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59595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59595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59595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59595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59595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59595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59595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59595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59595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0846276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údo com Legenda" type="objTx">
  <p:cSld name="Conteúdo com Legenda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8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Exo 2 ExtraBold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8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28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59595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59595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59595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59595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59595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59595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59595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59595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59595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791631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C018E5F-451A-4C63-9D26-44425132B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CFFCB21-CC0F-4051-B4C5-0394CF6DC6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D5BA38B-F70F-4F38-A27E-2DB242F01D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6FF87-8EAF-4812-8240-1ACDDDC65625}" type="datetimeFigureOut">
              <a:rPr lang="pt-BR" smtClean="0"/>
              <a:t>30/11/2023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AC1E24F-4A97-4296-8DD5-EB6B089A66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A446F50-5730-454E-A6EE-0A5619BA9D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2F137-BCC2-4AD1-AF85-2D0248E1276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1505246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m com Legenda" type="picTx">
  <p:cSld name="Imagem com Legenda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Exo 2 ExtraBold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9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9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59595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59595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59595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59595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59595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59595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59595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59595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59595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142652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l" type="vertTx">
  <p:cSld name="Título e Texto Vertical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30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59595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59595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59595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59595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59595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59595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59595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59595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59595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234062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o e Título Vertical" type="vertTitleAndTx">
  <p:cSld name="Texto e Título Vertical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1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31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59595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59595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59595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59595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59595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59595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59595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59595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59595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6082150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37146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2D99A17-2F1A-4A4B-8E22-6E733F9E11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EA8B31B-E2F7-4CA5-954E-ACBF94F7D9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E8B6D29-2A91-4766-80CA-FC657F91A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6FF87-8EAF-4812-8240-1ACDDDC65625}" type="datetimeFigureOut">
              <a:rPr lang="pt-BR" smtClean="0"/>
              <a:t>30/11/2023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A220963-261C-4D31-84C7-F0BC1B8382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7E7909F-46E9-4C48-AC76-852EC05B4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2F137-BCC2-4AD1-AF85-2D0248E1276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6876563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C018E5F-451A-4C63-9D26-44425132B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CFFCB21-CC0F-4051-B4C5-0394CF6DC6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D5BA38B-F70F-4F38-A27E-2DB242F01D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6FF87-8EAF-4812-8240-1ACDDDC65625}" type="datetimeFigureOut">
              <a:rPr lang="pt-BR" smtClean="0"/>
              <a:t>30/11/2023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AC1E24F-4A97-4296-8DD5-EB6B089A66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A446F50-5730-454E-A6EE-0A5619BA9D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2F137-BCC2-4AD1-AF85-2D0248E1276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0314720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A8D00D8-21A7-44A4-9D89-5B4FFC8EC8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45FC6716-E740-42A2-9FB6-5C025657DA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A771791-E8DC-4D4A-B2CB-E1C1EBD551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6FF87-8EAF-4812-8240-1ACDDDC65625}" type="datetimeFigureOut">
              <a:rPr lang="pt-BR" smtClean="0"/>
              <a:t>30/11/2023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2B9F0DA-FB63-4544-BC3F-AAA88ED66B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EA4B947-1684-4F0F-9DE3-B63D54B308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2F137-BCC2-4AD1-AF85-2D0248E1276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2161134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B30FF18-23CB-472E-A41D-0516AB7BC8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B32581D-FF5E-47CC-8E4B-2B072DE95C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9D5652A3-4E5C-4631-B493-DA66008CD0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04E6C22-2BED-4345-8BFF-91CA1E5876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6FF87-8EAF-4812-8240-1ACDDDC65625}" type="datetimeFigureOut">
              <a:rPr lang="pt-BR" smtClean="0"/>
              <a:t>30/11/2023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EC31C31-1608-44D6-BB3A-0FB55EC228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4A4BC63-ECE2-4E42-A251-EA8A35A592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2F137-BCC2-4AD1-AF85-2D0248E1276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2172776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3838F5-92C9-4498-BD5D-10D862E120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91DB8C7-C5BF-4C1B-BA35-8C12AF9695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E6CD243E-06C1-4532-B273-90D9569C07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1F311251-50F5-4C27-9DC6-2E34B6142B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8DF7C325-4131-43BD-AB9E-5AB60AF0C67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62E2EBCF-47F6-46AF-BAC4-2D012D88E9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6FF87-8EAF-4812-8240-1ACDDDC65625}" type="datetimeFigureOut">
              <a:rPr lang="pt-BR" smtClean="0"/>
              <a:t>30/11/2023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52A6A034-BF56-47DB-B2B4-684FE391B1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D5CEE7E7-2A95-4789-B299-80B07E7DF4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2F137-BCC2-4AD1-AF85-2D0248E1276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9692010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25053E-D83B-43D3-A06B-10CEE1E665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52D57D20-0CDA-4D03-A343-B4A2EE0B7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6FF87-8EAF-4812-8240-1ACDDDC65625}" type="datetimeFigureOut">
              <a:rPr lang="pt-BR" smtClean="0"/>
              <a:t>30/11/2023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78384941-26DF-4243-826F-8FEDD0EDA6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ADCB3F22-FF36-4D72-BD03-3944239FB4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2F137-BCC2-4AD1-AF85-2D0248E1276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87016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A8D00D8-21A7-44A4-9D89-5B4FFC8EC8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45FC6716-E740-42A2-9FB6-5C025657DA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A771791-E8DC-4D4A-B2CB-E1C1EBD551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6FF87-8EAF-4812-8240-1ACDDDC65625}" type="datetimeFigureOut">
              <a:rPr lang="pt-BR" smtClean="0"/>
              <a:t>30/11/2023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2B9F0DA-FB63-4544-BC3F-AAA88ED66B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EA4B947-1684-4F0F-9DE3-B63D54B308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2F137-BCC2-4AD1-AF85-2D0248E1276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5441484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8B4F2330-10B5-4B86-BDBA-3D3BE0AFDD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6FF87-8EAF-4812-8240-1ACDDDC65625}" type="datetimeFigureOut">
              <a:rPr lang="pt-BR" smtClean="0"/>
              <a:t>30/11/2023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9F3401D6-9624-44EA-8F4E-C94DD4515F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0E82E7E-FEAF-45C8-9704-1B5725C1B6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2F137-BCC2-4AD1-AF85-2D0248E1276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517934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0F9754A-A9DA-4944-90F4-B72A1DF5EC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5711E74-8D40-4E13-B145-29881C5569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B7B41FA7-6402-402B-9414-449D080F11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4B9C45B5-E6B0-42A4-A66A-2B3E44CAC1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6FF87-8EAF-4812-8240-1ACDDDC65625}" type="datetimeFigureOut">
              <a:rPr lang="pt-BR" smtClean="0"/>
              <a:t>30/11/2023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CF45536-E010-40A5-AEB6-D460CF1810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2D78F25-E783-4A13-8A74-655B61E8B0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2F137-BCC2-4AD1-AF85-2D0248E1276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0421708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E2C4F1-9A16-4115-BA1C-B359CE08D9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97539CCA-94E7-4A30-A9F4-47F2E182ACC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E5282A44-6295-4FE9-92EF-0F528F2AAE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32CB20B-1080-4354-961F-8C6EB42FA7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6FF87-8EAF-4812-8240-1ACDDDC65625}" type="datetimeFigureOut">
              <a:rPr lang="pt-BR" smtClean="0"/>
              <a:t>30/11/2023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37AA8CE-CE50-4893-888C-4FD00BE75C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4DE3EF5-AF08-4A4D-A232-00F4B26BF5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2F137-BCC2-4AD1-AF85-2D0248E1276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4617713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3E4CA06-343C-47A8-B0CC-6A8BF7EC39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03DA54ED-651A-4DD6-989F-BFAF6B2ADF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FC37045-F244-4E09-AB6C-E7B302CBCB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6FF87-8EAF-4812-8240-1ACDDDC65625}" type="datetimeFigureOut">
              <a:rPr lang="pt-BR" smtClean="0"/>
              <a:t>30/11/2023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EA9DDDD-85D3-4E68-8BEA-9BC30E7FCF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0495F73-65EB-4755-AB20-652FC18F8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2F137-BCC2-4AD1-AF85-2D0248E1276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5386547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1C4E3EE-25F4-4FC7-B11F-F7C8D1F2FE3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1DE9FE45-35AF-4597-A398-856EAE20C2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C0D480D-A935-4C27-8150-AD8CB68B34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6FF87-8EAF-4812-8240-1ACDDDC65625}" type="datetimeFigureOut">
              <a:rPr lang="pt-BR" smtClean="0"/>
              <a:t>30/11/2023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04B1BC1-6DDE-415F-A9EE-FDD0389D9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B972D32-05F7-4F83-AF72-C6E26D658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2F137-BCC2-4AD1-AF85-2D0248E1276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1207759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2D99A17-2F1A-4A4B-8E22-6E733F9E11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EA8B31B-E2F7-4CA5-954E-ACBF94F7D9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E8B6D29-2A91-4766-80CA-FC657F91A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6FF87-8EAF-4812-8240-1ACDDDC65625}" type="datetimeFigureOut">
              <a:rPr lang="pt-BR" smtClean="0"/>
              <a:t>30/11/2023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A220963-261C-4D31-84C7-F0BC1B8382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7E7909F-46E9-4C48-AC76-852EC05B4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2F137-BCC2-4AD1-AF85-2D0248E1276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3580401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C018E5F-451A-4C63-9D26-44425132B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CFFCB21-CC0F-4051-B4C5-0394CF6DC6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D5BA38B-F70F-4F38-A27E-2DB242F01D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6FF87-8EAF-4812-8240-1ACDDDC65625}" type="datetimeFigureOut">
              <a:rPr lang="pt-BR" smtClean="0"/>
              <a:t>30/11/2023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AC1E24F-4A97-4296-8DD5-EB6B089A66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A446F50-5730-454E-A6EE-0A5619BA9D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2F137-BCC2-4AD1-AF85-2D0248E1276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9873150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A8D00D8-21A7-44A4-9D89-5B4FFC8EC8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45FC6716-E740-42A2-9FB6-5C025657DA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A771791-E8DC-4D4A-B2CB-E1C1EBD551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6FF87-8EAF-4812-8240-1ACDDDC65625}" type="datetimeFigureOut">
              <a:rPr lang="pt-BR" smtClean="0"/>
              <a:t>30/11/2023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2B9F0DA-FB63-4544-BC3F-AAA88ED66B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EA4B947-1684-4F0F-9DE3-B63D54B308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2F137-BCC2-4AD1-AF85-2D0248E1276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0878792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B30FF18-23CB-472E-A41D-0516AB7BC8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B32581D-FF5E-47CC-8E4B-2B072DE95C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9D5652A3-4E5C-4631-B493-DA66008CD0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04E6C22-2BED-4345-8BFF-91CA1E5876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6FF87-8EAF-4812-8240-1ACDDDC65625}" type="datetimeFigureOut">
              <a:rPr lang="pt-BR" smtClean="0"/>
              <a:t>30/11/2023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EC31C31-1608-44D6-BB3A-0FB55EC228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4A4BC63-ECE2-4E42-A251-EA8A35A592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2F137-BCC2-4AD1-AF85-2D0248E1276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206304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3838F5-92C9-4498-BD5D-10D862E120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91DB8C7-C5BF-4C1B-BA35-8C12AF9695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E6CD243E-06C1-4532-B273-90D9569C07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1F311251-50F5-4C27-9DC6-2E34B6142B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8DF7C325-4131-43BD-AB9E-5AB60AF0C67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62E2EBCF-47F6-46AF-BAC4-2D012D88E9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6FF87-8EAF-4812-8240-1ACDDDC65625}" type="datetimeFigureOut">
              <a:rPr lang="pt-BR" smtClean="0"/>
              <a:t>30/11/2023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52A6A034-BF56-47DB-B2B4-684FE391B1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D5CEE7E7-2A95-4789-B299-80B07E7DF4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2F137-BCC2-4AD1-AF85-2D0248E1276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86758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B30FF18-23CB-472E-A41D-0516AB7BC8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B32581D-FF5E-47CC-8E4B-2B072DE95C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9D5652A3-4E5C-4631-B493-DA66008CD0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04E6C22-2BED-4345-8BFF-91CA1E5876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6FF87-8EAF-4812-8240-1ACDDDC65625}" type="datetimeFigureOut">
              <a:rPr lang="pt-BR" smtClean="0"/>
              <a:t>30/11/2023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EC31C31-1608-44D6-BB3A-0FB55EC228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4A4BC63-ECE2-4E42-A251-EA8A35A592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2F137-BCC2-4AD1-AF85-2D0248E1276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6879809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25053E-D83B-43D3-A06B-10CEE1E665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52D57D20-0CDA-4D03-A343-B4A2EE0B7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6FF87-8EAF-4812-8240-1ACDDDC65625}" type="datetimeFigureOut">
              <a:rPr lang="pt-BR" smtClean="0"/>
              <a:t>30/11/2023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78384941-26DF-4243-826F-8FEDD0EDA6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ADCB3F22-FF36-4D72-BD03-3944239FB4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2F137-BCC2-4AD1-AF85-2D0248E1276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640415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8B4F2330-10B5-4B86-BDBA-3D3BE0AFDD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6FF87-8EAF-4812-8240-1ACDDDC65625}" type="datetimeFigureOut">
              <a:rPr lang="pt-BR" smtClean="0"/>
              <a:t>30/11/2023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9F3401D6-9624-44EA-8F4E-C94DD4515F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0E82E7E-FEAF-45C8-9704-1B5725C1B6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2F137-BCC2-4AD1-AF85-2D0248E1276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8162619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0F9754A-A9DA-4944-90F4-B72A1DF5EC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5711E74-8D40-4E13-B145-29881C5569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B7B41FA7-6402-402B-9414-449D080F11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4B9C45B5-E6B0-42A4-A66A-2B3E44CAC1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6FF87-8EAF-4812-8240-1ACDDDC65625}" type="datetimeFigureOut">
              <a:rPr lang="pt-BR" smtClean="0"/>
              <a:t>30/11/2023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CF45536-E010-40A5-AEB6-D460CF1810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2D78F25-E783-4A13-8A74-655B61E8B0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2F137-BCC2-4AD1-AF85-2D0248E1276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9749438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E2C4F1-9A16-4115-BA1C-B359CE08D9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97539CCA-94E7-4A30-A9F4-47F2E182ACC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E5282A44-6295-4FE9-92EF-0F528F2AAE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32CB20B-1080-4354-961F-8C6EB42FA7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6FF87-8EAF-4812-8240-1ACDDDC65625}" type="datetimeFigureOut">
              <a:rPr lang="pt-BR" smtClean="0"/>
              <a:t>30/11/2023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37AA8CE-CE50-4893-888C-4FD00BE75C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4DE3EF5-AF08-4A4D-A232-00F4B26BF5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2F137-BCC2-4AD1-AF85-2D0248E1276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0383505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3E4CA06-343C-47A8-B0CC-6A8BF7EC39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03DA54ED-651A-4DD6-989F-BFAF6B2ADF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FC37045-F244-4E09-AB6C-E7B302CBCB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6FF87-8EAF-4812-8240-1ACDDDC65625}" type="datetimeFigureOut">
              <a:rPr lang="pt-BR" smtClean="0"/>
              <a:t>30/11/2023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EA9DDDD-85D3-4E68-8BEA-9BC30E7FCF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0495F73-65EB-4755-AB20-652FC18F8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2F137-BCC2-4AD1-AF85-2D0248E1276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7622743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1C4E3EE-25F4-4FC7-B11F-F7C8D1F2FE3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1DE9FE45-35AF-4597-A398-856EAE20C2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C0D480D-A935-4C27-8150-AD8CB68B34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6FF87-8EAF-4812-8240-1ACDDDC65625}" type="datetimeFigureOut">
              <a:rPr lang="pt-BR" smtClean="0"/>
              <a:t>30/11/2023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04B1BC1-6DDE-415F-A9EE-FDD0389D9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B972D32-05F7-4F83-AF72-C6E26D658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2F137-BCC2-4AD1-AF85-2D0248E1276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249307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3838F5-92C9-4498-BD5D-10D862E120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91DB8C7-C5BF-4C1B-BA35-8C12AF9695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E6CD243E-06C1-4532-B273-90D9569C07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1F311251-50F5-4C27-9DC6-2E34B6142B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8DF7C325-4131-43BD-AB9E-5AB60AF0C67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62E2EBCF-47F6-46AF-BAC4-2D012D88E9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6FF87-8EAF-4812-8240-1ACDDDC65625}" type="datetimeFigureOut">
              <a:rPr lang="pt-BR" smtClean="0"/>
              <a:t>30/11/2023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52A6A034-BF56-47DB-B2B4-684FE391B1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D5CEE7E7-2A95-4789-B299-80B07E7DF4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2F137-BCC2-4AD1-AF85-2D0248E1276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845547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25053E-D83B-43D3-A06B-10CEE1E665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52D57D20-0CDA-4D03-A343-B4A2EE0B7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6FF87-8EAF-4812-8240-1ACDDDC65625}" type="datetimeFigureOut">
              <a:rPr lang="pt-BR" smtClean="0"/>
              <a:t>30/11/2023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78384941-26DF-4243-826F-8FEDD0EDA6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ADCB3F22-FF36-4D72-BD03-3944239FB4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2F137-BCC2-4AD1-AF85-2D0248E1276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679786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8B4F2330-10B5-4B86-BDBA-3D3BE0AFDD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6FF87-8EAF-4812-8240-1ACDDDC65625}" type="datetimeFigureOut">
              <a:rPr lang="pt-BR" smtClean="0"/>
              <a:t>30/11/2023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9F3401D6-9624-44EA-8F4E-C94DD4515F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0E82E7E-FEAF-45C8-9704-1B5725C1B6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2F137-BCC2-4AD1-AF85-2D0248E1276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191282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0F9754A-A9DA-4944-90F4-B72A1DF5EC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5711E74-8D40-4E13-B145-29881C5569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B7B41FA7-6402-402B-9414-449D080F11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4B9C45B5-E6B0-42A4-A66A-2B3E44CAC1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6FF87-8EAF-4812-8240-1ACDDDC65625}" type="datetimeFigureOut">
              <a:rPr lang="pt-BR" smtClean="0"/>
              <a:t>30/11/2023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CF45536-E010-40A5-AEB6-D460CF1810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2D78F25-E783-4A13-8A74-655B61E8B0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2F137-BCC2-4AD1-AF85-2D0248E1276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381477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E2C4F1-9A16-4115-BA1C-B359CE08D9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97539CCA-94E7-4A30-A9F4-47F2E182ACC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E5282A44-6295-4FE9-92EF-0F528F2AAE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32CB20B-1080-4354-961F-8C6EB42FA7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6FF87-8EAF-4812-8240-1ACDDDC65625}" type="datetimeFigureOut">
              <a:rPr lang="pt-BR" smtClean="0"/>
              <a:t>30/11/2023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37AA8CE-CE50-4893-888C-4FD00BE75C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4DE3EF5-AF08-4A4D-A232-00F4B26BF5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2F137-BCC2-4AD1-AF85-2D0248E1276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154676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AB34CB66-79A5-4BAE-BAA4-ABA728B6C2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D89BAB9-8D51-42E4-9CE5-5B523EB10F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7258D78-4FBD-4264-AEBC-557F64BA41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56FF87-8EAF-4812-8240-1ACDDDC65625}" type="datetimeFigureOut">
              <a:rPr lang="pt-BR" smtClean="0"/>
              <a:t>30/11/2023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732C25A-E5EB-4E3F-93BA-F4FA8DA5F4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42CB5E9-234F-4DCF-86D5-0D04919E42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A2F137-BCC2-4AD1-AF85-2D0248E1276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52830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Exo 2 ExtraBold"/>
              <a:buNone/>
              <a:defRPr sz="4400" b="1" i="0" u="none" strike="noStrike" cap="none">
                <a:solidFill>
                  <a:schemeClr val="dk1"/>
                </a:solidFill>
                <a:latin typeface="Exo 2 ExtraBold"/>
                <a:ea typeface="Exo 2 ExtraBold"/>
                <a:cs typeface="Exo 2 ExtraBold"/>
                <a:sym typeface="Exo 2 Extra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2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9pPr>
          </a:lstStyle>
          <a:p>
            <a:endParaRPr/>
          </a:p>
        </p:txBody>
      </p:sp>
      <p:sp>
        <p:nvSpPr>
          <p:cNvPr id="12" name="Google Shape;12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959595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9pPr>
          </a:lstStyle>
          <a:p>
            <a:endParaRPr/>
          </a:p>
        </p:txBody>
      </p:sp>
      <p:sp>
        <p:nvSpPr>
          <p:cNvPr id="13" name="Google Shape;13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959595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9pPr>
          </a:lstStyle>
          <a:p>
            <a:endParaRPr/>
          </a:p>
        </p:txBody>
      </p:sp>
      <p:sp>
        <p:nvSpPr>
          <p:cNvPr id="14" name="Google Shape;14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59595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59595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59595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59595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59595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59595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59595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59595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59595"/>
                </a:solidFill>
                <a:latin typeface="Nunito ExtraLight"/>
                <a:ea typeface="Nunito ExtraLight"/>
                <a:cs typeface="Nunito ExtraLight"/>
                <a:sym typeface="Nunito Extra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4126496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AB34CB66-79A5-4BAE-BAA4-ABA728B6C2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D89BAB9-8D51-42E4-9CE5-5B523EB10F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7258D78-4FBD-4264-AEBC-557F64BA41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56FF87-8EAF-4812-8240-1ACDDDC65625}" type="datetimeFigureOut">
              <a:rPr lang="pt-BR" smtClean="0"/>
              <a:t>30/11/2023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732C25A-E5EB-4E3F-93BA-F4FA8DA5F4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42CB5E9-234F-4DCF-86D5-0D04919E42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A2F137-BCC2-4AD1-AF85-2D0248E1276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0698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AB34CB66-79A5-4BAE-BAA4-ABA728B6C2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D89BAB9-8D51-42E4-9CE5-5B523EB10F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7258D78-4FBD-4264-AEBC-557F64BA41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56FF87-8EAF-4812-8240-1ACDDDC65625}" type="datetimeFigureOut">
              <a:rPr lang="pt-BR" smtClean="0"/>
              <a:t>30/11/2023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732C25A-E5EB-4E3F-93BA-F4FA8DA5F4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42CB5E9-234F-4DCF-86D5-0D04919E42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A2F137-BCC2-4AD1-AF85-2D0248E1276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594576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6" Type="http://schemas.openxmlformats.org/officeDocument/2006/relationships/image" Target="../media/image3.sv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0" Type="http://schemas.openxmlformats.org/officeDocument/2006/relationships/image" Target="../media/image7.svg"/><Relationship Id="rId4" Type="http://schemas.openxmlformats.org/officeDocument/2006/relationships/image" Target="../media/image1.jpeg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Relationship Id="rId6" Type="http://schemas.openxmlformats.org/officeDocument/2006/relationships/image" Target="../media/image30.svg"/><Relationship Id="rId5" Type="http://schemas.openxmlformats.org/officeDocument/2006/relationships/image" Target="../media/image26.png"/><Relationship Id="rId4" Type="http://schemas.openxmlformats.org/officeDocument/2006/relationships/image" Target="../media/image34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g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38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Relationship Id="rId6" Type="http://schemas.openxmlformats.org/officeDocument/2006/relationships/image" Target="../media/image37.svg"/><Relationship Id="rId5" Type="http://schemas.openxmlformats.org/officeDocument/2006/relationships/image" Target="../media/image36.png"/><Relationship Id="rId10" Type="http://schemas.openxmlformats.org/officeDocument/2006/relationships/image" Target="../media/image41.jpg"/><Relationship Id="rId4" Type="http://schemas.openxmlformats.org/officeDocument/2006/relationships/image" Target="../media/image35.png"/><Relationship Id="rId9" Type="http://schemas.openxmlformats.org/officeDocument/2006/relationships/image" Target="../media/image40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42.jpeg"/><Relationship Id="rId9" Type="http://schemas.openxmlformats.org/officeDocument/2006/relationships/image" Target="../media/image12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3.svg"/><Relationship Id="rId2" Type="http://schemas.openxmlformats.org/officeDocument/2006/relationships/slideLayout" Target="../slideLayouts/slideLayout30.xml"/><Relationship Id="rId1" Type="http://schemas.openxmlformats.org/officeDocument/2006/relationships/tags" Target="../tags/tag10.xml"/><Relationship Id="rId6" Type="http://schemas.openxmlformats.org/officeDocument/2006/relationships/image" Target="../media/image2.png"/><Relationship Id="rId5" Type="http://schemas.openxmlformats.org/officeDocument/2006/relationships/image" Target="../media/image44.svg"/><Relationship Id="rId4" Type="http://schemas.openxmlformats.org/officeDocument/2006/relationships/image" Target="../media/image4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svg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3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Relationship Id="rId6" Type="http://schemas.openxmlformats.org/officeDocument/2006/relationships/image" Target="../media/image30.svg"/><Relationship Id="rId5" Type="http://schemas.openxmlformats.org/officeDocument/2006/relationships/image" Target="../media/image26.png"/><Relationship Id="rId4" Type="http://schemas.openxmlformats.org/officeDocument/2006/relationships/image" Target="../media/image48.jp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49.jpeg"/><Relationship Id="rId9" Type="http://schemas.openxmlformats.org/officeDocument/2006/relationships/image" Target="../media/image12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1.png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4.xml"/><Relationship Id="rId6" Type="http://schemas.openxmlformats.org/officeDocument/2006/relationships/image" Target="../media/image54.sv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5.xml"/><Relationship Id="rId6" Type="http://schemas.openxmlformats.org/officeDocument/2006/relationships/image" Target="../media/image54.svg"/><Relationship Id="rId5" Type="http://schemas.openxmlformats.org/officeDocument/2006/relationships/image" Target="../media/image53.png"/><Relationship Id="rId4" Type="http://schemas.openxmlformats.org/officeDocument/2006/relationships/image" Target="../media/image5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6.xml"/><Relationship Id="rId6" Type="http://schemas.openxmlformats.org/officeDocument/2006/relationships/image" Target="../media/image54.svg"/><Relationship Id="rId5" Type="http://schemas.openxmlformats.org/officeDocument/2006/relationships/image" Target="../media/image53.png"/><Relationship Id="rId4" Type="http://schemas.openxmlformats.org/officeDocument/2006/relationships/image" Target="../media/image5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7.xml"/><Relationship Id="rId6" Type="http://schemas.openxmlformats.org/officeDocument/2006/relationships/image" Target="../media/image54.svg"/><Relationship Id="rId5" Type="http://schemas.openxmlformats.org/officeDocument/2006/relationships/image" Target="../media/image53.png"/><Relationship Id="rId4" Type="http://schemas.openxmlformats.org/officeDocument/2006/relationships/image" Target="../media/image57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8.xml"/><Relationship Id="rId6" Type="http://schemas.openxmlformats.org/officeDocument/2006/relationships/image" Target="../media/image54.svg"/><Relationship Id="rId5" Type="http://schemas.openxmlformats.org/officeDocument/2006/relationships/image" Target="../media/image53.png"/><Relationship Id="rId4" Type="http://schemas.openxmlformats.org/officeDocument/2006/relationships/image" Target="../media/image5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9.xml"/><Relationship Id="rId6" Type="http://schemas.openxmlformats.org/officeDocument/2006/relationships/image" Target="../media/image54.svg"/><Relationship Id="rId5" Type="http://schemas.openxmlformats.org/officeDocument/2006/relationships/image" Target="../media/image53.png"/><Relationship Id="rId4" Type="http://schemas.openxmlformats.org/officeDocument/2006/relationships/image" Target="../media/image59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notesSlide" Target="../notesSlides/notesSlide24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0.xml"/><Relationship Id="rId6" Type="http://schemas.openxmlformats.org/officeDocument/2006/relationships/image" Target="../media/image61.svg"/><Relationship Id="rId5" Type="http://schemas.openxmlformats.org/officeDocument/2006/relationships/image" Target="../media/image6.png"/><Relationship Id="rId10" Type="http://schemas.openxmlformats.org/officeDocument/2006/relationships/image" Target="../media/image47.png"/><Relationship Id="rId4" Type="http://schemas.openxmlformats.org/officeDocument/2006/relationships/image" Target="../media/image60.jpeg"/><Relationship Id="rId9" Type="http://schemas.openxmlformats.org/officeDocument/2006/relationships/image" Target="../media/image4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.xml"/><Relationship Id="rId6" Type="http://schemas.openxmlformats.org/officeDocument/2006/relationships/image" Target="../media/image64.svg"/><Relationship Id="rId5" Type="http://schemas.openxmlformats.org/officeDocument/2006/relationships/image" Target="../media/image63.png"/><Relationship Id="rId4" Type="http://schemas.openxmlformats.org/officeDocument/2006/relationships/image" Target="../media/image6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7" Type="http://schemas.openxmlformats.org/officeDocument/2006/relationships/image" Target="../media/image6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2.xml"/><Relationship Id="rId6" Type="http://schemas.openxmlformats.org/officeDocument/2006/relationships/image" Target="../media/image64.svg"/><Relationship Id="rId5" Type="http://schemas.openxmlformats.org/officeDocument/2006/relationships/image" Target="../media/image63.png"/><Relationship Id="rId4" Type="http://schemas.openxmlformats.org/officeDocument/2006/relationships/image" Target="../media/image65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7" Type="http://schemas.openxmlformats.org/officeDocument/2006/relationships/image" Target="../media/image6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3.xml"/><Relationship Id="rId6" Type="http://schemas.openxmlformats.org/officeDocument/2006/relationships/image" Target="../media/image64.svg"/><Relationship Id="rId5" Type="http://schemas.openxmlformats.org/officeDocument/2006/relationships/image" Target="../media/image63.png"/><Relationship Id="rId4" Type="http://schemas.openxmlformats.org/officeDocument/2006/relationships/image" Target="../media/image67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7" Type="http://schemas.openxmlformats.org/officeDocument/2006/relationships/image" Target="../media/image7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4.xml"/><Relationship Id="rId6" Type="http://schemas.openxmlformats.org/officeDocument/2006/relationships/image" Target="../media/image64.svg"/><Relationship Id="rId5" Type="http://schemas.openxmlformats.org/officeDocument/2006/relationships/image" Target="../media/image63.png"/><Relationship Id="rId4" Type="http://schemas.openxmlformats.org/officeDocument/2006/relationships/image" Target="../media/image69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notesSlide" Target="../notesSlides/notesSlide29.xml"/><Relationship Id="rId7" Type="http://schemas.openxmlformats.org/officeDocument/2006/relationships/image" Target="../media/image73.svg"/><Relationship Id="rId2" Type="http://schemas.openxmlformats.org/officeDocument/2006/relationships/slideLayout" Target="../slideLayouts/slideLayout41.xml"/><Relationship Id="rId1" Type="http://schemas.openxmlformats.org/officeDocument/2006/relationships/tags" Target="../tags/tag25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hyperlink" Target="https://youtu.be/80lhM61bdHE" TargetMode="External"/><Relationship Id="rId9" Type="http://schemas.openxmlformats.org/officeDocument/2006/relationships/image" Target="../media/image27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gif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gif"/><Relationship Id="rId4" Type="http://schemas.openxmlformats.org/officeDocument/2006/relationships/image" Target="../media/image14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svg"/><Relationship Id="rId3" Type="http://schemas.openxmlformats.org/officeDocument/2006/relationships/video" Target="../media/media1.mp4"/><Relationship Id="rId7" Type="http://schemas.openxmlformats.org/officeDocument/2006/relationships/image" Target="../media/image72.png"/><Relationship Id="rId2" Type="http://schemas.microsoft.com/office/2007/relationships/media" Target="../media/media1.mp4"/><Relationship Id="rId1" Type="http://schemas.openxmlformats.org/officeDocument/2006/relationships/tags" Target="../tags/tag26.xml"/><Relationship Id="rId6" Type="http://schemas.openxmlformats.org/officeDocument/2006/relationships/image" Target="../media/image74.png"/><Relationship Id="rId5" Type="http://schemas.openxmlformats.org/officeDocument/2006/relationships/notesSlide" Target="../notesSlides/notesSlide30.xml"/><Relationship Id="rId10" Type="http://schemas.openxmlformats.org/officeDocument/2006/relationships/image" Target="../media/image27.svg"/><Relationship Id="rId4" Type="http://schemas.openxmlformats.org/officeDocument/2006/relationships/slideLayout" Target="../slideLayouts/slideLayout41.xml"/><Relationship Id="rId9" Type="http://schemas.openxmlformats.org/officeDocument/2006/relationships/image" Target="../media/image2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7.xml"/><Relationship Id="rId6" Type="http://schemas.openxmlformats.org/officeDocument/2006/relationships/image" Target="../media/image64.svg"/><Relationship Id="rId5" Type="http://schemas.openxmlformats.org/officeDocument/2006/relationships/image" Target="../media/image63.png"/><Relationship Id="rId4" Type="http://schemas.openxmlformats.org/officeDocument/2006/relationships/image" Target="../media/image75.jpe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svg"/><Relationship Id="rId3" Type="http://schemas.openxmlformats.org/officeDocument/2006/relationships/notesSlide" Target="../notesSlides/notesSlide32.xml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8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10" Type="http://schemas.openxmlformats.org/officeDocument/2006/relationships/image" Target="../media/image79.svg"/><Relationship Id="rId4" Type="http://schemas.openxmlformats.org/officeDocument/2006/relationships/image" Target="../media/image76.jpeg"/><Relationship Id="rId9" Type="http://schemas.openxmlformats.org/officeDocument/2006/relationships/image" Target="../media/image7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9.xml"/><Relationship Id="rId6" Type="http://schemas.openxmlformats.org/officeDocument/2006/relationships/image" Target="../media/image37.sv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0.xml"/><Relationship Id="rId6" Type="http://schemas.openxmlformats.org/officeDocument/2006/relationships/image" Target="../media/image37.sv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5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1.xml"/><Relationship Id="rId6" Type="http://schemas.openxmlformats.org/officeDocument/2006/relationships/image" Target="../media/image37.sv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6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2.xml"/><Relationship Id="rId6" Type="http://schemas.openxmlformats.org/officeDocument/2006/relationships/image" Target="../media/image37.sv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svg"/><Relationship Id="rId3" Type="http://schemas.openxmlformats.org/officeDocument/2006/relationships/notesSlide" Target="../notesSlides/notesSlide37.xml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10" Type="http://schemas.openxmlformats.org/officeDocument/2006/relationships/image" Target="../media/image79.svg"/><Relationship Id="rId4" Type="http://schemas.openxmlformats.org/officeDocument/2006/relationships/image" Target="../media/image76.jpeg"/><Relationship Id="rId9" Type="http://schemas.openxmlformats.org/officeDocument/2006/relationships/image" Target="../media/image78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svg"/><Relationship Id="rId3" Type="http://schemas.openxmlformats.org/officeDocument/2006/relationships/notesSlide" Target="../notesSlides/notesSlide38.xml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10" Type="http://schemas.openxmlformats.org/officeDocument/2006/relationships/image" Target="../media/image79.svg"/><Relationship Id="rId4" Type="http://schemas.openxmlformats.org/officeDocument/2006/relationships/image" Target="../media/image80.jpeg"/><Relationship Id="rId9" Type="http://schemas.openxmlformats.org/officeDocument/2006/relationships/image" Target="../media/image78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hyperlink" Target="https://open.spotify.com/show/1geY6zFATDxUWYNlj3nJbR" TargetMode="External"/><Relationship Id="rId3" Type="http://schemas.openxmlformats.org/officeDocument/2006/relationships/notesSlide" Target="../notesSlides/notesSlide39.xml"/><Relationship Id="rId7" Type="http://schemas.openxmlformats.org/officeDocument/2006/relationships/hyperlink" Target="https://somoscooperativismo.coop.br/" TargetMode="External"/><Relationship Id="rId12" Type="http://schemas.openxmlformats.org/officeDocument/2006/relationships/image" Target="../media/image8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5.xml"/><Relationship Id="rId6" Type="http://schemas.openxmlformats.org/officeDocument/2006/relationships/hyperlink" Target="https://somoscooperativismo.coop.br/publicacao/57/ramos-do-cooperativismo" TargetMode="External"/><Relationship Id="rId11" Type="http://schemas.openxmlformats.org/officeDocument/2006/relationships/image" Target="../media/image83.jpeg"/><Relationship Id="rId5" Type="http://schemas.openxmlformats.org/officeDocument/2006/relationships/image" Target="../media/image27.svg"/><Relationship Id="rId10" Type="http://schemas.openxmlformats.org/officeDocument/2006/relationships/image" Target="../media/image82.jpeg"/><Relationship Id="rId4" Type="http://schemas.openxmlformats.org/officeDocument/2006/relationships/image" Target="../media/image26.png"/><Relationship Id="rId9" Type="http://schemas.openxmlformats.org/officeDocument/2006/relationships/image" Target="../media/image8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svg"/><Relationship Id="rId5" Type="http://schemas.openxmlformats.org/officeDocument/2006/relationships/image" Target="../media/image11.png"/><Relationship Id="rId4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hyperlink" Target="http://cursos.sicredi.com.br/" TargetMode="External"/><Relationship Id="rId3" Type="http://schemas.openxmlformats.org/officeDocument/2006/relationships/notesSlide" Target="../notesSlides/notesSlide40.xml"/><Relationship Id="rId7" Type="http://schemas.openxmlformats.org/officeDocument/2006/relationships/image" Target="../media/image27.svg"/><Relationship Id="rId2" Type="http://schemas.openxmlformats.org/officeDocument/2006/relationships/slideLayout" Target="../slideLayouts/slideLayout41.xml"/><Relationship Id="rId1" Type="http://schemas.openxmlformats.org/officeDocument/2006/relationships/tags" Target="../tags/tag36.xml"/><Relationship Id="rId6" Type="http://schemas.openxmlformats.org/officeDocument/2006/relationships/image" Target="../media/image26.png"/><Relationship Id="rId5" Type="http://schemas.openxmlformats.org/officeDocument/2006/relationships/image" Target="../media/image73.svg"/><Relationship Id="rId4" Type="http://schemas.openxmlformats.org/officeDocument/2006/relationships/image" Target="../media/image72.png"/><Relationship Id="rId9" Type="http://schemas.openxmlformats.org/officeDocument/2006/relationships/image" Target="../media/image85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svg"/><Relationship Id="rId3" Type="http://schemas.openxmlformats.org/officeDocument/2006/relationships/notesSlide" Target="../notesSlides/notesSlide41.xml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7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10" Type="http://schemas.openxmlformats.org/officeDocument/2006/relationships/image" Target="../media/image79.svg"/><Relationship Id="rId4" Type="http://schemas.openxmlformats.org/officeDocument/2006/relationships/image" Target="../media/image86.jpeg"/><Relationship Id="rId9" Type="http://schemas.openxmlformats.org/officeDocument/2006/relationships/image" Target="../media/image78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svg"/><Relationship Id="rId3" Type="http://schemas.openxmlformats.org/officeDocument/2006/relationships/notesSlide" Target="../notesSlides/notesSlide42.xml"/><Relationship Id="rId7" Type="http://schemas.openxmlformats.org/officeDocument/2006/relationships/image" Target="../media/image8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8.xml"/><Relationship Id="rId6" Type="http://schemas.openxmlformats.org/officeDocument/2006/relationships/image" Target="../media/image87.svg"/><Relationship Id="rId5" Type="http://schemas.openxmlformats.org/officeDocument/2006/relationships/image" Target="../media/image23.png"/><Relationship Id="rId4" Type="http://schemas.openxmlformats.org/officeDocument/2006/relationships/image" Target="../media/image3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21.jpeg"/><Relationship Id="rId9" Type="http://schemas.openxmlformats.org/officeDocument/2006/relationships/image" Target="../media/image12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10" Type="http://schemas.openxmlformats.org/officeDocument/2006/relationships/image" Target="../media/image27.svg"/><Relationship Id="rId4" Type="http://schemas.openxmlformats.org/officeDocument/2006/relationships/image" Target="../media/image22.jpeg"/><Relationship Id="rId9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28.jpeg"/><Relationship Id="rId9" Type="http://schemas.openxmlformats.org/officeDocument/2006/relationships/image" Target="../media/image12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Relationship Id="rId6" Type="http://schemas.openxmlformats.org/officeDocument/2006/relationships/image" Target="../media/image30.svg"/><Relationship Id="rId5" Type="http://schemas.openxmlformats.org/officeDocument/2006/relationships/image" Target="../media/image26.png"/><Relationship Id="rId4" Type="http://schemas.openxmlformats.org/officeDocument/2006/relationships/image" Target="../media/image2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EF625F55-6AEF-DA83-D2D8-4CC4DBA7F58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60" b="17395"/>
          <a:stretch/>
        </p:blipFill>
        <p:spPr>
          <a:xfrm>
            <a:off x="684682" y="-948"/>
            <a:ext cx="12186261" cy="6899430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18EC4E69-21AD-4C27-8152-473C7B28F217}"/>
              </a:ext>
            </a:extLst>
          </p:cNvPr>
          <p:cNvSpPr/>
          <p:nvPr/>
        </p:nvSpPr>
        <p:spPr>
          <a:xfrm>
            <a:off x="-11174" y="-948"/>
            <a:ext cx="6788987" cy="7090355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51000"/>
                </a:schemeClr>
              </a:gs>
              <a:gs pos="100000">
                <a:schemeClr val="bg2">
                  <a:alpha val="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8" name="Gráfico 3">
            <a:extLst>
              <a:ext uri="{FF2B5EF4-FFF2-40B4-BE49-F238E27FC236}">
                <a16:creationId xmlns:a16="http://schemas.microsoft.com/office/drawing/2014/main" id="{6C8D968A-49A9-6B5C-1F35-6961E274AAC9}"/>
              </a:ext>
            </a:extLst>
          </p:cNvPr>
          <p:cNvSpPr/>
          <p:nvPr/>
        </p:nvSpPr>
        <p:spPr>
          <a:xfrm rot="20319345">
            <a:off x="-3797366" y="-1332797"/>
            <a:ext cx="10921610" cy="8912679"/>
          </a:xfrm>
          <a:custGeom>
            <a:avLst/>
            <a:gdLst>
              <a:gd name="connsiteX0" fmla="*/ -1004 w 9121626"/>
              <a:gd name="connsiteY0" fmla="*/ 3692959 h 7162245"/>
              <a:gd name="connsiteX1" fmla="*/ 4011279 w 9121626"/>
              <a:gd name="connsiteY1" fmla="*/ 2277716 h 7162245"/>
              <a:gd name="connsiteX2" fmla="*/ 5025288 w 9121626"/>
              <a:gd name="connsiteY2" fmla="*/ 1849740 h 7162245"/>
              <a:gd name="connsiteX3" fmla="*/ 5025288 w 9121626"/>
              <a:gd name="connsiteY3" fmla="*/ 1849740 h 7162245"/>
              <a:gd name="connsiteX4" fmla="*/ 8213241 w 9121626"/>
              <a:gd name="connsiteY4" fmla="*/ 168227 h 7162245"/>
              <a:gd name="connsiteX5" fmla="*/ 8935444 w 9121626"/>
              <a:gd name="connsiteY5" fmla="*/ 67313 h 7162245"/>
              <a:gd name="connsiteX6" fmla="*/ 8852760 w 9121626"/>
              <a:gd name="connsiteY6" fmla="*/ 1574959 h 7162245"/>
              <a:gd name="connsiteX7" fmla="*/ 4328612 w 9121626"/>
              <a:gd name="connsiteY7" fmla="*/ 7161757 h 7162245"/>
              <a:gd name="connsiteX8" fmla="*/ 4328612 w 9121626"/>
              <a:gd name="connsiteY8" fmla="*/ 7161757 h 7162245"/>
              <a:gd name="connsiteX9" fmla="*/ 3856 w 9121626"/>
              <a:gd name="connsiteY9" fmla="*/ 3692959 h 7162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121626" h="7162245">
                <a:moveTo>
                  <a:pt x="-1004" y="3692959"/>
                </a:moveTo>
                <a:cubicBezTo>
                  <a:pt x="1354664" y="3263763"/>
                  <a:pt x="2710332" y="2817551"/>
                  <a:pt x="4011279" y="2277716"/>
                </a:cubicBezTo>
                <a:cubicBezTo>
                  <a:pt x="4346853" y="2137895"/>
                  <a:pt x="4728629" y="1983480"/>
                  <a:pt x="5025288" y="1849740"/>
                </a:cubicBezTo>
                <a:lnTo>
                  <a:pt x="5025288" y="1849740"/>
                </a:lnTo>
                <a:cubicBezTo>
                  <a:pt x="6118330" y="1347596"/>
                  <a:pt x="7182193" y="786363"/>
                  <a:pt x="8213241" y="168227"/>
                </a:cubicBezTo>
                <a:cubicBezTo>
                  <a:pt x="8520837" y="-19014"/>
                  <a:pt x="8776176" y="-46976"/>
                  <a:pt x="8935444" y="67313"/>
                </a:cubicBezTo>
                <a:cubicBezTo>
                  <a:pt x="9178613" y="242395"/>
                  <a:pt x="9212660" y="753047"/>
                  <a:pt x="8852760" y="1574959"/>
                </a:cubicBezTo>
                <a:cubicBezTo>
                  <a:pt x="7923869" y="3702681"/>
                  <a:pt x="6162113" y="5735575"/>
                  <a:pt x="4328612" y="7161757"/>
                </a:cubicBezTo>
                <a:lnTo>
                  <a:pt x="4328612" y="7161757"/>
                </a:lnTo>
                <a:cubicBezTo>
                  <a:pt x="2603338" y="6411828"/>
                  <a:pt x="1110278" y="5214218"/>
                  <a:pt x="3856" y="3692959"/>
                </a:cubicBezTo>
              </a:path>
            </a:pathLst>
          </a:custGeom>
          <a:solidFill>
            <a:schemeClr val="tx2"/>
          </a:solidFill>
          <a:ln w="121539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grpSp>
        <p:nvGrpSpPr>
          <p:cNvPr id="43" name="Agrupar 42" hidden="1">
            <a:extLst>
              <a:ext uri="{FF2B5EF4-FFF2-40B4-BE49-F238E27FC236}">
                <a16:creationId xmlns:a16="http://schemas.microsoft.com/office/drawing/2014/main" id="{540C5507-DFD3-4095-89F3-A3D5DDF5BC8F}"/>
              </a:ext>
            </a:extLst>
          </p:cNvPr>
          <p:cNvGrpSpPr/>
          <p:nvPr/>
        </p:nvGrpSpPr>
        <p:grpSpPr>
          <a:xfrm flipH="1">
            <a:off x="8657878" y="3786734"/>
            <a:ext cx="3118011" cy="4066775"/>
            <a:chOff x="8580919" y="3670318"/>
            <a:chExt cx="3118011" cy="4066775"/>
          </a:xfrm>
        </p:grpSpPr>
        <p:sp>
          <p:nvSpPr>
            <p:cNvPr id="29" name="Forma Livre: Forma 28">
              <a:extLst>
                <a:ext uri="{FF2B5EF4-FFF2-40B4-BE49-F238E27FC236}">
                  <a16:creationId xmlns:a16="http://schemas.microsoft.com/office/drawing/2014/main" id="{EA390AEE-8408-48C5-AF8D-6697769E933C}"/>
                </a:ext>
              </a:extLst>
            </p:cNvPr>
            <p:cNvSpPr/>
            <p:nvPr/>
          </p:nvSpPr>
          <p:spPr>
            <a:xfrm flipH="1">
              <a:off x="10491550" y="7321514"/>
              <a:ext cx="331084" cy="415579"/>
            </a:xfrm>
            <a:custGeom>
              <a:avLst/>
              <a:gdLst>
                <a:gd name="connsiteX0" fmla="*/ 154004 w 331084"/>
                <a:gd name="connsiteY0" fmla="*/ 415391 h 415579"/>
                <a:gd name="connsiteX1" fmla="*/ 221382 w 331084"/>
                <a:gd name="connsiteY1" fmla="*/ 232817 h 415579"/>
                <a:gd name="connsiteX2" fmla="*/ 241632 w 331084"/>
                <a:gd name="connsiteY2" fmla="*/ 186615 h 415579"/>
                <a:gd name="connsiteX3" fmla="*/ 241632 w 331084"/>
                <a:gd name="connsiteY3" fmla="*/ 186615 h 415579"/>
                <a:gd name="connsiteX4" fmla="*/ 320638 w 331084"/>
                <a:gd name="connsiteY4" fmla="*/ 41618 h 415579"/>
                <a:gd name="connsiteX5" fmla="*/ 325719 w 331084"/>
                <a:gd name="connsiteY5" fmla="*/ 8583 h 415579"/>
                <a:gd name="connsiteX6" fmla="*/ 256416 w 331084"/>
                <a:gd name="connsiteY6" fmla="*/ 11433 h 415579"/>
                <a:gd name="connsiteX7" fmla="*/ -2390 w 331084"/>
                <a:gd name="connsiteY7" fmla="*/ 215106 h 415579"/>
                <a:gd name="connsiteX8" fmla="*/ -2390 w 331084"/>
                <a:gd name="connsiteY8" fmla="*/ 215106 h 415579"/>
                <a:gd name="connsiteX9" fmla="*/ 153695 w 331084"/>
                <a:gd name="connsiteY9" fmla="*/ 415314 h 415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1084" h="415579">
                  <a:moveTo>
                    <a:pt x="154004" y="415391"/>
                  </a:moveTo>
                  <a:cubicBezTo>
                    <a:pt x="174563" y="353788"/>
                    <a:pt x="195816" y="292186"/>
                    <a:pt x="221382" y="232817"/>
                  </a:cubicBezTo>
                  <a:cubicBezTo>
                    <a:pt x="228003" y="217416"/>
                    <a:pt x="235318" y="200167"/>
                    <a:pt x="241632" y="186615"/>
                  </a:cubicBezTo>
                  <a:lnTo>
                    <a:pt x="241632" y="186615"/>
                  </a:lnTo>
                  <a:cubicBezTo>
                    <a:pt x="265273" y="136878"/>
                    <a:pt x="291684" y="88466"/>
                    <a:pt x="320638" y="41618"/>
                  </a:cubicBezTo>
                  <a:cubicBezTo>
                    <a:pt x="329415" y="27680"/>
                    <a:pt x="330880" y="15976"/>
                    <a:pt x="325719" y="8583"/>
                  </a:cubicBezTo>
                  <a:cubicBezTo>
                    <a:pt x="318019" y="-2659"/>
                    <a:pt x="294457" y="-4507"/>
                    <a:pt x="256416" y="11433"/>
                  </a:cubicBezTo>
                  <a:cubicBezTo>
                    <a:pt x="158392" y="52629"/>
                    <a:pt x="63909" y="132020"/>
                    <a:pt x="-2390" y="215106"/>
                  </a:cubicBezTo>
                  <a:lnTo>
                    <a:pt x="-2390" y="215106"/>
                  </a:lnTo>
                  <a:cubicBezTo>
                    <a:pt x="30876" y="294565"/>
                    <a:pt x="84778" y="363691"/>
                    <a:pt x="153695" y="415314"/>
                  </a:cubicBezTo>
                </a:path>
              </a:pathLst>
            </a:custGeom>
            <a:noFill/>
            <a:ln w="12700" cap="flat">
              <a:solidFill>
                <a:srgbClr val="FFFFFF">
                  <a:alpha val="50196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  <p:sp>
          <p:nvSpPr>
            <p:cNvPr id="30" name="Forma Livre: Forma 29">
              <a:extLst>
                <a:ext uri="{FF2B5EF4-FFF2-40B4-BE49-F238E27FC236}">
                  <a16:creationId xmlns:a16="http://schemas.microsoft.com/office/drawing/2014/main" id="{0A6BAAD7-8E2D-4D15-9494-77B82E68F0AC}"/>
                </a:ext>
              </a:extLst>
            </p:cNvPr>
            <p:cNvSpPr/>
            <p:nvPr/>
          </p:nvSpPr>
          <p:spPr>
            <a:xfrm flipH="1">
              <a:off x="10858882" y="7210028"/>
              <a:ext cx="212396" cy="349890"/>
            </a:xfrm>
            <a:custGeom>
              <a:avLst/>
              <a:gdLst>
                <a:gd name="connsiteX0" fmla="*/ -2390 w 212396"/>
                <a:gd name="connsiteY0" fmla="*/ 347151 h 349890"/>
                <a:gd name="connsiteX1" fmla="*/ 61523 w 212396"/>
                <a:gd name="connsiteY1" fmla="*/ 196995 h 349890"/>
                <a:gd name="connsiteX2" fmla="*/ 75690 w 212396"/>
                <a:gd name="connsiteY2" fmla="*/ 157184 h 349890"/>
                <a:gd name="connsiteX3" fmla="*/ 75690 w 212396"/>
                <a:gd name="connsiteY3" fmla="*/ 157184 h 349890"/>
                <a:gd name="connsiteX4" fmla="*/ 110804 w 212396"/>
                <a:gd name="connsiteY4" fmla="*/ 23199 h 349890"/>
                <a:gd name="connsiteX5" fmla="*/ 126744 w 212396"/>
                <a:gd name="connsiteY5" fmla="*/ 98 h 349890"/>
                <a:gd name="connsiteX6" fmla="*/ 167248 w 212396"/>
                <a:gd name="connsiteY6" fmla="*/ 41526 h 349890"/>
                <a:gd name="connsiteX7" fmla="*/ 207983 w 212396"/>
                <a:gd name="connsiteY7" fmla="*/ 314579 h 349890"/>
                <a:gd name="connsiteX8" fmla="*/ 207366 w 212396"/>
                <a:gd name="connsiteY8" fmla="*/ 314040 h 349890"/>
                <a:gd name="connsiteX9" fmla="*/ 207983 w 212396"/>
                <a:gd name="connsiteY9" fmla="*/ 314579 h 349890"/>
                <a:gd name="connsiteX10" fmla="*/ -2390 w 212396"/>
                <a:gd name="connsiteY10" fmla="*/ 347151 h 349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2396" h="349890">
                  <a:moveTo>
                    <a:pt x="-2390" y="347151"/>
                  </a:moveTo>
                  <a:cubicBezTo>
                    <a:pt x="20711" y="297638"/>
                    <a:pt x="43118" y="247740"/>
                    <a:pt x="61523" y="196995"/>
                  </a:cubicBezTo>
                  <a:cubicBezTo>
                    <a:pt x="66219" y="183905"/>
                    <a:pt x="71763" y="169043"/>
                    <a:pt x="75690" y="157184"/>
                  </a:cubicBezTo>
                  <a:lnTo>
                    <a:pt x="75690" y="157184"/>
                  </a:lnTo>
                  <a:cubicBezTo>
                    <a:pt x="89860" y="113200"/>
                    <a:pt x="101564" y="68469"/>
                    <a:pt x="110804" y="23199"/>
                  </a:cubicBezTo>
                  <a:cubicBezTo>
                    <a:pt x="113500" y="9647"/>
                    <a:pt x="119352" y="1715"/>
                    <a:pt x="126744" y="98"/>
                  </a:cubicBezTo>
                  <a:cubicBezTo>
                    <a:pt x="137987" y="-2289"/>
                    <a:pt x="153310" y="10109"/>
                    <a:pt x="167248" y="41526"/>
                  </a:cubicBezTo>
                  <a:cubicBezTo>
                    <a:pt x="203362" y="123072"/>
                    <a:pt x="215221" y="225717"/>
                    <a:pt x="207983" y="314579"/>
                  </a:cubicBezTo>
                  <a:lnTo>
                    <a:pt x="207366" y="314040"/>
                  </a:lnTo>
                  <a:lnTo>
                    <a:pt x="207983" y="314579"/>
                  </a:lnTo>
                  <a:cubicBezTo>
                    <a:pt x="141991" y="343994"/>
                    <a:pt x="69377" y="355244"/>
                    <a:pt x="-2390" y="347151"/>
                  </a:cubicBezTo>
                </a:path>
              </a:pathLst>
            </a:custGeom>
            <a:noFill/>
            <a:ln w="12700" cap="flat">
              <a:solidFill>
                <a:srgbClr val="FFFFFF">
                  <a:alpha val="50196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  <p:sp>
          <p:nvSpPr>
            <p:cNvPr id="31" name="Forma Livre: Forma 30">
              <a:extLst>
                <a:ext uri="{FF2B5EF4-FFF2-40B4-BE49-F238E27FC236}">
                  <a16:creationId xmlns:a16="http://schemas.microsoft.com/office/drawing/2014/main" id="{09317589-EF84-40C0-9E34-7687F74E54ED}"/>
                </a:ext>
              </a:extLst>
            </p:cNvPr>
            <p:cNvSpPr/>
            <p:nvPr/>
          </p:nvSpPr>
          <p:spPr>
            <a:xfrm flipH="1">
              <a:off x="9692946" y="6525638"/>
              <a:ext cx="356115" cy="447353"/>
            </a:xfrm>
            <a:custGeom>
              <a:avLst/>
              <a:gdLst>
                <a:gd name="connsiteX0" fmla="*/ 165708 w 356115"/>
                <a:gd name="connsiteY0" fmla="*/ 447088 h 447353"/>
                <a:gd name="connsiteX1" fmla="*/ 238245 w 356115"/>
                <a:gd name="connsiteY1" fmla="*/ 250499 h 447353"/>
                <a:gd name="connsiteX2" fmla="*/ 260037 w 356115"/>
                <a:gd name="connsiteY2" fmla="*/ 200909 h 447353"/>
                <a:gd name="connsiteX3" fmla="*/ 260037 w 356115"/>
                <a:gd name="connsiteY3" fmla="*/ 200909 h 447353"/>
                <a:gd name="connsiteX4" fmla="*/ 345124 w 356115"/>
                <a:gd name="connsiteY4" fmla="*/ 44824 h 447353"/>
                <a:gd name="connsiteX5" fmla="*/ 350516 w 356115"/>
                <a:gd name="connsiteY5" fmla="*/ 9248 h 447353"/>
                <a:gd name="connsiteX6" fmla="*/ 276207 w 356115"/>
                <a:gd name="connsiteY6" fmla="*/ 12328 h 447353"/>
                <a:gd name="connsiteX7" fmla="*/ -2390 w 356115"/>
                <a:gd name="connsiteY7" fmla="*/ 231556 h 447353"/>
                <a:gd name="connsiteX8" fmla="*/ -2390 w 356115"/>
                <a:gd name="connsiteY8" fmla="*/ 231556 h 447353"/>
                <a:gd name="connsiteX9" fmla="*/ 165631 w 356115"/>
                <a:gd name="connsiteY9" fmla="*/ 447165 h 4473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6115" h="447353">
                  <a:moveTo>
                    <a:pt x="165708" y="447088"/>
                  </a:moveTo>
                  <a:cubicBezTo>
                    <a:pt x="187807" y="380557"/>
                    <a:pt x="210677" y="314103"/>
                    <a:pt x="238245" y="250499"/>
                  </a:cubicBezTo>
                  <a:cubicBezTo>
                    <a:pt x="245328" y="234097"/>
                    <a:pt x="253183" y="215385"/>
                    <a:pt x="260037" y="200909"/>
                  </a:cubicBezTo>
                  <a:lnTo>
                    <a:pt x="260037" y="200909"/>
                  </a:lnTo>
                  <a:cubicBezTo>
                    <a:pt x="285524" y="147345"/>
                    <a:pt x="313862" y="95237"/>
                    <a:pt x="345124" y="44824"/>
                  </a:cubicBezTo>
                  <a:cubicBezTo>
                    <a:pt x="354520" y="29423"/>
                    <a:pt x="356060" y="17256"/>
                    <a:pt x="350516" y="9248"/>
                  </a:cubicBezTo>
                  <a:cubicBezTo>
                    <a:pt x="342122" y="-2841"/>
                    <a:pt x="316942" y="-4844"/>
                    <a:pt x="276207" y="12328"/>
                  </a:cubicBezTo>
                  <a:cubicBezTo>
                    <a:pt x="170713" y="56682"/>
                    <a:pt x="69223" y="142078"/>
                    <a:pt x="-2390" y="231556"/>
                  </a:cubicBezTo>
                  <a:lnTo>
                    <a:pt x="-2390" y="231556"/>
                  </a:lnTo>
                  <a:cubicBezTo>
                    <a:pt x="33416" y="317122"/>
                    <a:pt x="91399" y="391561"/>
                    <a:pt x="165631" y="447165"/>
                  </a:cubicBezTo>
                </a:path>
              </a:pathLst>
            </a:custGeom>
            <a:noFill/>
            <a:ln w="12700" cap="flat">
              <a:solidFill>
                <a:srgbClr val="FFFFFF">
                  <a:alpha val="50196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  <p:sp>
          <p:nvSpPr>
            <p:cNvPr id="32" name="Forma Livre: Forma 31">
              <a:extLst>
                <a:ext uri="{FF2B5EF4-FFF2-40B4-BE49-F238E27FC236}">
                  <a16:creationId xmlns:a16="http://schemas.microsoft.com/office/drawing/2014/main" id="{6A1B973C-6517-4181-8C9E-A22F66FC36A1}"/>
                </a:ext>
              </a:extLst>
            </p:cNvPr>
            <p:cNvSpPr/>
            <p:nvPr/>
          </p:nvSpPr>
          <p:spPr>
            <a:xfrm flipH="1">
              <a:off x="10087857" y="6405560"/>
              <a:ext cx="228790" cy="376505"/>
            </a:xfrm>
            <a:custGeom>
              <a:avLst/>
              <a:gdLst>
                <a:gd name="connsiteX0" fmla="*/ -2390 w 228790"/>
                <a:gd name="connsiteY0" fmla="*/ 373579 h 376505"/>
                <a:gd name="connsiteX1" fmla="*/ 66373 w 228790"/>
                <a:gd name="connsiteY1" fmla="*/ 211873 h 376505"/>
                <a:gd name="connsiteX2" fmla="*/ 81774 w 228790"/>
                <a:gd name="connsiteY2" fmla="*/ 169059 h 376505"/>
                <a:gd name="connsiteX3" fmla="*/ 81774 w 228790"/>
                <a:gd name="connsiteY3" fmla="*/ 169059 h 376505"/>
                <a:gd name="connsiteX4" fmla="*/ 119661 w 228790"/>
                <a:gd name="connsiteY4" fmla="*/ 24910 h 376505"/>
                <a:gd name="connsiteX5" fmla="*/ 136755 w 228790"/>
                <a:gd name="connsiteY5" fmla="*/ 114 h 376505"/>
                <a:gd name="connsiteX6" fmla="*/ 180338 w 228790"/>
                <a:gd name="connsiteY6" fmla="*/ 44699 h 376505"/>
                <a:gd name="connsiteX7" fmla="*/ 224230 w 228790"/>
                <a:gd name="connsiteY7" fmla="*/ 338620 h 376505"/>
                <a:gd name="connsiteX8" fmla="*/ 223615 w 228790"/>
                <a:gd name="connsiteY8" fmla="*/ 338081 h 376505"/>
                <a:gd name="connsiteX9" fmla="*/ 224230 w 228790"/>
                <a:gd name="connsiteY9" fmla="*/ 338620 h 376505"/>
                <a:gd name="connsiteX10" fmla="*/ -2236 w 228790"/>
                <a:gd name="connsiteY10" fmla="*/ 373502 h 376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790" h="376505">
                  <a:moveTo>
                    <a:pt x="-2390" y="373579"/>
                  </a:moveTo>
                  <a:cubicBezTo>
                    <a:pt x="22328" y="320293"/>
                    <a:pt x="46662" y="266622"/>
                    <a:pt x="66373" y="211873"/>
                  </a:cubicBezTo>
                  <a:cubicBezTo>
                    <a:pt x="71534" y="197782"/>
                    <a:pt x="77463" y="181842"/>
                    <a:pt x="81774" y="169059"/>
                  </a:cubicBezTo>
                  <a:lnTo>
                    <a:pt x="81774" y="169059"/>
                  </a:lnTo>
                  <a:cubicBezTo>
                    <a:pt x="97020" y="121741"/>
                    <a:pt x="109650" y="73622"/>
                    <a:pt x="119661" y="24910"/>
                  </a:cubicBezTo>
                  <a:cubicBezTo>
                    <a:pt x="122509" y="10356"/>
                    <a:pt x="128824" y="1809"/>
                    <a:pt x="136755" y="114"/>
                  </a:cubicBezTo>
                  <a:cubicBezTo>
                    <a:pt x="148920" y="-2426"/>
                    <a:pt x="165400" y="10895"/>
                    <a:pt x="180338" y="44699"/>
                  </a:cubicBezTo>
                  <a:cubicBezTo>
                    <a:pt x="219225" y="132483"/>
                    <a:pt x="232007" y="242905"/>
                    <a:pt x="224230" y="338620"/>
                  </a:cubicBezTo>
                  <a:lnTo>
                    <a:pt x="223615" y="338081"/>
                  </a:lnTo>
                  <a:lnTo>
                    <a:pt x="224230" y="338620"/>
                  </a:lnTo>
                  <a:cubicBezTo>
                    <a:pt x="153233" y="370291"/>
                    <a:pt x="74998" y="382335"/>
                    <a:pt x="-2236" y="373502"/>
                  </a:cubicBezTo>
                </a:path>
              </a:pathLst>
            </a:custGeom>
            <a:noFill/>
            <a:ln w="12700" cap="flat">
              <a:solidFill>
                <a:srgbClr val="FFFFFF">
                  <a:alpha val="50196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  <p:sp>
          <p:nvSpPr>
            <p:cNvPr id="33" name="Forma Livre: Forma 32" hidden="1">
              <a:extLst>
                <a:ext uri="{FF2B5EF4-FFF2-40B4-BE49-F238E27FC236}">
                  <a16:creationId xmlns:a16="http://schemas.microsoft.com/office/drawing/2014/main" id="{92C82A89-0BB7-400E-A510-919DE040F739}"/>
                </a:ext>
              </a:extLst>
            </p:cNvPr>
            <p:cNvSpPr/>
            <p:nvPr/>
          </p:nvSpPr>
          <p:spPr>
            <a:xfrm flipH="1">
              <a:off x="10822634" y="6565259"/>
              <a:ext cx="380447" cy="478008"/>
            </a:xfrm>
            <a:custGeom>
              <a:avLst/>
              <a:gdLst>
                <a:gd name="connsiteX0" fmla="*/ 177334 w 380447"/>
                <a:gd name="connsiteY0" fmla="*/ 477820 h 478008"/>
                <a:gd name="connsiteX1" fmla="*/ 254800 w 380447"/>
                <a:gd name="connsiteY1" fmla="*/ 267755 h 478008"/>
                <a:gd name="connsiteX2" fmla="*/ 277901 w 380447"/>
                <a:gd name="connsiteY2" fmla="*/ 214778 h 478008"/>
                <a:gd name="connsiteX3" fmla="*/ 277901 w 380447"/>
                <a:gd name="connsiteY3" fmla="*/ 214778 h 478008"/>
                <a:gd name="connsiteX4" fmla="*/ 368842 w 380447"/>
                <a:gd name="connsiteY4" fmla="*/ 48066 h 478008"/>
                <a:gd name="connsiteX5" fmla="*/ 374617 w 380447"/>
                <a:gd name="connsiteY5" fmla="*/ 10026 h 478008"/>
                <a:gd name="connsiteX6" fmla="*/ 295226 w 380447"/>
                <a:gd name="connsiteY6" fmla="*/ 13337 h 478008"/>
                <a:gd name="connsiteX7" fmla="*/ -2390 w 380447"/>
                <a:gd name="connsiteY7" fmla="*/ 247504 h 478008"/>
                <a:gd name="connsiteX8" fmla="*/ -2390 w 380447"/>
                <a:gd name="connsiteY8" fmla="*/ 247504 h 478008"/>
                <a:gd name="connsiteX9" fmla="*/ 177103 w 380447"/>
                <a:gd name="connsiteY9" fmla="*/ 477820 h 478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0447" h="478008">
                  <a:moveTo>
                    <a:pt x="177334" y="477820"/>
                  </a:moveTo>
                  <a:cubicBezTo>
                    <a:pt x="200897" y="406746"/>
                    <a:pt x="225384" y="335672"/>
                    <a:pt x="254800" y="267755"/>
                  </a:cubicBezTo>
                  <a:cubicBezTo>
                    <a:pt x="262500" y="250199"/>
                    <a:pt x="270817" y="230255"/>
                    <a:pt x="277901" y="214778"/>
                  </a:cubicBezTo>
                  <a:lnTo>
                    <a:pt x="277901" y="214778"/>
                  </a:lnTo>
                  <a:cubicBezTo>
                    <a:pt x="305083" y="157572"/>
                    <a:pt x="335499" y="101914"/>
                    <a:pt x="368842" y="48066"/>
                  </a:cubicBezTo>
                  <a:cubicBezTo>
                    <a:pt x="378930" y="31972"/>
                    <a:pt x="380546" y="18573"/>
                    <a:pt x="374617" y="10026"/>
                  </a:cubicBezTo>
                  <a:cubicBezTo>
                    <a:pt x="365606" y="-2910"/>
                    <a:pt x="338732" y="-5375"/>
                    <a:pt x="295226" y="13337"/>
                  </a:cubicBezTo>
                  <a:cubicBezTo>
                    <a:pt x="182495" y="60694"/>
                    <a:pt x="74074" y="151943"/>
                    <a:pt x="-2390" y="247504"/>
                  </a:cubicBezTo>
                  <a:lnTo>
                    <a:pt x="-2390" y="247504"/>
                  </a:lnTo>
                  <a:cubicBezTo>
                    <a:pt x="35803" y="338907"/>
                    <a:pt x="97791" y="418427"/>
                    <a:pt x="177103" y="477820"/>
                  </a:cubicBezTo>
                </a:path>
              </a:pathLst>
            </a:custGeom>
            <a:noFill/>
            <a:ln w="12700" cap="flat">
              <a:solidFill>
                <a:srgbClr val="FFFFFF">
                  <a:alpha val="50196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  <p:sp>
          <p:nvSpPr>
            <p:cNvPr id="34" name="Forma Livre: Forma 33" hidden="1">
              <a:extLst>
                <a:ext uri="{FF2B5EF4-FFF2-40B4-BE49-F238E27FC236}">
                  <a16:creationId xmlns:a16="http://schemas.microsoft.com/office/drawing/2014/main" id="{C1042BF4-2984-47B4-8C2F-28BD1655C65A}"/>
                </a:ext>
              </a:extLst>
            </p:cNvPr>
            <p:cNvSpPr/>
            <p:nvPr/>
          </p:nvSpPr>
          <p:spPr>
            <a:xfrm flipH="1">
              <a:off x="11244531" y="6436840"/>
              <a:ext cx="244310" cy="402202"/>
            </a:xfrm>
            <a:custGeom>
              <a:avLst/>
              <a:gdLst>
                <a:gd name="connsiteX0" fmla="*/ -2390 w 244310"/>
                <a:gd name="connsiteY0" fmla="*/ 399486 h 402202"/>
                <a:gd name="connsiteX1" fmla="*/ 71148 w 244310"/>
                <a:gd name="connsiteY1" fmla="*/ 226845 h 402202"/>
                <a:gd name="connsiteX2" fmla="*/ 87395 w 244310"/>
                <a:gd name="connsiteY2" fmla="*/ 180643 h 402202"/>
                <a:gd name="connsiteX3" fmla="*/ 87395 w 244310"/>
                <a:gd name="connsiteY3" fmla="*/ 180643 h 402202"/>
                <a:gd name="connsiteX4" fmla="*/ 127822 w 244310"/>
                <a:gd name="connsiteY4" fmla="*/ 26637 h 402202"/>
                <a:gd name="connsiteX5" fmla="*/ 146149 w 244310"/>
                <a:gd name="connsiteY5" fmla="*/ 147 h 402202"/>
                <a:gd name="connsiteX6" fmla="*/ 192737 w 244310"/>
                <a:gd name="connsiteY6" fmla="*/ 47812 h 402202"/>
                <a:gd name="connsiteX7" fmla="*/ 239630 w 244310"/>
                <a:gd name="connsiteY7" fmla="*/ 361754 h 402202"/>
                <a:gd name="connsiteX8" fmla="*/ 238938 w 244310"/>
                <a:gd name="connsiteY8" fmla="*/ 361138 h 402202"/>
                <a:gd name="connsiteX9" fmla="*/ 239553 w 244310"/>
                <a:gd name="connsiteY9" fmla="*/ 361754 h 402202"/>
                <a:gd name="connsiteX10" fmla="*/ -2390 w 244310"/>
                <a:gd name="connsiteY10" fmla="*/ 399024 h 402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4310" h="402202">
                  <a:moveTo>
                    <a:pt x="-2390" y="399486"/>
                  </a:moveTo>
                  <a:cubicBezTo>
                    <a:pt x="24099" y="342581"/>
                    <a:pt x="49972" y="285136"/>
                    <a:pt x="71148" y="226845"/>
                  </a:cubicBezTo>
                  <a:cubicBezTo>
                    <a:pt x="76615" y="211444"/>
                    <a:pt x="82930" y="194734"/>
                    <a:pt x="87395" y="180643"/>
                  </a:cubicBezTo>
                  <a:lnTo>
                    <a:pt x="87395" y="180643"/>
                  </a:lnTo>
                  <a:cubicBezTo>
                    <a:pt x="103720" y="130090"/>
                    <a:pt x="117196" y="78675"/>
                    <a:pt x="127822" y="26637"/>
                  </a:cubicBezTo>
                  <a:cubicBezTo>
                    <a:pt x="130903" y="11236"/>
                    <a:pt x="137601" y="1919"/>
                    <a:pt x="146149" y="147"/>
                  </a:cubicBezTo>
                  <a:cubicBezTo>
                    <a:pt x="159085" y="-2625"/>
                    <a:pt x="176951" y="11621"/>
                    <a:pt x="192737" y="47812"/>
                  </a:cubicBezTo>
                  <a:cubicBezTo>
                    <a:pt x="234240" y="141526"/>
                    <a:pt x="247870" y="259494"/>
                    <a:pt x="239630" y="361754"/>
                  </a:cubicBezTo>
                  <a:cubicBezTo>
                    <a:pt x="239399" y="361593"/>
                    <a:pt x="239093" y="361385"/>
                    <a:pt x="238938" y="361138"/>
                  </a:cubicBezTo>
                  <a:cubicBezTo>
                    <a:pt x="239093" y="361361"/>
                    <a:pt x="239324" y="361570"/>
                    <a:pt x="239553" y="361754"/>
                  </a:cubicBezTo>
                  <a:cubicBezTo>
                    <a:pt x="163706" y="395559"/>
                    <a:pt x="80157" y="408426"/>
                    <a:pt x="-2390" y="399024"/>
                  </a:cubicBezTo>
                </a:path>
              </a:pathLst>
            </a:custGeom>
            <a:noFill/>
            <a:ln w="12700" cap="flat">
              <a:solidFill>
                <a:srgbClr val="FFFFFF">
                  <a:alpha val="50196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  <p:sp>
          <p:nvSpPr>
            <p:cNvPr id="35" name="Forma Livre: Forma 34">
              <a:extLst>
                <a:ext uri="{FF2B5EF4-FFF2-40B4-BE49-F238E27FC236}">
                  <a16:creationId xmlns:a16="http://schemas.microsoft.com/office/drawing/2014/main" id="{BB15D426-74A2-47EF-84BF-8E0830CCAED1}"/>
                </a:ext>
              </a:extLst>
            </p:cNvPr>
            <p:cNvSpPr/>
            <p:nvPr/>
          </p:nvSpPr>
          <p:spPr>
            <a:xfrm flipH="1">
              <a:off x="8877988" y="5880359"/>
              <a:ext cx="442931" cy="556922"/>
            </a:xfrm>
            <a:custGeom>
              <a:avLst/>
              <a:gdLst>
                <a:gd name="connsiteX0" fmla="*/ 206441 w 442931"/>
                <a:gd name="connsiteY0" fmla="*/ 556502 h 556922"/>
                <a:gd name="connsiteX1" fmla="*/ 296689 w 442931"/>
                <a:gd name="connsiteY1" fmla="*/ 311787 h 556922"/>
                <a:gd name="connsiteX2" fmla="*/ 323871 w 442931"/>
                <a:gd name="connsiteY2" fmla="*/ 250184 h 556922"/>
                <a:gd name="connsiteX3" fmla="*/ 323871 w 442931"/>
                <a:gd name="connsiteY3" fmla="*/ 250184 h 556922"/>
                <a:gd name="connsiteX4" fmla="*/ 429828 w 442931"/>
                <a:gd name="connsiteY4" fmla="*/ 55905 h 556922"/>
                <a:gd name="connsiteX5" fmla="*/ 436528 w 442931"/>
                <a:gd name="connsiteY5" fmla="*/ 11705 h 556922"/>
                <a:gd name="connsiteX6" fmla="*/ 344124 w 442931"/>
                <a:gd name="connsiteY6" fmla="*/ 15479 h 556922"/>
                <a:gd name="connsiteX7" fmla="*/ -2390 w 442931"/>
                <a:gd name="connsiteY7" fmla="*/ 288378 h 556922"/>
                <a:gd name="connsiteX8" fmla="*/ -2390 w 442931"/>
                <a:gd name="connsiteY8" fmla="*/ 288378 h 556922"/>
                <a:gd name="connsiteX9" fmla="*/ 206827 w 442931"/>
                <a:gd name="connsiteY9" fmla="*/ 556734 h 556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42931" h="556922">
                  <a:moveTo>
                    <a:pt x="206441" y="556502"/>
                  </a:moveTo>
                  <a:cubicBezTo>
                    <a:pt x="233932" y="473724"/>
                    <a:pt x="262423" y="390946"/>
                    <a:pt x="296689" y="311787"/>
                  </a:cubicBezTo>
                  <a:cubicBezTo>
                    <a:pt x="305545" y="291304"/>
                    <a:pt x="315402" y="267972"/>
                    <a:pt x="323871" y="250184"/>
                  </a:cubicBezTo>
                  <a:lnTo>
                    <a:pt x="323871" y="250184"/>
                  </a:lnTo>
                  <a:cubicBezTo>
                    <a:pt x="355597" y="183515"/>
                    <a:pt x="390941" y="118655"/>
                    <a:pt x="429828" y="55905"/>
                  </a:cubicBezTo>
                  <a:cubicBezTo>
                    <a:pt x="441532" y="37193"/>
                    <a:pt x="443457" y="21562"/>
                    <a:pt x="436528" y="11705"/>
                  </a:cubicBezTo>
                  <a:cubicBezTo>
                    <a:pt x="426055" y="-3695"/>
                    <a:pt x="394714" y="-5851"/>
                    <a:pt x="344124" y="15479"/>
                  </a:cubicBezTo>
                  <a:cubicBezTo>
                    <a:pt x="212833" y="70690"/>
                    <a:pt x="86472" y="177185"/>
                    <a:pt x="-2390" y="288378"/>
                  </a:cubicBezTo>
                  <a:lnTo>
                    <a:pt x="-2390" y="288378"/>
                  </a:lnTo>
                  <a:cubicBezTo>
                    <a:pt x="42195" y="394858"/>
                    <a:pt x="114423" y="487500"/>
                    <a:pt x="206827" y="556734"/>
                  </a:cubicBezTo>
                </a:path>
              </a:pathLst>
            </a:custGeom>
            <a:noFill/>
            <a:ln w="12700" cap="flat">
              <a:solidFill>
                <a:srgbClr val="FFFFFF">
                  <a:alpha val="50196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  <p:sp>
          <p:nvSpPr>
            <p:cNvPr id="36" name="Forma Livre: Forma 35">
              <a:extLst>
                <a:ext uri="{FF2B5EF4-FFF2-40B4-BE49-F238E27FC236}">
                  <a16:creationId xmlns:a16="http://schemas.microsoft.com/office/drawing/2014/main" id="{1E9B20EE-D59C-4E5A-8A9E-CDD66F849DE6}"/>
                </a:ext>
              </a:extLst>
            </p:cNvPr>
            <p:cNvSpPr/>
            <p:nvPr/>
          </p:nvSpPr>
          <p:spPr>
            <a:xfrm flipH="1">
              <a:off x="9369726" y="5731015"/>
              <a:ext cx="284694" cy="468657"/>
            </a:xfrm>
            <a:custGeom>
              <a:avLst/>
              <a:gdLst>
                <a:gd name="connsiteX0" fmla="*/ -2390 w 284694"/>
                <a:gd name="connsiteY0" fmla="*/ 464903 h 468657"/>
                <a:gd name="connsiteX1" fmla="*/ 83314 w 284694"/>
                <a:gd name="connsiteY1" fmla="*/ 263694 h 468657"/>
                <a:gd name="connsiteX2" fmla="*/ 102258 w 284694"/>
                <a:gd name="connsiteY2" fmla="*/ 210408 h 468657"/>
                <a:gd name="connsiteX3" fmla="*/ 102258 w 284694"/>
                <a:gd name="connsiteY3" fmla="*/ 210408 h 468657"/>
                <a:gd name="connsiteX4" fmla="*/ 149383 w 284694"/>
                <a:gd name="connsiteY4" fmla="*/ 30990 h 468657"/>
                <a:gd name="connsiteX5" fmla="*/ 170713 w 284694"/>
                <a:gd name="connsiteY5" fmla="*/ 189 h 468657"/>
                <a:gd name="connsiteX6" fmla="*/ 225000 w 284694"/>
                <a:gd name="connsiteY6" fmla="*/ 55708 h 468657"/>
                <a:gd name="connsiteX7" fmla="*/ 279596 w 284694"/>
                <a:gd name="connsiteY7" fmla="*/ 421627 h 468657"/>
                <a:gd name="connsiteX8" fmla="*/ 278826 w 284694"/>
                <a:gd name="connsiteY8" fmla="*/ 420934 h 468657"/>
                <a:gd name="connsiteX9" fmla="*/ 279596 w 284694"/>
                <a:gd name="connsiteY9" fmla="*/ 421550 h 468657"/>
                <a:gd name="connsiteX10" fmla="*/ -2390 w 284694"/>
                <a:gd name="connsiteY10" fmla="*/ 464980 h 468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84694" h="468657">
                  <a:moveTo>
                    <a:pt x="-2390" y="464903"/>
                  </a:moveTo>
                  <a:cubicBezTo>
                    <a:pt x="28411" y="398603"/>
                    <a:pt x="58673" y="331688"/>
                    <a:pt x="83314" y="263694"/>
                  </a:cubicBezTo>
                  <a:cubicBezTo>
                    <a:pt x="89628" y="246137"/>
                    <a:pt x="97097" y="226270"/>
                    <a:pt x="102258" y="210408"/>
                  </a:cubicBezTo>
                  <a:lnTo>
                    <a:pt x="102258" y="210408"/>
                  </a:lnTo>
                  <a:cubicBezTo>
                    <a:pt x="121277" y="151508"/>
                    <a:pt x="136986" y="91615"/>
                    <a:pt x="149383" y="30990"/>
                  </a:cubicBezTo>
                  <a:cubicBezTo>
                    <a:pt x="152925" y="12818"/>
                    <a:pt x="160779" y="2191"/>
                    <a:pt x="170713" y="189"/>
                  </a:cubicBezTo>
                  <a:cubicBezTo>
                    <a:pt x="186113" y="-2968"/>
                    <a:pt x="206289" y="13511"/>
                    <a:pt x="225000" y="55708"/>
                  </a:cubicBezTo>
                  <a:cubicBezTo>
                    <a:pt x="273359" y="164899"/>
                    <a:pt x="289297" y="302118"/>
                    <a:pt x="279596" y="421627"/>
                  </a:cubicBezTo>
                  <a:lnTo>
                    <a:pt x="278826" y="420934"/>
                  </a:lnTo>
                  <a:cubicBezTo>
                    <a:pt x="279057" y="421180"/>
                    <a:pt x="279288" y="421388"/>
                    <a:pt x="279596" y="421550"/>
                  </a:cubicBezTo>
                  <a:cubicBezTo>
                    <a:pt x="191195" y="460953"/>
                    <a:pt x="93787" y="475945"/>
                    <a:pt x="-2390" y="464980"/>
                  </a:cubicBezTo>
                </a:path>
              </a:pathLst>
            </a:custGeom>
            <a:noFill/>
            <a:ln w="12700" cap="flat">
              <a:solidFill>
                <a:srgbClr val="FFFFFF">
                  <a:alpha val="50196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  <p:sp>
          <p:nvSpPr>
            <p:cNvPr id="37" name="Forma Livre: Forma 36">
              <a:extLst>
                <a:ext uri="{FF2B5EF4-FFF2-40B4-BE49-F238E27FC236}">
                  <a16:creationId xmlns:a16="http://schemas.microsoft.com/office/drawing/2014/main" id="{1549CA0D-FAA8-4B5E-AB04-5134CE587E6D}"/>
                </a:ext>
              </a:extLst>
            </p:cNvPr>
            <p:cNvSpPr/>
            <p:nvPr/>
          </p:nvSpPr>
          <p:spPr>
            <a:xfrm flipH="1">
              <a:off x="9571555" y="5267983"/>
              <a:ext cx="487132" cy="612488"/>
            </a:xfrm>
            <a:custGeom>
              <a:avLst/>
              <a:gdLst>
                <a:gd name="connsiteX0" fmla="*/ 227234 w 487132"/>
                <a:gd name="connsiteY0" fmla="*/ 612069 h 612488"/>
                <a:gd name="connsiteX1" fmla="*/ 326490 w 487132"/>
                <a:gd name="connsiteY1" fmla="*/ 343020 h 612488"/>
                <a:gd name="connsiteX2" fmla="*/ 356368 w 487132"/>
                <a:gd name="connsiteY2" fmla="*/ 275026 h 612488"/>
                <a:gd name="connsiteX3" fmla="*/ 356368 w 487132"/>
                <a:gd name="connsiteY3" fmla="*/ 275026 h 612488"/>
                <a:gd name="connsiteX4" fmla="*/ 472873 w 487132"/>
                <a:gd name="connsiteY4" fmla="*/ 61420 h 612488"/>
                <a:gd name="connsiteX5" fmla="*/ 480573 w 487132"/>
                <a:gd name="connsiteY5" fmla="*/ 12753 h 612488"/>
                <a:gd name="connsiteX6" fmla="*/ 378853 w 487132"/>
                <a:gd name="connsiteY6" fmla="*/ 16912 h 612488"/>
                <a:gd name="connsiteX7" fmla="*/ -2390 w 487132"/>
                <a:gd name="connsiteY7" fmla="*/ 317224 h 612488"/>
                <a:gd name="connsiteX8" fmla="*/ -2390 w 487132"/>
                <a:gd name="connsiteY8" fmla="*/ 317224 h 612488"/>
                <a:gd name="connsiteX9" fmla="*/ 227619 w 487132"/>
                <a:gd name="connsiteY9" fmla="*/ 612300 h 612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87132" h="612488">
                  <a:moveTo>
                    <a:pt x="227234" y="612069"/>
                  </a:moveTo>
                  <a:cubicBezTo>
                    <a:pt x="257496" y="521051"/>
                    <a:pt x="288836" y="430033"/>
                    <a:pt x="326490" y="343020"/>
                  </a:cubicBezTo>
                  <a:cubicBezTo>
                    <a:pt x="336193" y="320535"/>
                    <a:pt x="346974" y="294893"/>
                    <a:pt x="356368" y="275026"/>
                  </a:cubicBezTo>
                  <a:lnTo>
                    <a:pt x="356368" y="275026"/>
                  </a:lnTo>
                  <a:cubicBezTo>
                    <a:pt x="391251" y="201735"/>
                    <a:pt x="430136" y="130430"/>
                    <a:pt x="472873" y="61420"/>
                  </a:cubicBezTo>
                  <a:cubicBezTo>
                    <a:pt x="485732" y="40860"/>
                    <a:pt x="487888" y="23611"/>
                    <a:pt x="480573" y="12753"/>
                  </a:cubicBezTo>
                  <a:cubicBezTo>
                    <a:pt x="469023" y="-3879"/>
                    <a:pt x="434371" y="-6497"/>
                    <a:pt x="378853" y="16912"/>
                  </a:cubicBezTo>
                  <a:cubicBezTo>
                    <a:pt x="234472" y="77667"/>
                    <a:pt x="95558" y="194558"/>
                    <a:pt x="-2390" y="317224"/>
                  </a:cubicBezTo>
                  <a:lnTo>
                    <a:pt x="-2390" y="317224"/>
                  </a:lnTo>
                  <a:cubicBezTo>
                    <a:pt x="46585" y="434323"/>
                    <a:pt x="126051" y="536190"/>
                    <a:pt x="227619" y="612300"/>
                  </a:cubicBezTo>
                </a:path>
              </a:pathLst>
            </a:custGeom>
            <a:noFill/>
            <a:ln w="12700" cap="flat">
              <a:solidFill>
                <a:srgbClr val="FFFFFF">
                  <a:alpha val="50196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  <p:sp>
          <p:nvSpPr>
            <p:cNvPr id="38" name="Forma Livre: Forma 37">
              <a:extLst>
                <a:ext uri="{FF2B5EF4-FFF2-40B4-BE49-F238E27FC236}">
                  <a16:creationId xmlns:a16="http://schemas.microsoft.com/office/drawing/2014/main" id="{F55AF6F1-E34A-4952-999D-9086409D3345}"/>
                </a:ext>
              </a:extLst>
            </p:cNvPr>
            <p:cNvSpPr/>
            <p:nvPr/>
          </p:nvSpPr>
          <p:spPr>
            <a:xfrm flipH="1">
              <a:off x="10112399" y="5103944"/>
              <a:ext cx="312978" cy="515281"/>
            </a:xfrm>
            <a:custGeom>
              <a:avLst/>
              <a:gdLst>
                <a:gd name="connsiteX0" fmla="*/ -2390 w 312978"/>
                <a:gd name="connsiteY0" fmla="*/ 511294 h 515281"/>
                <a:gd name="connsiteX1" fmla="*/ 91787 w 312978"/>
                <a:gd name="connsiteY1" fmla="*/ 290064 h 515281"/>
                <a:gd name="connsiteX2" fmla="*/ 112654 w 312978"/>
                <a:gd name="connsiteY2" fmla="*/ 231465 h 515281"/>
                <a:gd name="connsiteX3" fmla="*/ 112654 w 312978"/>
                <a:gd name="connsiteY3" fmla="*/ 231465 h 515281"/>
                <a:gd name="connsiteX4" fmla="*/ 164400 w 312978"/>
                <a:gd name="connsiteY4" fmla="*/ 34183 h 515281"/>
                <a:gd name="connsiteX5" fmla="*/ 187886 w 312978"/>
                <a:gd name="connsiteY5" fmla="*/ 224 h 515281"/>
                <a:gd name="connsiteX6" fmla="*/ 247564 w 312978"/>
                <a:gd name="connsiteY6" fmla="*/ 61288 h 515281"/>
                <a:gd name="connsiteX7" fmla="*/ 307625 w 312978"/>
                <a:gd name="connsiteY7" fmla="*/ 463552 h 515281"/>
                <a:gd name="connsiteX8" fmla="*/ 306779 w 312978"/>
                <a:gd name="connsiteY8" fmla="*/ 462782 h 515281"/>
                <a:gd name="connsiteX9" fmla="*/ 307625 w 312978"/>
                <a:gd name="connsiteY9" fmla="*/ 463475 h 515281"/>
                <a:gd name="connsiteX10" fmla="*/ -2390 w 312978"/>
                <a:gd name="connsiteY10" fmla="*/ 511294 h 5152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12978" h="515281">
                  <a:moveTo>
                    <a:pt x="-2390" y="511294"/>
                  </a:moveTo>
                  <a:cubicBezTo>
                    <a:pt x="31492" y="438372"/>
                    <a:pt x="64758" y="364988"/>
                    <a:pt x="91787" y="290064"/>
                  </a:cubicBezTo>
                  <a:cubicBezTo>
                    <a:pt x="98793" y="270736"/>
                    <a:pt x="107187" y="248867"/>
                    <a:pt x="112654" y="231465"/>
                  </a:cubicBezTo>
                  <a:lnTo>
                    <a:pt x="112654" y="231465"/>
                  </a:lnTo>
                  <a:cubicBezTo>
                    <a:pt x="133522" y="166705"/>
                    <a:pt x="150770" y="100844"/>
                    <a:pt x="164400" y="34183"/>
                  </a:cubicBezTo>
                  <a:cubicBezTo>
                    <a:pt x="168404" y="14162"/>
                    <a:pt x="176951" y="2457"/>
                    <a:pt x="187886" y="224"/>
                  </a:cubicBezTo>
                  <a:cubicBezTo>
                    <a:pt x="204518" y="-3241"/>
                    <a:pt x="227003" y="14932"/>
                    <a:pt x="247564" y="61288"/>
                  </a:cubicBezTo>
                  <a:cubicBezTo>
                    <a:pt x="300772" y="181336"/>
                    <a:pt x="318252" y="332570"/>
                    <a:pt x="307625" y="463552"/>
                  </a:cubicBezTo>
                  <a:lnTo>
                    <a:pt x="306779" y="462782"/>
                  </a:lnTo>
                  <a:lnTo>
                    <a:pt x="307625" y="463475"/>
                  </a:lnTo>
                  <a:cubicBezTo>
                    <a:pt x="210371" y="506774"/>
                    <a:pt x="103337" y="523283"/>
                    <a:pt x="-2390" y="511294"/>
                  </a:cubicBezTo>
                </a:path>
              </a:pathLst>
            </a:custGeom>
            <a:noFill/>
            <a:ln w="12700" cap="flat">
              <a:solidFill>
                <a:srgbClr val="FFFFFF">
                  <a:alpha val="50196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  <p:sp>
          <p:nvSpPr>
            <p:cNvPr id="39" name="Forma Livre: Forma 38">
              <a:extLst>
                <a:ext uri="{FF2B5EF4-FFF2-40B4-BE49-F238E27FC236}">
                  <a16:creationId xmlns:a16="http://schemas.microsoft.com/office/drawing/2014/main" id="{9A6D7695-CDB0-4F8E-B578-E23FB26C2E6D}"/>
                </a:ext>
              </a:extLst>
            </p:cNvPr>
            <p:cNvSpPr/>
            <p:nvPr/>
          </p:nvSpPr>
          <p:spPr>
            <a:xfrm flipH="1">
              <a:off x="10268877" y="3945306"/>
              <a:ext cx="816416" cy="1025526"/>
            </a:xfrm>
            <a:custGeom>
              <a:avLst/>
              <a:gdLst>
                <a:gd name="connsiteX0" fmla="*/ 382934 w 816416"/>
                <a:gd name="connsiteY0" fmla="*/ 1025338 h 1025526"/>
                <a:gd name="connsiteX1" fmla="*/ 549184 w 816416"/>
                <a:gd name="connsiteY1" fmla="*/ 574639 h 1025526"/>
                <a:gd name="connsiteX2" fmla="*/ 599159 w 816416"/>
                <a:gd name="connsiteY2" fmla="*/ 460828 h 1025526"/>
                <a:gd name="connsiteX3" fmla="*/ 599159 w 816416"/>
                <a:gd name="connsiteY3" fmla="*/ 460828 h 1025526"/>
                <a:gd name="connsiteX4" fmla="*/ 794207 w 816416"/>
                <a:gd name="connsiteY4" fmla="*/ 102995 h 1025526"/>
                <a:gd name="connsiteX5" fmla="*/ 806682 w 816416"/>
                <a:gd name="connsiteY5" fmla="*/ 21526 h 1025526"/>
                <a:gd name="connsiteX6" fmla="*/ 636198 w 816416"/>
                <a:gd name="connsiteY6" fmla="*/ 28533 h 1025526"/>
                <a:gd name="connsiteX7" fmla="*/ -2390 w 816416"/>
                <a:gd name="connsiteY7" fmla="*/ 531055 h 1025526"/>
                <a:gd name="connsiteX8" fmla="*/ -2390 w 816416"/>
                <a:gd name="connsiteY8" fmla="*/ 531055 h 1025526"/>
                <a:gd name="connsiteX9" fmla="*/ 382626 w 816416"/>
                <a:gd name="connsiteY9" fmla="*/ 1025261 h 1025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16416" h="1025526">
                  <a:moveTo>
                    <a:pt x="382934" y="1025338"/>
                  </a:moveTo>
                  <a:cubicBezTo>
                    <a:pt x="433603" y="872872"/>
                    <a:pt x="486042" y="720406"/>
                    <a:pt x="549184" y="574639"/>
                  </a:cubicBezTo>
                  <a:cubicBezTo>
                    <a:pt x="565431" y="536984"/>
                    <a:pt x="583527" y="494094"/>
                    <a:pt x="599159" y="460828"/>
                  </a:cubicBezTo>
                  <a:lnTo>
                    <a:pt x="599159" y="460828"/>
                  </a:lnTo>
                  <a:cubicBezTo>
                    <a:pt x="657526" y="338047"/>
                    <a:pt x="722673" y="218592"/>
                    <a:pt x="794207" y="102995"/>
                  </a:cubicBezTo>
                  <a:cubicBezTo>
                    <a:pt x="815845" y="68498"/>
                    <a:pt x="819387" y="39698"/>
                    <a:pt x="806682" y="21526"/>
                  </a:cubicBezTo>
                  <a:cubicBezTo>
                    <a:pt x="787277" y="-6349"/>
                    <a:pt x="729679" y="-10816"/>
                    <a:pt x="636198" y="28533"/>
                  </a:cubicBezTo>
                  <a:cubicBezTo>
                    <a:pt x="394330" y="130177"/>
                    <a:pt x="161704" y="325996"/>
                    <a:pt x="-2390" y="531055"/>
                  </a:cubicBezTo>
                  <a:lnTo>
                    <a:pt x="-2390" y="531055"/>
                  </a:lnTo>
                  <a:cubicBezTo>
                    <a:pt x="79542" y="727190"/>
                    <a:pt x="212527" y="897821"/>
                    <a:pt x="382626" y="1025261"/>
                  </a:cubicBezTo>
                </a:path>
              </a:pathLst>
            </a:custGeom>
            <a:noFill/>
            <a:ln w="12700" cap="flat">
              <a:solidFill>
                <a:srgbClr val="FFFFFF">
                  <a:alpha val="50196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  <p:sp>
          <p:nvSpPr>
            <p:cNvPr id="40" name="Forma Livre: Forma 39">
              <a:extLst>
                <a:ext uri="{FF2B5EF4-FFF2-40B4-BE49-F238E27FC236}">
                  <a16:creationId xmlns:a16="http://schemas.microsoft.com/office/drawing/2014/main" id="{E487C2F3-DAC3-48D7-B265-8FD3478E992F}"/>
                </a:ext>
              </a:extLst>
            </p:cNvPr>
            <p:cNvSpPr/>
            <p:nvPr/>
          </p:nvSpPr>
          <p:spPr>
            <a:xfrm flipH="1">
              <a:off x="11174507" y="3670318"/>
              <a:ext cx="524423" cy="863160"/>
            </a:xfrm>
            <a:custGeom>
              <a:avLst/>
              <a:gdLst>
                <a:gd name="connsiteX0" fmla="*/ -2390 w 524423"/>
                <a:gd name="connsiteY0" fmla="*/ 856558 h 863160"/>
                <a:gd name="connsiteX1" fmla="*/ 155389 w 524423"/>
                <a:gd name="connsiteY1" fmla="*/ 486019 h 863160"/>
                <a:gd name="connsiteX2" fmla="*/ 190349 w 524423"/>
                <a:gd name="connsiteY2" fmla="*/ 387840 h 863160"/>
                <a:gd name="connsiteX3" fmla="*/ 190349 w 524423"/>
                <a:gd name="connsiteY3" fmla="*/ 387840 h 863160"/>
                <a:gd name="connsiteX4" fmla="*/ 277055 w 524423"/>
                <a:gd name="connsiteY4" fmla="*/ 57342 h 863160"/>
                <a:gd name="connsiteX5" fmla="*/ 316402 w 524423"/>
                <a:gd name="connsiteY5" fmla="*/ 514 h 863160"/>
                <a:gd name="connsiteX6" fmla="*/ 416506 w 524423"/>
                <a:gd name="connsiteY6" fmla="*/ 102774 h 863160"/>
                <a:gd name="connsiteX7" fmla="*/ 517073 w 524423"/>
                <a:gd name="connsiteY7" fmla="*/ 776628 h 863160"/>
                <a:gd name="connsiteX8" fmla="*/ 515610 w 524423"/>
                <a:gd name="connsiteY8" fmla="*/ 775319 h 863160"/>
                <a:gd name="connsiteX9" fmla="*/ 517073 w 524423"/>
                <a:gd name="connsiteY9" fmla="*/ 776552 h 863160"/>
                <a:gd name="connsiteX10" fmla="*/ -2236 w 524423"/>
                <a:gd name="connsiteY10" fmla="*/ 856558 h 863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24423" h="863160">
                  <a:moveTo>
                    <a:pt x="-2390" y="856558"/>
                  </a:moveTo>
                  <a:cubicBezTo>
                    <a:pt x="54439" y="734431"/>
                    <a:pt x="110112" y="611226"/>
                    <a:pt x="155389" y="486019"/>
                  </a:cubicBezTo>
                  <a:cubicBezTo>
                    <a:pt x="167094" y="453677"/>
                    <a:pt x="180801" y="417101"/>
                    <a:pt x="190349" y="387840"/>
                  </a:cubicBezTo>
                  <a:lnTo>
                    <a:pt x="190349" y="387840"/>
                  </a:lnTo>
                  <a:cubicBezTo>
                    <a:pt x="225309" y="279350"/>
                    <a:pt x="254262" y="169020"/>
                    <a:pt x="277055" y="57342"/>
                  </a:cubicBezTo>
                  <a:cubicBezTo>
                    <a:pt x="283676" y="23923"/>
                    <a:pt x="298076" y="4287"/>
                    <a:pt x="316402" y="514"/>
                  </a:cubicBezTo>
                  <a:cubicBezTo>
                    <a:pt x="344201" y="-5338"/>
                    <a:pt x="381932" y="25078"/>
                    <a:pt x="416506" y="102774"/>
                  </a:cubicBezTo>
                  <a:cubicBezTo>
                    <a:pt x="505599" y="303906"/>
                    <a:pt x="534861" y="557093"/>
                    <a:pt x="517073" y="776628"/>
                  </a:cubicBezTo>
                  <a:lnTo>
                    <a:pt x="515610" y="775319"/>
                  </a:lnTo>
                  <a:lnTo>
                    <a:pt x="517073" y="776552"/>
                  </a:lnTo>
                  <a:cubicBezTo>
                    <a:pt x="354212" y="849112"/>
                    <a:pt x="174871" y="876732"/>
                    <a:pt x="-2236" y="856558"/>
                  </a:cubicBezTo>
                </a:path>
              </a:pathLst>
            </a:custGeom>
            <a:noFill/>
            <a:ln w="12700" cap="flat">
              <a:solidFill>
                <a:srgbClr val="FFFFFF">
                  <a:alpha val="50196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  <p:sp>
          <p:nvSpPr>
            <p:cNvPr id="41" name="Forma Livre: Forma 40">
              <a:extLst>
                <a:ext uri="{FF2B5EF4-FFF2-40B4-BE49-F238E27FC236}">
                  <a16:creationId xmlns:a16="http://schemas.microsoft.com/office/drawing/2014/main" id="{2A2229C0-55E7-4DEF-832F-BF27DA41FE1E}"/>
                </a:ext>
              </a:extLst>
            </p:cNvPr>
            <p:cNvSpPr/>
            <p:nvPr/>
          </p:nvSpPr>
          <p:spPr>
            <a:xfrm flipH="1">
              <a:off x="8580919" y="4401245"/>
              <a:ext cx="592309" cy="744077"/>
            </a:xfrm>
            <a:custGeom>
              <a:avLst/>
              <a:gdLst>
                <a:gd name="connsiteX0" fmla="*/ 277209 w 592309"/>
                <a:gd name="connsiteY0" fmla="*/ 743889 h 744077"/>
                <a:gd name="connsiteX1" fmla="*/ 397795 w 592309"/>
                <a:gd name="connsiteY1" fmla="*/ 416857 h 744077"/>
                <a:gd name="connsiteX2" fmla="*/ 434063 w 592309"/>
                <a:gd name="connsiteY2" fmla="*/ 334309 h 744077"/>
                <a:gd name="connsiteX3" fmla="*/ 434063 w 592309"/>
                <a:gd name="connsiteY3" fmla="*/ 334309 h 744077"/>
                <a:gd name="connsiteX4" fmla="*/ 575673 w 592309"/>
                <a:gd name="connsiteY4" fmla="*/ 74655 h 744077"/>
                <a:gd name="connsiteX5" fmla="*/ 584682 w 592309"/>
                <a:gd name="connsiteY5" fmla="*/ 15593 h 744077"/>
                <a:gd name="connsiteX6" fmla="*/ 460937 w 592309"/>
                <a:gd name="connsiteY6" fmla="*/ 20599 h 744077"/>
                <a:gd name="connsiteX7" fmla="*/ -2390 w 592309"/>
                <a:gd name="connsiteY7" fmla="*/ 385285 h 744077"/>
                <a:gd name="connsiteX8" fmla="*/ -2390 w 592309"/>
                <a:gd name="connsiteY8" fmla="*/ 385285 h 744077"/>
                <a:gd name="connsiteX9" fmla="*/ 277132 w 592309"/>
                <a:gd name="connsiteY9" fmla="*/ 743889 h 744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92309" h="744077">
                  <a:moveTo>
                    <a:pt x="277209" y="743889"/>
                  </a:moveTo>
                  <a:cubicBezTo>
                    <a:pt x="313939" y="633236"/>
                    <a:pt x="352056" y="522659"/>
                    <a:pt x="397795" y="416857"/>
                  </a:cubicBezTo>
                  <a:cubicBezTo>
                    <a:pt x="409654" y="389521"/>
                    <a:pt x="422744" y="358411"/>
                    <a:pt x="434063" y="334309"/>
                  </a:cubicBezTo>
                  <a:lnTo>
                    <a:pt x="434063" y="334309"/>
                  </a:lnTo>
                  <a:cubicBezTo>
                    <a:pt x="476492" y="245224"/>
                    <a:pt x="523773" y="158542"/>
                    <a:pt x="575673" y="74655"/>
                  </a:cubicBezTo>
                  <a:cubicBezTo>
                    <a:pt x="591074" y="49706"/>
                    <a:pt x="593845" y="28453"/>
                    <a:pt x="584682" y="15593"/>
                  </a:cubicBezTo>
                  <a:cubicBezTo>
                    <a:pt x="570590" y="-4658"/>
                    <a:pt x="528777" y="-7893"/>
                    <a:pt x="460937" y="20599"/>
                  </a:cubicBezTo>
                  <a:cubicBezTo>
                    <a:pt x="285449" y="94445"/>
                    <a:pt x="116656" y="236207"/>
                    <a:pt x="-2390" y="385285"/>
                  </a:cubicBezTo>
                  <a:lnTo>
                    <a:pt x="-2390" y="385285"/>
                  </a:lnTo>
                  <a:cubicBezTo>
                    <a:pt x="57133" y="527626"/>
                    <a:pt x="153618" y="651447"/>
                    <a:pt x="277132" y="743889"/>
                  </a:cubicBezTo>
                </a:path>
              </a:pathLst>
            </a:custGeom>
            <a:noFill/>
            <a:ln w="12700" cap="flat">
              <a:solidFill>
                <a:srgbClr val="FFFFFF">
                  <a:alpha val="50196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  <p:sp>
          <p:nvSpPr>
            <p:cNvPr id="42" name="Forma Livre: Forma 41">
              <a:extLst>
                <a:ext uri="{FF2B5EF4-FFF2-40B4-BE49-F238E27FC236}">
                  <a16:creationId xmlns:a16="http://schemas.microsoft.com/office/drawing/2014/main" id="{DEFE4637-1EAD-4E20-9BF4-5BB74B65CE84}"/>
                </a:ext>
              </a:extLst>
            </p:cNvPr>
            <p:cNvSpPr/>
            <p:nvPr/>
          </p:nvSpPr>
          <p:spPr>
            <a:xfrm flipH="1">
              <a:off x="9238072" y="4201758"/>
              <a:ext cx="380388" cy="626331"/>
            </a:xfrm>
            <a:custGeom>
              <a:avLst/>
              <a:gdLst>
                <a:gd name="connsiteX0" fmla="*/ -2390 w 380388"/>
                <a:gd name="connsiteY0" fmla="*/ 621502 h 626331"/>
                <a:gd name="connsiteX1" fmla="*/ 112115 w 380388"/>
                <a:gd name="connsiteY1" fmla="*/ 352607 h 626331"/>
                <a:gd name="connsiteX2" fmla="*/ 137449 w 380388"/>
                <a:gd name="connsiteY2" fmla="*/ 281380 h 626331"/>
                <a:gd name="connsiteX3" fmla="*/ 137449 w 380388"/>
                <a:gd name="connsiteY3" fmla="*/ 281380 h 626331"/>
                <a:gd name="connsiteX4" fmla="*/ 200360 w 380388"/>
                <a:gd name="connsiteY4" fmla="*/ 41592 h 626331"/>
                <a:gd name="connsiteX5" fmla="*/ 228851 w 380388"/>
                <a:gd name="connsiteY5" fmla="*/ 318 h 626331"/>
                <a:gd name="connsiteX6" fmla="*/ 301389 w 380388"/>
                <a:gd name="connsiteY6" fmla="*/ 74549 h 626331"/>
                <a:gd name="connsiteX7" fmla="*/ 374388 w 380388"/>
                <a:gd name="connsiteY7" fmla="*/ 563442 h 626331"/>
                <a:gd name="connsiteX8" fmla="*/ 373386 w 380388"/>
                <a:gd name="connsiteY8" fmla="*/ 562518 h 626331"/>
                <a:gd name="connsiteX9" fmla="*/ 374388 w 380388"/>
                <a:gd name="connsiteY9" fmla="*/ 563442 h 626331"/>
                <a:gd name="connsiteX10" fmla="*/ -2390 w 380388"/>
                <a:gd name="connsiteY10" fmla="*/ 621502 h 626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80388" h="626331">
                  <a:moveTo>
                    <a:pt x="-2390" y="621502"/>
                  </a:moveTo>
                  <a:cubicBezTo>
                    <a:pt x="38807" y="532872"/>
                    <a:pt x="79234" y="443471"/>
                    <a:pt x="112115" y="352607"/>
                  </a:cubicBezTo>
                  <a:cubicBezTo>
                    <a:pt x="120584" y="329122"/>
                    <a:pt x="130517" y="302555"/>
                    <a:pt x="137449" y="281380"/>
                  </a:cubicBezTo>
                  <a:lnTo>
                    <a:pt x="137449" y="281380"/>
                  </a:lnTo>
                  <a:cubicBezTo>
                    <a:pt x="162783" y="202667"/>
                    <a:pt x="183805" y="122614"/>
                    <a:pt x="200360" y="41592"/>
                  </a:cubicBezTo>
                  <a:cubicBezTo>
                    <a:pt x="205210" y="17336"/>
                    <a:pt x="215760" y="3090"/>
                    <a:pt x="228851" y="318"/>
                  </a:cubicBezTo>
                  <a:cubicBezTo>
                    <a:pt x="249103" y="-3917"/>
                    <a:pt x="276438" y="18183"/>
                    <a:pt x="301389" y="74549"/>
                  </a:cubicBezTo>
                  <a:cubicBezTo>
                    <a:pt x="366071" y="220470"/>
                    <a:pt x="387324" y="404276"/>
                    <a:pt x="374388" y="563442"/>
                  </a:cubicBezTo>
                  <a:lnTo>
                    <a:pt x="373386" y="562518"/>
                  </a:lnTo>
                  <a:lnTo>
                    <a:pt x="374388" y="563442"/>
                  </a:lnTo>
                  <a:cubicBezTo>
                    <a:pt x="256264" y="616066"/>
                    <a:pt x="126130" y="636117"/>
                    <a:pt x="-2390" y="621502"/>
                  </a:cubicBezTo>
                </a:path>
              </a:pathLst>
            </a:custGeom>
            <a:noFill/>
            <a:ln w="12700" cap="flat">
              <a:solidFill>
                <a:srgbClr val="FFFFFF">
                  <a:alpha val="50196"/>
                </a:srgb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</p:grpSp>
      <p:pic>
        <p:nvPicPr>
          <p:cNvPr id="9" name="Gráfico 8" hidden="1">
            <a:extLst>
              <a:ext uri="{FF2B5EF4-FFF2-40B4-BE49-F238E27FC236}">
                <a16:creationId xmlns:a16="http://schemas.microsoft.com/office/drawing/2014/main" id="{27213042-95D5-467B-B573-42E363ADA82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7248" y="369000"/>
            <a:ext cx="11457505" cy="6120000"/>
          </a:xfrm>
          <a:prstGeom prst="rect">
            <a:avLst/>
          </a:prstGeom>
        </p:spPr>
      </p:pic>
      <p:sp>
        <p:nvSpPr>
          <p:cNvPr id="27" name="Gráfico 8" hidden="1">
            <a:extLst>
              <a:ext uri="{FF2B5EF4-FFF2-40B4-BE49-F238E27FC236}">
                <a16:creationId xmlns:a16="http://schemas.microsoft.com/office/drawing/2014/main" id="{8566EAFC-FF76-415F-9156-2518FC791F2B}"/>
              </a:ext>
            </a:extLst>
          </p:cNvPr>
          <p:cNvSpPr/>
          <p:nvPr/>
        </p:nvSpPr>
        <p:spPr>
          <a:xfrm rot="1325555">
            <a:off x="10364046" y="3745483"/>
            <a:ext cx="4774013" cy="6001761"/>
          </a:xfrm>
          <a:custGeom>
            <a:avLst/>
            <a:gdLst>
              <a:gd name="connsiteX0" fmla="*/ 256858 w 547817"/>
              <a:gd name="connsiteY0" fmla="*/ 688205 h 688701"/>
              <a:gd name="connsiteX1" fmla="*/ 368491 w 547817"/>
              <a:gd name="connsiteY1" fmla="*/ 385405 h 688701"/>
              <a:gd name="connsiteX2" fmla="*/ 402115 w 547817"/>
              <a:gd name="connsiteY2" fmla="*/ 309205 h 688701"/>
              <a:gd name="connsiteX3" fmla="*/ 402115 w 547817"/>
              <a:gd name="connsiteY3" fmla="*/ 309205 h 688701"/>
              <a:gd name="connsiteX4" fmla="*/ 533179 w 547817"/>
              <a:gd name="connsiteY4" fmla="*/ 68890 h 688701"/>
              <a:gd name="connsiteX5" fmla="*/ 541561 w 547817"/>
              <a:gd name="connsiteY5" fmla="*/ 14216 h 688701"/>
              <a:gd name="connsiteX6" fmla="*/ 427261 w 547817"/>
              <a:gd name="connsiteY6" fmla="*/ 18883 h 688701"/>
              <a:gd name="connsiteX7" fmla="*/ -1364 w 547817"/>
              <a:gd name="connsiteY7" fmla="*/ 356354 h 688701"/>
              <a:gd name="connsiteX8" fmla="*/ -1364 w 547817"/>
              <a:gd name="connsiteY8" fmla="*/ 356354 h 688701"/>
              <a:gd name="connsiteX9" fmla="*/ 256858 w 547817"/>
              <a:gd name="connsiteY9" fmla="*/ 688205 h 688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47817" h="688701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noFill/>
          <a:ln w="381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pic>
        <p:nvPicPr>
          <p:cNvPr id="44" name="Gráfico 43">
            <a:extLst>
              <a:ext uri="{FF2B5EF4-FFF2-40B4-BE49-F238E27FC236}">
                <a16:creationId xmlns:a16="http://schemas.microsoft.com/office/drawing/2014/main" id="{5575DE10-EDB7-4E17-8E7E-F7D33CCCC37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4960450">
            <a:off x="8714118" y="4930803"/>
            <a:ext cx="4587072" cy="5509917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3B272B95-89FE-E733-1D0A-5222F31E60AF}"/>
              </a:ext>
            </a:extLst>
          </p:cNvPr>
          <p:cNvSpPr txBox="1"/>
          <p:nvPr/>
        </p:nvSpPr>
        <p:spPr>
          <a:xfrm>
            <a:off x="367247" y="2521004"/>
            <a:ext cx="4183657" cy="258109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pt-BR" sz="3600" b="1" i="1" dirty="0">
                <a:solidFill>
                  <a:schemeClr val="bg1"/>
                </a:solidFill>
                <a:latin typeface="+mj-lt"/>
              </a:rPr>
              <a:t>Mulher Empreendedora Sicredi</a:t>
            </a:r>
          </a:p>
          <a:p>
            <a:pPr algn="ctr">
              <a:lnSpc>
                <a:spcPct val="130000"/>
              </a:lnSpc>
              <a:spcBef>
                <a:spcPts val="1200"/>
              </a:spcBef>
            </a:pPr>
            <a:r>
              <a:rPr lang="pt-BR" i="1" dirty="0">
                <a:solidFill>
                  <a:schemeClr val="bg1"/>
                </a:solidFill>
                <a:latin typeface="+mj-lt"/>
              </a:rPr>
              <a:t>Desenvolvendo autonomia e independência feminina</a:t>
            </a:r>
            <a:endParaRPr lang="pt-BR" sz="1100" i="1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6" name="Agrupar 5">
            <a:extLst>
              <a:ext uri="{FF2B5EF4-FFF2-40B4-BE49-F238E27FC236}">
                <a16:creationId xmlns:a16="http://schemas.microsoft.com/office/drawing/2014/main" id="{7747A0EB-CF8E-2719-5732-D98EA9D0421E}"/>
              </a:ext>
            </a:extLst>
          </p:cNvPr>
          <p:cNvGrpSpPr>
            <a:grpSpLocks noChangeAspect="1"/>
          </p:cNvGrpSpPr>
          <p:nvPr/>
        </p:nvGrpSpPr>
        <p:grpSpPr>
          <a:xfrm>
            <a:off x="1678246" y="1310090"/>
            <a:ext cx="1561658" cy="917056"/>
            <a:chOff x="5434011" y="3038318"/>
            <a:chExt cx="1326071" cy="779206"/>
          </a:xfrm>
        </p:grpSpPr>
        <p:sp>
          <p:nvSpPr>
            <p:cNvPr id="28" name="Forma Livre: Forma 4">
              <a:extLst>
                <a:ext uri="{FF2B5EF4-FFF2-40B4-BE49-F238E27FC236}">
                  <a16:creationId xmlns:a16="http://schemas.microsoft.com/office/drawing/2014/main" id="{938C31A5-4E62-A8B0-EEED-5E594EECEA76}"/>
                </a:ext>
              </a:extLst>
            </p:cNvPr>
            <p:cNvSpPr/>
            <p:nvPr/>
          </p:nvSpPr>
          <p:spPr>
            <a:xfrm>
              <a:off x="5434011" y="3273252"/>
              <a:ext cx="635839" cy="544272"/>
            </a:xfrm>
            <a:custGeom>
              <a:avLst/>
              <a:gdLst>
                <a:gd name="connsiteX0" fmla="*/ 530600 w 635839"/>
                <a:gd name="connsiteY0" fmla="*/ 543195 h 544272"/>
                <a:gd name="connsiteX1" fmla="*/ 306477 w 635839"/>
                <a:gd name="connsiteY1" fmla="*/ 311166 h 544272"/>
                <a:gd name="connsiteX2" fmla="*/ 244945 w 635839"/>
                <a:gd name="connsiteY2" fmla="*/ 254778 h 544272"/>
                <a:gd name="connsiteX3" fmla="*/ 244945 w 635839"/>
                <a:gd name="connsiteY3" fmla="*/ 254778 h 544272"/>
                <a:gd name="connsiteX4" fmla="*/ 28156 w 635839"/>
                <a:gd name="connsiteY4" fmla="*/ 87615 h 544272"/>
                <a:gd name="connsiteX5" fmla="*/ -1562 w 635839"/>
                <a:gd name="connsiteY5" fmla="*/ 40942 h 544272"/>
                <a:gd name="connsiteX6" fmla="*/ 105119 w 635839"/>
                <a:gd name="connsiteY6" fmla="*/ -968 h 544272"/>
                <a:gd name="connsiteX7" fmla="*/ 633661 w 635839"/>
                <a:gd name="connsiteY7" fmla="*/ 135145 h 544272"/>
                <a:gd name="connsiteX8" fmla="*/ 632231 w 635839"/>
                <a:gd name="connsiteY8" fmla="*/ 135811 h 544272"/>
                <a:gd name="connsiteX9" fmla="*/ 633661 w 635839"/>
                <a:gd name="connsiteY9" fmla="*/ 135145 h 544272"/>
                <a:gd name="connsiteX10" fmla="*/ 530600 w 635839"/>
                <a:gd name="connsiteY10" fmla="*/ 543195 h 5442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35839" h="544272">
                  <a:moveTo>
                    <a:pt x="530600" y="543195"/>
                  </a:moveTo>
                  <a:cubicBezTo>
                    <a:pt x="458209" y="463185"/>
                    <a:pt x="384677" y="383652"/>
                    <a:pt x="306477" y="311166"/>
                  </a:cubicBezTo>
                  <a:cubicBezTo>
                    <a:pt x="286285" y="292116"/>
                    <a:pt x="263519" y="270971"/>
                    <a:pt x="244945" y="254778"/>
                  </a:cubicBezTo>
                  <a:lnTo>
                    <a:pt x="244945" y="254778"/>
                  </a:lnTo>
                  <a:cubicBezTo>
                    <a:pt x="175794" y="195151"/>
                    <a:pt x="103403" y="139335"/>
                    <a:pt x="28156" y="87615"/>
                  </a:cubicBezTo>
                  <a:cubicBezTo>
                    <a:pt x="5582" y="72279"/>
                    <a:pt x="-4420" y="55515"/>
                    <a:pt x="-1562" y="40942"/>
                  </a:cubicBezTo>
                  <a:cubicBezTo>
                    <a:pt x="2820" y="18559"/>
                    <a:pt x="37109" y="175"/>
                    <a:pt x="105119" y="-968"/>
                  </a:cubicBezTo>
                  <a:cubicBezTo>
                    <a:pt x="281332" y="-3921"/>
                    <a:pt x="477355" y="53515"/>
                    <a:pt x="633661" y="135145"/>
                  </a:cubicBezTo>
                  <a:lnTo>
                    <a:pt x="632231" y="135811"/>
                  </a:lnTo>
                  <a:lnTo>
                    <a:pt x="633661" y="135145"/>
                  </a:lnTo>
                  <a:cubicBezTo>
                    <a:pt x="636329" y="277924"/>
                    <a:pt x="600801" y="418798"/>
                    <a:pt x="530600" y="543195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  <p:sp>
          <p:nvSpPr>
            <p:cNvPr id="45" name="Forma Livre: Forma 5">
              <a:extLst>
                <a:ext uri="{FF2B5EF4-FFF2-40B4-BE49-F238E27FC236}">
                  <a16:creationId xmlns:a16="http://schemas.microsoft.com/office/drawing/2014/main" id="{A33F486A-860E-618C-181A-A5A680513620}"/>
                </a:ext>
              </a:extLst>
            </p:cNvPr>
            <p:cNvSpPr/>
            <p:nvPr/>
          </p:nvSpPr>
          <p:spPr>
            <a:xfrm>
              <a:off x="5531171" y="3038318"/>
              <a:ext cx="538825" cy="695576"/>
            </a:xfrm>
            <a:custGeom>
              <a:avLst/>
              <a:gdLst>
                <a:gd name="connsiteX0" fmla="*/ 268371 w 538825"/>
                <a:gd name="connsiteY0" fmla="*/ 694500 h 695576"/>
                <a:gd name="connsiteX1" fmla="*/ 165407 w 538825"/>
                <a:gd name="connsiteY1" fmla="*/ 388747 h 695576"/>
                <a:gd name="connsiteX2" fmla="*/ 133975 w 538825"/>
                <a:gd name="connsiteY2" fmla="*/ 311405 h 695576"/>
                <a:gd name="connsiteX3" fmla="*/ 133975 w 538825"/>
                <a:gd name="connsiteY3" fmla="*/ 311405 h 695576"/>
                <a:gd name="connsiteX4" fmla="*/ 10149 w 538825"/>
                <a:gd name="connsiteY4" fmla="*/ 67469 h 695576"/>
                <a:gd name="connsiteX5" fmla="*/ 3387 w 538825"/>
                <a:gd name="connsiteY5" fmla="*/ 12510 h 695576"/>
                <a:gd name="connsiteX6" fmla="*/ 117687 w 538825"/>
                <a:gd name="connsiteY6" fmla="*/ 20415 h 695576"/>
                <a:gd name="connsiteX7" fmla="*/ 536787 w 538825"/>
                <a:gd name="connsiteY7" fmla="*/ 369983 h 695576"/>
                <a:gd name="connsiteX8" fmla="*/ 536787 w 538825"/>
                <a:gd name="connsiteY8" fmla="*/ 369983 h 695576"/>
                <a:gd name="connsiteX9" fmla="*/ 268657 w 538825"/>
                <a:gd name="connsiteY9" fmla="*/ 694404 h 695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8825" h="695576">
                  <a:moveTo>
                    <a:pt x="268371" y="694500"/>
                  </a:moveTo>
                  <a:cubicBezTo>
                    <a:pt x="237319" y="591249"/>
                    <a:pt x="204935" y="487903"/>
                    <a:pt x="165407" y="388747"/>
                  </a:cubicBezTo>
                  <a:cubicBezTo>
                    <a:pt x="155120" y="363220"/>
                    <a:pt x="143881" y="334074"/>
                    <a:pt x="133975" y="311405"/>
                  </a:cubicBezTo>
                  <a:lnTo>
                    <a:pt x="133975" y="311405"/>
                  </a:lnTo>
                  <a:cubicBezTo>
                    <a:pt x="97207" y="227870"/>
                    <a:pt x="55870" y="146431"/>
                    <a:pt x="10149" y="67469"/>
                  </a:cubicBezTo>
                  <a:cubicBezTo>
                    <a:pt x="-3661" y="43848"/>
                    <a:pt x="-5473" y="24512"/>
                    <a:pt x="3387" y="12510"/>
                  </a:cubicBezTo>
                  <a:cubicBezTo>
                    <a:pt x="16912" y="-5874"/>
                    <a:pt x="55775" y="-7778"/>
                    <a:pt x="117687" y="20415"/>
                  </a:cubicBezTo>
                  <a:cubicBezTo>
                    <a:pt x="278182" y="93282"/>
                    <a:pt x="430582" y="229204"/>
                    <a:pt x="536787" y="369983"/>
                  </a:cubicBezTo>
                  <a:lnTo>
                    <a:pt x="536787" y="369983"/>
                  </a:lnTo>
                  <a:cubicBezTo>
                    <a:pt x="477921" y="500094"/>
                    <a:pt x="385338" y="612108"/>
                    <a:pt x="268657" y="694404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  <p:sp>
          <p:nvSpPr>
            <p:cNvPr id="46" name="Forma Livre: Forma 6">
              <a:extLst>
                <a:ext uri="{FF2B5EF4-FFF2-40B4-BE49-F238E27FC236}">
                  <a16:creationId xmlns:a16="http://schemas.microsoft.com/office/drawing/2014/main" id="{AD912E87-2C61-D6C8-1EDE-F353973754E2}"/>
                </a:ext>
              </a:extLst>
            </p:cNvPr>
            <p:cNvSpPr/>
            <p:nvPr/>
          </p:nvSpPr>
          <p:spPr>
            <a:xfrm>
              <a:off x="6124244" y="3273252"/>
              <a:ext cx="635838" cy="544272"/>
            </a:xfrm>
            <a:custGeom>
              <a:avLst/>
              <a:gdLst>
                <a:gd name="connsiteX0" fmla="*/ 101160 w 635838"/>
                <a:gd name="connsiteY0" fmla="*/ 543195 h 544272"/>
                <a:gd name="connsiteX1" fmla="*/ 325284 w 635838"/>
                <a:gd name="connsiteY1" fmla="*/ 311166 h 544272"/>
                <a:gd name="connsiteX2" fmla="*/ 386817 w 635838"/>
                <a:gd name="connsiteY2" fmla="*/ 254778 h 544272"/>
                <a:gd name="connsiteX3" fmla="*/ 386817 w 635838"/>
                <a:gd name="connsiteY3" fmla="*/ 254778 h 544272"/>
                <a:gd name="connsiteX4" fmla="*/ 603604 w 635838"/>
                <a:gd name="connsiteY4" fmla="*/ 87615 h 544272"/>
                <a:gd name="connsiteX5" fmla="*/ 633323 w 635838"/>
                <a:gd name="connsiteY5" fmla="*/ 40942 h 544272"/>
                <a:gd name="connsiteX6" fmla="*/ 526644 w 635838"/>
                <a:gd name="connsiteY6" fmla="*/ -968 h 544272"/>
                <a:gd name="connsiteX7" fmla="*/ -1994 w 635838"/>
                <a:gd name="connsiteY7" fmla="*/ 135145 h 544272"/>
                <a:gd name="connsiteX8" fmla="*/ -471 w 635838"/>
                <a:gd name="connsiteY8" fmla="*/ 135811 h 544272"/>
                <a:gd name="connsiteX9" fmla="*/ -1898 w 635838"/>
                <a:gd name="connsiteY9" fmla="*/ 135145 h 544272"/>
                <a:gd name="connsiteX10" fmla="*/ 101160 w 635838"/>
                <a:gd name="connsiteY10" fmla="*/ 543195 h 5442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35838" h="544272">
                  <a:moveTo>
                    <a:pt x="101160" y="543195"/>
                  </a:moveTo>
                  <a:cubicBezTo>
                    <a:pt x="173551" y="463185"/>
                    <a:pt x="247084" y="383652"/>
                    <a:pt x="325284" y="311166"/>
                  </a:cubicBezTo>
                  <a:cubicBezTo>
                    <a:pt x="345478" y="292116"/>
                    <a:pt x="368242" y="270971"/>
                    <a:pt x="386817" y="254778"/>
                  </a:cubicBezTo>
                  <a:lnTo>
                    <a:pt x="386817" y="254778"/>
                  </a:lnTo>
                  <a:cubicBezTo>
                    <a:pt x="455967" y="195151"/>
                    <a:pt x="528358" y="139335"/>
                    <a:pt x="603604" y="87615"/>
                  </a:cubicBezTo>
                  <a:cubicBezTo>
                    <a:pt x="626179" y="72279"/>
                    <a:pt x="636181" y="55515"/>
                    <a:pt x="633323" y="40942"/>
                  </a:cubicBezTo>
                  <a:cubicBezTo>
                    <a:pt x="628942" y="18559"/>
                    <a:pt x="594651" y="175"/>
                    <a:pt x="526644" y="-968"/>
                  </a:cubicBezTo>
                  <a:cubicBezTo>
                    <a:pt x="350431" y="-3921"/>
                    <a:pt x="154406" y="53515"/>
                    <a:pt x="-1994" y="135145"/>
                  </a:cubicBezTo>
                  <a:lnTo>
                    <a:pt x="-471" y="135811"/>
                  </a:lnTo>
                  <a:lnTo>
                    <a:pt x="-1898" y="135145"/>
                  </a:lnTo>
                  <a:cubicBezTo>
                    <a:pt x="-4566" y="277924"/>
                    <a:pt x="30962" y="418798"/>
                    <a:pt x="101160" y="543195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  <p:sp>
          <p:nvSpPr>
            <p:cNvPr id="47" name="Forma Livre: Forma 7">
              <a:extLst>
                <a:ext uri="{FF2B5EF4-FFF2-40B4-BE49-F238E27FC236}">
                  <a16:creationId xmlns:a16="http://schemas.microsoft.com/office/drawing/2014/main" id="{09CE3D6C-F621-3296-A90D-F93F8055E54D}"/>
                </a:ext>
              </a:extLst>
            </p:cNvPr>
            <p:cNvSpPr/>
            <p:nvPr/>
          </p:nvSpPr>
          <p:spPr>
            <a:xfrm>
              <a:off x="6124479" y="3038318"/>
              <a:ext cx="538824" cy="695576"/>
            </a:xfrm>
            <a:custGeom>
              <a:avLst/>
              <a:gdLst>
                <a:gd name="connsiteX0" fmla="*/ 266376 w 538824"/>
                <a:gd name="connsiteY0" fmla="*/ 694500 h 695576"/>
                <a:gd name="connsiteX1" fmla="*/ 369341 w 538824"/>
                <a:gd name="connsiteY1" fmla="*/ 388747 h 695576"/>
                <a:gd name="connsiteX2" fmla="*/ 400774 w 538824"/>
                <a:gd name="connsiteY2" fmla="*/ 311405 h 695576"/>
                <a:gd name="connsiteX3" fmla="*/ 400774 w 538824"/>
                <a:gd name="connsiteY3" fmla="*/ 311405 h 695576"/>
                <a:gd name="connsiteX4" fmla="*/ 524599 w 538824"/>
                <a:gd name="connsiteY4" fmla="*/ 67469 h 695576"/>
                <a:gd name="connsiteX5" fmla="*/ 531362 w 538824"/>
                <a:gd name="connsiteY5" fmla="*/ 12510 h 695576"/>
                <a:gd name="connsiteX6" fmla="*/ 417062 w 538824"/>
                <a:gd name="connsiteY6" fmla="*/ 20415 h 695576"/>
                <a:gd name="connsiteX7" fmla="*/ -2038 w 538824"/>
                <a:gd name="connsiteY7" fmla="*/ 369983 h 695576"/>
                <a:gd name="connsiteX8" fmla="*/ -2038 w 538824"/>
                <a:gd name="connsiteY8" fmla="*/ 369983 h 695576"/>
                <a:gd name="connsiteX9" fmla="*/ 266090 w 538824"/>
                <a:gd name="connsiteY9" fmla="*/ 694404 h 695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8824" h="695576">
                  <a:moveTo>
                    <a:pt x="266376" y="694500"/>
                  </a:moveTo>
                  <a:cubicBezTo>
                    <a:pt x="297427" y="591249"/>
                    <a:pt x="329811" y="487903"/>
                    <a:pt x="369341" y="388747"/>
                  </a:cubicBezTo>
                  <a:cubicBezTo>
                    <a:pt x="379627" y="363220"/>
                    <a:pt x="390868" y="334074"/>
                    <a:pt x="400774" y="311405"/>
                  </a:cubicBezTo>
                  <a:lnTo>
                    <a:pt x="400774" y="311405"/>
                  </a:lnTo>
                  <a:cubicBezTo>
                    <a:pt x="437540" y="227870"/>
                    <a:pt x="478879" y="146431"/>
                    <a:pt x="524599" y="67469"/>
                  </a:cubicBezTo>
                  <a:cubicBezTo>
                    <a:pt x="538410" y="43848"/>
                    <a:pt x="540219" y="24512"/>
                    <a:pt x="531362" y="12510"/>
                  </a:cubicBezTo>
                  <a:cubicBezTo>
                    <a:pt x="517835" y="-5874"/>
                    <a:pt x="478974" y="-7778"/>
                    <a:pt x="417062" y="20415"/>
                  </a:cubicBezTo>
                  <a:cubicBezTo>
                    <a:pt x="256564" y="93282"/>
                    <a:pt x="104164" y="229204"/>
                    <a:pt x="-2038" y="369983"/>
                  </a:cubicBezTo>
                  <a:lnTo>
                    <a:pt x="-2038" y="369983"/>
                  </a:lnTo>
                  <a:cubicBezTo>
                    <a:pt x="56826" y="500094"/>
                    <a:pt x="149408" y="612108"/>
                    <a:pt x="266090" y="694404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</p:grpSp>
      <p:pic>
        <p:nvPicPr>
          <p:cNvPr id="3" name="Gráfico 2">
            <a:extLst>
              <a:ext uri="{FF2B5EF4-FFF2-40B4-BE49-F238E27FC236}">
                <a16:creationId xmlns:a16="http://schemas.microsoft.com/office/drawing/2014/main" id="{82FB63FC-F44F-4B94-A3E5-C87013A59CA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18626195">
            <a:off x="-2465727" y="-804791"/>
            <a:ext cx="9118825" cy="7173476"/>
          </a:xfrm>
          <a:prstGeom prst="rect">
            <a:avLst/>
          </a:prstGeom>
        </p:spPr>
      </p:pic>
      <p:pic>
        <p:nvPicPr>
          <p:cNvPr id="2" name="Imagem 1" descr="Uma imagem contendo objeto, relógio&#10;&#10;Descrição gerada automaticamente">
            <a:extLst>
              <a:ext uri="{FF2B5EF4-FFF2-40B4-BE49-F238E27FC236}">
                <a16:creationId xmlns:a16="http://schemas.microsoft.com/office/drawing/2014/main" id="{8FEA987E-8E02-DF4F-D72D-B2BCAFFB3F96}"/>
              </a:ext>
            </a:extLst>
          </p:cNvPr>
          <p:cNvPicPr>
            <a:picLocks noChangeAspect="1"/>
          </p:cNvPicPr>
          <p:nvPr/>
        </p:nvPicPr>
        <p:blipFill>
          <a:blip r:embed="rId11">
            <a:biLevel thresh="25000"/>
          </a:blip>
          <a:stretch>
            <a:fillRect/>
          </a:stretch>
        </p:blipFill>
        <p:spPr>
          <a:xfrm>
            <a:off x="790089" y="5348300"/>
            <a:ext cx="1531732" cy="450000"/>
          </a:xfrm>
          <a:prstGeom prst="rect">
            <a:avLst/>
          </a:prstGeom>
        </p:spPr>
      </p:pic>
      <p:sp>
        <p:nvSpPr>
          <p:cNvPr id="4" name="Google Shape;183;p1">
            <a:extLst>
              <a:ext uri="{FF2B5EF4-FFF2-40B4-BE49-F238E27FC236}">
                <a16:creationId xmlns:a16="http://schemas.microsoft.com/office/drawing/2014/main" id="{6D79BB29-510B-679A-B229-15CB55816CED}"/>
              </a:ext>
            </a:extLst>
          </p:cNvPr>
          <p:cNvSpPr txBox="1"/>
          <p:nvPr/>
        </p:nvSpPr>
        <p:spPr>
          <a:xfrm>
            <a:off x="1931733" y="5375548"/>
            <a:ext cx="2295324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pt-BR" sz="2000" b="1" i="1" u="none" strike="noStrike" cap="none" dirty="0">
                <a:solidFill>
                  <a:srgbClr val="C8C8C8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LOGO COP</a:t>
            </a:r>
            <a:endParaRPr sz="800" b="1" i="1" u="none" strike="noStrike" cap="none" dirty="0">
              <a:solidFill>
                <a:srgbClr val="C8C8C8"/>
              </a:solidFill>
              <a:latin typeface="Exo 2 ExtraBold"/>
              <a:ea typeface="Exo 2 ExtraBold"/>
              <a:cs typeface="Exo 2 ExtraBold"/>
              <a:sym typeface="Exo 2 ExtraBold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185839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4481BED-2C19-15A4-0D86-DBC43F9CBCD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3" r="8673"/>
          <a:stretch/>
        </p:blipFill>
        <p:spPr>
          <a:xfrm flipH="1">
            <a:off x="0" y="-1783"/>
            <a:ext cx="8496393" cy="6858000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25E7786B-D8B7-462E-9A78-E33ECB60FFBD}"/>
              </a:ext>
            </a:extLst>
          </p:cNvPr>
          <p:cNvSpPr/>
          <p:nvPr/>
        </p:nvSpPr>
        <p:spPr>
          <a:xfrm flipH="1">
            <a:off x="4217160" y="-1"/>
            <a:ext cx="7974840" cy="6913639"/>
          </a:xfrm>
          <a:prstGeom prst="rect">
            <a:avLst/>
          </a:prstGeom>
          <a:gradFill flip="none" rotWithShape="1">
            <a:gsLst>
              <a:gs pos="50000">
                <a:schemeClr val="accent4"/>
              </a:gs>
              <a:gs pos="100000">
                <a:schemeClr val="accent3">
                  <a:alpha val="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Gráfico 2">
            <a:extLst>
              <a:ext uri="{FF2B5EF4-FFF2-40B4-BE49-F238E27FC236}">
                <a16:creationId xmlns:a16="http://schemas.microsoft.com/office/drawing/2014/main" id="{A9735FC5-212C-4D58-BB4E-5C6698F7F08D}"/>
              </a:ext>
            </a:extLst>
          </p:cNvPr>
          <p:cNvSpPr/>
          <p:nvPr/>
        </p:nvSpPr>
        <p:spPr>
          <a:xfrm rot="4852381" flipH="1">
            <a:off x="6387503" y="-3564016"/>
            <a:ext cx="12333706" cy="14181971"/>
          </a:xfrm>
          <a:custGeom>
            <a:avLst/>
            <a:gdLst>
              <a:gd name="connsiteX0" fmla="*/ 0 w 5701176"/>
              <a:gd name="connsiteY0" fmla="*/ 5198879 h 6517995"/>
              <a:gd name="connsiteX1" fmla="*/ 2452116 w 5701176"/>
              <a:gd name="connsiteY1" fmla="*/ 3025083 h 6517995"/>
              <a:gd name="connsiteX2" fmla="*/ 3052001 w 5701176"/>
              <a:gd name="connsiteY2" fmla="*/ 2423865 h 6517995"/>
              <a:gd name="connsiteX3" fmla="*/ 3052096 w 5701176"/>
              <a:gd name="connsiteY3" fmla="*/ 2424341 h 6517995"/>
              <a:gd name="connsiteX4" fmla="*/ 4846320 w 5701176"/>
              <a:gd name="connsiteY4" fmla="*/ 286741 h 6517995"/>
              <a:gd name="connsiteX5" fmla="*/ 5332286 w 5701176"/>
              <a:gd name="connsiteY5" fmla="*/ 8611 h 6517995"/>
              <a:gd name="connsiteX6" fmla="*/ 5698998 w 5701176"/>
              <a:gd name="connsiteY6" fmla="*/ 1137419 h 6517995"/>
              <a:gd name="connsiteX7" fmla="*/ 4057364 w 5701176"/>
              <a:gd name="connsiteY7" fmla="*/ 6517996 h 6517995"/>
              <a:gd name="connsiteX8" fmla="*/ 4053364 w 5701176"/>
              <a:gd name="connsiteY8" fmla="*/ 6508090 h 6517995"/>
              <a:gd name="connsiteX9" fmla="*/ 4057364 w 5701176"/>
              <a:gd name="connsiteY9" fmla="*/ 6517996 h 6517995"/>
              <a:gd name="connsiteX10" fmla="*/ 0 w 5701176"/>
              <a:gd name="connsiteY10" fmla="*/ 5198879 h 6517995"/>
              <a:gd name="connsiteX0" fmla="*/ 0 w 5701176"/>
              <a:gd name="connsiteY0" fmla="*/ 5198879 h 6527879"/>
              <a:gd name="connsiteX1" fmla="*/ 2452116 w 5701176"/>
              <a:gd name="connsiteY1" fmla="*/ 3025083 h 6527879"/>
              <a:gd name="connsiteX2" fmla="*/ 3052001 w 5701176"/>
              <a:gd name="connsiteY2" fmla="*/ 2423865 h 6527879"/>
              <a:gd name="connsiteX3" fmla="*/ 3052096 w 5701176"/>
              <a:gd name="connsiteY3" fmla="*/ 2424341 h 6527879"/>
              <a:gd name="connsiteX4" fmla="*/ 4846320 w 5701176"/>
              <a:gd name="connsiteY4" fmla="*/ 286741 h 6527879"/>
              <a:gd name="connsiteX5" fmla="*/ 5332286 w 5701176"/>
              <a:gd name="connsiteY5" fmla="*/ 8611 h 6527879"/>
              <a:gd name="connsiteX6" fmla="*/ 5698998 w 5701176"/>
              <a:gd name="connsiteY6" fmla="*/ 1137419 h 6527879"/>
              <a:gd name="connsiteX7" fmla="*/ 4057364 w 5701176"/>
              <a:gd name="connsiteY7" fmla="*/ 6517996 h 6527879"/>
              <a:gd name="connsiteX8" fmla="*/ 4053364 w 5701176"/>
              <a:gd name="connsiteY8" fmla="*/ 6508090 h 6527879"/>
              <a:gd name="connsiteX9" fmla="*/ 4072193 w 5701176"/>
              <a:gd name="connsiteY9" fmla="*/ 6527879 h 6527879"/>
              <a:gd name="connsiteX10" fmla="*/ 0 w 5701176"/>
              <a:gd name="connsiteY10" fmla="*/ 5198879 h 6527879"/>
              <a:gd name="connsiteX0" fmla="*/ 0 w 5701176"/>
              <a:gd name="connsiteY0" fmla="*/ 5198879 h 6557702"/>
              <a:gd name="connsiteX1" fmla="*/ 2452116 w 5701176"/>
              <a:gd name="connsiteY1" fmla="*/ 3025083 h 6557702"/>
              <a:gd name="connsiteX2" fmla="*/ 3052001 w 5701176"/>
              <a:gd name="connsiteY2" fmla="*/ 2423865 h 6557702"/>
              <a:gd name="connsiteX3" fmla="*/ 3052096 w 5701176"/>
              <a:gd name="connsiteY3" fmla="*/ 2424341 h 6557702"/>
              <a:gd name="connsiteX4" fmla="*/ 4846320 w 5701176"/>
              <a:gd name="connsiteY4" fmla="*/ 286741 h 6557702"/>
              <a:gd name="connsiteX5" fmla="*/ 5332286 w 5701176"/>
              <a:gd name="connsiteY5" fmla="*/ 8611 h 6557702"/>
              <a:gd name="connsiteX6" fmla="*/ 5698998 w 5701176"/>
              <a:gd name="connsiteY6" fmla="*/ 1137419 h 6557702"/>
              <a:gd name="connsiteX7" fmla="*/ 4057364 w 5701176"/>
              <a:gd name="connsiteY7" fmla="*/ 6517996 h 6557702"/>
              <a:gd name="connsiteX8" fmla="*/ 4053364 w 5701176"/>
              <a:gd name="connsiteY8" fmla="*/ 6508090 h 6557702"/>
              <a:gd name="connsiteX9" fmla="*/ 4035815 w 5701176"/>
              <a:gd name="connsiteY9" fmla="*/ 6557702 h 6557702"/>
              <a:gd name="connsiteX10" fmla="*/ 0 w 5701176"/>
              <a:gd name="connsiteY10" fmla="*/ 5198879 h 6557702"/>
              <a:gd name="connsiteX0" fmla="*/ 0 w 5701176"/>
              <a:gd name="connsiteY0" fmla="*/ 5198879 h 6557702"/>
              <a:gd name="connsiteX1" fmla="*/ 2452116 w 5701176"/>
              <a:gd name="connsiteY1" fmla="*/ 3025083 h 6557702"/>
              <a:gd name="connsiteX2" fmla="*/ 3052001 w 5701176"/>
              <a:gd name="connsiteY2" fmla="*/ 2423865 h 6557702"/>
              <a:gd name="connsiteX3" fmla="*/ 3052096 w 5701176"/>
              <a:gd name="connsiteY3" fmla="*/ 2424341 h 6557702"/>
              <a:gd name="connsiteX4" fmla="*/ 4846320 w 5701176"/>
              <a:gd name="connsiteY4" fmla="*/ 286741 h 6557702"/>
              <a:gd name="connsiteX5" fmla="*/ 5332286 w 5701176"/>
              <a:gd name="connsiteY5" fmla="*/ 8611 h 6557702"/>
              <a:gd name="connsiteX6" fmla="*/ 5698998 w 5701176"/>
              <a:gd name="connsiteY6" fmla="*/ 1137419 h 6557702"/>
              <a:gd name="connsiteX7" fmla="*/ 4057364 w 5701176"/>
              <a:gd name="connsiteY7" fmla="*/ 6517996 h 6557702"/>
              <a:gd name="connsiteX8" fmla="*/ 4051506 w 5701176"/>
              <a:gd name="connsiteY8" fmla="*/ 6541960 h 6557702"/>
              <a:gd name="connsiteX9" fmla="*/ 4035815 w 5701176"/>
              <a:gd name="connsiteY9" fmla="*/ 6557702 h 6557702"/>
              <a:gd name="connsiteX10" fmla="*/ 0 w 5701176"/>
              <a:gd name="connsiteY10" fmla="*/ 5198879 h 6557702"/>
              <a:gd name="connsiteX0" fmla="*/ 0 w 5701176"/>
              <a:gd name="connsiteY0" fmla="*/ 5198879 h 6557702"/>
              <a:gd name="connsiteX1" fmla="*/ 2452116 w 5701176"/>
              <a:gd name="connsiteY1" fmla="*/ 3025083 h 6557702"/>
              <a:gd name="connsiteX2" fmla="*/ 3052001 w 5701176"/>
              <a:gd name="connsiteY2" fmla="*/ 2423865 h 6557702"/>
              <a:gd name="connsiteX3" fmla="*/ 3052096 w 5701176"/>
              <a:gd name="connsiteY3" fmla="*/ 2424341 h 6557702"/>
              <a:gd name="connsiteX4" fmla="*/ 4846320 w 5701176"/>
              <a:gd name="connsiteY4" fmla="*/ 286741 h 6557702"/>
              <a:gd name="connsiteX5" fmla="*/ 5332286 w 5701176"/>
              <a:gd name="connsiteY5" fmla="*/ 8611 h 6557702"/>
              <a:gd name="connsiteX6" fmla="*/ 5698998 w 5701176"/>
              <a:gd name="connsiteY6" fmla="*/ 1137419 h 6557702"/>
              <a:gd name="connsiteX7" fmla="*/ 4054407 w 5701176"/>
              <a:gd name="connsiteY7" fmla="*/ 6520062 h 6557702"/>
              <a:gd name="connsiteX8" fmla="*/ 4051506 w 5701176"/>
              <a:gd name="connsiteY8" fmla="*/ 6541960 h 6557702"/>
              <a:gd name="connsiteX9" fmla="*/ 4035815 w 5701176"/>
              <a:gd name="connsiteY9" fmla="*/ 6557702 h 6557702"/>
              <a:gd name="connsiteX10" fmla="*/ 0 w 5701176"/>
              <a:gd name="connsiteY10" fmla="*/ 5198879 h 6557702"/>
              <a:gd name="connsiteX0" fmla="*/ 0 w 5701176"/>
              <a:gd name="connsiteY0" fmla="*/ 5198879 h 6554261"/>
              <a:gd name="connsiteX1" fmla="*/ 2452116 w 5701176"/>
              <a:gd name="connsiteY1" fmla="*/ 3025083 h 6554261"/>
              <a:gd name="connsiteX2" fmla="*/ 3052001 w 5701176"/>
              <a:gd name="connsiteY2" fmla="*/ 2423865 h 6554261"/>
              <a:gd name="connsiteX3" fmla="*/ 3052096 w 5701176"/>
              <a:gd name="connsiteY3" fmla="*/ 2424341 h 6554261"/>
              <a:gd name="connsiteX4" fmla="*/ 4846320 w 5701176"/>
              <a:gd name="connsiteY4" fmla="*/ 286741 h 6554261"/>
              <a:gd name="connsiteX5" fmla="*/ 5332286 w 5701176"/>
              <a:gd name="connsiteY5" fmla="*/ 8611 h 6554261"/>
              <a:gd name="connsiteX6" fmla="*/ 5698998 w 5701176"/>
              <a:gd name="connsiteY6" fmla="*/ 1137419 h 6554261"/>
              <a:gd name="connsiteX7" fmla="*/ 4054407 w 5701176"/>
              <a:gd name="connsiteY7" fmla="*/ 6520062 h 6554261"/>
              <a:gd name="connsiteX8" fmla="*/ 4051506 w 5701176"/>
              <a:gd name="connsiteY8" fmla="*/ 6541960 h 6554261"/>
              <a:gd name="connsiteX9" fmla="*/ 4019325 w 5701176"/>
              <a:gd name="connsiteY9" fmla="*/ 6554261 h 6554261"/>
              <a:gd name="connsiteX10" fmla="*/ 0 w 5701176"/>
              <a:gd name="connsiteY10" fmla="*/ 5198879 h 6554261"/>
              <a:gd name="connsiteX0" fmla="*/ 0 w 5701176"/>
              <a:gd name="connsiteY0" fmla="*/ 5198879 h 6556492"/>
              <a:gd name="connsiteX1" fmla="*/ 2452116 w 5701176"/>
              <a:gd name="connsiteY1" fmla="*/ 3025083 h 6556492"/>
              <a:gd name="connsiteX2" fmla="*/ 3052001 w 5701176"/>
              <a:gd name="connsiteY2" fmla="*/ 2423865 h 6556492"/>
              <a:gd name="connsiteX3" fmla="*/ 3052096 w 5701176"/>
              <a:gd name="connsiteY3" fmla="*/ 2424341 h 6556492"/>
              <a:gd name="connsiteX4" fmla="*/ 4846320 w 5701176"/>
              <a:gd name="connsiteY4" fmla="*/ 286741 h 6556492"/>
              <a:gd name="connsiteX5" fmla="*/ 5332286 w 5701176"/>
              <a:gd name="connsiteY5" fmla="*/ 8611 h 6556492"/>
              <a:gd name="connsiteX6" fmla="*/ 5698998 w 5701176"/>
              <a:gd name="connsiteY6" fmla="*/ 1137419 h 6556492"/>
              <a:gd name="connsiteX7" fmla="*/ 4054407 w 5701176"/>
              <a:gd name="connsiteY7" fmla="*/ 6520062 h 6556492"/>
              <a:gd name="connsiteX8" fmla="*/ 4051506 w 5701176"/>
              <a:gd name="connsiteY8" fmla="*/ 6541960 h 6556492"/>
              <a:gd name="connsiteX9" fmla="*/ 3999756 w 5701176"/>
              <a:gd name="connsiteY9" fmla="*/ 6556492 h 6556492"/>
              <a:gd name="connsiteX10" fmla="*/ 0 w 5701176"/>
              <a:gd name="connsiteY10" fmla="*/ 5198879 h 6556492"/>
              <a:gd name="connsiteX0" fmla="*/ 0 w 5701176"/>
              <a:gd name="connsiteY0" fmla="*/ 5198879 h 6559191"/>
              <a:gd name="connsiteX1" fmla="*/ 2452116 w 5701176"/>
              <a:gd name="connsiteY1" fmla="*/ 3025083 h 6559191"/>
              <a:gd name="connsiteX2" fmla="*/ 3052001 w 5701176"/>
              <a:gd name="connsiteY2" fmla="*/ 2423865 h 6559191"/>
              <a:gd name="connsiteX3" fmla="*/ 3052096 w 5701176"/>
              <a:gd name="connsiteY3" fmla="*/ 2424341 h 6559191"/>
              <a:gd name="connsiteX4" fmla="*/ 4846320 w 5701176"/>
              <a:gd name="connsiteY4" fmla="*/ 286741 h 6559191"/>
              <a:gd name="connsiteX5" fmla="*/ 5332286 w 5701176"/>
              <a:gd name="connsiteY5" fmla="*/ 8611 h 6559191"/>
              <a:gd name="connsiteX6" fmla="*/ 5698998 w 5701176"/>
              <a:gd name="connsiteY6" fmla="*/ 1137419 h 6559191"/>
              <a:gd name="connsiteX7" fmla="*/ 4054407 w 5701176"/>
              <a:gd name="connsiteY7" fmla="*/ 6520062 h 6559191"/>
              <a:gd name="connsiteX8" fmla="*/ 4039435 w 5701176"/>
              <a:gd name="connsiteY8" fmla="*/ 6557439 h 6559191"/>
              <a:gd name="connsiteX9" fmla="*/ 3999756 w 5701176"/>
              <a:gd name="connsiteY9" fmla="*/ 6556492 h 6559191"/>
              <a:gd name="connsiteX10" fmla="*/ 0 w 5701176"/>
              <a:gd name="connsiteY10" fmla="*/ 5198879 h 6559191"/>
              <a:gd name="connsiteX0" fmla="*/ 0 w 5701176"/>
              <a:gd name="connsiteY0" fmla="*/ 5198879 h 6560738"/>
              <a:gd name="connsiteX1" fmla="*/ 2452116 w 5701176"/>
              <a:gd name="connsiteY1" fmla="*/ 3025083 h 6560738"/>
              <a:gd name="connsiteX2" fmla="*/ 3052001 w 5701176"/>
              <a:gd name="connsiteY2" fmla="*/ 2423865 h 6560738"/>
              <a:gd name="connsiteX3" fmla="*/ 3052096 w 5701176"/>
              <a:gd name="connsiteY3" fmla="*/ 2424341 h 6560738"/>
              <a:gd name="connsiteX4" fmla="*/ 4846320 w 5701176"/>
              <a:gd name="connsiteY4" fmla="*/ 286741 h 6560738"/>
              <a:gd name="connsiteX5" fmla="*/ 5332286 w 5701176"/>
              <a:gd name="connsiteY5" fmla="*/ 8611 h 6560738"/>
              <a:gd name="connsiteX6" fmla="*/ 5698998 w 5701176"/>
              <a:gd name="connsiteY6" fmla="*/ 1137419 h 6560738"/>
              <a:gd name="connsiteX7" fmla="*/ 4066720 w 5701176"/>
              <a:gd name="connsiteY7" fmla="*/ 6497373 h 6560738"/>
              <a:gd name="connsiteX8" fmla="*/ 4039435 w 5701176"/>
              <a:gd name="connsiteY8" fmla="*/ 6557439 h 6560738"/>
              <a:gd name="connsiteX9" fmla="*/ 3999756 w 5701176"/>
              <a:gd name="connsiteY9" fmla="*/ 6556492 h 6560738"/>
              <a:gd name="connsiteX10" fmla="*/ 0 w 5701176"/>
              <a:gd name="connsiteY10" fmla="*/ 5198879 h 6560738"/>
              <a:gd name="connsiteX0" fmla="*/ 0 w 5701176"/>
              <a:gd name="connsiteY0" fmla="*/ 5198879 h 6561432"/>
              <a:gd name="connsiteX1" fmla="*/ 2452116 w 5701176"/>
              <a:gd name="connsiteY1" fmla="*/ 3025083 h 6561432"/>
              <a:gd name="connsiteX2" fmla="*/ 3052001 w 5701176"/>
              <a:gd name="connsiteY2" fmla="*/ 2423865 h 6561432"/>
              <a:gd name="connsiteX3" fmla="*/ 3052096 w 5701176"/>
              <a:gd name="connsiteY3" fmla="*/ 2424341 h 6561432"/>
              <a:gd name="connsiteX4" fmla="*/ 4846320 w 5701176"/>
              <a:gd name="connsiteY4" fmla="*/ 286741 h 6561432"/>
              <a:gd name="connsiteX5" fmla="*/ 5332286 w 5701176"/>
              <a:gd name="connsiteY5" fmla="*/ 8611 h 6561432"/>
              <a:gd name="connsiteX6" fmla="*/ 5698998 w 5701176"/>
              <a:gd name="connsiteY6" fmla="*/ 1137419 h 6561432"/>
              <a:gd name="connsiteX7" fmla="*/ 4095930 w 5701176"/>
              <a:gd name="connsiteY7" fmla="*/ 6487524 h 6561432"/>
              <a:gd name="connsiteX8" fmla="*/ 4039435 w 5701176"/>
              <a:gd name="connsiteY8" fmla="*/ 6557439 h 6561432"/>
              <a:gd name="connsiteX9" fmla="*/ 3999756 w 5701176"/>
              <a:gd name="connsiteY9" fmla="*/ 6556492 h 6561432"/>
              <a:gd name="connsiteX10" fmla="*/ 0 w 5701176"/>
              <a:gd name="connsiteY10" fmla="*/ 5198879 h 6561432"/>
              <a:gd name="connsiteX0" fmla="*/ 0 w 5701176"/>
              <a:gd name="connsiteY0" fmla="*/ 5198879 h 6562035"/>
              <a:gd name="connsiteX1" fmla="*/ 2452116 w 5701176"/>
              <a:gd name="connsiteY1" fmla="*/ 3025083 h 6562035"/>
              <a:gd name="connsiteX2" fmla="*/ 3052001 w 5701176"/>
              <a:gd name="connsiteY2" fmla="*/ 2423865 h 6562035"/>
              <a:gd name="connsiteX3" fmla="*/ 3052096 w 5701176"/>
              <a:gd name="connsiteY3" fmla="*/ 2424341 h 6562035"/>
              <a:gd name="connsiteX4" fmla="*/ 4846320 w 5701176"/>
              <a:gd name="connsiteY4" fmla="*/ 286741 h 6562035"/>
              <a:gd name="connsiteX5" fmla="*/ 5332286 w 5701176"/>
              <a:gd name="connsiteY5" fmla="*/ 8611 h 6562035"/>
              <a:gd name="connsiteX6" fmla="*/ 5698998 w 5701176"/>
              <a:gd name="connsiteY6" fmla="*/ 1137419 h 6562035"/>
              <a:gd name="connsiteX7" fmla="*/ 4080331 w 5701176"/>
              <a:gd name="connsiteY7" fmla="*/ 6479058 h 6562035"/>
              <a:gd name="connsiteX8" fmla="*/ 4039435 w 5701176"/>
              <a:gd name="connsiteY8" fmla="*/ 6557439 h 6562035"/>
              <a:gd name="connsiteX9" fmla="*/ 3999756 w 5701176"/>
              <a:gd name="connsiteY9" fmla="*/ 6556492 h 6562035"/>
              <a:gd name="connsiteX10" fmla="*/ 0 w 5701176"/>
              <a:gd name="connsiteY10" fmla="*/ 5198879 h 6562035"/>
              <a:gd name="connsiteX0" fmla="*/ 0 w 5701176"/>
              <a:gd name="connsiteY0" fmla="*/ 5198879 h 6556492"/>
              <a:gd name="connsiteX1" fmla="*/ 2452116 w 5701176"/>
              <a:gd name="connsiteY1" fmla="*/ 3025083 h 6556492"/>
              <a:gd name="connsiteX2" fmla="*/ 3052001 w 5701176"/>
              <a:gd name="connsiteY2" fmla="*/ 2423865 h 6556492"/>
              <a:gd name="connsiteX3" fmla="*/ 3052096 w 5701176"/>
              <a:gd name="connsiteY3" fmla="*/ 2424341 h 6556492"/>
              <a:gd name="connsiteX4" fmla="*/ 4846320 w 5701176"/>
              <a:gd name="connsiteY4" fmla="*/ 286741 h 6556492"/>
              <a:gd name="connsiteX5" fmla="*/ 5332286 w 5701176"/>
              <a:gd name="connsiteY5" fmla="*/ 8611 h 6556492"/>
              <a:gd name="connsiteX6" fmla="*/ 5698998 w 5701176"/>
              <a:gd name="connsiteY6" fmla="*/ 1137419 h 6556492"/>
              <a:gd name="connsiteX7" fmla="*/ 4080331 w 5701176"/>
              <a:gd name="connsiteY7" fmla="*/ 6479058 h 6556492"/>
              <a:gd name="connsiteX8" fmla="*/ 4041216 w 5701176"/>
              <a:gd name="connsiteY8" fmla="*/ 6547391 h 6556492"/>
              <a:gd name="connsiteX9" fmla="*/ 3999756 w 5701176"/>
              <a:gd name="connsiteY9" fmla="*/ 6556492 h 6556492"/>
              <a:gd name="connsiteX10" fmla="*/ 0 w 5701176"/>
              <a:gd name="connsiteY10" fmla="*/ 5198879 h 6556492"/>
              <a:gd name="connsiteX0" fmla="*/ 0 w 5701176"/>
              <a:gd name="connsiteY0" fmla="*/ 5198879 h 6555524"/>
              <a:gd name="connsiteX1" fmla="*/ 2452116 w 5701176"/>
              <a:gd name="connsiteY1" fmla="*/ 3025083 h 6555524"/>
              <a:gd name="connsiteX2" fmla="*/ 3052001 w 5701176"/>
              <a:gd name="connsiteY2" fmla="*/ 2423865 h 6555524"/>
              <a:gd name="connsiteX3" fmla="*/ 3052096 w 5701176"/>
              <a:gd name="connsiteY3" fmla="*/ 2424341 h 6555524"/>
              <a:gd name="connsiteX4" fmla="*/ 4846320 w 5701176"/>
              <a:gd name="connsiteY4" fmla="*/ 286741 h 6555524"/>
              <a:gd name="connsiteX5" fmla="*/ 5332286 w 5701176"/>
              <a:gd name="connsiteY5" fmla="*/ 8611 h 6555524"/>
              <a:gd name="connsiteX6" fmla="*/ 5698998 w 5701176"/>
              <a:gd name="connsiteY6" fmla="*/ 1137419 h 6555524"/>
              <a:gd name="connsiteX7" fmla="*/ 4080331 w 5701176"/>
              <a:gd name="connsiteY7" fmla="*/ 6479058 h 6555524"/>
              <a:gd name="connsiteX8" fmla="*/ 4041216 w 5701176"/>
              <a:gd name="connsiteY8" fmla="*/ 6547391 h 6555524"/>
              <a:gd name="connsiteX9" fmla="*/ 3970910 w 5701176"/>
              <a:gd name="connsiteY9" fmla="*/ 6555524 h 6555524"/>
              <a:gd name="connsiteX10" fmla="*/ 0 w 5701176"/>
              <a:gd name="connsiteY10" fmla="*/ 5198879 h 6555524"/>
              <a:gd name="connsiteX0" fmla="*/ 0 w 5701176"/>
              <a:gd name="connsiteY0" fmla="*/ 5198879 h 6556808"/>
              <a:gd name="connsiteX1" fmla="*/ 2452116 w 5701176"/>
              <a:gd name="connsiteY1" fmla="*/ 3025083 h 6556808"/>
              <a:gd name="connsiteX2" fmla="*/ 3052001 w 5701176"/>
              <a:gd name="connsiteY2" fmla="*/ 2423865 h 6556808"/>
              <a:gd name="connsiteX3" fmla="*/ 3052096 w 5701176"/>
              <a:gd name="connsiteY3" fmla="*/ 2424341 h 6556808"/>
              <a:gd name="connsiteX4" fmla="*/ 4846320 w 5701176"/>
              <a:gd name="connsiteY4" fmla="*/ 286741 h 6556808"/>
              <a:gd name="connsiteX5" fmla="*/ 5332286 w 5701176"/>
              <a:gd name="connsiteY5" fmla="*/ 8611 h 6556808"/>
              <a:gd name="connsiteX6" fmla="*/ 5698998 w 5701176"/>
              <a:gd name="connsiteY6" fmla="*/ 1137419 h 6556808"/>
              <a:gd name="connsiteX7" fmla="*/ 4080331 w 5701176"/>
              <a:gd name="connsiteY7" fmla="*/ 6479058 h 6556808"/>
              <a:gd name="connsiteX8" fmla="*/ 4041216 w 5701176"/>
              <a:gd name="connsiteY8" fmla="*/ 6547391 h 6556808"/>
              <a:gd name="connsiteX9" fmla="*/ 3970910 w 5701176"/>
              <a:gd name="connsiteY9" fmla="*/ 6555524 h 6556808"/>
              <a:gd name="connsiteX10" fmla="*/ 0 w 5701176"/>
              <a:gd name="connsiteY10" fmla="*/ 5198879 h 6556808"/>
              <a:gd name="connsiteX0" fmla="*/ 0 w 5701176"/>
              <a:gd name="connsiteY0" fmla="*/ 5198879 h 6555524"/>
              <a:gd name="connsiteX1" fmla="*/ 2452116 w 5701176"/>
              <a:gd name="connsiteY1" fmla="*/ 3025083 h 6555524"/>
              <a:gd name="connsiteX2" fmla="*/ 3052001 w 5701176"/>
              <a:gd name="connsiteY2" fmla="*/ 2423865 h 6555524"/>
              <a:gd name="connsiteX3" fmla="*/ 3052096 w 5701176"/>
              <a:gd name="connsiteY3" fmla="*/ 2424341 h 6555524"/>
              <a:gd name="connsiteX4" fmla="*/ 4846320 w 5701176"/>
              <a:gd name="connsiteY4" fmla="*/ 286741 h 6555524"/>
              <a:gd name="connsiteX5" fmla="*/ 5332286 w 5701176"/>
              <a:gd name="connsiteY5" fmla="*/ 8611 h 6555524"/>
              <a:gd name="connsiteX6" fmla="*/ 5698998 w 5701176"/>
              <a:gd name="connsiteY6" fmla="*/ 1137419 h 6555524"/>
              <a:gd name="connsiteX7" fmla="*/ 4080331 w 5701176"/>
              <a:gd name="connsiteY7" fmla="*/ 6479058 h 6555524"/>
              <a:gd name="connsiteX8" fmla="*/ 4040688 w 5701176"/>
              <a:gd name="connsiteY8" fmla="*/ 6541598 h 6555524"/>
              <a:gd name="connsiteX9" fmla="*/ 3970910 w 5701176"/>
              <a:gd name="connsiteY9" fmla="*/ 6555524 h 6555524"/>
              <a:gd name="connsiteX10" fmla="*/ 0 w 5701176"/>
              <a:gd name="connsiteY10" fmla="*/ 5198879 h 6555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701176" h="6555524">
                <a:moveTo>
                  <a:pt x="0" y="5198879"/>
                </a:moveTo>
                <a:cubicBezTo>
                  <a:pt x="842677" y="4500029"/>
                  <a:pt x="1681258" y="3788988"/>
                  <a:pt x="2452116" y="3025083"/>
                </a:cubicBezTo>
                <a:cubicBezTo>
                  <a:pt x="2651284" y="2827820"/>
                  <a:pt x="2879408" y="2606364"/>
                  <a:pt x="3052001" y="2423865"/>
                </a:cubicBezTo>
                <a:cubicBezTo>
                  <a:pt x="3052033" y="2424024"/>
                  <a:pt x="3052064" y="2424182"/>
                  <a:pt x="3052096" y="2424341"/>
                </a:cubicBezTo>
                <a:cubicBezTo>
                  <a:pt x="3687318" y="1739303"/>
                  <a:pt x="4289775" y="1037596"/>
                  <a:pt x="4846320" y="286741"/>
                </a:cubicBezTo>
                <a:cubicBezTo>
                  <a:pt x="5012722" y="62427"/>
                  <a:pt x="5186077" y="-30251"/>
                  <a:pt x="5332286" y="8611"/>
                </a:cubicBezTo>
                <a:cubicBezTo>
                  <a:pt x="5555361" y="67380"/>
                  <a:pt x="5722334" y="433426"/>
                  <a:pt x="5698998" y="1137419"/>
                </a:cubicBezTo>
                <a:cubicBezTo>
                  <a:pt x="5638324" y="2961551"/>
                  <a:pt x="4982540" y="4913148"/>
                  <a:pt x="4080331" y="6479058"/>
                </a:cubicBezTo>
                <a:cubicBezTo>
                  <a:pt x="4078141" y="6474391"/>
                  <a:pt x="4058398" y="6523061"/>
                  <a:pt x="4040688" y="6541598"/>
                </a:cubicBezTo>
                <a:cubicBezTo>
                  <a:pt x="4022978" y="6560135"/>
                  <a:pt x="3968624" y="6550476"/>
                  <a:pt x="3970910" y="6555524"/>
                </a:cubicBezTo>
                <a:cubicBezTo>
                  <a:pt x="2535493" y="6499421"/>
                  <a:pt x="1213104" y="5996883"/>
                  <a:pt x="0" y="5198879"/>
                </a:cubicBezTo>
              </a:path>
            </a:pathLst>
          </a:custGeom>
          <a:solidFill>
            <a:schemeClr val="bg1"/>
          </a:solidFill>
          <a:ln w="28575" cap="flat">
            <a:noFill/>
            <a:prstDash val="solid"/>
            <a:miter/>
          </a:ln>
        </p:spPr>
        <p:txBody>
          <a:bodyPr rtlCol="0" anchor="ctr"/>
          <a:lstStyle/>
          <a:p>
            <a:endParaRPr lang="pt-BR">
              <a:latin typeface="Exo 2.0" panose="00000500000000000000" pitchFamily="50" charset="0"/>
            </a:endParaRPr>
          </a:p>
        </p:txBody>
      </p:sp>
      <p:pic>
        <p:nvPicPr>
          <p:cNvPr id="13" name="Gráfico 12" hidden="1">
            <a:extLst>
              <a:ext uri="{FF2B5EF4-FFF2-40B4-BE49-F238E27FC236}">
                <a16:creationId xmlns:a16="http://schemas.microsoft.com/office/drawing/2014/main" id="{55FB881F-A4A9-4EF5-A734-76A4922AC91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7248" y="369000"/>
            <a:ext cx="11457505" cy="6120000"/>
          </a:xfrm>
          <a:prstGeom prst="rect">
            <a:avLst/>
          </a:prstGeom>
        </p:spPr>
      </p:pic>
      <p:sp>
        <p:nvSpPr>
          <p:cNvPr id="12" name="Google Shape;636;p33">
            <a:extLst>
              <a:ext uri="{FF2B5EF4-FFF2-40B4-BE49-F238E27FC236}">
                <a16:creationId xmlns:a16="http://schemas.microsoft.com/office/drawing/2014/main" id="{5D931F6E-5A66-4259-8286-D793A8D119A2}"/>
              </a:ext>
            </a:extLst>
          </p:cNvPr>
          <p:cNvSpPr/>
          <p:nvPr/>
        </p:nvSpPr>
        <p:spPr>
          <a:xfrm rot="3298156" flipH="1">
            <a:off x="6274273" y="-5375040"/>
            <a:ext cx="13594827" cy="15632075"/>
          </a:xfrm>
          <a:custGeom>
            <a:avLst/>
            <a:gdLst/>
            <a:ahLst/>
            <a:cxnLst/>
            <a:rect l="l" t="t" r="r" b="b"/>
            <a:pathLst>
              <a:path w="5701176" h="6555524" extrusionOk="0">
                <a:moveTo>
                  <a:pt x="0" y="5198879"/>
                </a:moveTo>
                <a:cubicBezTo>
                  <a:pt x="842677" y="4500029"/>
                  <a:pt x="1681258" y="3788988"/>
                  <a:pt x="2452116" y="3025083"/>
                </a:cubicBezTo>
                <a:cubicBezTo>
                  <a:pt x="2651284" y="2827820"/>
                  <a:pt x="2879408" y="2606364"/>
                  <a:pt x="3052001" y="2423865"/>
                </a:cubicBezTo>
                <a:cubicBezTo>
                  <a:pt x="3052033" y="2424024"/>
                  <a:pt x="3052064" y="2424182"/>
                  <a:pt x="3052096" y="2424341"/>
                </a:cubicBezTo>
                <a:cubicBezTo>
                  <a:pt x="3687318" y="1739303"/>
                  <a:pt x="4289775" y="1037596"/>
                  <a:pt x="4846320" y="286741"/>
                </a:cubicBezTo>
                <a:cubicBezTo>
                  <a:pt x="5012722" y="62427"/>
                  <a:pt x="5186077" y="-30251"/>
                  <a:pt x="5332286" y="8611"/>
                </a:cubicBezTo>
                <a:cubicBezTo>
                  <a:pt x="5555361" y="67380"/>
                  <a:pt x="5722334" y="433426"/>
                  <a:pt x="5698998" y="1137419"/>
                </a:cubicBezTo>
                <a:cubicBezTo>
                  <a:pt x="5638324" y="2961551"/>
                  <a:pt x="4982540" y="4913148"/>
                  <a:pt x="4080331" y="6479058"/>
                </a:cubicBezTo>
                <a:cubicBezTo>
                  <a:pt x="4078141" y="6474391"/>
                  <a:pt x="4058398" y="6523061"/>
                  <a:pt x="4040688" y="6541598"/>
                </a:cubicBezTo>
                <a:cubicBezTo>
                  <a:pt x="4022978" y="6560135"/>
                  <a:pt x="3968624" y="6550476"/>
                  <a:pt x="3970910" y="6555524"/>
                </a:cubicBezTo>
                <a:cubicBezTo>
                  <a:pt x="2535493" y="6499421"/>
                  <a:pt x="1213104" y="5996883"/>
                  <a:pt x="0" y="5198879"/>
                </a:cubicBezTo>
              </a:path>
            </a:pathLst>
          </a:custGeom>
          <a:noFill/>
          <a:ln w="28575" cap="flat" cmpd="sng">
            <a:solidFill>
              <a:srgbClr val="FDAF18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Exo 2.0" panose="00000500000000000000" pitchFamily="50" charset="0"/>
              <a:ea typeface="Calibri"/>
              <a:cs typeface="Calibri"/>
              <a:sym typeface="Calibri"/>
            </a:endParaRPr>
          </a:p>
        </p:txBody>
      </p:sp>
      <p:sp>
        <p:nvSpPr>
          <p:cNvPr id="305" name="Google Shape;305;g14fb97c0659_0_68"/>
          <p:cNvSpPr txBox="1"/>
          <p:nvPr/>
        </p:nvSpPr>
        <p:spPr>
          <a:xfrm>
            <a:off x="6762664" y="1700849"/>
            <a:ext cx="4576044" cy="36522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4400" b="1" i="1" dirty="0">
                <a:solidFill>
                  <a:schemeClr val="dk2"/>
                </a:solidFill>
                <a:latin typeface="+mj-lt"/>
                <a:ea typeface="Exo 2 ExtraBold"/>
                <a:cs typeface="Exo 2 ExtraBold"/>
                <a:sym typeface="Exo 2 ExtraBold"/>
              </a:rPr>
              <a:t>Um movimento</a:t>
            </a:r>
            <a:br>
              <a:rPr lang="pt-BR" sz="4400" b="1" i="1" dirty="0">
                <a:solidFill>
                  <a:schemeClr val="dk2"/>
                </a:solidFill>
                <a:latin typeface="+mj-lt"/>
                <a:ea typeface="Exo 2 ExtraBold"/>
                <a:cs typeface="Exo 2 ExtraBold"/>
                <a:sym typeface="Exo 2 ExtraBold"/>
              </a:rPr>
            </a:br>
            <a:r>
              <a:rPr lang="pt-BR" sz="4400" b="1" i="1" dirty="0">
                <a:solidFill>
                  <a:schemeClr val="dk2"/>
                </a:solidFill>
                <a:latin typeface="+mj-lt"/>
                <a:ea typeface="Exo 2 ExtraBold"/>
                <a:cs typeface="Exo 2 ExtraBold"/>
                <a:sym typeface="Exo 2 ExtraBold"/>
              </a:rPr>
              <a:t>global</a:t>
            </a:r>
            <a:endParaRPr sz="4400" b="1" i="1" u="none" strike="noStrike" cap="none" dirty="0">
              <a:solidFill>
                <a:schemeClr val="dk2"/>
              </a:solidFill>
              <a:latin typeface="Nunito" pitchFamily="2" charset="77"/>
              <a:ea typeface="Exo 2 ExtraBold"/>
              <a:cs typeface="Exo 2 ExtraBold"/>
              <a:sym typeface="Exo 2 ExtraBold"/>
            </a:endParaRPr>
          </a:p>
          <a:p>
            <a:pPr marL="0" marR="0" lvl="0" indent="0" algn="r" rtl="0">
              <a:lnSpc>
                <a:spcPct val="13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440"/>
              <a:buFont typeface="Arial"/>
              <a:buNone/>
            </a:pPr>
            <a:r>
              <a:rPr lang="pt-BR" sz="2000" dirty="0">
                <a:ea typeface="Nunito"/>
                <a:cs typeface="Nunito"/>
                <a:sym typeface="Nunito"/>
              </a:rPr>
              <a:t>O </a:t>
            </a:r>
            <a:r>
              <a:rPr lang="pt-BR" sz="2000" b="1" dirty="0">
                <a:solidFill>
                  <a:schemeClr val="tx2"/>
                </a:solidFill>
                <a:ea typeface="Nunito"/>
                <a:cs typeface="Nunito"/>
                <a:sym typeface="Nunito"/>
              </a:rPr>
              <a:t>Cooperativismo</a:t>
            </a:r>
            <a:r>
              <a:rPr lang="pt-BR" sz="2000" dirty="0">
                <a:ea typeface="Nunito"/>
                <a:cs typeface="Nunito"/>
                <a:sym typeface="Nunito"/>
              </a:rPr>
              <a:t> é um movimento global que atua para dar </a:t>
            </a:r>
            <a:r>
              <a:rPr lang="pt-BR" sz="2000" b="1" dirty="0">
                <a:solidFill>
                  <a:schemeClr val="tx2"/>
                </a:solidFill>
                <a:ea typeface="Nunito"/>
                <a:cs typeface="Nunito"/>
                <a:sym typeface="Nunito"/>
              </a:rPr>
              <a:t>novas oportunidades</a:t>
            </a:r>
            <a:r>
              <a:rPr lang="pt-BR" sz="2000" dirty="0">
                <a:ea typeface="Nunito"/>
                <a:cs typeface="Nunito"/>
                <a:sym typeface="Nunito"/>
              </a:rPr>
              <a:t> a seus cooperados e apoiar o </a:t>
            </a:r>
            <a:r>
              <a:rPr lang="pt-BR" sz="2000" b="1" dirty="0">
                <a:solidFill>
                  <a:schemeClr val="tx2"/>
                </a:solidFill>
                <a:ea typeface="Nunito"/>
                <a:cs typeface="Nunito"/>
                <a:sym typeface="Nunito"/>
              </a:rPr>
              <a:t>desenvolvimento em</a:t>
            </a:r>
            <a:br>
              <a:rPr lang="pt-BR" sz="2000" b="1" dirty="0">
                <a:solidFill>
                  <a:schemeClr val="tx2"/>
                </a:solidFill>
                <a:ea typeface="Nunito"/>
                <a:cs typeface="Nunito"/>
                <a:sym typeface="Nunito"/>
              </a:rPr>
            </a:br>
            <a:r>
              <a:rPr lang="pt-BR" sz="2000" b="1" dirty="0">
                <a:solidFill>
                  <a:schemeClr val="tx2"/>
                </a:solidFill>
                <a:ea typeface="Nunito"/>
                <a:cs typeface="Nunito"/>
                <a:sym typeface="Nunito"/>
              </a:rPr>
              <a:t>suas comunidades</a:t>
            </a:r>
            <a:r>
              <a:rPr lang="pt-BR" sz="2000" dirty="0">
                <a:ea typeface="Nunito"/>
                <a:cs typeface="Nunito"/>
                <a:sym typeface="Nunito"/>
              </a:rPr>
              <a:t>.</a:t>
            </a:r>
          </a:p>
        </p:txBody>
      </p:sp>
      <p:pic>
        <p:nvPicPr>
          <p:cNvPr id="14" name="Gráfico 13">
            <a:extLst>
              <a:ext uri="{FF2B5EF4-FFF2-40B4-BE49-F238E27FC236}">
                <a16:creationId xmlns:a16="http://schemas.microsoft.com/office/drawing/2014/main" id="{5860B6B8-2E3B-4800-B96D-69CD1A8EE58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3467903" flipH="1">
            <a:off x="-832274" y="-2046754"/>
            <a:ext cx="2537757" cy="3048312"/>
          </a:xfrm>
          <a:prstGeom prst="rect">
            <a:avLst/>
          </a:prstGeom>
        </p:spPr>
      </p:pic>
      <p:sp>
        <p:nvSpPr>
          <p:cNvPr id="2" name="Google Shape;575;p7">
            <a:extLst>
              <a:ext uri="{FF2B5EF4-FFF2-40B4-BE49-F238E27FC236}">
                <a16:creationId xmlns:a16="http://schemas.microsoft.com/office/drawing/2014/main" id="{CCE2B0B5-3FC2-3090-F41C-7B393FC3E13B}"/>
              </a:ext>
            </a:extLst>
          </p:cNvPr>
          <p:cNvSpPr/>
          <p:nvPr/>
        </p:nvSpPr>
        <p:spPr>
          <a:xfrm rot="-3002956" flipH="1">
            <a:off x="-3188240" y="4700615"/>
            <a:ext cx="4774013" cy="6001761"/>
          </a:xfrm>
          <a:custGeom>
            <a:avLst/>
            <a:gdLst/>
            <a:ahLst/>
            <a:cxnLst/>
            <a:rect l="l" t="t" r="r" b="b"/>
            <a:pathLst>
              <a:path w="547817" h="688701" extrusionOk="0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Nunito ExtraLight"/>
              <a:ea typeface="Nunito ExtraLight"/>
              <a:cs typeface="Nunito ExtraLight"/>
              <a:sym typeface="Nunito ExtraLight"/>
            </a:endParaRPr>
          </a:p>
        </p:txBody>
      </p:sp>
      <p:sp>
        <p:nvSpPr>
          <p:cNvPr id="4" name="Google Shape;576;p7">
            <a:extLst>
              <a:ext uri="{FF2B5EF4-FFF2-40B4-BE49-F238E27FC236}">
                <a16:creationId xmlns:a16="http://schemas.microsoft.com/office/drawing/2014/main" id="{EC4A1780-2865-BC3E-692A-FEDCA388C42E}"/>
              </a:ext>
            </a:extLst>
          </p:cNvPr>
          <p:cNvSpPr txBox="1"/>
          <p:nvPr/>
        </p:nvSpPr>
        <p:spPr>
          <a:xfrm>
            <a:off x="335791" y="6181223"/>
            <a:ext cx="486011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pt-BR" sz="1400" b="1" i="0" u="none" strike="noStrike" cap="none">
                <a:solidFill>
                  <a:schemeClr val="bg1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10</a:t>
            </a:fld>
            <a:endParaRPr sz="1400" b="1" i="0" u="none" strike="noStrike" cap="none">
              <a:solidFill>
                <a:schemeClr val="bg1"/>
              </a:solidFill>
              <a:latin typeface="Exo 2 ExtraBold"/>
              <a:ea typeface="Exo 2 ExtraBold"/>
              <a:cs typeface="Exo 2 ExtraBold"/>
              <a:sym typeface="Exo 2 ExtraBold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841744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Agrupar 28">
            <a:extLst>
              <a:ext uri="{FF2B5EF4-FFF2-40B4-BE49-F238E27FC236}">
                <a16:creationId xmlns:a16="http://schemas.microsoft.com/office/drawing/2014/main" id="{756FFC39-6DAE-9367-8BC6-89714BC3CC94}"/>
              </a:ext>
            </a:extLst>
          </p:cNvPr>
          <p:cNvGrpSpPr/>
          <p:nvPr/>
        </p:nvGrpSpPr>
        <p:grpSpPr>
          <a:xfrm>
            <a:off x="0" y="-6083"/>
            <a:ext cx="12192000" cy="6864083"/>
            <a:chOff x="0" y="-6083"/>
            <a:chExt cx="12192000" cy="6864083"/>
          </a:xfrm>
        </p:grpSpPr>
        <p:pic>
          <p:nvPicPr>
            <p:cNvPr id="30" name="Imagem 29" descr="Padrão do plano de fundo&#10;&#10;Descrição gerada automaticamente">
              <a:extLst>
                <a:ext uri="{FF2B5EF4-FFF2-40B4-BE49-F238E27FC236}">
                  <a16:creationId xmlns:a16="http://schemas.microsoft.com/office/drawing/2014/main" id="{F7631286-B37E-0274-7203-B1433CEA057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99963" y="-6083"/>
              <a:ext cx="7092037" cy="6858000"/>
            </a:xfrm>
            <a:prstGeom prst="rect">
              <a:avLst/>
            </a:prstGeom>
          </p:spPr>
        </p:pic>
        <p:sp>
          <p:nvSpPr>
            <p:cNvPr id="31" name="Retângulo 30">
              <a:extLst>
                <a:ext uri="{FF2B5EF4-FFF2-40B4-BE49-F238E27FC236}">
                  <a16:creationId xmlns:a16="http://schemas.microsoft.com/office/drawing/2014/main" id="{DF1BC3E0-5880-52DD-6B27-6899CA915A5C}"/>
                </a:ext>
              </a:extLst>
            </p:cNvPr>
            <p:cNvSpPr/>
            <p:nvPr/>
          </p:nvSpPr>
          <p:spPr>
            <a:xfrm>
              <a:off x="0" y="-6083"/>
              <a:ext cx="12192000" cy="6864083"/>
            </a:xfrm>
            <a:prstGeom prst="rect">
              <a:avLst/>
            </a:prstGeom>
            <a:gradFill>
              <a:gsLst>
                <a:gs pos="50000">
                  <a:schemeClr val="bg1"/>
                </a:gs>
                <a:gs pos="100000">
                  <a:schemeClr val="tx1">
                    <a:lumMod val="20000"/>
                    <a:lumOff val="80000"/>
                    <a:alpha val="72000"/>
                  </a:schemeClr>
                </a:gs>
              </a:gsLst>
              <a:lin ang="27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35" name="Google Shape;245;p7">
            <a:extLst>
              <a:ext uri="{FF2B5EF4-FFF2-40B4-BE49-F238E27FC236}">
                <a16:creationId xmlns:a16="http://schemas.microsoft.com/office/drawing/2014/main" id="{945E4560-E893-21B3-C570-F4C09091C6EE}"/>
              </a:ext>
            </a:extLst>
          </p:cNvPr>
          <p:cNvSpPr/>
          <p:nvPr/>
        </p:nvSpPr>
        <p:spPr>
          <a:xfrm rot="226647" flipH="1">
            <a:off x="-2395350" y="-5405481"/>
            <a:ext cx="16037286" cy="12592376"/>
          </a:xfrm>
          <a:custGeom>
            <a:avLst/>
            <a:gdLst/>
            <a:ahLst/>
            <a:cxnLst/>
            <a:rect l="l" t="t" r="r" b="b"/>
            <a:pathLst>
              <a:path w="9121626" h="7162245" extrusionOk="0">
                <a:moveTo>
                  <a:pt x="-1004" y="3692959"/>
                </a:moveTo>
                <a:cubicBezTo>
                  <a:pt x="1354664" y="3263763"/>
                  <a:pt x="2710332" y="2817551"/>
                  <a:pt x="4011279" y="2277716"/>
                </a:cubicBezTo>
                <a:cubicBezTo>
                  <a:pt x="4346853" y="2137895"/>
                  <a:pt x="4728629" y="1983480"/>
                  <a:pt x="5025288" y="1849740"/>
                </a:cubicBezTo>
                <a:lnTo>
                  <a:pt x="5025288" y="1849740"/>
                </a:lnTo>
                <a:cubicBezTo>
                  <a:pt x="6118330" y="1347596"/>
                  <a:pt x="7182193" y="786363"/>
                  <a:pt x="8213241" y="168227"/>
                </a:cubicBezTo>
                <a:cubicBezTo>
                  <a:pt x="8520837" y="-19014"/>
                  <a:pt x="8776176" y="-46976"/>
                  <a:pt x="8935444" y="67313"/>
                </a:cubicBezTo>
                <a:cubicBezTo>
                  <a:pt x="9178613" y="242395"/>
                  <a:pt x="9212660" y="753047"/>
                  <a:pt x="8852760" y="1574959"/>
                </a:cubicBezTo>
                <a:cubicBezTo>
                  <a:pt x="7923869" y="3702681"/>
                  <a:pt x="6162113" y="5735575"/>
                  <a:pt x="4328612" y="7161757"/>
                </a:cubicBezTo>
                <a:lnTo>
                  <a:pt x="4328612" y="7161757"/>
                </a:lnTo>
                <a:cubicBezTo>
                  <a:pt x="2603338" y="6411828"/>
                  <a:pt x="1110278" y="5214218"/>
                  <a:pt x="3856" y="3692959"/>
                </a:cubicBezTo>
              </a:path>
            </a:pathLst>
          </a:custGeom>
          <a:gradFill>
            <a:gsLst>
              <a:gs pos="0">
                <a:schemeClr val="lt2"/>
              </a:gs>
              <a:gs pos="50000">
                <a:schemeClr val="lt2"/>
              </a:gs>
              <a:gs pos="100000">
                <a:schemeClr val="accent1"/>
              </a:gs>
            </a:gsLst>
            <a:lin ang="27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Nunito ExtraLight"/>
              <a:ea typeface="Nunito ExtraLight"/>
              <a:cs typeface="Nunito ExtraLight"/>
              <a:sym typeface="Nunito ExtraLight"/>
            </a:endParaRPr>
          </a:p>
        </p:txBody>
      </p:sp>
      <p:sp>
        <p:nvSpPr>
          <p:cNvPr id="36" name="Google Shape;245;p7">
            <a:extLst>
              <a:ext uri="{FF2B5EF4-FFF2-40B4-BE49-F238E27FC236}">
                <a16:creationId xmlns:a16="http://schemas.microsoft.com/office/drawing/2014/main" id="{E0FE093C-D81D-12AC-1411-69B076D1796D}"/>
              </a:ext>
            </a:extLst>
          </p:cNvPr>
          <p:cNvSpPr/>
          <p:nvPr/>
        </p:nvSpPr>
        <p:spPr>
          <a:xfrm rot="692315" flipH="1">
            <a:off x="-2242950" y="-5253081"/>
            <a:ext cx="16037286" cy="12592376"/>
          </a:xfrm>
          <a:custGeom>
            <a:avLst/>
            <a:gdLst/>
            <a:ahLst/>
            <a:cxnLst/>
            <a:rect l="l" t="t" r="r" b="b"/>
            <a:pathLst>
              <a:path w="9121626" h="7162245" extrusionOk="0">
                <a:moveTo>
                  <a:pt x="-1004" y="3692959"/>
                </a:moveTo>
                <a:cubicBezTo>
                  <a:pt x="1354664" y="3263763"/>
                  <a:pt x="2710332" y="2817551"/>
                  <a:pt x="4011279" y="2277716"/>
                </a:cubicBezTo>
                <a:cubicBezTo>
                  <a:pt x="4346853" y="2137895"/>
                  <a:pt x="4728629" y="1983480"/>
                  <a:pt x="5025288" y="1849740"/>
                </a:cubicBezTo>
                <a:lnTo>
                  <a:pt x="5025288" y="1849740"/>
                </a:lnTo>
                <a:cubicBezTo>
                  <a:pt x="6118330" y="1347596"/>
                  <a:pt x="7182193" y="786363"/>
                  <a:pt x="8213241" y="168227"/>
                </a:cubicBezTo>
                <a:cubicBezTo>
                  <a:pt x="8520837" y="-19014"/>
                  <a:pt x="8776176" y="-46976"/>
                  <a:pt x="8935444" y="67313"/>
                </a:cubicBezTo>
                <a:cubicBezTo>
                  <a:pt x="9178613" y="242395"/>
                  <a:pt x="9212660" y="753047"/>
                  <a:pt x="8852760" y="1574959"/>
                </a:cubicBezTo>
                <a:cubicBezTo>
                  <a:pt x="7923869" y="3702681"/>
                  <a:pt x="6162113" y="5735575"/>
                  <a:pt x="4328612" y="7161757"/>
                </a:cubicBezTo>
                <a:lnTo>
                  <a:pt x="4328612" y="7161757"/>
                </a:lnTo>
                <a:cubicBezTo>
                  <a:pt x="2603338" y="6411828"/>
                  <a:pt x="1110278" y="5214218"/>
                  <a:pt x="3856" y="3692959"/>
                </a:cubicBezTo>
              </a:path>
            </a:pathLst>
          </a:custGeom>
          <a:noFill/>
          <a:ln>
            <a:solidFill>
              <a:schemeClr val="tx2"/>
            </a:solidFill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Nunito ExtraLight"/>
              <a:ea typeface="Nunito ExtraLight"/>
              <a:cs typeface="Nunito ExtraLight"/>
              <a:sym typeface="Nunito ExtraLight"/>
            </a:endParaRP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C551739A-6F25-8067-2747-242BE0A90B9E}"/>
              </a:ext>
            </a:extLst>
          </p:cNvPr>
          <p:cNvSpPr txBox="1"/>
          <p:nvPr/>
        </p:nvSpPr>
        <p:spPr>
          <a:xfrm>
            <a:off x="9248000" y="6242401"/>
            <a:ext cx="2286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400" b="1" i="1"/>
              <a:t>Fonte: </a:t>
            </a:r>
            <a:r>
              <a:rPr lang="pt-BR" sz="1400" i="1"/>
              <a:t>Sistema OCB</a:t>
            </a:r>
            <a:endParaRPr lang="pt-BR" sz="1400" i="1">
              <a:ln w="12700">
                <a:noFill/>
              </a:ln>
            </a:endParaRPr>
          </a:p>
        </p:txBody>
      </p:sp>
      <p:pic>
        <p:nvPicPr>
          <p:cNvPr id="2" name="Gráfico 1" hidden="1">
            <a:extLst>
              <a:ext uri="{FF2B5EF4-FFF2-40B4-BE49-F238E27FC236}">
                <a16:creationId xmlns:a16="http://schemas.microsoft.com/office/drawing/2014/main" id="{9C489A5C-8228-F03A-0FAC-D0E594CFDBF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7248" y="369000"/>
            <a:ext cx="11457505" cy="6120000"/>
          </a:xfrm>
          <a:prstGeom prst="rect">
            <a:avLst/>
          </a:prstGeom>
        </p:spPr>
      </p:pic>
      <p:sp>
        <p:nvSpPr>
          <p:cNvPr id="9" name="Google Shape;573;p7">
            <a:extLst>
              <a:ext uri="{FF2B5EF4-FFF2-40B4-BE49-F238E27FC236}">
                <a16:creationId xmlns:a16="http://schemas.microsoft.com/office/drawing/2014/main" id="{9EC0F9F1-2307-BCF6-C0F8-C4A76980CE98}"/>
              </a:ext>
            </a:extLst>
          </p:cNvPr>
          <p:cNvSpPr/>
          <p:nvPr/>
        </p:nvSpPr>
        <p:spPr>
          <a:xfrm>
            <a:off x="763248" y="1816767"/>
            <a:ext cx="2369375" cy="4277227"/>
          </a:xfrm>
          <a:prstGeom prst="roundRect">
            <a:avLst>
              <a:gd name="adj" fmla="val 2441"/>
            </a:avLst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Nunito ExtraLight"/>
              <a:ea typeface="Nunito ExtraLight"/>
              <a:cs typeface="Nunito ExtraLight"/>
              <a:sym typeface="Nunito ExtraLight"/>
            </a:endParaRPr>
          </a:p>
        </p:txBody>
      </p:sp>
      <p:sp>
        <p:nvSpPr>
          <p:cNvPr id="10" name="Google Shape;573;p7">
            <a:extLst>
              <a:ext uri="{FF2B5EF4-FFF2-40B4-BE49-F238E27FC236}">
                <a16:creationId xmlns:a16="http://schemas.microsoft.com/office/drawing/2014/main" id="{1AE075C5-5FF7-7233-7C2A-8F9E74BB4385}"/>
              </a:ext>
            </a:extLst>
          </p:cNvPr>
          <p:cNvSpPr/>
          <p:nvPr/>
        </p:nvSpPr>
        <p:spPr>
          <a:xfrm>
            <a:off x="3532635" y="1816767"/>
            <a:ext cx="2369375" cy="4277227"/>
          </a:xfrm>
          <a:prstGeom prst="roundRect">
            <a:avLst>
              <a:gd name="adj" fmla="val 2441"/>
            </a:avLst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Nunito ExtraLight"/>
              <a:ea typeface="Nunito ExtraLight"/>
              <a:cs typeface="Nunito ExtraLight"/>
              <a:sym typeface="Nunito ExtraLight"/>
            </a:endParaRPr>
          </a:p>
        </p:txBody>
      </p:sp>
      <p:sp>
        <p:nvSpPr>
          <p:cNvPr id="11" name="Google Shape;573;p7">
            <a:extLst>
              <a:ext uri="{FF2B5EF4-FFF2-40B4-BE49-F238E27FC236}">
                <a16:creationId xmlns:a16="http://schemas.microsoft.com/office/drawing/2014/main" id="{80FD3BBE-86DC-58E2-3200-8C070DC21A1A}"/>
              </a:ext>
            </a:extLst>
          </p:cNvPr>
          <p:cNvSpPr/>
          <p:nvPr/>
        </p:nvSpPr>
        <p:spPr>
          <a:xfrm>
            <a:off x="6302022" y="1816767"/>
            <a:ext cx="2369375" cy="4277227"/>
          </a:xfrm>
          <a:prstGeom prst="roundRect">
            <a:avLst>
              <a:gd name="adj" fmla="val 2441"/>
            </a:avLst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Nunito ExtraLight"/>
              <a:ea typeface="Nunito ExtraLight"/>
              <a:cs typeface="Nunito ExtraLight"/>
              <a:sym typeface="Nunito ExtraLight"/>
            </a:endParaRPr>
          </a:p>
        </p:txBody>
      </p:sp>
      <p:sp>
        <p:nvSpPr>
          <p:cNvPr id="12" name="Google Shape;573;p7">
            <a:extLst>
              <a:ext uri="{FF2B5EF4-FFF2-40B4-BE49-F238E27FC236}">
                <a16:creationId xmlns:a16="http://schemas.microsoft.com/office/drawing/2014/main" id="{C0FF527C-AB22-C370-BF35-27DEB11B74AF}"/>
              </a:ext>
            </a:extLst>
          </p:cNvPr>
          <p:cNvSpPr/>
          <p:nvPr/>
        </p:nvSpPr>
        <p:spPr>
          <a:xfrm>
            <a:off x="9071408" y="1816767"/>
            <a:ext cx="2369375" cy="4277227"/>
          </a:xfrm>
          <a:prstGeom prst="roundRect">
            <a:avLst>
              <a:gd name="adj" fmla="val 2441"/>
            </a:avLst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Nunito ExtraLight"/>
              <a:ea typeface="Nunito ExtraLight"/>
              <a:cs typeface="Nunito ExtraLight"/>
              <a:sym typeface="Nunito ExtraLight"/>
            </a:endParaRPr>
          </a:p>
        </p:txBody>
      </p:sp>
      <p:pic>
        <p:nvPicPr>
          <p:cNvPr id="13" name="Imagem 12" descr="Uma imagem contendo xícara, mesa, café, comida&#10;&#10;Descrição gerada automaticamente">
            <a:extLst>
              <a:ext uri="{FF2B5EF4-FFF2-40B4-BE49-F238E27FC236}">
                <a16:creationId xmlns:a16="http://schemas.microsoft.com/office/drawing/2014/main" id="{63C0D9B7-4A43-6287-6D5B-318D8F5FB0A0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74"/>
          <a:stretch/>
        </p:blipFill>
        <p:spPr>
          <a:xfrm>
            <a:off x="867935" y="1918347"/>
            <a:ext cx="2160000" cy="1657466"/>
          </a:xfrm>
          <a:prstGeom prst="roundRect">
            <a:avLst>
              <a:gd name="adj" fmla="val 2108"/>
            </a:avLst>
          </a:prstGeom>
        </p:spPr>
      </p:pic>
      <p:pic>
        <p:nvPicPr>
          <p:cNvPr id="14" name="Imagem 13" descr="Mulher em pé na cozinha&#10;&#10;Descrição gerada automaticamente com confiança média">
            <a:extLst>
              <a:ext uri="{FF2B5EF4-FFF2-40B4-BE49-F238E27FC236}">
                <a16:creationId xmlns:a16="http://schemas.microsoft.com/office/drawing/2014/main" id="{0ACD9762-F442-3598-34B3-7B681D4B0180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93" b="7985"/>
          <a:stretch/>
        </p:blipFill>
        <p:spPr>
          <a:xfrm>
            <a:off x="3637035" y="1918347"/>
            <a:ext cx="2160000" cy="1659415"/>
          </a:xfrm>
          <a:prstGeom prst="roundRect">
            <a:avLst>
              <a:gd name="adj" fmla="val 3447"/>
            </a:avLst>
          </a:prstGeom>
        </p:spPr>
      </p:pic>
      <p:pic>
        <p:nvPicPr>
          <p:cNvPr id="15" name="Imagem 14" descr="Casa na beira do rio&#10;&#10;Descrição gerada automaticamente">
            <a:extLst>
              <a:ext uri="{FF2B5EF4-FFF2-40B4-BE49-F238E27FC236}">
                <a16:creationId xmlns:a16="http://schemas.microsoft.com/office/drawing/2014/main" id="{BEF548CD-589E-CC4B-BC87-3DDDEA163B4A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45" r="2352" b="16441"/>
          <a:stretch/>
        </p:blipFill>
        <p:spPr>
          <a:xfrm>
            <a:off x="6406709" y="1918347"/>
            <a:ext cx="2160000" cy="1670389"/>
          </a:xfrm>
          <a:prstGeom prst="roundRect">
            <a:avLst>
              <a:gd name="adj" fmla="val 2217"/>
            </a:avLst>
          </a:prstGeom>
        </p:spPr>
      </p:pic>
      <p:pic>
        <p:nvPicPr>
          <p:cNvPr id="16" name="Imagem 15" descr="Mulher sentada a mesa com comida&#10;&#10;Descrição gerada automaticamente">
            <a:extLst>
              <a:ext uri="{FF2B5EF4-FFF2-40B4-BE49-F238E27FC236}">
                <a16:creationId xmlns:a16="http://schemas.microsoft.com/office/drawing/2014/main" id="{951E27C2-0950-F114-2B71-4E2C5072C3DC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20" b="5537"/>
          <a:stretch/>
        </p:blipFill>
        <p:spPr>
          <a:xfrm>
            <a:off x="9175808" y="1918347"/>
            <a:ext cx="2160000" cy="1670389"/>
          </a:xfrm>
          <a:prstGeom prst="roundRect">
            <a:avLst>
              <a:gd name="adj" fmla="val 3531"/>
            </a:avLst>
          </a:prstGeom>
        </p:spPr>
      </p:pic>
      <p:sp>
        <p:nvSpPr>
          <p:cNvPr id="17" name="CaixaDeTexto 16">
            <a:extLst>
              <a:ext uri="{FF2B5EF4-FFF2-40B4-BE49-F238E27FC236}">
                <a16:creationId xmlns:a16="http://schemas.microsoft.com/office/drawing/2014/main" id="{3FBF89EF-0F65-7394-9555-C78DB7A52D49}"/>
              </a:ext>
            </a:extLst>
          </p:cNvPr>
          <p:cNvSpPr txBox="1"/>
          <p:nvPr/>
        </p:nvSpPr>
        <p:spPr>
          <a:xfrm>
            <a:off x="1041965" y="3648626"/>
            <a:ext cx="1811940" cy="715089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i="1">
                <a:solidFill>
                  <a:schemeClr val="tx2"/>
                </a:solidFill>
                <a:effectLst/>
                <a:latin typeface="+mj-lt"/>
              </a:rPr>
              <a:t>98%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B7DE3941-2DB2-8DA6-14F6-0064E4B7B9F6}"/>
              </a:ext>
            </a:extLst>
          </p:cNvPr>
          <p:cNvSpPr txBox="1"/>
          <p:nvPr/>
        </p:nvSpPr>
        <p:spPr>
          <a:xfrm>
            <a:off x="3811352" y="3648626"/>
            <a:ext cx="1811940" cy="715089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i="1">
                <a:solidFill>
                  <a:schemeClr val="tx2"/>
                </a:solidFill>
                <a:effectLst/>
                <a:latin typeface="+mj-lt"/>
              </a:rPr>
              <a:t>80%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EBF045ED-F0AE-D0B7-0C37-8697E4BF6520}"/>
              </a:ext>
            </a:extLst>
          </p:cNvPr>
          <p:cNvSpPr txBox="1"/>
          <p:nvPr/>
        </p:nvSpPr>
        <p:spPr>
          <a:xfrm>
            <a:off x="6580738" y="3648626"/>
            <a:ext cx="1811940" cy="715089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i="1">
                <a:solidFill>
                  <a:schemeClr val="tx2"/>
                </a:solidFill>
                <a:effectLst/>
                <a:latin typeface="+mj-lt"/>
              </a:rPr>
              <a:t>60%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E2852B69-8D70-083D-D951-C8FA0085C2A1}"/>
              </a:ext>
            </a:extLst>
          </p:cNvPr>
          <p:cNvSpPr txBox="1"/>
          <p:nvPr/>
        </p:nvSpPr>
        <p:spPr>
          <a:xfrm>
            <a:off x="9349838" y="3648626"/>
            <a:ext cx="1811940" cy="715089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i="1">
                <a:solidFill>
                  <a:schemeClr val="tx2"/>
                </a:solidFill>
                <a:effectLst/>
                <a:latin typeface="+mj-lt"/>
              </a:rPr>
              <a:t>92%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019BB10E-7466-EDBF-3C38-6BCC5952A013}"/>
              </a:ext>
            </a:extLst>
          </p:cNvPr>
          <p:cNvSpPr txBox="1"/>
          <p:nvPr/>
        </p:nvSpPr>
        <p:spPr>
          <a:xfrm>
            <a:off x="751217" y="4341278"/>
            <a:ext cx="2369375" cy="1034129"/>
          </a:xfrm>
          <a:prstGeom prst="roundRect">
            <a:avLst>
              <a:gd name="adj" fmla="val 0"/>
            </a:avLst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pt-BR" sz="1600" b="1">
                <a:effectLst/>
              </a:rPr>
              <a:t>da produção de leite</a:t>
            </a:r>
            <a:r>
              <a:rPr lang="pt-BR" sz="1600">
                <a:effectLst/>
              </a:rPr>
              <a:t> </a:t>
            </a:r>
          </a:p>
          <a:p>
            <a:pPr algn="ctr">
              <a:lnSpc>
                <a:spcPct val="130000"/>
              </a:lnSpc>
            </a:pPr>
            <a:r>
              <a:rPr lang="pt-BR" sz="1600">
                <a:effectLst/>
              </a:rPr>
              <a:t>da Nova Zelândia é feita por cooperativas</a:t>
            </a:r>
            <a:r>
              <a:rPr lang="pt-BR" sz="1600"/>
              <a:t>.</a:t>
            </a:r>
            <a:endParaRPr lang="pt-BR" sz="1600">
              <a:effectLst/>
            </a:endParaRP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4F9AB2DF-5C43-18AF-9024-8807F67024EE}"/>
              </a:ext>
            </a:extLst>
          </p:cNvPr>
          <p:cNvSpPr txBox="1"/>
          <p:nvPr/>
        </p:nvSpPr>
        <p:spPr>
          <a:xfrm>
            <a:off x="3520603" y="4341278"/>
            <a:ext cx="2369375" cy="1034129"/>
          </a:xfrm>
          <a:prstGeom prst="roundRect">
            <a:avLst>
              <a:gd name="adj" fmla="val 0"/>
            </a:avLst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pt-BR" sz="1600" b="1">
                <a:effectLst/>
              </a:rPr>
              <a:t>do azeite de oliva espanhol </a:t>
            </a:r>
            <a:r>
              <a:rPr lang="pt-BR" sz="1600">
                <a:effectLst/>
              </a:rPr>
              <a:t>é produzido por cooperativas.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6D4037CD-B376-15ED-5971-471F82FCD9E2}"/>
              </a:ext>
            </a:extLst>
          </p:cNvPr>
          <p:cNvSpPr txBox="1"/>
          <p:nvPr/>
        </p:nvSpPr>
        <p:spPr>
          <a:xfrm>
            <a:off x="6289989" y="4341278"/>
            <a:ext cx="2369375" cy="1354217"/>
          </a:xfrm>
          <a:prstGeom prst="roundRect">
            <a:avLst>
              <a:gd name="adj" fmla="val 0"/>
            </a:avLst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pt-BR" sz="1600" b="1">
                <a:effectLst/>
              </a:rPr>
              <a:t>das residências privadas da Finlândia </a:t>
            </a:r>
            <a:r>
              <a:rPr lang="pt-BR" sz="1600">
                <a:effectLst/>
              </a:rPr>
              <a:t>foram construídas por cooperativas.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F9D4BE02-BED0-9579-7519-0383CF45AB3D}"/>
              </a:ext>
            </a:extLst>
          </p:cNvPr>
          <p:cNvSpPr txBox="1"/>
          <p:nvPr/>
        </p:nvSpPr>
        <p:spPr>
          <a:xfrm>
            <a:off x="9071408" y="4341278"/>
            <a:ext cx="2369375" cy="1034129"/>
          </a:xfrm>
          <a:prstGeom prst="roundRect">
            <a:avLst>
              <a:gd name="adj" fmla="val 0"/>
            </a:avLst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pt-BR" sz="1600" b="1">
                <a:effectLst/>
              </a:rPr>
              <a:t>de todo alimento produzido no Japão </a:t>
            </a:r>
            <a:r>
              <a:rPr lang="pt-BR" sz="1600">
                <a:effectLst/>
              </a:rPr>
              <a:t>vem de um cooperado. 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DB519F53-7A9A-C0B5-D369-136BF30D7676}"/>
              </a:ext>
            </a:extLst>
          </p:cNvPr>
          <p:cNvSpPr txBox="1"/>
          <p:nvPr/>
        </p:nvSpPr>
        <p:spPr>
          <a:xfrm>
            <a:off x="2621848" y="479242"/>
            <a:ext cx="6948303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pt-BR" sz="3600" b="1" i="1">
                <a:ln w="28575">
                  <a:noFill/>
                </a:ln>
                <a:latin typeface="+mj-lt"/>
              </a:rPr>
              <a:t>Você sabia que?</a:t>
            </a:r>
            <a:endParaRPr lang="pt-BR" sz="2800" b="1" i="1">
              <a:ln w="12700">
                <a:noFill/>
              </a:ln>
              <a:latin typeface="+mj-lt"/>
            </a:endParaRP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6FC0C25C-7F0D-C4CA-D162-7505FFE04C74}"/>
              </a:ext>
            </a:extLst>
          </p:cNvPr>
          <p:cNvSpPr txBox="1"/>
          <p:nvPr/>
        </p:nvSpPr>
        <p:spPr>
          <a:xfrm>
            <a:off x="3264565" y="1070887"/>
            <a:ext cx="5662868" cy="32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pt-BR" sz="1600" i="1">
                <a:ln w="12700">
                  <a:noFill/>
                </a:ln>
              </a:rPr>
              <a:t>Curiosidades do cooperativismo ao redor do mundo:</a:t>
            </a:r>
            <a:endParaRPr lang="pt-BR" sz="4400" i="1">
              <a:ln w="12700">
                <a:noFill/>
              </a:ln>
            </a:endParaRPr>
          </a:p>
        </p:txBody>
      </p:sp>
      <p:sp>
        <p:nvSpPr>
          <p:cNvPr id="33" name="Gráfico 8">
            <a:extLst>
              <a:ext uri="{FF2B5EF4-FFF2-40B4-BE49-F238E27FC236}">
                <a16:creationId xmlns:a16="http://schemas.microsoft.com/office/drawing/2014/main" id="{ED2748AD-7661-F4CA-B60B-179DBB1FD2CA}"/>
              </a:ext>
            </a:extLst>
          </p:cNvPr>
          <p:cNvSpPr/>
          <p:nvPr/>
        </p:nvSpPr>
        <p:spPr>
          <a:xfrm rot="18597044" flipH="1">
            <a:off x="-3188240" y="4700615"/>
            <a:ext cx="4774013" cy="6001761"/>
          </a:xfrm>
          <a:custGeom>
            <a:avLst/>
            <a:gdLst>
              <a:gd name="connsiteX0" fmla="*/ 256858 w 547817"/>
              <a:gd name="connsiteY0" fmla="*/ 688205 h 688701"/>
              <a:gd name="connsiteX1" fmla="*/ 368491 w 547817"/>
              <a:gd name="connsiteY1" fmla="*/ 385405 h 688701"/>
              <a:gd name="connsiteX2" fmla="*/ 402115 w 547817"/>
              <a:gd name="connsiteY2" fmla="*/ 309205 h 688701"/>
              <a:gd name="connsiteX3" fmla="*/ 402115 w 547817"/>
              <a:gd name="connsiteY3" fmla="*/ 309205 h 688701"/>
              <a:gd name="connsiteX4" fmla="*/ 533179 w 547817"/>
              <a:gd name="connsiteY4" fmla="*/ 68890 h 688701"/>
              <a:gd name="connsiteX5" fmla="*/ 541561 w 547817"/>
              <a:gd name="connsiteY5" fmla="*/ 14216 h 688701"/>
              <a:gd name="connsiteX6" fmla="*/ 427261 w 547817"/>
              <a:gd name="connsiteY6" fmla="*/ 18883 h 688701"/>
              <a:gd name="connsiteX7" fmla="*/ -1364 w 547817"/>
              <a:gd name="connsiteY7" fmla="*/ 356354 h 688701"/>
              <a:gd name="connsiteX8" fmla="*/ -1364 w 547817"/>
              <a:gd name="connsiteY8" fmla="*/ 356354 h 688701"/>
              <a:gd name="connsiteX9" fmla="*/ 256858 w 547817"/>
              <a:gd name="connsiteY9" fmla="*/ 688205 h 688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47817" h="688701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solidFill>
            <a:schemeClr val="tx2"/>
          </a:solidFill>
          <a:ln w="3810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Nunito ExtraLight"/>
              <a:ea typeface="+mn-ea"/>
              <a:cs typeface="Arial"/>
              <a:sym typeface="Arial"/>
            </a:endParaRPr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DB4E2873-AE23-8AA0-B5A5-74204F81BFFF}"/>
              </a:ext>
            </a:extLst>
          </p:cNvPr>
          <p:cNvSpPr txBox="1"/>
          <p:nvPr/>
        </p:nvSpPr>
        <p:spPr>
          <a:xfrm>
            <a:off x="335792" y="6181224"/>
            <a:ext cx="4141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B1EA48-AE99-4102-B15A-1A3323D208F4}" type="slidenum">
              <a:rPr kumimoji="0" lang="pt-BR" sz="14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Exo 2.0 Extra Bold"/>
                <a:ea typeface="+mn-ea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pt-BR" sz="14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Exo 2.0 Extra Bold"/>
              <a:ea typeface="+mn-ea"/>
              <a:cs typeface="Arial"/>
              <a:sym typeface="Arial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76504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Mulher em frente a mesa com computador&#10;&#10;Descrição gerada automaticamente">
            <a:extLst>
              <a:ext uri="{FF2B5EF4-FFF2-40B4-BE49-F238E27FC236}">
                <a16:creationId xmlns:a16="http://schemas.microsoft.com/office/drawing/2014/main" id="{0D21C817-267A-6E95-6B94-CEC09A3239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0489844" cy="6858000"/>
          </a:xfrm>
          <a:prstGeom prst="rect">
            <a:avLst/>
          </a:prstGeom>
        </p:spPr>
      </p:pic>
      <p:sp>
        <p:nvSpPr>
          <p:cNvPr id="11" name="Gráfico 5">
            <a:extLst>
              <a:ext uri="{FF2B5EF4-FFF2-40B4-BE49-F238E27FC236}">
                <a16:creationId xmlns:a16="http://schemas.microsoft.com/office/drawing/2014/main" id="{D6ABC7AD-4466-4056-B0DC-A45B0359647A}"/>
              </a:ext>
            </a:extLst>
          </p:cNvPr>
          <p:cNvSpPr/>
          <p:nvPr/>
        </p:nvSpPr>
        <p:spPr>
          <a:xfrm flipH="1" flipV="1">
            <a:off x="4208527" y="0"/>
            <a:ext cx="8038065" cy="6858962"/>
          </a:xfrm>
          <a:custGeom>
            <a:avLst/>
            <a:gdLst>
              <a:gd name="connsiteX0" fmla="*/ 8283838 w 11478748"/>
              <a:gd name="connsiteY0" fmla="*/ 4302756 h 6913639"/>
              <a:gd name="connsiteX1" fmla="*/ 10757892 w 11478748"/>
              <a:gd name="connsiteY1" fmla="*/ 6912676 h 6913639"/>
              <a:gd name="connsiteX2" fmla="*/ -1406 w 11478748"/>
              <a:gd name="connsiteY2" fmla="*/ 6912676 h 6913639"/>
              <a:gd name="connsiteX3" fmla="*/ -1406 w 11478748"/>
              <a:gd name="connsiteY3" fmla="*/ -964 h 6913639"/>
              <a:gd name="connsiteX4" fmla="*/ 11477343 w 11478748"/>
              <a:gd name="connsiteY4" fmla="*/ -964 h 6913639"/>
              <a:gd name="connsiteX5" fmla="*/ 8283838 w 11478748"/>
              <a:gd name="connsiteY5" fmla="*/ 4302756 h 6913639"/>
              <a:gd name="connsiteX0" fmla="*/ 8285244 w 11478749"/>
              <a:gd name="connsiteY0" fmla="*/ 4303720 h 6913640"/>
              <a:gd name="connsiteX1" fmla="*/ 10759298 w 11478749"/>
              <a:gd name="connsiteY1" fmla="*/ 6913640 h 6913640"/>
              <a:gd name="connsiteX2" fmla="*/ 0 w 11478749"/>
              <a:gd name="connsiteY2" fmla="*/ 6913640 h 6913640"/>
              <a:gd name="connsiteX3" fmla="*/ 4969042 w 11478749"/>
              <a:gd name="connsiteY3" fmla="*/ 0 h 6913640"/>
              <a:gd name="connsiteX4" fmla="*/ 11478749 w 11478749"/>
              <a:gd name="connsiteY4" fmla="*/ 0 h 6913640"/>
              <a:gd name="connsiteX5" fmla="*/ 8285244 w 11478749"/>
              <a:gd name="connsiteY5" fmla="*/ 4303720 h 6913640"/>
              <a:gd name="connsiteX0" fmla="*/ 8285244 w 11478749"/>
              <a:gd name="connsiteY0" fmla="*/ 4303720 h 6913640"/>
              <a:gd name="connsiteX1" fmla="*/ 10759298 w 11478749"/>
              <a:gd name="connsiteY1" fmla="*/ 6913640 h 6913640"/>
              <a:gd name="connsiteX2" fmla="*/ 0 w 11478749"/>
              <a:gd name="connsiteY2" fmla="*/ 6913640 h 6913640"/>
              <a:gd name="connsiteX3" fmla="*/ 3477126 w 11478749"/>
              <a:gd name="connsiteY3" fmla="*/ 0 h 6913640"/>
              <a:gd name="connsiteX4" fmla="*/ 11478749 w 11478749"/>
              <a:gd name="connsiteY4" fmla="*/ 0 h 6913640"/>
              <a:gd name="connsiteX5" fmla="*/ 8285244 w 11478749"/>
              <a:gd name="connsiteY5" fmla="*/ 4303720 h 6913640"/>
              <a:gd name="connsiteX0" fmla="*/ 4820149 w 8013654"/>
              <a:gd name="connsiteY0" fmla="*/ 4303720 h 6913640"/>
              <a:gd name="connsiteX1" fmla="*/ 7294203 w 8013654"/>
              <a:gd name="connsiteY1" fmla="*/ 6913640 h 6913640"/>
              <a:gd name="connsiteX2" fmla="*/ 0 w 8013654"/>
              <a:gd name="connsiteY2" fmla="*/ 6913640 h 6913640"/>
              <a:gd name="connsiteX3" fmla="*/ 12031 w 8013654"/>
              <a:gd name="connsiteY3" fmla="*/ 0 h 6913640"/>
              <a:gd name="connsiteX4" fmla="*/ 8013654 w 8013654"/>
              <a:gd name="connsiteY4" fmla="*/ 0 h 6913640"/>
              <a:gd name="connsiteX5" fmla="*/ 4820149 w 8013654"/>
              <a:gd name="connsiteY5" fmla="*/ 4303720 h 6913640"/>
              <a:gd name="connsiteX0" fmla="*/ 4820149 w 8013654"/>
              <a:gd name="connsiteY0" fmla="*/ 4303720 h 6913640"/>
              <a:gd name="connsiteX1" fmla="*/ 7294203 w 8013654"/>
              <a:gd name="connsiteY1" fmla="*/ 6913640 h 6913640"/>
              <a:gd name="connsiteX2" fmla="*/ 0 w 8013654"/>
              <a:gd name="connsiteY2" fmla="*/ 6913640 h 6913640"/>
              <a:gd name="connsiteX3" fmla="*/ 204536 w 8013654"/>
              <a:gd name="connsiteY3" fmla="*/ 194040 h 6913640"/>
              <a:gd name="connsiteX4" fmla="*/ 8013654 w 8013654"/>
              <a:gd name="connsiteY4" fmla="*/ 0 h 6913640"/>
              <a:gd name="connsiteX5" fmla="*/ 4820149 w 8013654"/>
              <a:gd name="connsiteY5" fmla="*/ 4303720 h 6913640"/>
              <a:gd name="connsiteX0" fmla="*/ 4820149 w 8013654"/>
              <a:gd name="connsiteY0" fmla="*/ 4303720 h 6913640"/>
              <a:gd name="connsiteX1" fmla="*/ 7294203 w 8013654"/>
              <a:gd name="connsiteY1" fmla="*/ 6913640 h 6913640"/>
              <a:gd name="connsiteX2" fmla="*/ 0 w 8013654"/>
              <a:gd name="connsiteY2" fmla="*/ 6913640 h 6913640"/>
              <a:gd name="connsiteX3" fmla="*/ 12031 w 8013654"/>
              <a:gd name="connsiteY3" fmla="*/ 0 h 6913640"/>
              <a:gd name="connsiteX4" fmla="*/ 8013654 w 8013654"/>
              <a:gd name="connsiteY4" fmla="*/ 0 h 6913640"/>
              <a:gd name="connsiteX5" fmla="*/ 4820149 w 8013654"/>
              <a:gd name="connsiteY5" fmla="*/ 4303720 h 6913640"/>
              <a:gd name="connsiteX0" fmla="*/ 4844560 w 8038065"/>
              <a:gd name="connsiteY0" fmla="*/ 4303720 h 6913640"/>
              <a:gd name="connsiteX1" fmla="*/ 7318614 w 8038065"/>
              <a:gd name="connsiteY1" fmla="*/ 6913640 h 6913640"/>
              <a:gd name="connsiteX2" fmla="*/ 24411 w 8038065"/>
              <a:gd name="connsiteY2" fmla="*/ 6913640 h 6913640"/>
              <a:gd name="connsiteX3" fmla="*/ 347 w 8038065"/>
              <a:gd name="connsiteY3" fmla="*/ 0 h 6913640"/>
              <a:gd name="connsiteX4" fmla="*/ 8038065 w 8038065"/>
              <a:gd name="connsiteY4" fmla="*/ 0 h 6913640"/>
              <a:gd name="connsiteX5" fmla="*/ 4844560 w 8038065"/>
              <a:gd name="connsiteY5" fmla="*/ 4303720 h 6913640"/>
              <a:gd name="connsiteX0" fmla="*/ 5059729 w 8038065"/>
              <a:gd name="connsiteY0" fmla="*/ 4252707 h 6913640"/>
              <a:gd name="connsiteX1" fmla="*/ 7318614 w 8038065"/>
              <a:gd name="connsiteY1" fmla="*/ 6913640 h 6913640"/>
              <a:gd name="connsiteX2" fmla="*/ 24411 w 8038065"/>
              <a:gd name="connsiteY2" fmla="*/ 6913640 h 6913640"/>
              <a:gd name="connsiteX3" fmla="*/ 347 w 8038065"/>
              <a:gd name="connsiteY3" fmla="*/ 0 h 6913640"/>
              <a:gd name="connsiteX4" fmla="*/ 8038065 w 8038065"/>
              <a:gd name="connsiteY4" fmla="*/ 0 h 6913640"/>
              <a:gd name="connsiteX5" fmla="*/ 5059729 w 8038065"/>
              <a:gd name="connsiteY5" fmla="*/ 4252707 h 6913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8065" h="6913640">
                <a:moveTo>
                  <a:pt x="5059729" y="4252707"/>
                </a:moveTo>
                <a:cubicBezTo>
                  <a:pt x="5731303" y="5255528"/>
                  <a:pt x="6353324" y="6189016"/>
                  <a:pt x="7318614" y="6913640"/>
                </a:cubicBezTo>
                <a:lnTo>
                  <a:pt x="24411" y="6913640"/>
                </a:lnTo>
                <a:cubicBezTo>
                  <a:pt x="28421" y="4609093"/>
                  <a:pt x="-3663" y="2304547"/>
                  <a:pt x="347" y="0"/>
                </a:cubicBezTo>
                <a:lnTo>
                  <a:pt x="8038065" y="0"/>
                </a:lnTo>
                <a:cubicBezTo>
                  <a:pt x="6751858" y="1256045"/>
                  <a:pt x="5889163" y="2657762"/>
                  <a:pt x="5059729" y="4252707"/>
                </a:cubicBezTo>
                <a:close/>
              </a:path>
            </a:pathLst>
          </a:custGeom>
          <a:gradFill flip="none" rotWithShape="1">
            <a:gsLst>
              <a:gs pos="50000">
                <a:schemeClr val="tx2"/>
              </a:gs>
              <a:gs pos="100000">
                <a:schemeClr val="accent1"/>
              </a:gs>
            </a:gsLst>
            <a:path path="circle">
              <a:fillToRect r="100000" b="100000"/>
            </a:path>
            <a:tileRect l="-100000" t="-100000"/>
          </a:gradFill>
          <a:ln w="129390" cap="flat">
            <a:noFill/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pic>
        <p:nvPicPr>
          <p:cNvPr id="10" name="Gráfico 9" hidden="1">
            <a:extLst>
              <a:ext uri="{FF2B5EF4-FFF2-40B4-BE49-F238E27FC236}">
                <a16:creationId xmlns:a16="http://schemas.microsoft.com/office/drawing/2014/main" id="{B83CBA10-0439-4A50-9720-AE8643EEB99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7248" y="369000"/>
            <a:ext cx="11457505" cy="6120000"/>
          </a:xfrm>
          <a:prstGeom prst="rect">
            <a:avLst/>
          </a:prstGeom>
        </p:spPr>
      </p:pic>
      <p:sp>
        <p:nvSpPr>
          <p:cNvPr id="139" name="Google Shape;139;g177a79fe0d0_0_673"/>
          <p:cNvSpPr txBox="1"/>
          <p:nvPr/>
        </p:nvSpPr>
        <p:spPr>
          <a:xfrm>
            <a:off x="7753458" y="2180382"/>
            <a:ext cx="3785907" cy="2308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0" i="1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xo 2.0 Extra Bold"/>
                <a:ea typeface="+mn-ea"/>
                <a:cs typeface="+mn-cs"/>
                <a:sym typeface="Exo 2 ExtraBold"/>
              </a:rPr>
              <a:t>E o que </a:t>
            </a:r>
            <a:r>
              <a:rPr lang="pt-BR" sz="3600" i="1">
                <a:solidFill>
                  <a:srgbClr val="FFFFFF"/>
                </a:solidFill>
                <a:latin typeface="Exo 2.0 Extra Bold"/>
                <a:sym typeface="Exo 2 ExtraBold"/>
              </a:rPr>
              <a:t>o </a:t>
            </a:r>
            <a:r>
              <a:rPr kumimoji="0" lang="pt-BR" sz="3600" b="0" i="1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xo 2.0 Extra Bold"/>
                <a:ea typeface="+mn-ea"/>
                <a:cs typeface="+mn-cs"/>
                <a:sym typeface="Exo 2 ExtraBold"/>
              </a:rPr>
              <a:t>Cooperativismo representa no Brasil?</a:t>
            </a:r>
          </a:p>
        </p:txBody>
      </p:sp>
      <p:sp>
        <p:nvSpPr>
          <p:cNvPr id="141" name="Google Shape;141;g177a79fe0d0_0_673"/>
          <p:cNvSpPr/>
          <p:nvPr/>
        </p:nvSpPr>
        <p:spPr>
          <a:xfrm rot="1975791">
            <a:off x="10953604" y="5279151"/>
            <a:ext cx="2204421" cy="2771340"/>
          </a:xfrm>
          <a:custGeom>
            <a:avLst/>
            <a:gdLst/>
            <a:ahLst/>
            <a:cxnLst/>
            <a:rect l="l" t="t" r="r" b="b"/>
            <a:pathLst>
              <a:path w="547817" h="688701" extrusionOk="0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noFill/>
          <a:ln w="38100" cap="flat" cmpd="sng">
            <a:solidFill>
              <a:schemeClr val="l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Nunito ExtraLight"/>
              <a:ea typeface="Nunito ExtraLight"/>
              <a:cs typeface="Nunito ExtraLight"/>
              <a:sym typeface="Nunito ExtraLight"/>
            </a:endParaRPr>
          </a:p>
        </p:txBody>
      </p:sp>
      <p:sp>
        <p:nvSpPr>
          <p:cNvPr id="142" name="Google Shape;142;g177a79fe0d0_0_673"/>
          <p:cNvSpPr txBox="1"/>
          <p:nvPr/>
        </p:nvSpPr>
        <p:spPr>
          <a:xfrm>
            <a:off x="11389895" y="6181223"/>
            <a:ext cx="43490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pt-BR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xo 2.0 Extra Bold"/>
                <a:ea typeface="Exo 2 ExtraBold"/>
                <a:cs typeface="Exo 2 ExtraBold"/>
                <a:sym typeface="Exo 2 ExtraBold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Exo 2.0 Extra Bold"/>
              <a:ea typeface="Exo 2 ExtraBold"/>
              <a:cs typeface="Exo 2 ExtraBold"/>
              <a:sym typeface="Exo 2 ExtraBold"/>
            </a:endParaRPr>
          </a:p>
        </p:txBody>
      </p:sp>
      <p:pic>
        <p:nvPicPr>
          <p:cNvPr id="143" name="Google Shape;143;g177a79fe0d0_0_67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2345219" flipH="1">
            <a:off x="10622929" y="-1893075"/>
            <a:ext cx="2549071" cy="3061902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ráfico 3">
            <a:extLst>
              <a:ext uri="{FF2B5EF4-FFF2-40B4-BE49-F238E27FC236}">
                <a16:creationId xmlns:a16="http://schemas.microsoft.com/office/drawing/2014/main" id="{235333D9-9D9B-8241-AF2A-38732D99C8E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17167808">
            <a:off x="-2124278" y="-1709323"/>
            <a:ext cx="10712214" cy="905744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38110557"/>
      </p:ext>
    </p:extLst>
  </p:cSld>
  <p:clrMapOvr>
    <a:masterClrMapping/>
  </p:clrMapOvr>
  <p:transition spd="slow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0000">
              <a:schemeClr val="tx1"/>
            </a:gs>
            <a:gs pos="100000">
              <a:schemeClr val="accent4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áfico 13">
            <a:extLst>
              <a:ext uri="{FF2B5EF4-FFF2-40B4-BE49-F238E27FC236}">
                <a16:creationId xmlns:a16="http://schemas.microsoft.com/office/drawing/2014/main" id="{E91BBB19-CAF9-458C-A943-4BA7F4CE02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2164475" flipH="1">
            <a:off x="-2135176" y="-2468103"/>
            <a:ext cx="10764367" cy="12929980"/>
          </a:xfrm>
          <a:prstGeom prst="rect">
            <a:avLst/>
          </a:prstGeom>
        </p:spPr>
      </p:pic>
      <p:sp>
        <p:nvSpPr>
          <p:cNvPr id="15" name="Gráfico 13">
            <a:extLst>
              <a:ext uri="{FF2B5EF4-FFF2-40B4-BE49-F238E27FC236}">
                <a16:creationId xmlns:a16="http://schemas.microsoft.com/office/drawing/2014/main" id="{CB049034-62ED-45A5-B0A6-B44E43F5DD58}"/>
              </a:ext>
            </a:extLst>
          </p:cNvPr>
          <p:cNvSpPr/>
          <p:nvPr/>
        </p:nvSpPr>
        <p:spPr>
          <a:xfrm rot="11669319">
            <a:off x="-2186825" y="-3024208"/>
            <a:ext cx="16778847" cy="13174648"/>
          </a:xfrm>
          <a:custGeom>
            <a:avLst/>
            <a:gdLst>
              <a:gd name="connsiteX0" fmla="*/ -1004 w 15460355"/>
              <a:gd name="connsiteY0" fmla="*/ 6259581 h 12139376"/>
              <a:gd name="connsiteX1" fmla="*/ 6799463 w 15460355"/>
              <a:gd name="connsiteY1" fmla="*/ 3860868 h 12139376"/>
              <a:gd name="connsiteX2" fmla="*/ 8518119 w 15460355"/>
              <a:gd name="connsiteY2" fmla="*/ 3135487 h 12139376"/>
              <a:gd name="connsiteX3" fmla="*/ 8518119 w 15460355"/>
              <a:gd name="connsiteY3" fmla="*/ 3135487 h 12139376"/>
              <a:gd name="connsiteX4" fmla="*/ 13921418 w 15460355"/>
              <a:gd name="connsiteY4" fmla="*/ 285469 h 12139376"/>
              <a:gd name="connsiteX5" fmla="*/ 15145490 w 15460355"/>
              <a:gd name="connsiteY5" fmla="*/ 114430 h 12139376"/>
              <a:gd name="connsiteX6" fmla="*/ 15005349 w 15460355"/>
              <a:gd name="connsiteY6" fmla="*/ 2669756 h 12139376"/>
              <a:gd name="connsiteX7" fmla="*/ 7337315 w 15460355"/>
              <a:gd name="connsiteY7" fmla="*/ 12138887 h 12139376"/>
              <a:gd name="connsiteX8" fmla="*/ 7337315 w 15460355"/>
              <a:gd name="connsiteY8" fmla="*/ 12138887 h 12139376"/>
              <a:gd name="connsiteX9" fmla="*/ 7234 w 15460355"/>
              <a:gd name="connsiteY9" fmla="*/ 6259581 h 12139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460355" h="12139376">
                <a:moveTo>
                  <a:pt x="-1004" y="6259581"/>
                </a:moveTo>
                <a:cubicBezTo>
                  <a:pt x="2296734" y="5532131"/>
                  <a:pt x="4594473" y="4775840"/>
                  <a:pt x="6799463" y="3860868"/>
                </a:cubicBezTo>
                <a:cubicBezTo>
                  <a:pt x="7368231" y="3623883"/>
                  <a:pt x="8015309" y="3362164"/>
                  <a:pt x="8518119" y="3135487"/>
                </a:cubicBezTo>
                <a:lnTo>
                  <a:pt x="8518119" y="3135487"/>
                </a:lnTo>
                <a:cubicBezTo>
                  <a:pt x="10370729" y="2284397"/>
                  <a:pt x="12173883" y="1333156"/>
                  <a:pt x="13921418" y="285469"/>
                </a:cubicBezTo>
                <a:cubicBezTo>
                  <a:pt x="14442769" y="-31888"/>
                  <a:pt x="14875546" y="-79281"/>
                  <a:pt x="15145490" y="114430"/>
                </a:cubicBezTo>
                <a:cubicBezTo>
                  <a:pt x="15557640" y="411178"/>
                  <a:pt x="15615347" y="1276688"/>
                  <a:pt x="15005349" y="2669756"/>
                </a:cubicBezTo>
                <a:cubicBezTo>
                  <a:pt x="13430960" y="6276058"/>
                  <a:pt x="10444938" y="9721634"/>
                  <a:pt x="7337315" y="12138887"/>
                </a:cubicBezTo>
                <a:lnTo>
                  <a:pt x="7337315" y="12138887"/>
                </a:lnTo>
                <a:cubicBezTo>
                  <a:pt x="4413126" y="10867825"/>
                  <a:pt x="1882522" y="8837981"/>
                  <a:pt x="7234" y="6259581"/>
                </a:cubicBezTo>
              </a:path>
            </a:pathLst>
          </a:custGeom>
          <a:gradFill>
            <a:gsLst>
              <a:gs pos="50000">
                <a:schemeClr val="tx2"/>
              </a:gs>
              <a:gs pos="100000">
                <a:schemeClr val="accent1"/>
              </a:gs>
            </a:gsLst>
            <a:lin ang="2700000" scaled="1"/>
          </a:gradFill>
          <a:ln w="48431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srgbClr val="505050"/>
              </a:solidFill>
              <a:effectLst/>
              <a:uLnTx/>
              <a:uFillTx/>
              <a:latin typeface="Nunito ExtraLight"/>
              <a:ea typeface="+mn-ea"/>
              <a:cs typeface="+mn-cs"/>
            </a:endParaRPr>
          </a:p>
        </p:txBody>
      </p:sp>
      <p:pic>
        <p:nvPicPr>
          <p:cNvPr id="2" name="Gráfico 1" hidden="1">
            <a:extLst>
              <a:ext uri="{FF2B5EF4-FFF2-40B4-BE49-F238E27FC236}">
                <a16:creationId xmlns:a16="http://schemas.microsoft.com/office/drawing/2014/main" id="{9DD8CE14-935A-4AC0-A0D7-6E1E4FCEB00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67248" y="369000"/>
            <a:ext cx="11457505" cy="6120000"/>
          </a:xfrm>
          <a:prstGeom prst="rect">
            <a:avLst/>
          </a:prstGeom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BB074553-45C9-4236-9ED2-B3E141D97428}"/>
              </a:ext>
            </a:extLst>
          </p:cNvPr>
          <p:cNvSpPr txBox="1"/>
          <p:nvPr/>
        </p:nvSpPr>
        <p:spPr>
          <a:xfrm>
            <a:off x="11393905" y="6181223"/>
            <a:ext cx="4308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B1EA48-AE99-4102-B15A-1A3323D208F4}" type="slidenum">
              <a:rPr kumimoji="0" lang="pt-BR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xo 2.0 Extra Bold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pt-BR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Exo 2.0 Extra Bold"/>
              <a:ea typeface="+mn-ea"/>
              <a:cs typeface="+mn-cs"/>
            </a:endParaRPr>
          </a:p>
        </p:txBody>
      </p:sp>
      <p:sp>
        <p:nvSpPr>
          <p:cNvPr id="16" name="Gráfico 13">
            <a:extLst>
              <a:ext uri="{FF2B5EF4-FFF2-40B4-BE49-F238E27FC236}">
                <a16:creationId xmlns:a16="http://schemas.microsoft.com/office/drawing/2014/main" id="{01D142F0-F257-4007-B8D0-F5A3556465FF}"/>
              </a:ext>
            </a:extLst>
          </p:cNvPr>
          <p:cNvSpPr/>
          <p:nvPr/>
        </p:nvSpPr>
        <p:spPr>
          <a:xfrm rot="12360923">
            <a:off x="-2034425" y="-2871808"/>
            <a:ext cx="16778847" cy="13174648"/>
          </a:xfrm>
          <a:custGeom>
            <a:avLst/>
            <a:gdLst>
              <a:gd name="connsiteX0" fmla="*/ -1004 w 15460355"/>
              <a:gd name="connsiteY0" fmla="*/ 6259581 h 12139376"/>
              <a:gd name="connsiteX1" fmla="*/ 6799463 w 15460355"/>
              <a:gd name="connsiteY1" fmla="*/ 3860868 h 12139376"/>
              <a:gd name="connsiteX2" fmla="*/ 8518119 w 15460355"/>
              <a:gd name="connsiteY2" fmla="*/ 3135487 h 12139376"/>
              <a:gd name="connsiteX3" fmla="*/ 8518119 w 15460355"/>
              <a:gd name="connsiteY3" fmla="*/ 3135487 h 12139376"/>
              <a:gd name="connsiteX4" fmla="*/ 13921418 w 15460355"/>
              <a:gd name="connsiteY4" fmla="*/ 285469 h 12139376"/>
              <a:gd name="connsiteX5" fmla="*/ 15145490 w 15460355"/>
              <a:gd name="connsiteY5" fmla="*/ 114430 h 12139376"/>
              <a:gd name="connsiteX6" fmla="*/ 15005349 w 15460355"/>
              <a:gd name="connsiteY6" fmla="*/ 2669756 h 12139376"/>
              <a:gd name="connsiteX7" fmla="*/ 7337315 w 15460355"/>
              <a:gd name="connsiteY7" fmla="*/ 12138887 h 12139376"/>
              <a:gd name="connsiteX8" fmla="*/ 7337315 w 15460355"/>
              <a:gd name="connsiteY8" fmla="*/ 12138887 h 12139376"/>
              <a:gd name="connsiteX9" fmla="*/ 7234 w 15460355"/>
              <a:gd name="connsiteY9" fmla="*/ 6259581 h 12139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460355" h="12139376">
                <a:moveTo>
                  <a:pt x="-1004" y="6259581"/>
                </a:moveTo>
                <a:cubicBezTo>
                  <a:pt x="2296734" y="5532131"/>
                  <a:pt x="4594473" y="4775840"/>
                  <a:pt x="6799463" y="3860868"/>
                </a:cubicBezTo>
                <a:cubicBezTo>
                  <a:pt x="7368231" y="3623883"/>
                  <a:pt x="8015309" y="3362164"/>
                  <a:pt x="8518119" y="3135487"/>
                </a:cubicBezTo>
                <a:lnTo>
                  <a:pt x="8518119" y="3135487"/>
                </a:lnTo>
                <a:cubicBezTo>
                  <a:pt x="10370729" y="2284397"/>
                  <a:pt x="12173883" y="1333156"/>
                  <a:pt x="13921418" y="285469"/>
                </a:cubicBezTo>
                <a:cubicBezTo>
                  <a:pt x="14442769" y="-31888"/>
                  <a:pt x="14875546" y="-79281"/>
                  <a:pt x="15145490" y="114430"/>
                </a:cubicBezTo>
                <a:cubicBezTo>
                  <a:pt x="15557640" y="411178"/>
                  <a:pt x="15615347" y="1276688"/>
                  <a:pt x="15005349" y="2669756"/>
                </a:cubicBezTo>
                <a:cubicBezTo>
                  <a:pt x="13430960" y="6276058"/>
                  <a:pt x="10444938" y="9721634"/>
                  <a:pt x="7337315" y="12138887"/>
                </a:cubicBezTo>
                <a:lnTo>
                  <a:pt x="7337315" y="12138887"/>
                </a:lnTo>
                <a:cubicBezTo>
                  <a:pt x="4413126" y="10867825"/>
                  <a:pt x="1882522" y="8837981"/>
                  <a:pt x="7234" y="6259581"/>
                </a:cubicBezTo>
              </a:path>
            </a:pathLst>
          </a:custGeom>
          <a:noFill/>
          <a:ln w="381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srgbClr val="505050"/>
              </a:solidFill>
              <a:effectLst/>
              <a:uLnTx/>
              <a:uFillTx/>
              <a:latin typeface="Nunito ExtraLight"/>
              <a:ea typeface="+mn-ea"/>
              <a:cs typeface="+mn-cs"/>
            </a:endParaRPr>
          </a:p>
        </p:txBody>
      </p:sp>
      <p:cxnSp>
        <p:nvCxnSpPr>
          <p:cNvPr id="17" name="Conector reto 16">
            <a:extLst>
              <a:ext uri="{FF2B5EF4-FFF2-40B4-BE49-F238E27FC236}">
                <a16:creationId xmlns:a16="http://schemas.microsoft.com/office/drawing/2014/main" id="{38E75619-2A3F-4D1E-B08D-F8208457D65A}"/>
              </a:ext>
            </a:extLst>
          </p:cNvPr>
          <p:cNvCxnSpPr>
            <a:cxnSpLocks/>
          </p:cNvCxnSpPr>
          <p:nvPr/>
        </p:nvCxnSpPr>
        <p:spPr>
          <a:xfrm>
            <a:off x="6093808" y="1808507"/>
            <a:ext cx="0" cy="1351113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Agrupar 19">
            <a:extLst>
              <a:ext uri="{FF2B5EF4-FFF2-40B4-BE49-F238E27FC236}">
                <a16:creationId xmlns:a16="http://schemas.microsoft.com/office/drawing/2014/main" id="{600DFE93-1691-83A5-4616-572D3BB8DDFE}"/>
              </a:ext>
            </a:extLst>
          </p:cNvPr>
          <p:cNvGrpSpPr/>
          <p:nvPr/>
        </p:nvGrpSpPr>
        <p:grpSpPr>
          <a:xfrm>
            <a:off x="2652674" y="1750215"/>
            <a:ext cx="3065418" cy="1476372"/>
            <a:chOff x="745724" y="1757358"/>
            <a:chExt cx="3065418" cy="1476372"/>
          </a:xfrm>
        </p:grpSpPr>
        <p:sp>
          <p:nvSpPr>
            <p:cNvPr id="3" name="CaixaDeTexto 2">
              <a:extLst>
                <a:ext uri="{FF2B5EF4-FFF2-40B4-BE49-F238E27FC236}">
                  <a16:creationId xmlns:a16="http://schemas.microsoft.com/office/drawing/2014/main" id="{867D5CE0-F305-412F-B55C-49BAEF8B23E7}"/>
                </a:ext>
              </a:extLst>
            </p:cNvPr>
            <p:cNvSpPr txBox="1"/>
            <p:nvPr/>
          </p:nvSpPr>
          <p:spPr>
            <a:xfrm>
              <a:off x="745724" y="1941068"/>
              <a:ext cx="305391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5400" b="0" i="1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Exo 2.0 Extra Bold"/>
                  <a:ea typeface="+mn-ea"/>
                  <a:cs typeface="+mn-cs"/>
                </a:rPr>
                <a:t>4,6 mil</a:t>
              </a:r>
            </a:p>
          </p:txBody>
        </p:sp>
        <p:sp>
          <p:nvSpPr>
            <p:cNvPr id="11" name="CaixaDeTexto 10">
              <a:extLst>
                <a:ext uri="{FF2B5EF4-FFF2-40B4-BE49-F238E27FC236}">
                  <a16:creationId xmlns:a16="http://schemas.microsoft.com/office/drawing/2014/main" id="{B3786C1C-3848-49BE-9AE8-FCA468C89AC9}"/>
                </a:ext>
              </a:extLst>
            </p:cNvPr>
            <p:cNvSpPr txBox="1"/>
            <p:nvPr/>
          </p:nvSpPr>
          <p:spPr>
            <a:xfrm>
              <a:off x="745724" y="2864398"/>
              <a:ext cx="3065418" cy="369332"/>
            </a:xfrm>
            <a:prstGeom prst="rect">
              <a:avLst/>
            </a:prstGeom>
            <a:noFill/>
          </p:spPr>
          <p:txBody>
            <a:bodyPr wrap="square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+mn-ea"/>
                  <a:cs typeface="+mn-cs"/>
                </a:rPr>
                <a:t>cooperativas</a:t>
              </a:r>
            </a:p>
          </p:txBody>
        </p:sp>
        <p:sp>
          <p:nvSpPr>
            <p:cNvPr id="6" name="CaixaDeTexto 5">
              <a:extLst>
                <a:ext uri="{FF2B5EF4-FFF2-40B4-BE49-F238E27FC236}">
                  <a16:creationId xmlns:a16="http://schemas.microsoft.com/office/drawing/2014/main" id="{A9EAD401-38EE-413E-5691-372AC3D82869}"/>
                </a:ext>
              </a:extLst>
            </p:cNvPr>
            <p:cNvSpPr txBox="1"/>
            <p:nvPr/>
          </p:nvSpPr>
          <p:spPr>
            <a:xfrm>
              <a:off x="745724" y="1757358"/>
              <a:ext cx="3065418" cy="338554"/>
            </a:xfrm>
            <a:prstGeom prst="rect">
              <a:avLst/>
            </a:prstGeom>
            <a:noFill/>
          </p:spPr>
          <p:txBody>
            <a:bodyPr wrap="square" anchor="b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+mn-ea"/>
                  <a:cs typeface="+mn-cs"/>
                </a:rPr>
                <a:t>São mais de</a:t>
              </a:r>
            </a:p>
          </p:txBody>
        </p:sp>
      </p:grpSp>
      <p:grpSp>
        <p:nvGrpSpPr>
          <p:cNvPr id="21" name="Agrupar 20">
            <a:extLst>
              <a:ext uri="{FF2B5EF4-FFF2-40B4-BE49-F238E27FC236}">
                <a16:creationId xmlns:a16="http://schemas.microsoft.com/office/drawing/2014/main" id="{D6D3DCC3-0FBD-7C5E-0D2F-49A2A0A629BE}"/>
              </a:ext>
            </a:extLst>
          </p:cNvPr>
          <p:cNvGrpSpPr/>
          <p:nvPr/>
        </p:nvGrpSpPr>
        <p:grpSpPr>
          <a:xfrm>
            <a:off x="6458743" y="1748347"/>
            <a:ext cx="3076917" cy="1479371"/>
            <a:chOff x="4551793" y="1755490"/>
            <a:chExt cx="3076917" cy="1479371"/>
          </a:xfrm>
        </p:grpSpPr>
        <p:sp>
          <p:nvSpPr>
            <p:cNvPr id="4" name="CaixaDeTexto 3">
              <a:extLst>
                <a:ext uri="{FF2B5EF4-FFF2-40B4-BE49-F238E27FC236}">
                  <a16:creationId xmlns:a16="http://schemas.microsoft.com/office/drawing/2014/main" id="{528CC745-C690-45D1-935A-8E3D28531EC7}"/>
                </a:ext>
              </a:extLst>
            </p:cNvPr>
            <p:cNvSpPr txBox="1"/>
            <p:nvPr/>
          </p:nvSpPr>
          <p:spPr>
            <a:xfrm>
              <a:off x="4563292" y="2865529"/>
              <a:ext cx="3065418" cy="369332"/>
            </a:xfrm>
            <a:prstGeom prst="rect">
              <a:avLst/>
            </a:prstGeom>
            <a:noFill/>
          </p:spPr>
          <p:txBody>
            <a:bodyPr wrap="square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+mn-ea"/>
                  <a:cs typeface="+mn-cs"/>
                </a:rPr>
                <a:t>milhões de associados</a:t>
              </a:r>
            </a:p>
          </p:txBody>
        </p:sp>
        <p:sp>
          <p:nvSpPr>
            <p:cNvPr id="9" name="CaixaDeTexto 8">
              <a:extLst>
                <a:ext uri="{FF2B5EF4-FFF2-40B4-BE49-F238E27FC236}">
                  <a16:creationId xmlns:a16="http://schemas.microsoft.com/office/drawing/2014/main" id="{945F46D2-9E30-48E7-BB3F-46913348BC2D}"/>
                </a:ext>
              </a:extLst>
            </p:cNvPr>
            <p:cNvSpPr txBox="1"/>
            <p:nvPr/>
          </p:nvSpPr>
          <p:spPr>
            <a:xfrm>
              <a:off x="4563292" y="1941068"/>
              <a:ext cx="305391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5400" b="0" i="1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Exo 2.0 Extra Bold"/>
                  <a:ea typeface="+mn-ea"/>
                  <a:cs typeface="+mn-cs"/>
                </a:rPr>
                <a:t>20,4</a:t>
              </a:r>
              <a:endParaRPr kumimoji="0" lang="pt-BR" sz="8000" b="0" i="1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xo 2.0 Extra Bold"/>
                <a:ea typeface="+mn-ea"/>
                <a:cs typeface="+mn-cs"/>
              </a:endParaRPr>
            </a:p>
          </p:txBody>
        </p:sp>
        <p:sp>
          <p:nvSpPr>
            <p:cNvPr id="7" name="CaixaDeTexto 6">
              <a:extLst>
                <a:ext uri="{FF2B5EF4-FFF2-40B4-BE49-F238E27FC236}">
                  <a16:creationId xmlns:a16="http://schemas.microsoft.com/office/drawing/2014/main" id="{8FEFBF6E-010D-FE4E-0E3D-4D6AE4A7FC51}"/>
                </a:ext>
              </a:extLst>
            </p:cNvPr>
            <p:cNvSpPr txBox="1"/>
            <p:nvPr/>
          </p:nvSpPr>
          <p:spPr>
            <a:xfrm>
              <a:off x="4551793" y="1755490"/>
              <a:ext cx="3065418" cy="338554"/>
            </a:xfrm>
            <a:prstGeom prst="rect">
              <a:avLst/>
            </a:prstGeom>
            <a:noFill/>
          </p:spPr>
          <p:txBody>
            <a:bodyPr wrap="square" anchor="b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+mn-ea"/>
                  <a:cs typeface="+mn-cs"/>
                </a:rPr>
                <a:t>Com cerca de</a:t>
              </a:r>
            </a:p>
          </p:txBody>
        </p:sp>
      </p:grpSp>
      <p:grpSp>
        <p:nvGrpSpPr>
          <p:cNvPr id="23" name="Agrupar 22">
            <a:extLst>
              <a:ext uri="{FF2B5EF4-FFF2-40B4-BE49-F238E27FC236}">
                <a16:creationId xmlns:a16="http://schemas.microsoft.com/office/drawing/2014/main" id="{C28C2BC2-22F9-B337-4F74-639CF718ADBC}"/>
              </a:ext>
            </a:extLst>
          </p:cNvPr>
          <p:cNvGrpSpPr/>
          <p:nvPr/>
        </p:nvGrpSpPr>
        <p:grpSpPr>
          <a:xfrm>
            <a:off x="2654612" y="3745054"/>
            <a:ext cx="3065418" cy="1486925"/>
            <a:chOff x="745724" y="1757358"/>
            <a:chExt cx="3065418" cy="1486925"/>
          </a:xfrm>
        </p:grpSpPr>
        <p:sp>
          <p:nvSpPr>
            <p:cNvPr id="24" name="CaixaDeTexto 23">
              <a:extLst>
                <a:ext uri="{FF2B5EF4-FFF2-40B4-BE49-F238E27FC236}">
                  <a16:creationId xmlns:a16="http://schemas.microsoft.com/office/drawing/2014/main" id="{F5A74695-1C16-5474-8FBF-9ACCACAB7441}"/>
                </a:ext>
              </a:extLst>
            </p:cNvPr>
            <p:cNvSpPr txBox="1"/>
            <p:nvPr/>
          </p:nvSpPr>
          <p:spPr>
            <a:xfrm>
              <a:off x="745724" y="1941068"/>
              <a:ext cx="305391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5400" b="0" i="1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Exo 2.0 Extra Bold"/>
                  <a:ea typeface="+mn-ea"/>
                  <a:cs typeface="+mn-cs"/>
                </a:rPr>
                <a:t>10,09%</a:t>
              </a:r>
            </a:p>
          </p:txBody>
        </p:sp>
        <p:sp>
          <p:nvSpPr>
            <p:cNvPr id="25" name="CaixaDeTexto 24">
              <a:extLst>
                <a:ext uri="{FF2B5EF4-FFF2-40B4-BE49-F238E27FC236}">
                  <a16:creationId xmlns:a16="http://schemas.microsoft.com/office/drawing/2014/main" id="{4535535C-0145-0686-D8D1-543D58DD807F}"/>
                </a:ext>
              </a:extLst>
            </p:cNvPr>
            <p:cNvSpPr txBox="1"/>
            <p:nvPr/>
          </p:nvSpPr>
          <p:spPr>
            <a:xfrm>
              <a:off x="745724" y="2874951"/>
              <a:ext cx="3065418" cy="369332"/>
            </a:xfrm>
            <a:prstGeom prst="rect">
              <a:avLst/>
            </a:prstGeom>
            <a:noFill/>
          </p:spPr>
          <p:txBody>
            <a:bodyPr wrap="square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+mn-ea"/>
                  <a:cs typeface="+mn-cs"/>
                </a:rPr>
                <a:t>da população</a:t>
              </a:r>
            </a:p>
          </p:txBody>
        </p:sp>
        <p:sp>
          <p:nvSpPr>
            <p:cNvPr id="26" name="CaixaDeTexto 25">
              <a:extLst>
                <a:ext uri="{FF2B5EF4-FFF2-40B4-BE49-F238E27FC236}">
                  <a16:creationId xmlns:a16="http://schemas.microsoft.com/office/drawing/2014/main" id="{3DFA82A8-7B99-DD81-CBF2-77788AE1401D}"/>
                </a:ext>
              </a:extLst>
            </p:cNvPr>
            <p:cNvSpPr txBox="1"/>
            <p:nvPr/>
          </p:nvSpPr>
          <p:spPr>
            <a:xfrm>
              <a:off x="745724" y="1757358"/>
              <a:ext cx="3065418" cy="338554"/>
            </a:xfrm>
            <a:prstGeom prst="rect">
              <a:avLst/>
            </a:prstGeom>
            <a:noFill/>
          </p:spPr>
          <p:txBody>
            <a:bodyPr wrap="square" anchor="b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+mn-ea"/>
                  <a:cs typeface="+mn-cs"/>
                </a:rPr>
                <a:t>Correspon</a:t>
              </a:r>
              <a:r>
                <a:rPr lang="pt-BR" sz="1600" dirty="0" err="1">
                  <a:solidFill>
                    <a:srgbClr val="FFFFFF"/>
                  </a:solidFill>
                </a:rPr>
                <a:t>dendo</a:t>
              </a:r>
              <a:r>
                <a:rPr lang="pt-BR" sz="1600" dirty="0">
                  <a:solidFill>
                    <a:srgbClr val="FFFFFF"/>
                  </a:solidFill>
                </a:rPr>
                <a:t> a cerca de</a:t>
              </a:r>
              <a:endParaRPr kumimoji="0" lang="pt-BR" sz="1600" b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</p:grpSp>
      <p:grpSp>
        <p:nvGrpSpPr>
          <p:cNvPr id="27" name="Agrupar 26">
            <a:extLst>
              <a:ext uri="{FF2B5EF4-FFF2-40B4-BE49-F238E27FC236}">
                <a16:creationId xmlns:a16="http://schemas.microsoft.com/office/drawing/2014/main" id="{04B618BD-2409-9582-68A4-CAF74CC7D6E2}"/>
              </a:ext>
            </a:extLst>
          </p:cNvPr>
          <p:cNvGrpSpPr/>
          <p:nvPr/>
        </p:nvGrpSpPr>
        <p:grpSpPr>
          <a:xfrm>
            <a:off x="6470242" y="3745054"/>
            <a:ext cx="3065418" cy="1488457"/>
            <a:chOff x="745724" y="1757358"/>
            <a:chExt cx="3065418" cy="1488457"/>
          </a:xfrm>
        </p:grpSpPr>
        <p:sp>
          <p:nvSpPr>
            <p:cNvPr id="28" name="CaixaDeTexto 27">
              <a:extLst>
                <a:ext uri="{FF2B5EF4-FFF2-40B4-BE49-F238E27FC236}">
                  <a16:creationId xmlns:a16="http://schemas.microsoft.com/office/drawing/2014/main" id="{D2B2BD8F-07A7-34A6-2E40-ED4D0AEAF0A3}"/>
                </a:ext>
              </a:extLst>
            </p:cNvPr>
            <p:cNvSpPr txBox="1"/>
            <p:nvPr/>
          </p:nvSpPr>
          <p:spPr>
            <a:xfrm>
              <a:off x="745724" y="1941068"/>
              <a:ext cx="305391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5400" b="0" i="1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Exo 2.0 Extra Bold"/>
                  <a:ea typeface="+mn-ea"/>
                  <a:cs typeface="+mn-cs"/>
                </a:rPr>
                <a:t>520 mil</a:t>
              </a:r>
            </a:p>
          </p:txBody>
        </p:sp>
        <p:sp>
          <p:nvSpPr>
            <p:cNvPr id="29" name="CaixaDeTexto 28">
              <a:extLst>
                <a:ext uri="{FF2B5EF4-FFF2-40B4-BE49-F238E27FC236}">
                  <a16:creationId xmlns:a16="http://schemas.microsoft.com/office/drawing/2014/main" id="{7921F43F-ECCC-F538-767C-0E951051D46F}"/>
                </a:ext>
              </a:extLst>
            </p:cNvPr>
            <p:cNvSpPr txBox="1"/>
            <p:nvPr/>
          </p:nvSpPr>
          <p:spPr>
            <a:xfrm>
              <a:off x="745724" y="2876483"/>
              <a:ext cx="3065418" cy="369332"/>
            </a:xfrm>
            <a:prstGeom prst="rect">
              <a:avLst/>
            </a:prstGeom>
            <a:noFill/>
          </p:spPr>
          <p:txBody>
            <a:bodyPr wrap="square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+mn-ea"/>
                  <a:cs typeface="+mn-cs"/>
                </a:rPr>
                <a:t>empregos</a:t>
              </a:r>
            </a:p>
          </p:txBody>
        </p:sp>
        <p:sp>
          <p:nvSpPr>
            <p:cNvPr id="30" name="CaixaDeTexto 29">
              <a:extLst>
                <a:ext uri="{FF2B5EF4-FFF2-40B4-BE49-F238E27FC236}">
                  <a16:creationId xmlns:a16="http://schemas.microsoft.com/office/drawing/2014/main" id="{3C1E42ED-3FE6-2C2E-4C2E-DAED171752FC}"/>
                </a:ext>
              </a:extLst>
            </p:cNvPr>
            <p:cNvSpPr txBox="1"/>
            <p:nvPr/>
          </p:nvSpPr>
          <p:spPr>
            <a:xfrm>
              <a:off x="745724" y="1757358"/>
              <a:ext cx="3065418" cy="338554"/>
            </a:xfrm>
            <a:prstGeom prst="rect">
              <a:avLst/>
            </a:prstGeom>
            <a:noFill/>
          </p:spPr>
          <p:txBody>
            <a:bodyPr wrap="square" anchor="b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+mn-ea"/>
                  <a:cs typeface="+mn-cs"/>
                </a:rPr>
                <a:t>Gerando mais de</a:t>
              </a:r>
            </a:p>
          </p:txBody>
        </p:sp>
      </p:grpSp>
      <p:cxnSp>
        <p:nvCxnSpPr>
          <p:cNvPr id="38" name="Conector reto 37">
            <a:extLst>
              <a:ext uri="{FF2B5EF4-FFF2-40B4-BE49-F238E27FC236}">
                <a16:creationId xmlns:a16="http://schemas.microsoft.com/office/drawing/2014/main" id="{622292DB-BE9F-99CF-BBC4-CDABA67389D1}"/>
              </a:ext>
            </a:extLst>
          </p:cNvPr>
          <p:cNvCxnSpPr>
            <a:cxnSpLocks/>
          </p:cNvCxnSpPr>
          <p:nvPr/>
        </p:nvCxnSpPr>
        <p:spPr>
          <a:xfrm>
            <a:off x="6095467" y="3781150"/>
            <a:ext cx="0" cy="1351113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CaixaDeTexto 40">
            <a:extLst>
              <a:ext uri="{FF2B5EF4-FFF2-40B4-BE49-F238E27FC236}">
                <a16:creationId xmlns:a16="http://schemas.microsoft.com/office/drawing/2014/main" id="{24D0C8DF-5B21-0A2D-5AE3-ECF4DADA5ECA}"/>
              </a:ext>
            </a:extLst>
          </p:cNvPr>
          <p:cNvSpPr txBox="1"/>
          <p:nvPr/>
        </p:nvSpPr>
        <p:spPr>
          <a:xfrm>
            <a:off x="2975811" y="613132"/>
            <a:ext cx="624037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3600" b="1" i="1">
                <a:solidFill>
                  <a:schemeClr val="bg2"/>
                </a:solidFill>
                <a:latin typeface="+mj-lt"/>
                <a:ea typeface="Exo 2 ExtraBold"/>
                <a:cs typeface="Exo 2 ExtraBold"/>
                <a:sym typeface="Exo 2 ExtraBold"/>
              </a:rPr>
              <a:t>Cooperativismo no Brasil</a:t>
            </a:r>
            <a:endParaRPr lang="pt-BR" sz="3600" b="1" i="1" u="none" strike="noStrike" cap="none">
              <a:solidFill>
                <a:schemeClr val="bg2"/>
              </a:solidFill>
              <a:latin typeface="Nunito" pitchFamily="2" charset="77"/>
              <a:ea typeface="Exo 2 ExtraBold"/>
              <a:cs typeface="Exo 2 ExtraBold"/>
              <a:sym typeface="Exo 2 ExtraBold"/>
            </a:endParaRPr>
          </a:p>
        </p:txBody>
      </p:sp>
      <p:sp>
        <p:nvSpPr>
          <p:cNvPr id="42" name="CaixaDeTexto 41">
            <a:extLst>
              <a:ext uri="{FF2B5EF4-FFF2-40B4-BE49-F238E27FC236}">
                <a16:creationId xmlns:a16="http://schemas.microsoft.com/office/drawing/2014/main" id="{904CFB5E-3699-1279-2318-D7373761EDA2}"/>
              </a:ext>
            </a:extLst>
          </p:cNvPr>
          <p:cNvSpPr txBox="1"/>
          <p:nvPr/>
        </p:nvSpPr>
        <p:spPr>
          <a:xfrm>
            <a:off x="9524161" y="5936504"/>
            <a:ext cx="2031482" cy="323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pt-BR" sz="1400" b="1" i="1" dirty="0">
                <a:solidFill>
                  <a:schemeClr val="bg1"/>
                </a:solidFill>
              </a:rPr>
              <a:t>Fonte: Sistema OCB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910004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standing in front of a computer&#10;&#10;Description automatically generated">
            <a:extLst>
              <a:ext uri="{FF2B5EF4-FFF2-40B4-BE49-F238E27FC236}">
                <a16:creationId xmlns:a16="http://schemas.microsoft.com/office/drawing/2014/main" id="{EE9DD3A5-088D-254A-AAF6-3924BFF3301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30" t="7792" r="28264" b="17860"/>
          <a:stretch/>
        </p:blipFill>
        <p:spPr>
          <a:xfrm>
            <a:off x="0" y="-1"/>
            <a:ext cx="7539789" cy="6858001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B8817F8A-3414-439B-9216-FCEA3552C3DA}"/>
              </a:ext>
            </a:extLst>
          </p:cNvPr>
          <p:cNvSpPr/>
          <p:nvPr/>
        </p:nvSpPr>
        <p:spPr>
          <a:xfrm>
            <a:off x="3043451" y="-1"/>
            <a:ext cx="6565770" cy="6858001"/>
          </a:xfrm>
          <a:prstGeom prst="rect">
            <a:avLst/>
          </a:prstGeom>
          <a:gradFill>
            <a:gsLst>
              <a:gs pos="39000">
                <a:schemeClr val="tx2"/>
              </a:gs>
              <a:gs pos="100000">
                <a:schemeClr val="bg2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6" name="Google Shape;611;g14fecd37f80_0_79">
            <a:extLst>
              <a:ext uri="{FF2B5EF4-FFF2-40B4-BE49-F238E27FC236}">
                <a16:creationId xmlns:a16="http://schemas.microsoft.com/office/drawing/2014/main" id="{943874D7-4A29-9B26-9750-0526E11B76AD}"/>
              </a:ext>
            </a:extLst>
          </p:cNvPr>
          <p:cNvGrpSpPr/>
          <p:nvPr/>
        </p:nvGrpSpPr>
        <p:grpSpPr>
          <a:xfrm rot="1166002">
            <a:off x="6989326" y="542970"/>
            <a:ext cx="944502" cy="888693"/>
            <a:chOff x="194157" y="674041"/>
            <a:chExt cx="944532" cy="888721"/>
          </a:xfrm>
        </p:grpSpPr>
        <p:pic>
          <p:nvPicPr>
            <p:cNvPr id="8" name="Google Shape;612;g14fecd37f80_0_79">
              <a:extLst>
                <a:ext uri="{FF2B5EF4-FFF2-40B4-BE49-F238E27FC236}">
                  <a16:creationId xmlns:a16="http://schemas.microsoft.com/office/drawing/2014/main" id="{19BE3566-66FB-3614-35BC-E7752F0B7015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 rot="5591530" flipH="1">
              <a:off x="131992" y="774051"/>
              <a:ext cx="782592" cy="61563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Google Shape;613;g14fecd37f80_0_79">
              <a:extLst>
                <a:ext uri="{FF2B5EF4-FFF2-40B4-BE49-F238E27FC236}">
                  <a16:creationId xmlns:a16="http://schemas.microsoft.com/office/drawing/2014/main" id="{5813B814-5378-6D1D-D2DA-6A3E5BA1257B}"/>
                </a:ext>
              </a:extLst>
            </p:cNvPr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 rot="5591530" flipH="1">
              <a:off x="418261" y="847112"/>
              <a:ext cx="782592" cy="61563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3" name="Google Shape;226;p11">
            <a:extLst>
              <a:ext uri="{FF2B5EF4-FFF2-40B4-BE49-F238E27FC236}">
                <a16:creationId xmlns:a16="http://schemas.microsoft.com/office/drawing/2014/main" id="{761EE22B-4751-98BA-F825-2241DDC740C3}"/>
              </a:ext>
            </a:extLst>
          </p:cNvPr>
          <p:cNvGrpSpPr/>
          <p:nvPr/>
        </p:nvGrpSpPr>
        <p:grpSpPr>
          <a:xfrm rot="12239923">
            <a:off x="11107564" y="3749101"/>
            <a:ext cx="944532" cy="888721"/>
            <a:chOff x="194157" y="674041"/>
            <a:chExt cx="944532" cy="888721"/>
          </a:xfrm>
        </p:grpSpPr>
        <p:pic>
          <p:nvPicPr>
            <p:cNvPr id="15" name="Google Shape;227;p11">
              <a:extLst>
                <a:ext uri="{FF2B5EF4-FFF2-40B4-BE49-F238E27FC236}">
                  <a16:creationId xmlns:a16="http://schemas.microsoft.com/office/drawing/2014/main" id="{8601E1AD-6ADE-8BDA-B4FE-4213287CD533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 rot="5591532" flipH="1">
              <a:off x="131992" y="774051"/>
              <a:ext cx="782592" cy="61563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" name="Google Shape;228;p11">
              <a:extLst>
                <a:ext uri="{FF2B5EF4-FFF2-40B4-BE49-F238E27FC236}">
                  <a16:creationId xmlns:a16="http://schemas.microsoft.com/office/drawing/2014/main" id="{A85621FC-9BCB-CDF4-8E51-1DD4F015514F}"/>
                </a:ext>
              </a:extLst>
            </p:cNvPr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 rot="5591532" flipH="1">
              <a:off x="418261" y="847112"/>
              <a:ext cx="782592" cy="61563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" name="Gráfico 3" hidden="1">
            <a:extLst>
              <a:ext uri="{FF2B5EF4-FFF2-40B4-BE49-F238E27FC236}">
                <a16:creationId xmlns:a16="http://schemas.microsoft.com/office/drawing/2014/main" id="{94F5FAA7-1B11-10B0-4D29-55677B41FFA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67248" y="369000"/>
            <a:ext cx="11457505" cy="6120000"/>
          </a:xfrm>
          <a:prstGeom prst="rect">
            <a:avLst/>
          </a:prstGeom>
        </p:spPr>
      </p:pic>
      <p:sp>
        <p:nvSpPr>
          <p:cNvPr id="7" name="Título 5">
            <a:extLst>
              <a:ext uri="{FF2B5EF4-FFF2-40B4-BE49-F238E27FC236}">
                <a16:creationId xmlns:a16="http://schemas.microsoft.com/office/drawing/2014/main" id="{3606A74C-4E98-5447-8691-FBBC7ADA8F4B}"/>
              </a:ext>
            </a:extLst>
          </p:cNvPr>
          <p:cNvSpPr txBox="1">
            <a:spLocks/>
          </p:cNvSpPr>
          <p:nvPr/>
        </p:nvSpPr>
        <p:spPr>
          <a:xfrm>
            <a:off x="6523630" y="858651"/>
            <a:ext cx="5008728" cy="4616648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algn="l" defTabSz="109728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i="1" kern="1200">
                <a:solidFill>
                  <a:schemeClr val="accent6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algn="r">
              <a:lnSpc>
                <a:spcPct val="100000"/>
              </a:lnSpc>
              <a:spcBef>
                <a:spcPts val="3600"/>
              </a:spcBef>
            </a:pPr>
            <a:r>
              <a:rPr lang="pt-BR" sz="3600" i="1" dirty="0">
                <a:solidFill>
                  <a:schemeClr val="bg1"/>
                </a:solidFill>
                <a:latin typeface="+mj-lt"/>
              </a:rPr>
              <a:t>Quando</a:t>
            </a:r>
            <a:r>
              <a:rPr lang="pt-BR" sz="3600" b="1" i="1" dirty="0">
                <a:solidFill>
                  <a:schemeClr val="bg1"/>
                </a:solidFill>
                <a:latin typeface="+mj-lt"/>
              </a:rPr>
              <a:t> </a:t>
            </a:r>
            <a:r>
              <a:rPr lang="pt-BR" sz="3600" b="1" i="1" dirty="0">
                <a:solidFill>
                  <a:schemeClr val="bg2"/>
                </a:solidFill>
                <a:latin typeface="+mj-lt"/>
              </a:rPr>
              <a:t>todas as pessoas trabalham juntas</a:t>
            </a:r>
            <a:r>
              <a:rPr lang="pt-BR" sz="3600" b="1" i="1" dirty="0">
                <a:solidFill>
                  <a:schemeClr val="bg1"/>
                </a:solidFill>
                <a:latin typeface="+mj-lt"/>
              </a:rPr>
              <a:t>, </a:t>
            </a:r>
            <a:r>
              <a:rPr lang="pt-BR" sz="3600" i="1" dirty="0">
                <a:solidFill>
                  <a:schemeClr val="bg1"/>
                </a:solidFill>
                <a:latin typeface="+mj-lt"/>
              </a:rPr>
              <a:t>é possível realizar os sonhos de cada uma através do esforço coletivo.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3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1" u="none" strike="noStrike" kern="1200" cap="none" spc="300" normalizeH="0" noProof="0" dirty="0">
                <a:ln w="12700"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ESSA É A ESSÊNCIA DO COOPERATIVISMO!</a:t>
            </a:r>
            <a:endParaRPr lang="pt-BR" sz="2400" i="1" spc="300" dirty="0">
              <a:solidFill>
                <a:schemeClr val="bg2"/>
              </a:solidFill>
              <a:latin typeface="Exo 2.0" panose="00000500000000000000" pitchFamily="50" charset="0"/>
            </a:endParaRPr>
          </a:p>
        </p:txBody>
      </p:sp>
      <p:sp>
        <p:nvSpPr>
          <p:cNvPr id="9" name="Gráfico 2">
            <a:extLst>
              <a:ext uri="{FF2B5EF4-FFF2-40B4-BE49-F238E27FC236}">
                <a16:creationId xmlns:a16="http://schemas.microsoft.com/office/drawing/2014/main" id="{0B8933FC-C7D1-4E2E-BC54-D2855C001CCA}"/>
              </a:ext>
            </a:extLst>
          </p:cNvPr>
          <p:cNvSpPr/>
          <p:nvPr/>
        </p:nvSpPr>
        <p:spPr>
          <a:xfrm rot="14380337" flipH="1">
            <a:off x="-8681186" y="-4379271"/>
            <a:ext cx="13936514" cy="16024967"/>
          </a:xfrm>
          <a:custGeom>
            <a:avLst/>
            <a:gdLst>
              <a:gd name="connsiteX0" fmla="*/ 0 w 5701176"/>
              <a:gd name="connsiteY0" fmla="*/ 5198879 h 6517995"/>
              <a:gd name="connsiteX1" fmla="*/ 2452116 w 5701176"/>
              <a:gd name="connsiteY1" fmla="*/ 3025083 h 6517995"/>
              <a:gd name="connsiteX2" fmla="*/ 3052001 w 5701176"/>
              <a:gd name="connsiteY2" fmla="*/ 2423865 h 6517995"/>
              <a:gd name="connsiteX3" fmla="*/ 3052096 w 5701176"/>
              <a:gd name="connsiteY3" fmla="*/ 2424341 h 6517995"/>
              <a:gd name="connsiteX4" fmla="*/ 4846320 w 5701176"/>
              <a:gd name="connsiteY4" fmla="*/ 286741 h 6517995"/>
              <a:gd name="connsiteX5" fmla="*/ 5332286 w 5701176"/>
              <a:gd name="connsiteY5" fmla="*/ 8611 h 6517995"/>
              <a:gd name="connsiteX6" fmla="*/ 5698998 w 5701176"/>
              <a:gd name="connsiteY6" fmla="*/ 1137419 h 6517995"/>
              <a:gd name="connsiteX7" fmla="*/ 4057364 w 5701176"/>
              <a:gd name="connsiteY7" fmla="*/ 6517996 h 6517995"/>
              <a:gd name="connsiteX8" fmla="*/ 4053364 w 5701176"/>
              <a:gd name="connsiteY8" fmla="*/ 6508090 h 6517995"/>
              <a:gd name="connsiteX9" fmla="*/ 4057364 w 5701176"/>
              <a:gd name="connsiteY9" fmla="*/ 6517996 h 6517995"/>
              <a:gd name="connsiteX10" fmla="*/ 0 w 5701176"/>
              <a:gd name="connsiteY10" fmla="*/ 5198879 h 6517995"/>
              <a:gd name="connsiteX0" fmla="*/ 0 w 5701176"/>
              <a:gd name="connsiteY0" fmla="*/ 5198879 h 6527879"/>
              <a:gd name="connsiteX1" fmla="*/ 2452116 w 5701176"/>
              <a:gd name="connsiteY1" fmla="*/ 3025083 h 6527879"/>
              <a:gd name="connsiteX2" fmla="*/ 3052001 w 5701176"/>
              <a:gd name="connsiteY2" fmla="*/ 2423865 h 6527879"/>
              <a:gd name="connsiteX3" fmla="*/ 3052096 w 5701176"/>
              <a:gd name="connsiteY3" fmla="*/ 2424341 h 6527879"/>
              <a:gd name="connsiteX4" fmla="*/ 4846320 w 5701176"/>
              <a:gd name="connsiteY4" fmla="*/ 286741 h 6527879"/>
              <a:gd name="connsiteX5" fmla="*/ 5332286 w 5701176"/>
              <a:gd name="connsiteY5" fmla="*/ 8611 h 6527879"/>
              <a:gd name="connsiteX6" fmla="*/ 5698998 w 5701176"/>
              <a:gd name="connsiteY6" fmla="*/ 1137419 h 6527879"/>
              <a:gd name="connsiteX7" fmla="*/ 4057364 w 5701176"/>
              <a:gd name="connsiteY7" fmla="*/ 6517996 h 6527879"/>
              <a:gd name="connsiteX8" fmla="*/ 4053364 w 5701176"/>
              <a:gd name="connsiteY8" fmla="*/ 6508090 h 6527879"/>
              <a:gd name="connsiteX9" fmla="*/ 4072193 w 5701176"/>
              <a:gd name="connsiteY9" fmla="*/ 6527879 h 6527879"/>
              <a:gd name="connsiteX10" fmla="*/ 0 w 5701176"/>
              <a:gd name="connsiteY10" fmla="*/ 5198879 h 6527879"/>
              <a:gd name="connsiteX0" fmla="*/ 0 w 5701176"/>
              <a:gd name="connsiteY0" fmla="*/ 5198879 h 6557702"/>
              <a:gd name="connsiteX1" fmla="*/ 2452116 w 5701176"/>
              <a:gd name="connsiteY1" fmla="*/ 3025083 h 6557702"/>
              <a:gd name="connsiteX2" fmla="*/ 3052001 w 5701176"/>
              <a:gd name="connsiteY2" fmla="*/ 2423865 h 6557702"/>
              <a:gd name="connsiteX3" fmla="*/ 3052096 w 5701176"/>
              <a:gd name="connsiteY3" fmla="*/ 2424341 h 6557702"/>
              <a:gd name="connsiteX4" fmla="*/ 4846320 w 5701176"/>
              <a:gd name="connsiteY4" fmla="*/ 286741 h 6557702"/>
              <a:gd name="connsiteX5" fmla="*/ 5332286 w 5701176"/>
              <a:gd name="connsiteY5" fmla="*/ 8611 h 6557702"/>
              <a:gd name="connsiteX6" fmla="*/ 5698998 w 5701176"/>
              <a:gd name="connsiteY6" fmla="*/ 1137419 h 6557702"/>
              <a:gd name="connsiteX7" fmla="*/ 4057364 w 5701176"/>
              <a:gd name="connsiteY7" fmla="*/ 6517996 h 6557702"/>
              <a:gd name="connsiteX8" fmla="*/ 4053364 w 5701176"/>
              <a:gd name="connsiteY8" fmla="*/ 6508090 h 6557702"/>
              <a:gd name="connsiteX9" fmla="*/ 4035815 w 5701176"/>
              <a:gd name="connsiteY9" fmla="*/ 6557702 h 6557702"/>
              <a:gd name="connsiteX10" fmla="*/ 0 w 5701176"/>
              <a:gd name="connsiteY10" fmla="*/ 5198879 h 6557702"/>
              <a:gd name="connsiteX0" fmla="*/ 0 w 5701176"/>
              <a:gd name="connsiteY0" fmla="*/ 5198879 h 6557702"/>
              <a:gd name="connsiteX1" fmla="*/ 2452116 w 5701176"/>
              <a:gd name="connsiteY1" fmla="*/ 3025083 h 6557702"/>
              <a:gd name="connsiteX2" fmla="*/ 3052001 w 5701176"/>
              <a:gd name="connsiteY2" fmla="*/ 2423865 h 6557702"/>
              <a:gd name="connsiteX3" fmla="*/ 3052096 w 5701176"/>
              <a:gd name="connsiteY3" fmla="*/ 2424341 h 6557702"/>
              <a:gd name="connsiteX4" fmla="*/ 4846320 w 5701176"/>
              <a:gd name="connsiteY4" fmla="*/ 286741 h 6557702"/>
              <a:gd name="connsiteX5" fmla="*/ 5332286 w 5701176"/>
              <a:gd name="connsiteY5" fmla="*/ 8611 h 6557702"/>
              <a:gd name="connsiteX6" fmla="*/ 5698998 w 5701176"/>
              <a:gd name="connsiteY6" fmla="*/ 1137419 h 6557702"/>
              <a:gd name="connsiteX7" fmla="*/ 4057364 w 5701176"/>
              <a:gd name="connsiteY7" fmla="*/ 6517996 h 6557702"/>
              <a:gd name="connsiteX8" fmla="*/ 4051506 w 5701176"/>
              <a:gd name="connsiteY8" fmla="*/ 6541960 h 6557702"/>
              <a:gd name="connsiteX9" fmla="*/ 4035815 w 5701176"/>
              <a:gd name="connsiteY9" fmla="*/ 6557702 h 6557702"/>
              <a:gd name="connsiteX10" fmla="*/ 0 w 5701176"/>
              <a:gd name="connsiteY10" fmla="*/ 5198879 h 6557702"/>
              <a:gd name="connsiteX0" fmla="*/ 0 w 5701176"/>
              <a:gd name="connsiteY0" fmla="*/ 5198879 h 6557702"/>
              <a:gd name="connsiteX1" fmla="*/ 2452116 w 5701176"/>
              <a:gd name="connsiteY1" fmla="*/ 3025083 h 6557702"/>
              <a:gd name="connsiteX2" fmla="*/ 3052001 w 5701176"/>
              <a:gd name="connsiteY2" fmla="*/ 2423865 h 6557702"/>
              <a:gd name="connsiteX3" fmla="*/ 3052096 w 5701176"/>
              <a:gd name="connsiteY3" fmla="*/ 2424341 h 6557702"/>
              <a:gd name="connsiteX4" fmla="*/ 4846320 w 5701176"/>
              <a:gd name="connsiteY4" fmla="*/ 286741 h 6557702"/>
              <a:gd name="connsiteX5" fmla="*/ 5332286 w 5701176"/>
              <a:gd name="connsiteY5" fmla="*/ 8611 h 6557702"/>
              <a:gd name="connsiteX6" fmla="*/ 5698998 w 5701176"/>
              <a:gd name="connsiteY6" fmla="*/ 1137419 h 6557702"/>
              <a:gd name="connsiteX7" fmla="*/ 4054407 w 5701176"/>
              <a:gd name="connsiteY7" fmla="*/ 6520062 h 6557702"/>
              <a:gd name="connsiteX8" fmla="*/ 4051506 w 5701176"/>
              <a:gd name="connsiteY8" fmla="*/ 6541960 h 6557702"/>
              <a:gd name="connsiteX9" fmla="*/ 4035815 w 5701176"/>
              <a:gd name="connsiteY9" fmla="*/ 6557702 h 6557702"/>
              <a:gd name="connsiteX10" fmla="*/ 0 w 5701176"/>
              <a:gd name="connsiteY10" fmla="*/ 5198879 h 6557702"/>
              <a:gd name="connsiteX0" fmla="*/ 0 w 5701176"/>
              <a:gd name="connsiteY0" fmla="*/ 5198879 h 6554261"/>
              <a:gd name="connsiteX1" fmla="*/ 2452116 w 5701176"/>
              <a:gd name="connsiteY1" fmla="*/ 3025083 h 6554261"/>
              <a:gd name="connsiteX2" fmla="*/ 3052001 w 5701176"/>
              <a:gd name="connsiteY2" fmla="*/ 2423865 h 6554261"/>
              <a:gd name="connsiteX3" fmla="*/ 3052096 w 5701176"/>
              <a:gd name="connsiteY3" fmla="*/ 2424341 h 6554261"/>
              <a:gd name="connsiteX4" fmla="*/ 4846320 w 5701176"/>
              <a:gd name="connsiteY4" fmla="*/ 286741 h 6554261"/>
              <a:gd name="connsiteX5" fmla="*/ 5332286 w 5701176"/>
              <a:gd name="connsiteY5" fmla="*/ 8611 h 6554261"/>
              <a:gd name="connsiteX6" fmla="*/ 5698998 w 5701176"/>
              <a:gd name="connsiteY6" fmla="*/ 1137419 h 6554261"/>
              <a:gd name="connsiteX7" fmla="*/ 4054407 w 5701176"/>
              <a:gd name="connsiteY7" fmla="*/ 6520062 h 6554261"/>
              <a:gd name="connsiteX8" fmla="*/ 4051506 w 5701176"/>
              <a:gd name="connsiteY8" fmla="*/ 6541960 h 6554261"/>
              <a:gd name="connsiteX9" fmla="*/ 4019325 w 5701176"/>
              <a:gd name="connsiteY9" fmla="*/ 6554261 h 6554261"/>
              <a:gd name="connsiteX10" fmla="*/ 0 w 5701176"/>
              <a:gd name="connsiteY10" fmla="*/ 5198879 h 6554261"/>
              <a:gd name="connsiteX0" fmla="*/ 0 w 5701176"/>
              <a:gd name="connsiteY0" fmla="*/ 5198879 h 6556492"/>
              <a:gd name="connsiteX1" fmla="*/ 2452116 w 5701176"/>
              <a:gd name="connsiteY1" fmla="*/ 3025083 h 6556492"/>
              <a:gd name="connsiteX2" fmla="*/ 3052001 w 5701176"/>
              <a:gd name="connsiteY2" fmla="*/ 2423865 h 6556492"/>
              <a:gd name="connsiteX3" fmla="*/ 3052096 w 5701176"/>
              <a:gd name="connsiteY3" fmla="*/ 2424341 h 6556492"/>
              <a:gd name="connsiteX4" fmla="*/ 4846320 w 5701176"/>
              <a:gd name="connsiteY4" fmla="*/ 286741 h 6556492"/>
              <a:gd name="connsiteX5" fmla="*/ 5332286 w 5701176"/>
              <a:gd name="connsiteY5" fmla="*/ 8611 h 6556492"/>
              <a:gd name="connsiteX6" fmla="*/ 5698998 w 5701176"/>
              <a:gd name="connsiteY6" fmla="*/ 1137419 h 6556492"/>
              <a:gd name="connsiteX7" fmla="*/ 4054407 w 5701176"/>
              <a:gd name="connsiteY7" fmla="*/ 6520062 h 6556492"/>
              <a:gd name="connsiteX8" fmla="*/ 4051506 w 5701176"/>
              <a:gd name="connsiteY8" fmla="*/ 6541960 h 6556492"/>
              <a:gd name="connsiteX9" fmla="*/ 3999756 w 5701176"/>
              <a:gd name="connsiteY9" fmla="*/ 6556492 h 6556492"/>
              <a:gd name="connsiteX10" fmla="*/ 0 w 5701176"/>
              <a:gd name="connsiteY10" fmla="*/ 5198879 h 6556492"/>
              <a:gd name="connsiteX0" fmla="*/ 0 w 5701176"/>
              <a:gd name="connsiteY0" fmla="*/ 5198879 h 6559191"/>
              <a:gd name="connsiteX1" fmla="*/ 2452116 w 5701176"/>
              <a:gd name="connsiteY1" fmla="*/ 3025083 h 6559191"/>
              <a:gd name="connsiteX2" fmla="*/ 3052001 w 5701176"/>
              <a:gd name="connsiteY2" fmla="*/ 2423865 h 6559191"/>
              <a:gd name="connsiteX3" fmla="*/ 3052096 w 5701176"/>
              <a:gd name="connsiteY3" fmla="*/ 2424341 h 6559191"/>
              <a:gd name="connsiteX4" fmla="*/ 4846320 w 5701176"/>
              <a:gd name="connsiteY4" fmla="*/ 286741 h 6559191"/>
              <a:gd name="connsiteX5" fmla="*/ 5332286 w 5701176"/>
              <a:gd name="connsiteY5" fmla="*/ 8611 h 6559191"/>
              <a:gd name="connsiteX6" fmla="*/ 5698998 w 5701176"/>
              <a:gd name="connsiteY6" fmla="*/ 1137419 h 6559191"/>
              <a:gd name="connsiteX7" fmla="*/ 4054407 w 5701176"/>
              <a:gd name="connsiteY7" fmla="*/ 6520062 h 6559191"/>
              <a:gd name="connsiteX8" fmla="*/ 4039435 w 5701176"/>
              <a:gd name="connsiteY8" fmla="*/ 6557439 h 6559191"/>
              <a:gd name="connsiteX9" fmla="*/ 3999756 w 5701176"/>
              <a:gd name="connsiteY9" fmla="*/ 6556492 h 6559191"/>
              <a:gd name="connsiteX10" fmla="*/ 0 w 5701176"/>
              <a:gd name="connsiteY10" fmla="*/ 5198879 h 6559191"/>
              <a:gd name="connsiteX0" fmla="*/ 0 w 5701176"/>
              <a:gd name="connsiteY0" fmla="*/ 5198879 h 6560738"/>
              <a:gd name="connsiteX1" fmla="*/ 2452116 w 5701176"/>
              <a:gd name="connsiteY1" fmla="*/ 3025083 h 6560738"/>
              <a:gd name="connsiteX2" fmla="*/ 3052001 w 5701176"/>
              <a:gd name="connsiteY2" fmla="*/ 2423865 h 6560738"/>
              <a:gd name="connsiteX3" fmla="*/ 3052096 w 5701176"/>
              <a:gd name="connsiteY3" fmla="*/ 2424341 h 6560738"/>
              <a:gd name="connsiteX4" fmla="*/ 4846320 w 5701176"/>
              <a:gd name="connsiteY4" fmla="*/ 286741 h 6560738"/>
              <a:gd name="connsiteX5" fmla="*/ 5332286 w 5701176"/>
              <a:gd name="connsiteY5" fmla="*/ 8611 h 6560738"/>
              <a:gd name="connsiteX6" fmla="*/ 5698998 w 5701176"/>
              <a:gd name="connsiteY6" fmla="*/ 1137419 h 6560738"/>
              <a:gd name="connsiteX7" fmla="*/ 4066720 w 5701176"/>
              <a:gd name="connsiteY7" fmla="*/ 6497373 h 6560738"/>
              <a:gd name="connsiteX8" fmla="*/ 4039435 w 5701176"/>
              <a:gd name="connsiteY8" fmla="*/ 6557439 h 6560738"/>
              <a:gd name="connsiteX9" fmla="*/ 3999756 w 5701176"/>
              <a:gd name="connsiteY9" fmla="*/ 6556492 h 6560738"/>
              <a:gd name="connsiteX10" fmla="*/ 0 w 5701176"/>
              <a:gd name="connsiteY10" fmla="*/ 5198879 h 6560738"/>
              <a:gd name="connsiteX0" fmla="*/ 0 w 5701176"/>
              <a:gd name="connsiteY0" fmla="*/ 5198879 h 6561432"/>
              <a:gd name="connsiteX1" fmla="*/ 2452116 w 5701176"/>
              <a:gd name="connsiteY1" fmla="*/ 3025083 h 6561432"/>
              <a:gd name="connsiteX2" fmla="*/ 3052001 w 5701176"/>
              <a:gd name="connsiteY2" fmla="*/ 2423865 h 6561432"/>
              <a:gd name="connsiteX3" fmla="*/ 3052096 w 5701176"/>
              <a:gd name="connsiteY3" fmla="*/ 2424341 h 6561432"/>
              <a:gd name="connsiteX4" fmla="*/ 4846320 w 5701176"/>
              <a:gd name="connsiteY4" fmla="*/ 286741 h 6561432"/>
              <a:gd name="connsiteX5" fmla="*/ 5332286 w 5701176"/>
              <a:gd name="connsiteY5" fmla="*/ 8611 h 6561432"/>
              <a:gd name="connsiteX6" fmla="*/ 5698998 w 5701176"/>
              <a:gd name="connsiteY6" fmla="*/ 1137419 h 6561432"/>
              <a:gd name="connsiteX7" fmla="*/ 4095930 w 5701176"/>
              <a:gd name="connsiteY7" fmla="*/ 6487524 h 6561432"/>
              <a:gd name="connsiteX8" fmla="*/ 4039435 w 5701176"/>
              <a:gd name="connsiteY8" fmla="*/ 6557439 h 6561432"/>
              <a:gd name="connsiteX9" fmla="*/ 3999756 w 5701176"/>
              <a:gd name="connsiteY9" fmla="*/ 6556492 h 6561432"/>
              <a:gd name="connsiteX10" fmla="*/ 0 w 5701176"/>
              <a:gd name="connsiteY10" fmla="*/ 5198879 h 6561432"/>
              <a:gd name="connsiteX0" fmla="*/ 0 w 5701176"/>
              <a:gd name="connsiteY0" fmla="*/ 5198879 h 6562035"/>
              <a:gd name="connsiteX1" fmla="*/ 2452116 w 5701176"/>
              <a:gd name="connsiteY1" fmla="*/ 3025083 h 6562035"/>
              <a:gd name="connsiteX2" fmla="*/ 3052001 w 5701176"/>
              <a:gd name="connsiteY2" fmla="*/ 2423865 h 6562035"/>
              <a:gd name="connsiteX3" fmla="*/ 3052096 w 5701176"/>
              <a:gd name="connsiteY3" fmla="*/ 2424341 h 6562035"/>
              <a:gd name="connsiteX4" fmla="*/ 4846320 w 5701176"/>
              <a:gd name="connsiteY4" fmla="*/ 286741 h 6562035"/>
              <a:gd name="connsiteX5" fmla="*/ 5332286 w 5701176"/>
              <a:gd name="connsiteY5" fmla="*/ 8611 h 6562035"/>
              <a:gd name="connsiteX6" fmla="*/ 5698998 w 5701176"/>
              <a:gd name="connsiteY6" fmla="*/ 1137419 h 6562035"/>
              <a:gd name="connsiteX7" fmla="*/ 4080331 w 5701176"/>
              <a:gd name="connsiteY7" fmla="*/ 6479058 h 6562035"/>
              <a:gd name="connsiteX8" fmla="*/ 4039435 w 5701176"/>
              <a:gd name="connsiteY8" fmla="*/ 6557439 h 6562035"/>
              <a:gd name="connsiteX9" fmla="*/ 3999756 w 5701176"/>
              <a:gd name="connsiteY9" fmla="*/ 6556492 h 6562035"/>
              <a:gd name="connsiteX10" fmla="*/ 0 w 5701176"/>
              <a:gd name="connsiteY10" fmla="*/ 5198879 h 6562035"/>
              <a:gd name="connsiteX0" fmla="*/ 0 w 5701176"/>
              <a:gd name="connsiteY0" fmla="*/ 5198879 h 6556492"/>
              <a:gd name="connsiteX1" fmla="*/ 2452116 w 5701176"/>
              <a:gd name="connsiteY1" fmla="*/ 3025083 h 6556492"/>
              <a:gd name="connsiteX2" fmla="*/ 3052001 w 5701176"/>
              <a:gd name="connsiteY2" fmla="*/ 2423865 h 6556492"/>
              <a:gd name="connsiteX3" fmla="*/ 3052096 w 5701176"/>
              <a:gd name="connsiteY3" fmla="*/ 2424341 h 6556492"/>
              <a:gd name="connsiteX4" fmla="*/ 4846320 w 5701176"/>
              <a:gd name="connsiteY4" fmla="*/ 286741 h 6556492"/>
              <a:gd name="connsiteX5" fmla="*/ 5332286 w 5701176"/>
              <a:gd name="connsiteY5" fmla="*/ 8611 h 6556492"/>
              <a:gd name="connsiteX6" fmla="*/ 5698998 w 5701176"/>
              <a:gd name="connsiteY6" fmla="*/ 1137419 h 6556492"/>
              <a:gd name="connsiteX7" fmla="*/ 4080331 w 5701176"/>
              <a:gd name="connsiteY7" fmla="*/ 6479058 h 6556492"/>
              <a:gd name="connsiteX8" fmla="*/ 4041216 w 5701176"/>
              <a:gd name="connsiteY8" fmla="*/ 6547391 h 6556492"/>
              <a:gd name="connsiteX9" fmla="*/ 3999756 w 5701176"/>
              <a:gd name="connsiteY9" fmla="*/ 6556492 h 6556492"/>
              <a:gd name="connsiteX10" fmla="*/ 0 w 5701176"/>
              <a:gd name="connsiteY10" fmla="*/ 5198879 h 6556492"/>
              <a:gd name="connsiteX0" fmla="*/ 0 w 5701176"/>
              <a:gd name="connsiteY0" fmla="*/ 5198879 h 6555524"/>
              <a:gd name="connsiteX1" fmla="*/ 2452116 w 5701176"/>
              <a:gd name="connsiteY1" fmla="*/ 3025083 h 6555524"/>
              <a:gd name="connsiteX2" fmla="*/ 3052001 w 5701176"/>
              <a:gd name="connsiteY2" fmla="*/ 2423865 h 6555524"/>
              <a:gd name="connsiteX3" fmla="*/ 3052096 w 5701176"/>
              <a:gd name="connsiteY3" fmla="*/ 2424341 h 6555524"/>
              <a:gd name="connsiteX4" fmla="*/ 4846320 w 5701176"/>
              <a:gd name="connsiteY4" fmla="*/ 286741 h 6555524"/>
              <a:gd name="connsiteX5" fmla="*/ 5332286 w 5701176"/>
              <a:gd name="connsiteY5" fmla="*/ 8611 h 6555524"/>
              <a:gd name="connsiteX6" fmla="*/ 5698998 w 5701176"/>
              <a:gd name="connsiteY6" fmla="*/ 1137419 h 6555524"/>
              <a:gd name="connsiteX7" fmla="*/ 4080331 w 5701176"/>
              <a:gd name="connsiteY7" fmla="*/ 6479058 h 6555524"/>
              <a:gd name="connsiteX8" fmla="*/ 4041216 w 5701176"/>
              <a:gd name="connsiteY8" fmla="*/ 6547391 h 6555524"/>
              <a:gd name="connsiteX9" fmla="*/ 3970910 w 5701176"/>
              <a:gd name="connsiteY9" fmla="*/ 6555524 h 6555524"/>
              <a:gd name="connsiteX10" fmla="*/ 0 w 5701176"/>
              <a:gd name="connsiteY10" fmla="*/ 5198879 h 6555524"/>
              <a:gd name="connsiteX0" fmla="*/ 0 w 5701176"/>
              <a:gd name="connsiteY0" fmla="*/ 5198879 h 6556808"/>
              <a:gd name="connsiteX1" fmla="*/ 2452116 w 5701176"/>
              <a:gd name="connsiteY1" fmla="*/ 3025083 h 6556808"/>
              <a:gd name="connsiteX2" fmla="*/ 3052001 w 5701176"/>
              <a:gd name="connsiteY2" fmla="*/ 2423865 h 6556808"/>
              <a:gd name="connsiteX3" fmla="*/ 3052096 w 5701176"/>
              <a:gd name="connsiteY3" fmla="*/ 2424341 h 6556808"/>
              <a:gd name="connsiteX4" fmla="*/ 4846320 w 5701176"/>
              <a:gd name="connsiteY4" fmla="*/ 286741 h 6556808"/>
              <a:gd name="connsiteX5" fmla="*/ 5332286 w 5701176"/>
              <a:gd name="connsiteY5" fmla="*/ 8611 h 6556808"/>
              <a:gd name="connsiteX6" fmla="*/ 5698998 w 5701176"/>
              <a:gd name="connsiteY6" fmla="*/ 1137419 h 6556808"/>
              <a:gd name="connsiteX7" fmla="*/ 4080331 w 5701176"/>
              <a:gd name="connsiteY7" fmla="*/ 6479058 h 6556808"/>
              <a:gd name="connsiteX8" fmla="*/ 4041216 w 5701176"/>
              <a:gd name="connsiteY8" fmla="*/ 6547391 h 6556808"/>
              <a:gd name="connsiteX9" fmla="*/ 3970910 w 5701176"/>
              <a:gd name="connsiteY9" fmla="*/ 6555524 h 6556808"/>
              <a:gd name="connsiteX10" fmla="*/ 0 w 5701176"/>
              <a:gd name="connsiteY10" fmla="*/ 5198879 h 6556808"/>
              <a:gd name="connsiteX0" fmla="*/ 0 w 5701176"/>
              <a:gd name="connsiteY0" fmla="*/ 5198879 h 6555524"/>
              <a:gd name="connsiteX1" fmla="*/ 2452116 w 5701176"/>
              <a:gd name="connsiteY1" fmla="*/ 3025083 h 6555524"/>
              <a:gd name="connsiteX2" fmla="*/ 3052001 w 5701176"/>
              <a:gd name="connsiteY2" fmla="*/ 2423865 h 6555524"/>
              <a:gd name="connsiteX3" fmla="*/ 3052096 w 5701176"/>
              <a:gd name="connsiteY3" fmla="*/ 2424341 h 6555524"/>
              <a:gd name="connsiteX4" fmla="*/ 4846320 w 5701176"/>
              <a:gd name="connsiteY4" fmla="*/ 286741 h 6555524"/>
              <a:gd name="connsiteX5" fmla="*/ 5332286 w 5701176"/>
              <a:gd name="connsiteY5" fmla="*/ 8611 h 6555524"/>
              <a:gd name="connsiteX6" fmla="*/ 5698998 w 5701176"/>
              <a:gd name="connsiteY6" fmla="*/ 1137419 h 6555524"/>
              <a:gd name="connsiteX7" fmla="*/ 4080331 w 5701176"/>
              <a:gd name="connsiteY7" fmla="*/ 6479058 h 6555524"/>
              <a:gd name="connsiteX8" fmla="*/ 4040688 w 5701176"/>
              <a:gd name="connsiteY8" fmla="*/ 6541598 h 6555524"/>
              <a:gd name="connsiteX9" fmla="*/ 3970910 w 5701176"/>
              <a:gd name="connsiteY9" fmla="*/ 6555524 h 6555524"/>
              <a:gd name="connsiteX10" fmla="*/ 0 w 5701176"/>
              <a:gd name="connsiteY10" fmla="*/ 5198879 h 6555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701176" h="6555524">
                <a:moveTo>
                  <a:pt x="0" y="5198879"/>
                </a:moveTo>
                <a:cubicBezTo>
                  <a:pt x="842677" y="4500029"/>
                  <a:pt x="1681258" y="3788988"/>
                  <a:pt x="2452116" y="3025083"/>
                </a:cubicBezTo>
                <a:cubicBezTo>
                  <a:pt x="2651284" y="2827820"/>
                  <a:pt x="2879408" y="2606364"/>
                  <a:pt x="3052001" y="2423865"/>
                </a:cubicBezTo>
                <a:cubicBezTo>
                  <a:pt x="3052033" y="2424024"/>
                  <a:pt x="3052064" y="2424182"/>
                  <a:pt x="3052096" y="2424341"/>
                </a:cubicBezTo>
                <a:cubicBezTo>
                  <a:pt x="3687318" y="1739303"/>
                  <a:pt x="4289775" y="1037596"/>
                  <a:pt x="4846320" y="286741"/>
                </a:cubicBezTo>
                <a:cubicBezTo>
                  <a:pt x="5012722" y="62427"/>
                  <a:pt x="5186077" y="-30251"/>
                  <a:pt x="5332286" y="8611"/>
                </a:cubicBezTo>
                <a:cubicBezTo>
                  <a:pt x="5555361" y="67380"/>
                  <a:pt x="5722334" y="433426"/>
                  <a:pt x="5698998" y="1137419"/>
                </a:cubicBezTo>
                <a:cubicBezTo>
                  <a:pt x="5638324" y="2961551"/>
                  <a:pt x="4982540" y="4913148"/>
                  <a:pt x="4080331" y="6479058"/>
                </a:cubicBezTo>
                <a:cubicBezTo>
                  <a:pt x="4078141" y="6474391"/>
                  <a:pt x="4058398" y="6523061"/>
                  <a:pt x="4040688" y="6541598"/>
                </a:cubicBezTo>
                <a:cubicBezTo>
                  <a:pt x="4022978" y="6560135"/>
                  <a:pt x="3968624" y="6550476"/>
                  <a:pt x="3970910" y="6555524"/>
                </a:cubicBezTo>
                <a:cubicBezTo>
                  <a:pt x="2535493" y="6499421"/>
                  <a:pt x="1213104" y="5996883"/>
                  <a:pt x="0" y="5198879"/>
                </a:cubicBezTo>
              </a:path>
            </a:pathLst>
          </a:custGeom>
          <a:noFill/>
          <a:ln w="28575" cap="flat">
            <a:solidFill>
              <a:srgbClr val="FFCD00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sp>
        <p:nvSpPr>
          <p:cNvPr id="17" name="Google Shape;141;g177a79fe0d0_0_673">
            <a:extLst>
              <a:ext uri="{FF2B5EF4-FFF2-40B4-BE49-F238E27FC236}">
                <a16:creationId xmlns:a16="http://schemas.microsoft.com/office/drawing/2014/main" id="{A8BFFD59-20C7-B541-7355-65C06A82DC1F}"/>
              </a:ext>
            </a:extLst>
          </p:cNvPr>
          <p:cNvSpPr/>
          <p:nvPr/>
        </p:nvSpPr>
        <p:spPr>
          <a:xfrm rot="1975791">
            <a:off x="10953604" y="5279151"/>
            <a:ext cx="2204421" cy="2771340"/>
          </a:xfrm>
          <a:custGeom>
            <a:avLst/>
            <a:gdLst/>
            <a:ahLst/>
            <a:cxnLst/>
            <a:rect l="l" t="t" r="r" b="b"/>
            <a:pathLst>
              <a:path w="547817" h="688701" extrusionOk="0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noFill/>
          <a:ln w="38100" cap="flat" cmpd="sng">
            <a:solidFill>
              <a:schemeClr val="l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Nunito ExtraLight"/>
              <a:ea typeface="Nunito ExtraLight"/>
              <a:cs typeface="Nunito ExtraLight"/>
              <a:sym typeface="Nunito ExtraLight"/>
            </a:endParaRPr>
          </a:p>
        </p:txBody>
      </p:sp>
      <p:sp>
        <p:nvSpPr>
          <p:cNvPr id="18" name="Google Shape;142;g177a79fe0d0_0_673">
            <a:extLst>
              <a:ext uri="{FF2B5EF4-FFF2-40B4-BE49-F238E27FC236}">
                <a16:creationId xmlns:a16="http://schemas.microsoft.com/office/drawing/2014/main" id="{F54FE711-7B24-E849-A1EA-1D20154283A4}"/>
              </a:ext>
            </a:extLst>
          </p:cNvPr>
          <p:cNvSpPr txBox="1"/>
          <p:nvPr/>
        </p:nvSpPr>
        <p:spPr>
          <a:xfrm>
            <a:off x="11389895" y="6181223"/>
            <a:ext cx="43490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pt-BR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xo 2.0 Extra Bold"/>
                <a:ea typeface="Exo 2 ExtraBold"/>
                <a:cs typeface="Exo 2 ExtraBold"/>
                <a:sym typeface="Exo 2 ExtraBold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Exo 2.0 Extra Bold"/>
              <a:ea typeface="Exo 2 ExtraBold"/>
              <a:cs typeface="Exo 2 ExtraBold"/>
              <a:sym typeface="Exo 2 ExtraBold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05411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Pessoas cozinhando na cozinha&#10;&#10;Descrição gerada automaticamente com confiança média">
            <a:extLst>
              <a:ext uri="{FF2B5EF4-FFF2-40B4-BE49-F238E27FC236}">
                <a16:creationId xmlns:a16="http://schemas.microsoft.com/office/drawing/2014/main" id="{9F105197-1C6D-253A-7CFE-C0B3EFE55CC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87" t="8095" r="1543" b="-656"/>
          <a:stretch/>
        </p:blipFill>
        <p:spPr>
          <a:xfrm>
            <a:off x="-2153508" y="-172415"/>
            <a:ext cx="11043315" cy="7489297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25E7786B-D8B7-462E-9A78-E33ECB60FFBD}"/>
              </a:ext>
            </a:extLst>
          </p:cNvPr>
          <p:cNvSpPr/>
          <p:nvPr/>
        </p:nvSpPr>
        <p:spPr>
          <a:xfrm flipH="1">
            <a:off x="4217160" y="-1"/>
            <a:ext cx="7974840" cy="6913639"/>
          </a:xfrm>
          <a:prstGeom prst="rect">
            <a:avLst/>
          </a:prstGeom>
          <a:gradFill flip="none" rotWithShape="1">
            <a:gsLst>
              <a:gs pos="50000">
                <a:schemeClr val="accent4"/>
              </a:gs>
              <a:gs pos="100000">
                <a:schemeClr val="accent3">
                  <a:alpha val="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Gráfico 2">
            <a:extLst>
              <a:ext uri="{FF2B5EF4-FFF2-40B4-BE49-F238E27FC236}">
                <a16:creationId xmlns:a16="http://schemas.microsoft.com/office/drawing/2014/main" id="{A9735FC5-212C-4D58-BB4E-5C6698F7F08D}"/>
              </a:ext>
            </a:extLst>
          </p:cNvPr>
          <p:cNvSpPr/>
          <p:nvPr/>
        </p:nvSpPr>
        <p:spPr>
          <a:xfrm rot="4852381" flipH="1">
            <a:off x="6219595" y="-4306836"/>
            <a:ext cx="13625728" cy="15667609"/>
          </a:xfrm>
          <a:custGeom>
            <a:avLst/>
            <a:gdLst>
              <a:gd name="connsiteX0" fmla="*/ 0 w 5701176"/>
              <a:gd name="connsiteY0" fmla="*/ 5198879 h 6517995"/>
              <a:gd name="connsiteX1" fmla="*/ 2452116 w 5701176"/>
              <a:gd name="connsiteY1" fmla="*/ 3025083 h 6517995"/>
              <a:gd name="connsiteX2" fmla="*/ 3052001 w 5701176"/>
              <a:gd name="connsiteY2" fmla="*/ 2423865 h 6517995"/>
              <a:gd name="connsiteX3" fmla="*/ 3052096 w 5701176"/>
              <a:gd name="connsiteY3" fmla="*/ 2424341 h 6517995"/>
              <a:gd name="connsiteX4" fmla="*/ 4846320 w 5701176"/>
              <a:gd name="connsiteY4" fmla="*/ 286741 h 6517995"/>
              <a:gd name="connsiteX5" fmla="*/ 5332286 w 5701176"/>
              <a:gd name="connsiteY5" fmla="*/ 8611 h 6517995"/>
              <a:gd name="connsiteX6" fmla="*/ 5698998 w 5701176"/>
              <a:gd name="connsiteY6" fmla="*/ 1137419 h 6517995"/>
              <a:gd name="connsiteX7" fmla="*/ 4057364 w 5701176"/>
              <a:gd name="connsiteY7" fmla="*/ 6517996 h 6517995"/>
              <a:gd name="connsiteX8" fmla="*/ 4053364 w 5701176"/>
              <a:gd name="connsiteY8" fmla="*/ 6508090 h 6517995"/>
              <a:gd name="connsiteX9" fmla="*/ 4057364 w 5701176"/>
              <a:gd name="connsiteY9" fmla="*/ 6517996 h 6517995"/>
              <a:gd name="connsiteX10" fmla="*/ 0 w 5701176"/>
              <a:gd name="connsiteY10" fmla="*/ 5198879 h 6517995"/>
              <a:gd name="connsiteX0" fmla="*/ 0 w 5701176"/>
              <a:gd name="connsiteY0" fmla="*/ 5198879 h 6527879"/>
              <a:gd name="connsiteX1" fmla="*/ 2452116 w 5701176"/>
              <a:gd name="connsiteY1" fmla="*/ 3025083 h 6527879"/>
              <a:gd name="connsiteX2" fmla="*/ 3052001 w 5701176"/>
              <a:gd name="connsiteY2" fmla="*/ 2423865 h 6527879"/>
              <a:gd name="connsiteX3" fmla="*/ 3052096 w 5701176"/>
              <a:gd name="connsiteY3" fmla="*/ 2424341 h 6527879"/>
              <a:gd name="connsiteX4" fmla="*/ 4846320 w 5701176"/>
              <a:gd name="connsiteY4" fmla="*/ 286741 h 6527879"/>
              <a:gd name="connsiteX5" fmla="*/ 5332286 w 5701176"/>
              <a:gd name="connsiteY5" fmla="*/ 8611 h 6527879"/>
              <a:gd name="connsiteX6" fmla="*/ 5698998 w 5701176"/>
              <a:gd name="connsiteY6" fmla="*/ 1137419 h 6527879"/>
              <a:gd name="connsiteX7" fmla="*/ 4057364 w 5701176"/>
              <a:gd name="connsiteY7" fmla="*/ 6517996 h 6527879"/>
              <a:gd name="connsiteX8" fmla="*/ 4053364 w 5701176"/>
              <a:gd name="connsiteY8" fmla="*/ 6508090 h 6527879"/>
              <a:gd name="connsiteX9" fmla="*/ 4072193 w 5701176"/>
              <a:gd name="connsiteY9" fmla="*/ 6527879 h 6527879"/>
              <a:gd name="connsiteX10" fmla="*/ 0 w 5701176"/>
              <a:gd name="connsiteY10" fmla="*/ 5198879 h 6527879"/>
              <a:gd name="connsiteX0" fmla="*/ 0 w 5701176"/>
              <a:gd name="connsiteY0" fmla="*/ 5198879 h 6557702"/>
              <a:gd name="connsiteX1" fmla="*/ 2452116 w 5701176"/>
              <a:gd name="connsiteY1" fmla="*/ 3025083 h 6557702"/>
              <a:gd name="connsiteX2" fmla="*/ 3052001 w 5701176"/>
              <a:gd name="connsiteY2" fmla="*/ 2423865 h 6557702"/>
              <a:gd name="connsiteX3" fmla="*/ 3052096 w 5701176"/>
              <a:gd name="connsiteY3" fmla="*/ 2424341 h 6557702"/>
              <a:gd name="connsiteX4" fmla="*/ 4846320 w 5701176"/>
              <a:gd name="connsiteY4" fmla="*/ 286741 h 6557702"/>
              <a:gd name="connsiteX5" fmla="*/ 5332286 w 5701176"/>
              <a:gd name="connsiteY5" fmla="*/ 8611 h 6557702"/>
              <a:gd name="connsiteX6" fmla="*/ 5698998 w 5701176"/>
              <a:gd name="connsiteY6" fmla="*/ 1137419 h 6557702"/>
              <a:gd name="connsiteX7" fmla="*/ 4057364 w 5701176"/>
              <a:gd name="connsiteY7" fmla="*/ 6517996 h 6557702"/>
              <a:gd name="connsiteX8" fmla="*/ 4053364 w 5701176"/>
              <a:gd name="connsiteY8" fmla="*/ 6508090 h 6557702"/>
              <a:gd name="connsiteX9" fmla="*/ 4035815 w 5701176"/>
              <a:gd name="connsiteY9" fmla="*/ 6557702 h 6557702"/>
              <a:gd name="connsiteX10" fmla="*/ 0 w 5701176"/>
              <a:gd name="connsiteY10" fmla="*/ 5198879 h 6557702"/>
              <a:gd name="connsiteX0" fmla="*/ 0 w 5701176"/>
              <a:gd name="connsiteY0" fmla="*/ 5198879 h 6557702"/>
              <a:gd name="connsiteX1" fmla="*/ 2452116 w 5701176"/>
              <a:gd name="connsiteY1" fmla="*/ 3025083 h 6557702"/>
              <a:gd name="connsiteX2" fmla="*/ 3052001 w 5701176"/>
              <a:gd name="connsiteY2" fmla="*/ 2423865 h 6557702"/>
              <a:gd name="connsiteX3" fmla="*/ 3052096 w 5701176"/>
              <a:gd name="connsiteY3" fmla="*/ 2424341 h 6557702"/>
              <a:gd name="connsiteX4" fmla="*/ 4846320 w 5701176"/>
              <a:gd name="connsiteY4" fmla="*/ 286741 h 6557702"/>
              <a:gd name="connsiteX5" fmla="*/ 5332286 w 5701176"/>
              <a:gd name="connsiteY5" fmla="*/ 8611 h 6557702"/>
              <a:gd name="connsiteX6" fmla="*/ 5698998 w 5701176"/>
              <a:gd name="connsiteY6" fmla="*/ 1137419 h 6557702"/>
              <a:gd name="connsiteX7" fmla="*/ 4057364 w 5701176"/>
              <a:gd name="connsiteY7" fmla="*/ 6517996 h 6557702"/>
              <a:gd name="connsiteX8" fmla="*/ 4051506 w 5701176"/>
              <a:gd name="connsiteY8" fmla="*/ 6541960 h 6557702"/>
              <a:gd name="connsiteX9" fmla="*/ 4035815 w 5701176"/>
              <a:gd name="connsiteY9" fmla="*/ 6557702 h 6557702"/>
              <a:gd name="connsiteX10" fmla="*/ 0 w 5701176"/>
              <a:gd name="connsiteY10" fmla="*/ 5198879 h 6557702"/>
              <a:gd name="connsiteX0" fmla="*/ 0 w 5701176"/>
              <a:gd name="connsiteY0" fmla="*/ 5198879 h 6557702"/>
              <a:gd name="connsiteX1" fmla="*/ 2452116 w 5701176"/>
              <a:gd name="connsiteY1" fmla="*/ 3025083 h 6557702"/>
              <a:gd name="connsiteX2" fmla="*/ 3052001 w 5701176"/>
              <a:gd name="connsiteY2" fmla="*/ 2423865 h 6557702"/>
              <a:gd name="connsiteX3" fmla="*/ 3052096 w 5701176"/>
              <a:gd name="connsiteY3" fmla="*/ 2424341 h 6557702"/>
              <a:gd name="connsiteX4" fmla="*/ 4846320 w 5701176"/>
              <a:gd name="connsiteY4" fmla="*/ 286741 h 6557702"/>
              <a:gd name="connsiteX5" fmla="*/ 5332286 w 5701176"/>
              <a:gd name="connsiteY5" fmla="*/ 8611 h 6557702"/>
              <a:gd name="connsiteX6" fmla="*/ 5698998 w 5701176"/>
              <a:gd name="connsiteY6" fmla="*/ 1137419 h 6557702"/>
              <a:gd name="connsiteX7" fmla="*/ 4054407 w 5701176"/>
              <a:gd name="connsiteY7" fmla="*/ 6520062 h 6557702"/>
              <a:gd name="connsiteX8" fmla="*/ 4051506 w 5701176"/>
              <a:gd name="connsiteY8" fmla="*/ 6541960 h 6557702"/>
              <a:gd name="connsiteX9" fmla="*/ 4035815 w 5701176"/>
              <a:gd name="connsiteY9" fmla="*/ 6557702 h 6557702"/>
              <a:gd name="connsiteX10" fmla="*/ 0 w 5701176"/>
              <a:gd name="connsiteY10" fmla="*/ 5198879 h 6557702"/>
              <a:gd name="connsiteX0" fmla="*/ 0 w 5701176"/>
              <a:gd name="connsiteY0" fmla="*/ 5198879 h 6554261"/>
              <a:gd name="connsiteX1" fmla="*/ 2452116 w 5701176"/>
              <a:gd name="connsiteY1" fmla="*/ 3025083 h 6554261"/>
              <a:gd name="connsiteX2" fmla="*/ 3052001 w 5701176"/>
              <a:gd name="connsiteY2" fmla="*/ 2423865 h 6554261"/>
              <a:gd name="connsiteX3" fmla="*/ 3052096 w 5701176"/>
              <a:gd name="connsiteY3" fmla="*/ 2424341 h 6554261"/>
              <a:gd name="connsiteX4" fmla="*/ 4846320 w 5701176"/>
              <a:gd name="connsiteY4" fmla="*/ 286741 h 6554261"/>
              <a:gd name="connsiteX5" fmla="*/ 5332286 w 5701176"/>
              <a:gd name="connsiteY5" fmla="*/ 8611 h 6554261"/>
              <a:gd name="connsiteX6" fmla="*/ 5698998 w 5701176"/>
              <a:gd name="connsiteY6" fmla="*/ 1137419 h 6554261"/>
              <a:gd name="connsiteX7" fmla="*/ 4054407 w 5701176"/>
              <a:gd name="connsiteY7" fmla="*/ 6520062 h 6554261"/>
              <a:gd name="connsiteX8" fmla="*/ 4051506 w 5701176"/>
              <a:gd name="connsiteY8" fmla="*/ 6541960 h 6554261"/>
              <a:gd name="connsiteX9" fmla="*/ 4019325 w 5701176"/>
              <a:gd name="connsiteY9" fmla="*/ 6554261 h 6554261"/>
              <a:gd name="connsiteX10" fmla="*/ 0 w 5701176"/>
              <a:gd name="connsiteY10" fmla="*/ 5198879 h 6554261"/>
              <a:gd name="connsiteX0" fmla="*/ 0 w 5701176"/>
              <a:gd name="connsiteY0" fmla="*/ 5198879 h 6556492"/>
              <a:gd name="connsiteX1" fmla="*/ 2452116 w 5701176"/>
              <a:gd name="connsiteY1" fmla="*/ 3025083 h 6556492"/>
              <a:gd name="connsiteX2" fmla="*/ 3052001 w 5701176"/>
              <a:gd name="connsiteY2" fmla="*/ 2423865 h 6556492"/>
              <a:gd name="connsiteX3" fmla="*/ 3052096 w 5701176"/>
              <a:gd name="connsiteY3" fmla="*/ 2424341 h 6556492"/>
              <a:gd name="connsiteX4" fmla="*/ 4846320 w 5701176"/>
              <a:gd name="connsiteY4" fmla="*/ 286741 h 6556492"/>
              <a:gd name="connsiteX5" fmla="*/ 5332286 w 5701176"/>
              <a:gd name="connsiteY5" fmla="*/ 8611 h 6556492"/>
              <a:gd name="connsiteX6" fmla="*/ 5698998 w 5701176"/>
              <a:gd name="connsiteY6" fmla="*/ 1137419 h 6556492"/>
              <a:gd name="connsiteX7" fmla="*/ 4054407 w 5701176"/>
              <a:gd name="connsiteY7" fmla="*/ 6520062 h 6556492"/>
              <a:gd name="connsiteX8" fmla="*/ 4051506 w 5701176"/>
              <a:gd name="connsiteY8" fmla="*/ 6541960 h 6556492"/>
              <a:gd name="connsiteX9" fmla="*/ 3999756 w 5701176"/>
              <a:gd name="connsiteY9" fmla="*/ 6556492 h 6556492"/>
              <a:gd name="connsiteX10" fmla="*/ 0 w 5701176"/>
              <a:gd name="connsiteY10" fmla="*/ 5198879 h 6556492"/>
              <a:gd name="connsiteX0" fmla="*/ 0 w 5701176"/>
              <a:gd name="connsiteY0" fmla="*/ 5198879 h 6559191"/>
              <a:gd name="connsiteX1" fmla="*/ 2452116 w 5701176"/>
              <a:gd name="connsiteY1" fmla="*/ 3025083 h 6559191"/>
              <a:gd name="connsiteX2" fmla="*/ 3052001 w 5701176"/>
              <a:gd name="connsiteY2" fmla="*/ 2423865 h 6559191"/>
              <a:gd name="connsiteX3" fmla="*/ 3052096 w 5701176"/>
              <a:gd name="connsiteY3" fmla="*/ 2424341 h 6559191"/>
              <a:gd name="connsiteX4" fmla="*/ 4846320 w 5701176"/>
              <a:gd name="connsiteY4" fmla="*/ 286741 h 6559191"/>
              <a:gd name="connsiteX5" fmla="*/ 5332286 w 5701176"/>
              <a:gd name="connsiteY5" fmla="*/ 8611 h 6559191"/>
              <a:gd name="connsiteX6" fmla="*/ 5698998 w 5701176"/>
              <a:gd name="connsiteY6" fmla="*/ 1137419 h 6559191"/>
              <a:gd name="connsiteX7" fmla="*/ 4054407 w 5701176"/>
              <a:gd name="connsiteY7" fmla="*/ 6520062 h 6559191"/>
              <a:gd name="connsiteX8" fmla="*/ 4039435 w 5701176"/>
              <a:gd name="connsiteY8" fmla="*/ 6557439 h 6559191"/>
              <a:gd name="connsiteX9" fmla="*/ 3999756 w 5701176"/>
              <a:gd name="connsiteY9" fmla="*/ 6556492 h 6559191"/>
              <a:gd name="connsiteX10" fmla="*/ 0 w 5701176"/>
              <a:gd name="connsiteY10" fmla="*/ 5198879 h 6559191"/>
              <a:gd name="connsiteX0" fmla="*/ 0 w 5701176"/>
              <a:gd name="connsiteY0" fmla="*/ 5198879 h 6560738"/>
              <a:gd name="connsiteX1" fmla="*/ 2452116 w 5701176"/>
              <a:gd name="connsiteY1" fmla="*/ 3025083 h 6560738"/>
              <a:gd name="connsiteX2" fmla="*/ 3052001 w 5701176"/>
              <a:gd name="connsiteY2" fmla="*/ 2423865 h 6560738"/>
              <a:gd name="connsiteX3" fmla="*/ 3052096 w 5701176"/>
              <a:gd name="connsiteY3" fmla="*/ 2424341 h 6560738"/>
              <a:gd name="connsiteX4" fmla="*/ 4846320 w 5701176"/>
              <a:gd name="connsiteY4" fmla="*/ 286741 h 6560738"/>
              <a:gd name="connsiteX5" fmla="*/ 5332286 w 5701176"/>
              <a:gd name="connsiteY5" fmla="*/ 8611 h 6560738"/>
              <a:gd name="connsiteX6" fmla="*/ 5698998 w 5701176"/>
              <a:gd name="connsiteY6" fmla="*/ 1137419 h 6560738"/>
              <a:gd name="connsiteX7" fmla="*/ 4066720 w 5701176"/>
              <a:gd name="connsiteY7" fmla="*/ 6497373 h 6560738"/>
              <a:gd name="connsiteX8" fmla="*/ 4039435 w 5701176"/>
              <a:gd name="connsiteY8" fmla="*/ 6557439 h 6560738"/>
              <a:gd name="connsiteX9" fmla="*/ 3999756 w 5701176"/>
              <a:gd name="connsiteY9" fmla="*/ 6556492 h 6560738"/>
              <a:gd name="connsiteX10" fmla="*/ 0 w 5701176"/>
              <a:gd name="connsiteY10" fmla="*/ 5198879 h 6560738"/>
              <a:gd name="connsiteX0" fmla="*/ 0 w 5701176"/>
              <a:gd name="connsiteY0" fmla="*/ 5198879 h 6561432"/>
              <a:gd name="connsiteX1" fmla="*/ 2452116 w 5701176"/>
              <a:gd name="connsiteY1" fmla="*/ 3025083 h 6561432"/>
              <a:gd name="connsiteX2" fmla="*/ 3052001 w 5701176"/>
              <a:gd name="connsiteY2" fmla="*/ 2423865 h 6561432"/>
              <a:gd name="connsiteX3" fmla="*/ 3052096 w 5701176"/>
              <a:gd name="connsiteY3" fmla="*/ 2424341 h 6561432"/>
              <a:gd name="connsiteX4" fmla="*/ 4846320 w 5701176"/>
              <a:gd name="connsiteY4" fmla="*/ 286741 h 6561432"/>
              <a:gd name="connsiteX5" fmla="*/ 5332286 w 5701176"/>
              <a:gd name="connsiteY5" fmla="*/ 8611 h 6561432"/>
              <a:gd name="connsiteX6" fmla="*/ 5698998 w 5701176"/>
              <a:gd name="connsiteY6" fmla="*/ 1137419 h 6561432"/>
              <a:gd name="connsiteX7" fmla="*/ 4095930 w 5701176"/>
              <a:gd name="connsiteY7" fmla="*/ 6487524 h 6561432"/>
              <a:gd name="connsiteX8" fmla="*/ 4039435 w 5701176"/>
              <a:gd name="connsiteY8" fmla="*/ 6557439 h 6561432"/>
              <a:gd name="connsiteX9" fmla="*/ 3999756 w 5701176"/>
              <a:gd name="connsiteY9" fmla="*/ 6556492 h 6561432"/>
              <a:gd name="connsiteX10" fmla="*/ 0 w 5701176"/>
              <a:gd name="connsiteY10" fmla="*/ 5198879 h 6561432"/>
              <a:gd name="connsiteX0" fmla="*/ 0 w 5701176"/>
              <a:gd name="connsiteY0" fmla="*/ 5198879 h 6562035"/>
              <a:gd name="connsiteX1" fmla="*/ 2452116 w 5701176"/>
              <a:gd name="connsiteY1" fmla="*/ 3025083 h 6562035"/>
              <a:gd name="connsiteX2" fmla="*/ 3052001 w 5701176"/>
              <a:gd name="connsiteY2" fmla="*/ 2423865 h 6562035"/>
              <a:gd name="connsiteX3" fmla="*/ 3052096 w 5701176"/>
              <a:gd name="connsiteY3" fmla="*/ 2424341 h 6562035"/>
              <a:gd name="connsiteX4" fmla="*/ 4846320 w 5701176"/>
              <a:gd name="connsiteY4" fmla="*/ 286741 h 6562035"/>
              <a:gd name="connsiteX5" fmla="*/ 5332286 w 5701176"/>
              <a:gd name="connsiteY5" fmla="*/ 8611 h 6562035"/>
              <a:gd name="connsiteX6" fmla="*/ 5698998 w 5701176"/>
              <a:gd name="connsiteY6" fmla="*/ 1137419 h 6562035"/>
              <a:gd name="connsiteX7" fmla="*/ 4080331 w 5701176"/>
              <a:gd name="connsiteY7" fmla="*/ 6479058 h 6562035"/>
              <a:gd name="connsiteX8" fmla="*/ 4039435 w 5701176"/>
              <a:gd name="connsiteY8" fmla="*/ 6557439 h 6562035"/>
              <a:gd name="connsiteX9" fmla="*/ 3999756 w 5701176"/>
              <a:gd name="connsiteY9" fmla="*/ 6556492 h 6562035"/>
              <a:gd name="connsiteX10" fmla="*/ 0 w 5701176"/>
              <a:gd name="connsiteY10" fmla="*/ 5198879 h 6562035"/>
              <a:gd name="connsiteX0" fmla="*/ 0 w 5701176"/>
              <a:gd name="connsiteY0" fmla="*/ 5198879 h 6556492"/>
              <a:gd name="connsiteX1" fmla="*/ 2452116 w 5701176"/>
              <a:gd name="connsiteY1" fmla="*/ 3025083 h 6556492"/>
              <a:gd name="connsiteX2" fmla="*/ 3052001 w 5701176"/>
              <a:gd name="connsiteY2" fmla="*/ 2423865 h 6556492"/>
              <a:gd name="connsiteX3" fmla="*/ 3052096 w 5701176"/>
              <a:gd name="connsiteY3" fmla="*/ 2424341 h 6556492"/>
              <a:gd name="connsiteX4" fmla="*/ 4846320 w 5701176"/>
              <a:gd name="connsiteY4" fmla="*/ 286741 h 6556492"/>
              <a:gd name="connsiteX5" fmla="*/ 5332286 w 5701176"/>
              <a:gd name="connsiteY5" fmla="*/ 8611 h 6556492"/>
              <a:gd name="connsiteX6" fmla="*/ 5698998 w 5701176"/>
              <a:gd name="connsiteY6" fmla="*/ 1137419 h 6556492"/>
              <a:gd name="connsiteX7" fmla="*/ 4080331 w 5701176"/>
              <a:gd name="connsiteY7" fmla="*/ 6479058 h 6556492"/>
              <a:gd name="connsiteX8" fmla="*/ 4041216 w 5701176"/>
              <a:gd name="connsiteY8" fmla="*/ 6547391 h 6556492"/>
              <a:gd name="connsiteX9" fmla="*/ 3999756 w 5701176"/>
              <a:gd name="connsiteY9" fmla="*/ 6556492 h 6556492"/>
              <a:gd name="connsiteX10" fmla="*/ 0 w 5701176"/>
              <a:gd name="connsiteY10" fmla="*/ 5198879 h 6556492"/>
              <a:gd name="connsiteX0" fmla="*/ 0 w 5701176"/>
              <a:gd name="connsiteY0" fmla="*/ 5198879 h 6555524"/>
              <a:gd name="connsiteX1" fmla="*/ 2452116 w 5701176"/>
              <a:gd name="connsiteY1" fmla="*/ 3025083 h 6555524"/>
              <a:gd name="connsiteX2" fmla="*/ 3052001 w 5701176"/>
              <a:gd name="connsiteY2" fmla="*/ 2423865 h 6555524"/>
              <a:gd name="connsiteX3" fmla="*/ 3052096 w 5701176"/>
              <a:gd name="connsiteY3" fmla="*/ 2424341 h 6555524"/>
              <a:gd name="connsiteX4" fmla="*/ 4846320 w 5701176"/>
              <a:gd name="connsiteY4" fmla="*/ 286741 h 6555524"/>
              <a:gd name="connsiteX5" fmla="*/ 5332286 w 5701176"/>
              <a:gd name="connsiteY5" fmla="*/ 8611 h 6555524"/>
              <a:gd name="connsiteX6" fmla="*/ 5698998 w 5701176"/>
              <a:gd name="connsiteY6" fmla="*/ 1137419 h 6555524"/>
              <a:gd name="connsiteX7" fmla="*/ 4080331 w 5701176"/>
              <a:gd name="connsiteY7" fmla="*/ 6479058 h 6555524"/>
              <a:gd name="connsiteX8" fmla="*/ 4041216 w 5701176"/>
              <a:gd name="connsiteY8" fmla="*/ 6547391 h 6555524"/>
              <a:gd name="connsiteX9" fmla="*/ 3970910 w 5701176"/>
              <a:gd name="connsiteY9" fmla="*/ 6555524 h 6555524"/>
              <a:gd name="connsiteX10" fmla="*/ 0 w 5701176"/>
              <a:gd name="connsiteY10" fmla="*/ 5198879 h 6555524"/>
              <a:gd name="connsiteX0" fmla="*/ 0 w 5701176"/>
              <a:gd name="connsiteY0" fmla="*/ 5198879 h 6556808"/>
              <a:gd name="connsiteX1" fmla="*/ 2452116 w 5701176"/>
              <a:gd name="connsiteY1" fmla="*/ 3025083 h 6556808"/>
              <a:gd name="connsiteX2" fmla="*/ 3052001 w 5701176"/>
              <a:gd name="connsiteY2" fmla="*/ 2423865 h 6556808"/>
              <a:gd name="connsiteX3" fmla="*/ 3052096 w 5701176"/>
              <a:gd name="connsiteY3" fmla="*/ 2424341 h 6556808"/>
              <a:gd name="connsiteX4" fmla="*/ 4846320 w 5701176"/>
              <a:gd name="connsiteY4" fmla="*/ 286741 h 6556808"/>
              <a:gd name="connsiteX5" fmla="*/ 5332286 w 5701176"/>
              <a:gd name="connsiteY5" fmla="*/ 8611 h 6556808"/>
              <a:gd name="connsiteX6" fmla="*/ 5698998 w 5701176"/>
              <a:gd name="connsiteY6" fmla="*/ 1137419 h 6556808"/>
              <a:gd name="connsiteX7" fmla="*/ 4080331 w 5701176"/>
              <a:gd name="connsiteY7" fmla="*/ 6479058 h 6556808"/>
              <a:gd name="connsiteX8" fmla="*/ 4041216 w 5701176"/>
              <a:gd name="connsiteY8" fmla="*/ 6547391 h 6556808"/>
              <a:gd name="connsiteX9" fmla="*/ 3970910 w 5701176"/>
              <a:gd name="connsiteY9" fmla="*/ 6555524 h 6556808"/>
              <a:gd name="connsiteX10" fmla="*/ 0 w 5701176"/>
              <a:gd name="connsiteY10" fmla="*/ 5198879 h 6556808"/>
              <a:gd name="connsiteX0" fmla="*/ 0 w 5701176"/>
              <a:gd name="connsiteY0" fmla="*/ 5198879 h 6555524"/>
              <a:gd name="connsiteX1" fmla="*/ 2452116 w 5701176"/>
              <a:gd name="connsiteY1" fmla="*/ 3025083 h 6555524"/>
              <a:gd name="connsiteX2" fmla="*/ 3052001 w 5701176"/>
              <a:gd name="connsiteY2" fmla="*/ 2423865 h 6555524"/>
              <a:gd name="connsiteX3" fmla="*/ 3052096 w 5701176"/>
              <a:gd name="connsiteY3" fmla="*/ 2424341 h 6555524"/>
              <a:gd name="connsiteX4" fmla="*/ 4846320 w 5701176"/>
              <a:gd name="connsiteY4" fmla="*/ 286741 h 6555524"/>
              <a:gd name="connsiteX5" fmla="*/ 5332286 w 5701176"/>
              <a:gd name="connsiteY5" fmla="*/ 8611 h 6555524"/>
              <a:gd name="connsiteX6" fmla="*/ 5698998 w 5701176"/>
              <a:gd name="connsiteY6" fmla="*/ 1137419 h 6555524"/>
              <a:gd name="connsiteX7" fmla="*/ 4080331 w 5701176"/>
              <a:gd name="connsiteY7" fmla="*/ 6479058 h 6555524"/>
              <a:gd name="connsiteX8" fmla="*/ 4040688 w 5701176"/>
              <a:gd name="connsiteY8" fmla="*/ 6541598 h 6555524"/>
              <a:gd name="connsiteX9" fmla="*/ 3970910 w 5701176"/>
              <a:gd name="connsiteY9" fmla="*/ 6555524 h 6555524"/>
              <a:gd name="connsiteX10" fmla="*/ 0 w 5701176"/>
              <a:gd name="connsiteY10" fmla="*/ 5198879 h 6555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701176" h="6555524">
                <a:moveTo>
                  <a:pt x="0" y="5198879"/>
                </a:moveTo>
                <a:cubicBezTo>
                  <a:pt x="842677" y="4500029"/>
                  <a:pt x="1681258" y="3788988"/>
                  <a:pt x="2452116" y="3025083"/>
                </a:cubicBezTo>
                <a:cubicBezTo>
                  <a:pt x="2651284" y="2827820"/>
                  <a:pt x="2879408" y="2606364"/>
                  <a:pt x="3052001" y="2423865"/>
                </a:cubicBezTo>
                <a:cubicBezTo>
                  <a:pt x="3052033" y="2424024"/>
                  <a:pt x="3052064" y="2424182"/>
                  <a:pt x="3052096" y="2424341"/>
                </a:cubicBezTo>
                <a:cubicBezTo>
                  <a:pt x="3687318" y="1739303"/>
                  <a:pt x="4289775" y="1037596"/>
                  <a:pt x="4846320" y="286741"/>
                </a:cubicBezTo>
                <a:cubicBezTo>
                  <a:pt x="5012722" y="62427"/>
                  <a:pt x="5186077" y="-30251"/>
                  <a:pt x="5332286" y="8611"/>
                </a:cubicBezTo>
                <a:cubicBezTo>
                  <a:pt x="5555361" y="67380"/>
                  <a:pt x="5722334" y="433426"/>
                  <a:pt x="5698998" y="1137419"/>
                </a:cubicBezTo>
                <a:cubicBezTo>
                  <a:pt x="5638324" y="2961551"/>
                  <a:pt x="4982540" y="4913148"/>
                  <a:pt x="4080331" y="6479058"/>
                </a:cubicBezTo>
                <a:cubicBezTo>
                  <a:pt x="4078141" y="6474391"/>
                  <a:pt x="4058398" y="6523061"/>
                  <a:pt x="4040688" y="6541598"/>
                </a:cubicBezTo>
                <a:cubicBezTo>
                  <a:pt x="4022978" y="6560135"/>
                  <a:pt x="3968624" y="6550476"/>
                  <a:pt x="3970910" y="6555524"/>
                </a:cubicBezTo>
                <a:cubicBezTo>
                  <a:pt x="2535493" y="6499421"/>
                  <a:pt x="1213104" y="5996883"/>
                  <a:pt x="0" y="5198879"/>
                </a:cubicBezTo>
              </a:path>
            </a:pathLst>
          </a:custGeom>
          <a:solidFill>
            <a:schemeClr val="bg1"/>
          </a:solidFill>
          <a:ln w="28575" cap="flat">
            <a:noFill/>
            <a:prstDash val="solid"/>
            <a:miter/>
          </a:ln>
        </p:spPr>
        <p:txBody>
          <a:bodyPr rtlCol="0" anchor="ctr"/>
          <a:lstStyle/>
          <a:p>
            <a:endParaRPr lang="pt-BR">
              <a:latin typeface="Exo 2.0" panose="00000500000000000000" pitchFamily="50" charset="0"/>
            </a:endParaRPr>
          </a:p>
        </p:txBody>
      </p:sp>
      <p:pic>
        <p:nvPicPr>
          <p:cNvPr id="13" name="Gráfico 12" hidden="1">
            <a:extLst>
              <a:ext uri="{FF2B5EF4-FFF2-40B4-BE49-F238E27FC236}">
                <a16:creationId xmlns:a16="http://schemas.microsoft.com/office/drawing/2014/main" id="{55FB881F-A4A9-4EF5-A734-76A4922AC91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7248" y="369000"/>
            <a:ext cx="11457505" cy="6120000"/>
          </a:xfrm>
          <a:prstGeom prst="rect">
            <a:avLst/>
          </a:prstGeom>
        </p:spPr>
      </p:pic>
      <p:sp>
        <p:nvSpPr>
          <p:cNvPr id="12" name="Google Shape;636;p33">
            <a:extLst>
              <a:ext uri="{FF2B5EF4-FFF2-40B4-BE49-F238E27FC236}">
                <a16:creationId xmlns:a16="http://schemas.microsoft.com/office/drawing/2014/main" id="{5D931F6E-5A66-4259-8286-D793A8D119A2}"/>
              </a:ext>
            </a:extLst>
          </p:cNvPr>
          <p:cNvSpPr/>
          <p:nvPr/>
        </p:nvSpPr>
        <p:spPr>
          <a:xfrm rot="3298156" flipH="1">
            <a:off x="6235046" y="-5708869"/>
            <a:ext cx="13594827" cy="15632075"/>
          </a:xfrm>
          <a:custGeom>
            <a:avLst/>
            <a:gdLst/>
            <a:ahLst/>
            <a:cxnLst/>
            <a:rect l="l" t="t" r="r" b="b"/>
            <a:pathLst>
              <a:path w="5701176" h="6555524" extrusionOk="0">
                <a:moveTo>
                  <a:pt x="0" y="5198879"/>
                </a:moveTo>
                <a:cubicBezTo>
                  <a:pt x="842677" y="4500029"/>
                  <a:pt x="1681258" y="3788988"/>
                  <a:pt x="2452116" y="3025083"/>
                </a:cubicBezTo>
                <a:cubicBezTo>
                  <a:pt x="2651284" y="2827820"/>
                  <a:pt x="2879408" y="2606364"/>
                  <a:pt x="3052001" y="2423865"/>
                </a:cubicBezTo>
                <a:cubicBezTo>
                  <a:pt x="3052033" y="2424024"/>
                  <a:pt x="3052064" y="2424182"/>
                  <a:pt x="3052096" y="2424341"/>
                </a:cubicBezTo>
                <a:cubicBezTo>
                  <a:pt x="3687318" y="1739303"/>
                  <a:pt x="4289775" y="1037596"/>
                  <a:pt x="4846320" y="286741"/>
                </a:cubicBezTo>
                <a:cubicBezTo>
                  <a:pt x="5012722" y="62427"/>
                  <a:pt x="5186077" y="-30251"/>
                  <a:pt x="5332286" y="8611"/>
                </a:cubicBezTo>
                <a:cubicBezTo>
                  <a:pt x="5555361" y="67380"/>
                  <a:pt x="5722334" y="433426"/>
                  <a:pt x="5698998" y="1137419"/>
                </a:cubicBezTo>
                <a:cubicBezTo>
                  <a:pt x="5638324" y="2961551"/>
                  <a:pt x="4982540" y="4913148"/>
                  <a:pt x="4080331" y="6479058"/>
                </a:cubicBezTo>
                <a:cubicBezTo>
                  <a:pt x="4078141" y="6474391"/>
                  <a:pt x="4058398" y="6523061"/>
                  <a:pt x="4040688" y="6541598"/>
                </a:cubicBezTo>
                <a:cubicBezTo>
                  <a:pt x="4022978" y="6560135"/>
                  <a:pt x="3968624" y="6550476"/>
                  <a:pt x="3970910" y="6555524"/>
                </a:cubicBezTo>
                <a:cubicBezTo>
                  <a:pt x="2535493" y="6499421"/>
                  <a:pt x="1213104" y="5996883"/>
                  <a:pt x="0" y="5198879"/>
                </a:cubicBezTo>
              </a:path>
            </a:pathLst>
          </a:custGeom>
          <a:noFill/>
          <a:ln w="28575" cap="flat" cmpd="sng">
            <a:solidFill>
              <a:srgbClr val="FDAF18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Exo 2.0" panose="00000500000000000000" pitchFamily="50" charset="0"/>
              <a:ea typeface="Calibri"/>
              <a:cs typeface="Calibri"/>
              <a:sym typeface="Calibri"/>
            </a:endParaRPr>
          </a:p>
        </p:txBody>
      </p:sp>
      <p:sp>
        <p:nvSpPr>
          <p:cNvPr id="305" name="Google Shape;305;g14fb97c0659_0_68"/>
          <p:cNvSpPr txBox="1"/>
          <p:nvPr/>
        </p:nvSpPr>
        <p:spPr>
          <a:xfrm>
            <a:off x="6371771" y="842051"/>
            <a:ext cx="5141108" cy="4760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3600" b="1" i="1" dirty="0">
                <a:solidFill>
                  <a:schemeClr val="dk2"/>
                </a:solidFill>
                <a:latin typeface="+mj-lt"/>
                <a:ea typeface="Exo 2 ExtraBold"/>
                <a:cs typeface="Exo 2 ExtraBold"/>
                <a:sym typeface="Exo 2 ExtraBold"/>
              </a:rPr>
              <a:t>Quer fazer negócios de uma mais justa e sustentável?</a:t>
            </a:r>
            <a:endParaRPr lang="pt-BR" sz="3600" b="1" i="1" u="none" strike="noStrike" cap="none" dirty="0">
              <a:solidFill>
                <a:schemeClr val="dk2"/>
              </a:solidFill>
              <a:latin typeface="Nunito" pitchFamily="2" charset="77"/>
              <a:ea typeface="Exo 2 ExtraBold"/>
              <a:cs typeface="Exo 2 ExtraBold"/>
              <a:sym typeface="Exo 2 ExtraBold"/>
            </a:endParaRPr>
          </a:p>
          <a:p>
            <a:pPr marL="0" marR="0" lvl="0" indent="0" algn="r" rtl="0">
              <a:lnSpc>
                <a:spcPct val="13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440"/>
              <a:buFont typeface="Arial"/>
              <a:buNone/>
            </a:pPr>
            <a:r>
              <a:rPr lang="pt-BR" sz="2000" dirty="0">
                <a:ea typeface="Nunito"/>
                <a:cs typeface="Nunito"/>
                <a:sym typeface="Nunito"/>
              </a:rPr>
              <a:t>Então você é uma forte candidata a ser cooperativista. Montar uma cooperativa é criar uma grande rede, onde todo mundo ganha: as pessoas, o país e o planeta. É transformar a relação emprego-salário na relação trabalho-renda, e compartilhar os resultados com quem ajudou a construí-los. </a:t>
            </a:r>
          </a:p>
        </p:txBody>
      </p:sp>
      <p:pic>
        <p:nvPicPr>
          <p:cNvPr id="14" name="Gráfico 13">
            <a:extLst>
              <a:ext uri="{FF2B5EF4-FFF2-40B4-BE49-F238E27FC236}">
                <a16:creationId xmlns:a16="http://schemas.microsoft.com/office/drawing/2014/main" id="{5860B6B8-2E3B-4800-B96D-69CD1A8EE58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3467903" flipH="1">
            <a:off x="-832274" y="-2046754"/>
            <a:ext cx="2537757" cy="3048312"/>
          </a:xfrm>
          <a:prstGeom prst="rect">
            <a:avLst/>
          </a:prstGeom>
        </p:spPr>
      </p:pic>
      <p:sp>
        <p:nvSpPr>
          <p:cNvPr id="2" name="Google Shape;575;p7">
            <a:extLst>
              <a:ext uri="{FF2B5EF4-FFF2-40B4-BE49-F238E27FC236}">
                <a16:creationId xmlns:a16="http://schemas.microsoft.com/office/drawing/2014/main" id="{CCE2B0B5-3FC2-3090-F41C-7B393FC3E13B}"/>
              </a:ext>
            </a:extLst>
          </p:cNvPr>
          <p:cNvSpPr/>
          <p:nvPr/>
        </p:nvSpPr>
        <p:spPr>
          <a:xfrm rot="-3002956" flipH="1">
            <a:off x="-3188240" y="4700615"/>
            <a:ext cx="4774013" cy="6001761"/>
          </a:xfrm>
          <a:custGeom>
            <a:avLst/>
            <a:gdLst/>
            <a:ahLst/>
            <a:cxnLst/>
            <a:rect l="l" t="t" r="r" b="b"/>
            <a:pathLst>
              <a:path w="547817" h="688701" extrusionOk="0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solidFill>
            <a:schemeClr val="tx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Nunito ExtraLight"/>
              <a:ea typeface="Nunito ExtraLight"/>
              <a:cs typeface="Nunito ExtraLight"/>
              <a:sym typeface="Nunito ExtraLight"/>
            </a:endParaRPr>
          </a:p>
        </p:txBody>
      </p:sp>
      <p:sp>
        <p:nvSpPr>
          <p:cNvPr id="4" name="Google Shape;576;p7">
            <a:extLst>
              <a:ext uri="{FF2B5EF4-FFF2-40B4-BE49-F238E27FC236}">
                <a16:creationId xmlns:a16="http://schemas.microsoft.com/office/drawing/2014/main" id="{EC4A1780-2865-BC3E-692A-FEDCA388C42E}"/>
              </a:ext>
            </a:extLst>
          </p:cNvPr>
          <p:cNvSpPr txBox="1"/>
          <p:nvPr/>
        </p:nvSpPr>
        <p:spPr>
          <a:xfrm>
            <a:off x="335791" y="6181223"/>
            <a:ext cx="486011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pt-BR" sz="1400" b="1" i="0" u="none" strike="noStrike" cap="none">
                <a:solidFill>
                  <a:schemeClr val="bg1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15</a:t>
            </a:fld>
            <a:endParaRPr sz="1400" b="1" i="0" u="none" strike="noStrike" cap="none">
              <a:solidFill>
                <a:schemeClr val="bg1"/>
              </a:solidFill>
              <a:latin typeface="Exo 2 ExtraBold"/>
              <a:ea typeface="Exo 2 ExtraBold"/>
              <a:cs typeface="Exo 2 ExtraBold"/>
              <a:sym typeface="Exo 2 ExtraBold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787268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Mulher sentada na grama&#10;&#10;Descrição gerada automaticamente">
            <a:extLst>
              <a:ext uri="{FF2B5EF4-FFF2-40B4-BE49-F238E27FC236}">
                <a16:creationId xmlns:a16="http://schemas.microsoft.com/office/drawing/2014/main" id="{2DE4A457-9D26-C698-36A2-DB45B65722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59201" y="0"/>
            <a:ext cx="10931626" cy="7284185"/>
          </a:xfrm>
          <a:prstGeom prst="rect">
            <a:avLst/>
          </a:prstGeom>
        </p:spPr>
      </p:pic>
      <p:sp>
        <p:nvSpPr>
          <p:cNvPr id="11" name="Gráfico 5">
            <a:extLst>
              <a:ext uri="{FF2B5EF4-FFF2-40B4-BE49-F238E27FC236}">
                <a16:creationId xmlns:a16="http://schemas.microsoft.com/office/drawing/2014/main" id="{D6ABC7AD-4466-4056-B0DC-A45B0359647A}"/>
              </a:ext>
            </a:extLst>
          </p:cNvPr>
          <p:cNvSpPr/>
          <p:nvPr/>
        </p:nvSpPr>
        <p:spPr>
          <a:xfrm flipH="1" flipV="1">
            <a:off x="4208527" y="0"/>
            <a:ext cx="8038065" cy="6858962"/>
          </a:xfrm>
          <a:custGeom>
            <a:avLst/>
            <a:gdLst>
              <a:gd name="connsiteX0" fmla="*/ 8283838 w 11478748"/>
              <a:gd name="connsiteY0" fmla="*/ 4302756 h 6913639"/>
              <a:gd name="connsiteX1" fmla="*/ 10757892 w 11478748"/>
              <a:gd name="connsiteY1" fmla="*/ 6912676 h 6913639"/>
              <a:gd name="connsiteX2" fmla="*/ -1406 w 11478748"/>
              <a:gd name="connsiteY2" fmla="*/ 6912676 h 6913639"/>
              <a:gd name="connsiteX3" fmla="*/ -1406 w 11478748"/>
              <a:gd name="connsiteY3" fmla="*/ -964 h 6913639"/>
              <a:gd name="connsiteX4" fmla="*/ 11477343 w 11478748"/>
              <a:gd name="connsiteY4" fmla="*/ -964 h 6913639"/>
              <a:gd name="connsiteX5" fmla="*/ 8283838 w 11478748"/>
              <a:gd name="connsiteY5" fmla="*/ 4302756 h 6913639"/>
              <a:gd name="connsiteX0" fmla="*/ 8285244 w 11478749"/>
              <a:gd name="connsiteY0" fmla="*/ 4303720 h 6913640"/>
              <a:gd name="connsiteX1" fmla="*/ 10759298 w 11478749"/>
              <a:gd name="connsiteY1" fmla="*/ 6913640 h 6913640"/>
              <a:gd name="connsiteX2" fmla="*/ 0 w 11478749"/>
              <a:gd name="connsiteY2" fmla="*/ 6913640 h 6913640"/>
              <a:gd name="connsiteX3" fmla="*/ 4969042 w 11478749"/>
              <a:gd name="connsiteY3" fmla="*/ 0 h 6913640"/>
              <a:gd name="connsiteX4" fmla="*/ 11478749 w 11478749"/>
              <a:gd name="connsiteY4" fmla="*/ 0 h 6913640"/>
              <a:gd name="connsiteX5" fmla="*/ 8285244 w 11478749"/>
              <a:gd name="connsiteY5" fmla="*/ 4303720 h 6913640"/>
              <a:gd name="connsiteX0" fmla="*/ 8285244 w 11478749"/>
              <a:gd name="connsiteY0" fmla="*/ 4303720 h 6913640"/>
              <a:gd name="connsiteX1" fmla="*/ 10759298 w 11478749"/>
              <a:gd name="connsiteY1" fmla="*/ 6913640 h 6913640"/>
              <a:gd name="connsiteX2" fmla="*/ 0 w 11478749"/>
              <a:gd name="connsiteY2" fmla="*/ 6913640 h 6913640"/>
              <a:gd name="connsiteX3" fmla="*/ 3477126 w 11478749"/>
              <a:gd name="connsiteY3" fmla="*/ 0 h 6913640"/>
              <a:gd name="connsiteX4" fmla="*/ 11478749 w 11478749"/>
              <a:gd name="connsiteY4" fmla="*/ 0 h 6913640"/>
              <a:gd name="connsiteX5" fmla="*/ 8285244 w 11478749"/>
              <a:gd name="connsiteY5" fmla="*/ 4303720 h 6913640"/>
              <a:gd name="connsiteX0" fmla="*/ 4820149 w 8013654"/>
              <a:gd name="connsiteY0" fmla="*/ 4303720 h 6913640"/>
              <a:gd name="connsiteX1" fmla="*/ 7294203 w 8013654"/>
              <a:gd name="connsiteY1" fmla="*/ 6913640 h 6913640"/>
              <a:gd name="connsiteX2" fmla="*/ 0 w 8013654"/>
              <a:gd name="connsiteY2" fmla="*/ 6913640 h 6913640"/>
              <a:gd name="connsiteX3" fmla="*/ 12031 w 8013654"/>
              <a:gd name="connsiteY3" fmla="*/ 0 h 6913640"/>
              <a:gd name="connsiteX4" fmla="*/ 8013654 w 8013654"/>
              <a:gd name="connsiteY4" fmla="*/ 0 h 6913640"/>
              <a:gd name="connsiteX5" fmla="*/ 4820149 w 8013654"/>
              <a:gd name="connsiteY5" fmla="*/ 4303720 h 6913640"/>
              <a:gd name="connsiteX0" fmla="*/ 4820149 w 8013654"/>
              <a:gd name="connsiteY0" fmla="*/ 4303720 h 6913640"/>
              <a:gd name="connsiteX1" fmla="*/ 7294203 w 8013654"/>
              <a:gd name="connsiteY1" fmla="*/ 6913640 h 6913640"/>
              <a:gd name="connsiteX2" fmla="*/ 0 w 8013654"/>
              <a:gd name="connsiteY2" fmla="*/ 6913640 h 6913640"/>
              <a:gd name="connsiteX3" fmla="*/ 204536 w 8013654"/>
              <a:gd name="connsiteY3" fmla="*/ 194040 h 6913640"/>
              <a:gd name="connsiteX4" fmla="*/ 8013654 w 8013654"/>
              <a:gd name="connsiteY4" fmla="*/ 0 h 6913640"/>
              <a:gd name="connsiteX5" fmla="*/ 4820149 w 8013654"/>
              <a:gd name="connsiteY5" fmla="*/ 4303720 h 6913640"/>
              <a:gd name="connsiteX0" fmla="*/ 4820149 w 8013654"/>
              <a:gd name="connsiteY0" fmla="*/ 4303720 h 6913640"/>
              <a:gd name="connsiteX1" fmla="*/ 7294203 w 8013654"/>
              <a:gd name="connsiteY1" fmla="*/ 6913640 h 6913640"/>
              <a:gd name="connsiteX2" fmla="*/ 0 w 8013654"/>
              <a:gd name="connsiteY2" fmla="*/ 6913640 h 6913640"/>
              <a:gd name="connsiteX3" fmla="*/ 12031 w 8013654"/>
              <a:gd name="connsiteY3" fmla="*/ 0 h 6913640"/>
              <a:gd name="connsiteX4" fmla="*/ 8013654 w 8013654"/>
              <a:gd name="connsiteY4" fmla="*/ 0 h 6913640"/>
              <a:gd name="connsiteX5" fmla="*/ 4820149 w 8013654"/>
              <a:gd name="connsiteY5" fmla="*/ 4303720 h 6913640"/>
              <a:gd name="connsiteX0" fmla="*/ 4844560 w 8038065"/>
              <a:gd name="connsiteY0" fmla="*/ 4303720 h 6913640"/>
              <a:gd name="connsiteX1" fmla="*/ 7318614 w 8038065"/>
              <a:gd name="connsiteY1" fmla="*/ 6913640 h 6913640"/>
              <a:gd name="connsiteX2" fmla="*/ 24411 w 8038065"/>
              <a:gd name="connsiteY2" fmla="*/ 6913640 h 6913640"/>
              <a:gd name="connsiteX3" fmla="*/ 347 w 8038065"/>
              <a:gd name="connsiteY3" fmla="*/ 0 h 6913640"/>
              <a:gd name="connsiteX4" fmla="*/ 8038065 w 8038065"/>
              <a:gd name="connsiteY4" fmla="*/ 0 h 6913640"/>
              <a:gd name="connsiteX5" fmla="*/ 4844560 w 8038065"/>
              <a:gd name="connsiteY5" fmla="*/ 4303720 h 6913640"/>
              <a:gd name="connsiteX0" fmla="*/ 5059729 w 8038065"/>
              <a:gd name="connsiteY0" fmla="*/ 4252707 h 6913640"/>
              <a:gd name="connsiteX1" fmla="*/ 7318614 w 8038065"/>
              <a:gd name="connsiteY1" fmla="*/ 6913640 h 6913640"/>
              <a:gd name="connsiteX2" fmla="*/ 24411 w 8038065"/>
              <a:gd name="connsiteY2" fmla="*/ 6913640 h 6913640"/>
              <a:gd name="connsiteX3" fmla="*/ 347 w 8038065"/>
              <a:gd name="connsiteY3" fmla="*/ 0 h 6913640"/>
              <a:gd name="connsiteX4" fmla="*/ 8038065 w 8038065"/>
              <a:gd name="connsiteY4" fmla="*/ 0 h 6913640"/>
              <a:gd name="connsiteX5" fmla="*/ 5059729 w 8038065"/>
              <a:gd name="connsiteY5" fmla="*/ 4252707 h 6913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8065" h="6913640">
                <a:moveTo>
                  <a:pt x="5059729" y="4252707"/>
                </a:moveTo>
                <a:cubicBezTo>
                  <a:pt x="5731303" y="5255528"/>
                  <a:pt x="6353324" y="6189016"/>
                  <a:pt x="7318614" y="6913640"/>
                </a:cubicBezTo>
                <a:lnTo>
                  <a:pt x="24411" y="6913640"/>
                </a:lnTo>
                <a:cubicBezTo>
                  <a:pt x="28421" y="4609093"/>
                  <a:pt x="-3663" y="2304547"/>
                  <a:pt x="347" y="0"/>
                </a:cubicBezTo>
                <a:lnTo>
                  <a:pt x="8038065" y="0"/>
                </a:lnTo>
                <a:cubicBezTo>
                  <a:pt x="6751858" y="1256045"/>
                  <a:pt x="5889163" y="2657762"/>
                  <a:pt x="5059729" y="4252707"/>
                </a:cubicBezTo>
                <a:close/>
              </a:path>
            </a:pathLst>
          </a:custGeom>
          <a:gradFill flip="none" rotWithShape="1">
            <a:gsLst>
              <a:gs pos="50000">
                <a:schemeClr val="tx2"/>
              </a:gs>
              <a:gs pos="100000">
                <a:schemeClr val="accent1"/>
              </a:gs>
            </a:gsLst>
            <a:path path="circle">
              <a:fillToRect r="100000" b="100000"/>
            </a:path>
            <a:tileRect l="-100000" t="-100000"/>
          </a:gradFill>
          <a:ln w="129390" cap="flat">
            <a:noFill/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pic>
        <p:nvPicPr>
          <p:cNvPr id="10" name="Gráfico 9" hidden="1">
            <a:extLst>
              <a:ext uri="{FF2B5EF4-FFF2-40B4-BE49-F238E27FC236}">
                <a16:creationId xmlns:a16="http://schemas.microsoft.com/office/drawing/2014/main" id="{B83CBA10-0439-4A50-9720-AE8643EEB99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7248" y="369000"/>
            <a:ext cx="11457505" cy="6120000"/>
          </a:xfrm>
          <a:prstGeom prst="rect">
            <a:avLst/>
          </a:prstGeom>
        </p:spPr>
      </p:pic>
      <p:sp>
        <p:nvSpPr>
          <p:cNvPr id="139" name="Google Shape;139;g177a79fe0d0_0_673"/>
          <p:cNvSpPr txBox="1"/>
          <p:nvPr/>
        </p:nvSpPr>
        <p:spPr>
          <a:xfrm>
            <a:off x="6861292" y="1893927"/>
            <a:ext cx="4655965" cy="2800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4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xo 2.0 Extra Bold"/>
                <a:ea typeface="+mn-ea"/>
                <a:cs typeface="+mn-cs"/>
                <a:sym typeface="Exo 2 ExtraBold"/>
              </a:rPr>
              <a:t>E como podemos montar uma cooperativa? </a:t>
            </a:r>
          </a:p>
        </p:txBody>
      </p:sp>
      <p:sp>
        <p:nvSpPr>
          <p:cNvPr id="141" name="Google Shape;141;g177a79fe0d0_0_673"/>
          <p:cNvSpPr/>
          <p:nvPr/>
        </p:nvSpPr>
        <p:spPr>
          <a:xfrm rot="1975791">
            <a:off x="10953604" y="5279151"/>
            <a:ext cx="2204421" cy="2771340"/>
          </a:xfrm>
          <a:custGeom>
            <a:avLst/>
            <a:gdLst/>
            <a:ahLst/>
            <a:cxnLst/>
            <a:rect l="l" t="t" r="r" b="b"/>
            <a:pathLst>
              <a:path w="547817" h="688701" extrusionOk="0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noFill/>
          <a:ln w="38100" cap="flat" cmpd="sng">
            <a:solidFill>
              <a:schemeClr val="l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Nunito ExtraLight"/>
              <a:ea typeface="Nunito ExtraLight"/>
              <a:cs typeface="Nunito ExtraLight"/>
              <a:sym typeface="Nunito ExtraLight"/>
            </a:endParaRPr>
          </a:p>
        </p:txBody>
      </p:sp>
      <p:sp>
        <p:nvSpPr>
          <p:cNvPr id="142" name="Google Shape;142;g177a79fe0d0_0_673"/>
          <p:cNvSpPr txBox="1"/>
          <p:nvPr/>
        </p:nvSpPr>
        <p:spPr>
          <a:xfrm>
            <a:off x="11389895" y="6181223"/>
            <a:ext cx="43490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pt-BR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xo 2.0 Extra Bold"/>
                <a:ea typeface="Exo 2 ExtraBold"/>
                <a:cs typeface="Exo 2 ExtraBold"/>
                <a:sym typeface="Exo 2 ExtraBold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Exo 2.0 Extra Bold"/>
              <a:ea typeface="Exo 2 ExtraBold"/>
              <a:cs typeface="Exo 2 ExtraBold"/>
              <a:sym typeface="Exo 2 ExtraBold"/>
            </a:endParaRPr>
          </a:p>
        </p:txBody>
      </p:sp>
      <p:pic>
        <p:nvPicPr>
          <p:cNvPr id="143" name="Google Shape;143;g177a79fe0d0_0_67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2345219" flipH="1">
            <a:off x="10622929" y="-1893075"/>
            <a:ext cx="2549071" cy="3061902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ráfico 3">
            <a:extLst>
              <a:ext uri="{FF2B5EF4-FFF2-40B4-BE49-F238E27FC236}">
                <a16:creationId xmlns:a16="http://schemas.microsoft.com/office/drawing/2014/main" id="{235333D9-9D9B-8241-AF2A-38732D99C8E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16200000">
            <a:off x="-2412405" y="-1923598"/>
            <a:ext cx="10712214" cy="905744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66969950"/>
      </p:ext>
    </p:extLst>
  </p:cSld>
  <p:clrMapOvr>
    <a:masterClrMapping/>
  </p:clrMapOvr>
  <p:transition spd="slow">
    <p:wip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5" name="Google Shape;295;p12"/>
          <p:cNvPicPr preferRelativeResize="0"/>
          <p:nvPr/>
        </p:nvPicPr>
        <p:blipFill rotWithShape="1">
          <a:blip r:embed="rId3">
            <a:alphaModFix/>
          </a:blip>
          <a:srcRect l="16264" r="-6419"/>
          <a:stretch/>
        </p:blipFill>
        <p:spPr>
          <a:xfrm>
            <a:off x="0" y="2760"/>
            <a:ext cx="9284144" cy="6861788"/>
          </a:xfrm>
          <a:prstGeom prst="rect">
            <a:avLst/>
          </a:prstGeom>
          <a:noFill/>
          <a:ln>
            <a:noFill/>
          </a:ln>
        </p:spPr>
      </p:pic>
      <p:sp>
        <p:nvSpPr>
          <p:cNvPr id="296" name="Google Shape;296;p12"/>
          <p:cNvSpPr/>
          <p:nvPr/>
        </p:nvSpPr>
        <p:spPr>
          <a:xfrm flipH="1">
            <a:off x="4178346" y="-962"/>
            <a:ext cx="8038065" cy="6861788"/>
          </a:xfrm>
          <a:custGeom>
            <a:avLst/>
            <a:gdLst/>
            <a:ahLst/>
            <a:cxnLst/>
            <a:rect l="l" t="t" r="r" b="b"/>
            <a:pathLst>
              <a:path w="8038065" h="6913640" extrusionOk="0">
                <a:moveTo>
                  <a:pt x="4844560" y="4303720"/>
                </a:moveTo>
                <a:cubicBezTo>
                  <a:pt x="5516134" y="5306541"/>
                  <a:pt x="6353324" y="6189016"/>
                  <a:pt x="7318614" y="6913640"/>
                </a:cubicBezTo>
                <a:lnTo>
                  <a:pt x="24411" y="6913640"/>
                </a:lnTo>
                <a:cubicBezTo>
                  <a:pt x="28421" y="4609093"/>
                  <a:pt x="-3663" y="2304547"/>
                  <a:pt x="347" y="0"/>
                </a:cubicBezTo>
                <a:lnTo>
                  <a:pt x="8038065" y="0"/>
                </a:lnTo>
                <a:cubicBezTo>
                  <a:pt x="6751858" y="1256045"/>
                  <a:pt x="5673994" y="2708775"/>
                  <a:pt x="4844560" y="4303720"/>
                </a:cubicBezTo>
                <a:close/>
              </a:path>
            </a:pathLst>
          </a:custGeom>
          <a:gradFill>
            <a:gsLst>
              <a:gs pos="0">
                <a:schemeClr val="dk2"/>
              </a:gs>
              <a:gs pos="50000">
                <a:schemeClr val="dk2"/>
              </a:gs>
              <a:gs pos="100000">
                <a:schemeClr val="accent1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None/>
            </a:pPr>
            <a:endParaRPr sz="1800">
              <a:solidFill>
                <a:schemeClr val="dk1"/>
              </a:solidFill>
              <a:latin typeface="Nunito ExtraLight"/>
              <a:ea typeface="Nunito ExtraLight"/>
              <a:cs typeface="Nunito ExtraLight"/>
              <a:sym typeface="Nunito ExtraLight"/>
            </a:endParaRPr>
          </a:p>
        </p:txBody>
      </p:sp>
      <p:sp>
        <p:nvSpPr>
          <p:cNvPr id="297" name="Google Shape;297;p12"/>
          <p:cNvSpPr txBox="1"/>
          <p:nvPr/>
        </p:nvSpPr>
        <p:spPr>
          <a:xfrm>
            <a:off x="7986135" y="3175685"/>
            <a:ext cx="3443865" cy="1754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Exo 2 ExtraBold"/>
              <a:buNone/>
            </a:pPr>
            <a:r>
              <a:rPr lang="pt-BR" sz="3600" b="1" i="1" dirty="0">
                <a:solidFill>
                  <a:schemeClr val="lt1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Passos para montar uma cooperativa</a:t>
            </a:r>
            <a:endParaRPr sz="3600" b="1" i="1" dirty="0">
              <a:solidFill>
                <a:schemeClr val="lt1"/>
              </a:solidFill>
              <a:latin typeface="Exo 2 ExtraBold"/>
              <a:ea typeface="Exo 2 ExtraBold"/>
              <a:cs typeface="Exo 2 ExtraBold"/>
              <a:sym typeface="Exo 2 ExtraBold"/>
            </a:endParaRPr>
          </a:p>
        </p:txBody>
      </p:sp>
      <p:sp>
        <p:nvSpPr>
          <p:cNvPr id="298" name="Google Shape;298;p12"/>
          <p:cNvSpPr/>
          <p:nvPr/>
        </p:nvSpPr>
        <p:spPr>
          <a:xfrm rot="1975791">
            <a:off x="10953604" y="5279151"/>
            <a:ext cx="2204421" cy="2771340"/>
          </a:xfrm>
          <a:custGeom>
            <a:avLst/>
            <a:gdLst/>
            <a:ahLst/>
            <a:cxnLst/>
            <a:rect l="l" t="t" r="r" b="b"/>
            <a:pathLst>
              <a:path w="547817" h="688701" extrusionOk="0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noFill/>
          <a:ln w="38100" cap="flat" cmpd="sng">
            <a:solidFill>
              <a:schemeClr val="l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None/>
            </a:pPr>
            <a:endParaRPr sz="1800">
              <a:solidFill>
                <a:schemeClr val="dk1"/>
              </a:solidFill>
              <a:latin typeface="Nunito ExtraLight"/>
              <a:ea typeface="Nunito ExtraLight"/>
              <a:cs typeface="Nunito ExtraLight"/>
              <a:sym typeface="Nunito ExtraLight"/>
            </a:endParaRPr>
          </a:p>
        </p:txBody>
      </p:sp>
      <p:sp>
        <p:nvSpPr>
          <p:cNvPr id="299" name="Google Shape;299;p12"/>
          <p:cNvSpPr txBox="1"/>
          <p:nvPr/>
        </p:nvSpPr>
        <p:spPr>
          <a:xfrm>
            <a:off x="11430000" y="6181223"/>
            <a:ext cx="3948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Exo 2 ExtraBold"/>
              <a:buNone/>
            </a:pPr>
            <a:fld id="{00000000-1234-1234-1234-123412341234}" type="slidenum">
              <a:rPr lang="pt-BR" sz="1400" b="1">
                <a:solidFill>
                  <a:schemeClr val="lt1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17</a:t>
            </a:fld>
            <a:endParaRPr sz="1400" b="1">
              <a:solidFill>
                <a:schemeClr val="lt1"/>
              </a:solidFill>
              <a:latin typeface="Exo 2 ExtraBold"/>
              <a:ea typeface="Exo 2 ExtraBold"/>
              <a:cs typeface="Exo 2 ExtraBold"/>
              <a:sym typeface="Exo 2 ExtraBold"/>
            </a:endParaRPr>
          </a:p>
        </p:txBody>
      </p:sp>
      <p:pic>
        <p:nvPicPr>
          <p:cNvPr id="300" name="Google Shape;300;p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2345219" flipH="1">
            <a:off x="10057994" y="-1641605"/>
            <a:ext cx="2549071" cy="3061902"/>
          </a:xfrm>
          <a:prstGeom prst="rect">
            <a:avLst/>
          </a:prstGeom>
          <a:noFill/>
          <a:ln>
            <a:noFill/>
          </a:ln>
        </p:spPr>
      </p:pic>
      <p:pic>
        <p:nvPicPr>
          <p:cNvPr id="301" name="Google Shape;301;p1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-7354091">
            <a:off x="-1610144" y="-861172"/>
            <a:ext cx="9511348" cy="804208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C731C301-6B00-F358-DD6E-8253DDD16C48}"/>
              </a:ext>
            </a:extLst>
          </p:cNvPr>
          <p:cNvSpPr txBox="1"/>
          <p:nvPr/>
        </p:nvSpPr>
        <p:spPr>
          <a:xfrm>
            <a:off x="7986088" y="1441091"/>
            <a:ext cx="344386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0" b="1" dirty="0">
                <a:ln w="38100">
                  <a:solidFill>
                    <a:schemeClr val="bg1"/>
                  </a:solidFill>
                </a:ln>
                <a:noFill/>
                <a:latin typeface="Exo 2.0 Extra Bold" pitchFamily="2" charset="77"/>
              </a:rPr>
              <a:t>06</a:t>
            </a:r>
          </a:p>
        </p:txBody>
      </p:sp>
    </p:spTree>
  </p:cSld>
  <p:clrMapOvr>
    <a:masterClrMapping/>
  </p:clrMapOvr>
  <p:transition spd="slow">
    <p:push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A person smiling for the camera&#10;&#10;Description automatically generated">
            <a:extLst>
              <a:ext uri="{FF2B5EF4-FFF2-40B4-BE49-F238E27FC236}">
                <a16:creationId xmlns:a16="http://schemas.microsoft.com/office/drawing/2014/main" id="{86EA9B7F-B6AF-415B-8A76-04E33CA2025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38" r="31411" b="18581"/>
          <a:stretch/>
        </p:blipFill>
        <p:spPr>
          <a:xfrm flipH="1">
            <a:off x="0" y="-132098"/>
            <a:ext cx="5568830" cy="6990098"/>
          </a:xfrm>
          <a:prstGeom prst="rect">
            <a:avLst/>
          </a:prstGeom>
        </p:spPr>
      </p:pic>
      <p:sp>
        <p:nvSpPr>
          <p:cNvPr id="8" name="Forma Livre: Forma 7">
            <a:extLst>
              <a:ext uri="{FF2B5EF4-FFF2-40B4-BE49-F238E27FC236}">
                <a16:creationId xmlns:a16="http://schemas.microsoft.com/office/drawing/2014/main" id="{B30AFACF-4934-4C9E-8C3B-DD027AA42EA1}"/>
              </a:ext>
            </a:extLst>
          </p:cNvPr>
          <p:cNvSpPr/>
          <p:nvPr/>
        </p:nvSpPr>
        <p:spPr>
          <a:xfrm rot="14216091" flipH="1">
            <a:off x="1891860" y="-2502738"/>
            <a:ext cx="10960620" cy="12000384"/>
          </a:xfrm>
          <a:custGeom>
            <a:avLst/>
            <a:gdLst>
              <a:gd name="connsiteX0" fmla="*/ 0 w 10960620"/>
              <a:gd name="connsiteY0" fmla="*/ 3992604 h 12000384"/>
              <a:gd name="connsiteX1" fmla="*/ 5213268 w 10960620"/>
              <a:gd name="connsiteY1" fmla="*/ 12000384 h 12000384"/>
              <a:gd name="connsiteX2" fmla="*/ 10960620 w 10960620"/>
              <a:gd name="connsiteY2" fmla="*/ 8258712 h 12000384"/>
              <a:gd name="connsiteX3" fmla="*/ 5583989 w 10960620"/>
              <a:gd name="connsiteY3" fmla="*/ 0 h 12000384"/>
              <a:gd name="connsiteX4" fmla="*/ 5575762 w 10960620"/>
              <a:gd name="connsiteY4" fmla="*/ 23861 h 12000384"/>
              <a:gd name="connsiteX5" fmla="*/ 3513000 w 10960620"/>
              <a:gd name="connsiteY5" fmla="*/ 4343469 h 12000384"/>
              <a:gd name="connsiteX6" fmla="*/ 3432311 w 10960620"/>
              <a:gd name="connsiteY6" fmla="*/ 4464408 h 12000384"/>
              <a:gd name="connsiteX7" fmla="*/ 3290286 w 10960620"/>
              <a:gd name="connsiteY7" fmla="*/ 4491338 h 12000384"/>
              <a:gd name="connsiteX8" fmla="*/ 100102 w 10960620"/>
              <a:gd name="connsiteY8" fmla="*/ 4020471 h 12000384"/>
              <a:gd name="connsiteX9" fmla="*/ 0 w 10960620"/>
              <a:gd name="connsiteY9" fmla="*/ 3992604 h 12000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960620" h="12000384">
                <a:moveTo>
                  <a:pt x="0" y="3992604"/>
                </a:moveTo>
                <a:lnTo>
                  <a:pt x="5213268" y="12000384"/>
                </a:lnTo>
                <a:lnTo>
                  <a:pt x="10960620" y="8258712"/>
                </a:lnTo>
                <a:lnTo>
                  <a:pt x="5583989" y="0"/>
                </a:lnTo>
                <a:lnTo>
                  <a:pt x="5575762" y="23861"/>
                </a:lnTo>
                <a:cubicBezTo>
                  <a:pt x="5023800" y="1551089"/>
                  <a:pt x="4316402" y="3018658"/>
                  <a:pt x="3513000" y="4343469"/>
                </a:cubicBezTo>
                <a:cubicBezTo>
                  <a:pt x="3508542" y="4334444"/>
                  <a:pt x="3468358" y="4428561"/>
                  <a:pt x="3432311" y="4464408"/>
                </a:cubicBezTo>
                <a:cubicBezTo>
                  <a:pt x="3396264" y="4500255"/>
                  <a:pt x="3285633" y="4481577"/>
                  <a:pt x="3290286" y="4491338"/>
                </a:cubicBezTo>
                <a:cubicBezTo>
                  <a:pt x="2194673" y="4450654"/>
                  <a:pt x="1131413" y="4288566"/>
                  <a:pt x="100102" y="4020471"/>
                </a:cubicBezTo>
                <a:lnTo>
                  <a:pt x="0" y="399260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pt-BR"/>
          </a:p>
        </p:txBody>
      </p:sp>
      <p:pic>
        <p:nvPicPr>
          <p:cNvPr id="19" name="Gráfico 18">
            <a:extLst>
              <a:ext uri="{FF2B5EF4-FFF2-40B4-BE49-F238E27FC236}">
                <a16:creationId xmlns:a16="http://schemas.microsoft.com/office/drawing/2014/main" id="{B8DA401B-98C6-4762-B1CE-EC2C80E0FBA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-4958334" y="-1081214"/>
            <a:ext cx="11054334" cy="11014545"/>
          </a:xfrm>
          <a:prstGeom prst="rect">
            <a:avLst/>
          </a:prstGeom>
        </p:spPr>
      </p:pic>
      <p:sp>
        <p:nvSpPr>
          <p:cNvPr id="16" name="Gráfico 2">
            <a:extLst>
              <a:ext uri="{FF2B5EF4-FFF2-40B4-BE49-F238E27FC236}">
                <a16:creationId xmlns:a16="http://schemas.microsoft.com/office/drawing/2014/main" id="{665CBEF0-EC9A-49B1-92CD-A5A8EE9A2177}"/>
              </a:ext>
            </a:extLst>
          </p:cNvPr>
          <p:cNvSpPr/>
          <p:nvPr/>
        </p:nvSpPr>
        <p:spPr>
          <a:xfrm rot="13363069">
            <a:off x="10224861" y="5010732"/>
            <a:ext cx="3764232" cy="4328321"/>
          </a:xfrm>
          <a:custGeom>
            <a:avLst/>
            <a:gdLst>
              <a:gd name="connsiteX0" fmla="*/ 0 w 5701176"/>
              <a:gd name="connsiteY0" fmla="*/ 5198879 h 6517995"/>
              <a:gd name="connsiteX1" fmla="*/ 2452116 w 5701176"/>
              <a:gd name="connsiteY1" fmla="*/ 3025083 h 6517995"/>
              <a:gd name="connsiteX2" fmla="*/ 3052001 w 5701176"/>
              <a:gd name="connsiteY2" fmla="*/ 2423865 h 6517995"/>
              <a:gd name="connsiteX3" fmla="*/ 3052096 w 5701176"/>
              <a:gd name="connsiteY3" fmla="*/ 2424341 h 6517995"/>
              <a:gd name="connsiteX4" fmla="*/ 4846320 w 5701176"/>
              <a:gd name="connsiteY4" fmla="*/ 286741 h 6517995"/>
              <a:gd name="connsiteX5" fmla="*/ 5332286 w 5701176"/>
              <a:gd name="connsiteY5" fmla="*/ 8611 h 6517995"/>
              <a:gd name="connsiteX6" fmla="*/ 5698998 w 5701176"/>
              <a:gd name="connsiteY6" fmla="*/ 1137419 h 6517995"/>
              <a:gd name="connsiteX7" fmla="*/ 4057364 w 5701176"/>
              <a:gd name="connsiteY7" fmla="*/ 6517996 h 6517995"/>
              <a:gd name="connsiteX8" fmla="*/ 4053364 w 5701176"/>
              <a:gd name="connsiteY8" fmla="*/ 6508090 h 6517995"/>
              <a:gd name="connsiteX9" fmla="*/ 4057364 w 5701176"/>
              <a:gd name="connsiteY9" fmla="*/ 6517996 h 6517995"/>
              <a:gd name="connsiteX10" fmla="*/ 0 w 5701176"/>
              <a:gd name="connsiteY10" fmla="*/ 5198879 h 6517995"/>
              <a:gd name="connsiteX0" fmla="*/ 0 w 5701176"/>
              <a:gd name="connsiteY0" fmla="*/ 5198879 h 6527879"/>
              <a:gd name="connsiteX1" fmla="*/ 2452116 w 5701176"/>
              <a:gd name="connsiteY1" fmla="*/ 3025083 h 6527879"/>
              <a:gd name="connsiteX2" fmla="*/ 3052001 w 5701176"/>
              <a:gd name="connsiteY2" fmla="*/ 2423865 h 6527879"/>
              <a:gd name="connsiteX3" fmla="*/ 3052096 w 5701176"/>
              <a:gd name="connsiteY3" fmla="*/ 2424341 h 6527879"/>
              <a:gd name="connsiteX4" fmla="*/ 4846320 w 5701176"/>
              <a:gd name="connsiteY4" fmla="*/ 286741 h 6527879"/>
              <a:gd name="connsiteX5" fmla="*/ 5332286 w 5701176"/>
              <a:gd name="connsiteY5" fmla="*/ 8611 h 6527879"/>
              <a:gd name="connsiteX6" fmla="*/ 5698998 w 5701176"/>
              <a:gd name="connsiteY6" fmla="*/ 1137419 h 6527879"/>
              <a:gd name="connsiteX7" fmla="*/ 4057364 w 5701176"/>
              <a:gd name="connsiteY7" fmla="*/ 6517996 h 6527879"/>
              <a:gd name="connsiteX8" fmla="*/ 4053364 w 5701176"/>
              <a:gd name="connsiteY8" fmla="*/ 6508090 h 6527879"/>
              <a:gd name="connsiteX9" fmla="*/ 4072193 w 5701176"/>
              <a:gd name="connsiteY9" fmla="*/ 6527879 h 6527879"/>
              <a:gd name="connsiteX10" fmla="*/ 0 w 5701176"/>
              <a:gd name="connsiteY10" fmla="*/ 5198879 h 6527879"/>
              <a:gd name="connsiteX0" fmla="*/ 0 w 5701176"/>
              <a:gd name="connsiteY0" fmla="*/ 5198879 h 6557702"/>
              <a:gd name="connsiteX1" fmla="*/ 2452116 w 5701176"/>
              <a:gd name="connsiteY1" fmla="*/ 3025083 h 6557702"/>
              <a:gd name="connsiteX2" fmla="*/ 3052001 w 5701176"/>
              <a:gd name="connsiteY2" fmla="*/ 2423865 h 6557702"/>
              <a:gd name="connsiteX3" fmla="*/ 3052096 w 5701176"/>
              <a:gd name="connsiteY3" fmla="*/ 2424341 h 6557702"/>
              <a:gd name="connsiteX4" fmla="*/ 4846320 w 5701176"/>
              <a:gd name="connsiteY4" fmla="*/ 286741 h 6557702"/>
              <a:gd name="connsiteX5" fmla="*/ 5332286 w 5701176"/>
              <a:gd name="connsiteY5" fmla="*/ 8611 h 6557702"/>
              <a:gd name="connsiteX6" fmla="*/ 5698998 w 5701176"/>
              <a:gd name="connsiteY6" fmla="*/ 1137419 h 6557702"/>
              <a:gd name="connsiteX7" fmla="*/ 4057364 w 5701176"/>
              <a:gd name="connsiteY7" fmla="*/ 6517996 h 6557702"/>
              <a:gd name="connsiteX8" fmla="*/ 4053364 w 5701176"/>
              <a:gd name="connsiteY8" fmla="*/ 6508090 h 6557702"/>
              <a:gd name="connsiteX9" fmla="*/ 4035815 w 5701176"/>
              <a:gd name="connsiteY9" fmla="*/ 6557702 h 6557702"/>
              <a:gd name="connsiteX10" fmla="*/ 0 w 5701176"/>
              <a:gd name="connsiteY10" fmla="*/ 5198879 h 6557702"/>
              <a:gd name="connsiteX0" fmla="*/ 0 w 5701176"/>
              <a:gd name="connsiteY0" fmla="*/ 5198879 h 6557702"/>
              <a:gd name="connsiteX1" fmla="*/ 2452116 w 5701176"/>
              <a:gd name="connsiteY1" fmla="*/ 3025083 h 6557702"/>
              <a:gd name="connsiteX2" fmla="*/ 3052001 w 5701176"/>
              <a:gd name="connsiteY2" fmla="*/ 2423865 h 6557702"/>
              <a:gd name="connsiteX3" fmla="*/ 3052096 w 5701176"/>
              <a:gd name="connsiteY3" fmla="*/ 2424341 h 6557702"/>
              <a:gd name="connsiteX4" fmla="*/ 4846320 w 5701176"/>
              <a:gd name="connsiteY4" fmla="*/ 286741 h 6557702"/>
              <a:gd name="connsiteX5" fmla="*/ 5332286 w 5701176"/>
              <a:gd name="connsiteY5" fmla="*/ 8611 h 6557702"/>
              <a:gd name="connsiteX6" fmla="*/ 5698998 w 5701176"/>
              <a:gd name="connsiteY6" fmla="*/ 1137419 h 6557702"/>
              <a:gd name="connsiteX7" fmla="*/ 4057364 w 5701176"/>
              <a:gd name="connsiteY7" fmla="*/ 6517996 h 6557702"/>
              <a:gd name="connsiteX8" fmla="*/ 4051506 w 5701176"/>
              <a:gd name="connsiteY8" fmla="*/ 6541960 h 6557702"/>
              <a:gd name="connsiteX9" fmla="*/ 4035815 w 5701176"/>
              <a:gd name="connsiteY9" fmla="*/ 6557702 h 6557702"/>
              <a:gd name="connsiteX10" fmla="*/ 0 w 5701176"/>
              <a:gd name="connsiteY10" fmla="*/ 5198879 h 6557702"/>
              <a:gd name="connsiteX0" fmla="*/ 0 w 5701176"/>
              <a:gd name="connsiteY0" fmla="*/ 5198879 h 6557702"/>
              <a:gd name="connsiteX1" fmla="*/ 2452116 w 5701176"/>
              <a:gd name="connsiteY1" fmla="*/ 3025083 h 6557702"/>
              <a:gd name="connsiteX2" fmla="*/ 3052001 w 5701176"/>
              <a:gd name="connsiteY2" fmla="*/ 2423865 h 6557702"/>
              <a:gd name="connsiteX3" fmla="*/ 3052096 w 5701176"/>
              <a:gd name="connsiteY3" fmla="*/ 2424341 h 6557702"/>
              <a:gd name="connsiteX4" fmla="*/ 4846320 w 5701176"/>
              <a:gd name="connsiteY4" fmla="*/ 286741 h 6557702"/>
              <a:gd name="connsiteX5" fmla="*/ 5332286 w 5701176"/>
              <a:gd name="connsiteY5" fmla="*/ 8611 h 6557702"/>
              <a:gd name="connsiteX6" fmla="*/ 5698998 w 5701176"/>
              <a:gd name="connsiteY6" fmla="*/ 1137419 h 6557702"/>
              <a:gd name="connsiteX7" fmla="*/ 4054407 w 5701176"/>
              <a:gd name="connsiteY7" fmla="*/ 6520062 h 6557702"/>
              <a:gd name="connsiteX8" fmla="*/ 4051506 w 5701176"/>
              <a:gd name="connsiteY8" fmla="*/ 6541960 h 6557702"/>
              <a:gd name="connsiteX9" fmla="*/ 4035815 w 5701176"/>
              <a:gd name="connsiteY9" fmla="*/ 6557702 h 6557702"/>
              <a:gd name="connsiteX10" fmla="*/ 0 w 5701176"/>
              <a:gd name="connsiteY10" fmla="*/ 5198879 h 6557702"/>
              <a:gd name="connsiteX0" fmla="*/ 0 w 5701176"/>
              <a:gd name="connsiteY0" fmla="*/ 5198879 h 6554261"/>
              <a:gd name="connsiteX1" fmla="*/ 2452116 w 5701176"/>
              <a:gd name="connsiteY1" fmla="*/ 3025083 h 6554261"/>
              <a:gd name="connsiteX2" fmla="*/ 3052001 w 5701176"/>
              <a:gd name="connsiteY2" fmla="*/ 2423865 h 6554261"/>
              <a:gd name="connsiteX3" fmla="*/ 3052096 w 5701176"/>
              <a:gd name="connsiteY3" fmla="*/ 2424341 h 6554261"/>
              <a:gd name="connsiteX4" fmla="*/ 4846320 w 5701176"/>
              <a:gd name="connsiteY4" fmla="*/ 286741 h 6554261"/>
              <a:gd name="connsiteX5" fmla="*/ 5332286 w 5701176"/>
              <a:gd name="connsiteY5" fmla="*/ 8611 h 6554261"/>
              <a:gd name="connsiteX6" fmla="*/ 5698998 w 5701176"/>
              <a:gd name="connsiteY6" fmla="*/ 1137419 h 6554261"/>
              <a:gd name="connsiteX7" fmla="*/ 4054407 w 5701176"/>
              <a:gd name="connsiteY7" fmla="*/ 6520062 h 6554261"/>
              <a:gd name="connsiteX8" fmla="*/ 4051506 w 5701176"/>
              <a:gd name="connsiteY8" fmla="*/ 6541960 h 6554261"/>
              <a:gd name="connsiteX9" fmla="*/ 4019325 w 5701176"/>
              <a:gd name="connsiteY9" fmla="*/ 6554261 h 6554261"/>
              <a:gd name="connsiteX10" fmla="*/ 0 w 5701176"/>
              <a:gd name="connsiteY10" fmla="*/ 5198879 h 6554261"/>
              <a:gd name="connsiteX0" fmla="*/ 0 w 5701176"/>
              <a:gd name="connsiteY0" fmla="*/ 5198879 h 6556492"/>
              <a:gd name="connsiteX1" fmla="*/ 2452116 w 5701176"/>
              <a:gd name="connsiteY1" fmla="*/ 3025083 h 6556492"/>
              <a:gd name="connsiteX2" fmla="*/ 3052001 w 5701176"/>
              <a:gd name="connsiteY2" fmla="*/ 2423865 h 6556492"/>
              <a:gd name="connsiteX3" fmla="*/ 3052096 w 5701176"/>
              <a:gd name="connsiteY3" fmla="*/ 2424341 h 6556492"/>
              <a:gd name="connsiteX4" fmla="*/ 4846320 w 5701176"/>
              <a:gd name="connsiteY4" fmla="*/ 286741 h 6556492"/>
              <a:gd name="connsiteX5" fmla="*/ 5332286 w 5701176"/>
              <a:gd name="connsiteY5" fmla="*/ 8611 h 6556492"/>
              <a:gd name="connsiteX6" fmla="*/ 5698998 w 5701176"/>
              <a:gd name="connsiteY6" fmla="*/ 1137419 h 6556492"/>
              <a:gd name="connsiteX7" fmla="*/ 4054407 w 5701176"/>
              <a:gd name="connsiteY7" fmla="*/ 6520062 h 6556492"/>
              <a:gd name="connsiteX8" fmla="*/ 4051506 w 5701176"/>
              <a:gd name="connsiteY8" fmla="*/ 6541960 h 6556492"/>
              <a:gd name="connsiteX9" fmla="*/ 3999756 w 5701176"/>
              <a:gd name="connsiteY9" fmla="*/ 6556492 h 6556492"/>
              <a:gd name="connsiteX10" fmla="*/ 0 w 5701176"/>
              <a:gd name="connsiteY10" fmla="*/ 5198879 h 6556492"/>
              <a:gd name="connsiteX0" fmla="*/ 0 w 5701176"/>
              <a:gd name="connsiteY0" fmla="*/ 5198879 h 6559191"/>
              <a:gd name="connsiteX1" fmla="*/ 2452116 w 5701176"/>
              <a:gd name="connsiteY1" fmla="*/ 3025083 h 6559191"/>
              <a:gd name="connsiteX2" fmla="*/ 3052001 w 5701176"/>
              <a:gd name="connsiteY2" fmla="*/ 2423865 h 6559191"/>
              <a:gd name="connsiteX3" fmla="*/ 3052096 w 5701176"/>
              <a:gd name="connsiteY3" fmla="*/ 2424341 h 6559191"/>
              <a:gd name="connsiteX4" fmla="*/ 4846320 w 5701176"/>
              <a:gd name="connsiteY4" fmla="*/ 286741 h 6559191"/>
              <a:gd name="connsiteX5" fmla="*/ 5332286 w 5701176"/>
              <a:gd name="connsiteY5" fmla="*/ 8611 h 6559191"/>
              <a:gd name="connsiteX6" fmla="*/ 5698998 w 5701176"/>
              <a:gd name="connsiteY6" fmla="*/ 1137419 h 6559191"/>
              <a:gd name="connsiteX7" fmla="*/ 4054407 w 5701176"/>
              <a:gd name="connsiteY7" fmla="*/ 6520062 h 6559191"/>
              <a:gd name="connsiteX8" fmla="*/ 4039435 w 5701176"/>
              <a:gd name="connsiteY8" fmla="*/ 6557439 h 6559191"/>
              <a:gd name="connsiteX9" fmla="*/ 3999756 w 5701176"/>
              <a:gd name="connsiteY9" fmla="*/ 6556492 h 6559191"/>
              <a:gd name="connsiteX10" fmla="*/ 0 w 5701176"/>
              <a:gd name="connsiteY10" fmla="*/ 5198879 h 6559191"/>
              <a:gd name="connsiteX0" fmla="*/ 0 w 5701176"/>
              <a:gd name="connsiteY0" fmla="*/ 5198879 h 6560738"/>
              <a:gd name="connsiteX1" fmla="*/ 2452116 w 5701176"/>
              <a:gd name="connsiteY1" fmla="*/ 3025083 h 6560738"/>
              <a:gd name="connsiteX2" fmla="*/ 3052001 w 5701176"/>
              <a:gd name="connsiteY2" fmla="*/ 2423865 h 6560738"/>
              <a:gd name="connsiteX3" fmla="*/ 3052096 w 5701176"/>
              <a:gd name="connsiteY3" fmla="*/ 2424341 h 6560738"/>
              <a:gd name="connsiteX4" fmla="*/ 4846320 w 5701176"/>
              <a:gd name="connsiteY4" fmla="*/ 286741 h 6560738"/>
              <a:gd name="connsiteX5" fmla="*/ 5332286 w 5701176"/>
              <a:gd name="connsiteY5" fmla="*/ 8611 h 6560738"/>
              <a:gd name="connsiteX6" fmla="*/ 5698998 w 5701176"/>
              <a:gd name="connsiteY6" fmla="*/ 1137419 h 6560738"/>
              <a:gd name="connsiteX7" fmla="*/ 4066720 w 5701176"/>
              <a:gd name="connsiteY7" fmla="*/ 6497373 h 6560738"/>
              <a:gd name="connsiteX8" fmla="*/ 4039435 w 5701176"/>
              <a:gd name="connsiteY8" fmla="*/ 6557439 h 6560738"/>
              <a:gd name="connsiteX9" fmla="*/ 3999756 w 5701176"/>
              <a:gd name="connsiteY9" fmla="*/ 6556492 h 6560738"/>
              <a:gd name="connsiteX10" fmla="*/ 0 w 5701176"/>
              <a:gd name="connsiteY10" fmla="*/ 5198879 h 6560738"/>
              <a:gd name="connsiteX0" fmla="*/ 0 w 5701176"/>
              <a:gd name="connsiteY0" fmla="*/ 5198879 h 6561432"/>
              <a:gd name="connsiteX1" fmla="*/ 2452116 w 5701176"/>
              <a:gd name="connsiteY1" fmla="*/ 3025083 h 6561432"/>
              <a:gd name="connsiteX2" fmla="*/ 3052001 w 5701176"/>
              <a:gd name="connsiteY2" fmla="*/ 2423865 h 6561432"/>
              <a:gd name="connsiteX3" fmla="*/ 3052096 w 5701176"/>
              <a:gd name="connsiteY3" fmla="*/ 2424341 h 6561432"/>
              <a:gd name="connsiteX4" fmla="*/ 4846320 w 5701176"/>
              <a:gd name="connsiteY4" fmla="*/ 286741 h 6561432"/>
              <a:gd name="connsiteX5" fmla="*/ 5332286 w 5701176"/>
              <a:gd name="connsiteY5" fmla="*/ 8611 h 6561432"/>
              <a:gd name="connsiteX6" fmla="*/ 5698998 w 5701176"/>
              <a:gd name="connsiteY6" fmla="*/ 1137419 h 6561432"/>
              <a:gd name="connsiteX7" fmla="*/ 4095930 w 5701176"/>
              <a:gd name="connsiteY7" fmla="*/ 6487524 h 6561432"/>
              <a:gd name="connsiteX8" fmla="*/ 4039435 w 5701176"/>
              <a:gd name="connsiteY8" fmla="*/ 6557439 h 6561432"/>
              <a:gd name="connsiteX9" fmla="*/ 3999756 w 5701176"/>
              <a:gd name="connsiteY9" fmla="*/ 6556492 h 6561432"/>
              <a:gd name="connsiteX10" fmla="*/ 0 w 5701176"/>
              <a:gd name="connsiteY10" fmla="*/ 5198879 h 6561432"/>
              <a:gd name="connsiteX0" fmla="*/ 0 w 5701176"/>
              <a:gd name="connsiteY0" fmla="*/ 5198879 h 6562035"/>
              <a:gd name="connsiteX1" fmla="*/ 2452116 w 5701176"/>
              <a:gd name="connsiteY1" fmla="*/ 3025083 h 6562035"/>
              <a:gd name="connsiteX2" fmla="*/ 3052001 w 5701176"/>
              <a:gd name="connsiteY2" fmla="*/ 2423865 h 6562035"/>
              <a:gd name="connsiteX3" fmla="*/ 3052096 w 5701176"/>
              <a:gd name="connsiteY3" fmla="*/ 2424341 h 6562035"/>
              <a:gd name="connsiteX4" fmla="*/ 4846320 w 5701176"/>
              <a:gd name="connsiteY4" fmla="*/ 286741 h 6562035"/>
              <a:gd name="connsiteX5" fmla="*/ 5332286 w 5701176"/>
              <a:gd name="connsiteY5" fmla="*/ 8611 h 6562035"/>
              <a:gd name="connsiteX6" fmla="*/ 5698998 w 5701176"/>
              <a:gd name="connsiteY6" fmla="*/ 1137419 h 6562035"/>
              <a:gd name="connsiteX7" fmla="*/ 4080331 w 5701176"/>
              <a:gd name="connsiteY7" fmla="*/ 6479058 h 6562035"/>
              <a:gd name="connsiteX8" fmla="*/ 4039435 w 5701176"/>
              <a:gd name="connsiteY8" fmla="*/ 6557439 h 6562035"/>
              <a:gd name="connsiteX9" fmla="*/ 3999756 w 5701176"/>
              <a:gd name="connsiteY9" fmla="*/ 6556492 h 6562035"/>
              <a:gd name="connsiteX10" fmla="*/ 0 w 5701176"/>
              <a:gd name="connsiteY10" fmla="*/ 5198879 h 6562035"/>
              <a:gd name="connsiteX0" fmla="*/ 0 w 5701176"/>
              <a:gd name="connsiteY0" fmla="*/ 5198879 h 6556492"/>
              <a:gd name="connsiteX1" fmla="*/ 2452116 w 5701176"/>
              <a:gd name="connsiteY1" fmla="*/ 3025083 h 6556492"/>
              <a:gd name="connsiteX2" fmla="*/ 3052001 w 5701176"/>
              <a:gd name="connsiteY2" fmla="*/ 2423865 h 6556492"/>
              <a:gd name="connsiteX3" fmla="*/ 3052096 w 5701176"/>
              <a:gd name="connsiteY3" fmla="*/ 2424341 h 6556492"/>
              <a:gd name="connsiteX4" fmla="*/ 4846320 w 5701176"/>
              <a:gd name="connsiteY4" fmla="*/ 286741 h 6556492"/>
              <a:gd name="connsiteX5" fmla="*/ 5332286 w 5701176"/>
              <a:gd name="connsiteY5" fmla="*/ 8611 h 6556492"/>
              <a:gd name="connsiteX6" fmla="*/ 5698998 w 5701176"/>
              <a:gd name="connsiteY6" fmla="*/ 1137419 h 6556492"/>
              <a:gd name="connsiteX7" fmla="*/ 4080331 w 5701176"/>
              <a:gd name="connsiteY7" fmla="*/ 6479058 h 6556492"/>
              <a:gd name="connsiteX8" fmla="*/ 4041216 w 5701176"/>
              <a:gd name="connsiteY8" fmla="*/ 6547391 h 6556492"/>
              <a:gd name="connsiteX9" fmla="*/ 3999756 w 5701176"/>
              <a:gd name="connsiteY9" fmla="*/ 6556492 h 6556492"/>
              <a:gd name="connsiteX10" fmla="*/ 0 w 5701176"/>
              <a:gd name="connsiteY10" fmla="*/ 5198879 h 6556492"/>
              <a:gd name="connsiteX0" fmla="*/ 0 w 5701176"/>
              <a:gd name="connsiteY0" fmla="*/ 5198879 h 6555524"/>
              <a:gd name="connsiteX1" fmla="*/ 2452116 w 5701176"/>
              <a:gd name="connsiteY1" fmla="*/ 3025083 h 6555524"/>
              <a:gd name="connsiteX2" fmla="*/ 3052001 w 5701176"/>
              <a:gd name="connsiteY2" fmla="*/ 2423865 h 6555524"/>
              <a:gd name="connsiteX3" fmla="*/ 3052096 w 5701176"/>
              <a:gd name="connsiteY3" fmla="*/ 2424341 h 6555524"/>
              <a:gd name="connsiteX4" fmla="*/ 4846320 w 5701176"/>
              <a:gd name="connsiteY4" fmla="*/ 286741 h 6555524"/>
              <a:gd name="connsiteX5" fmla="*/ 5332286 w 5701176"/>
              <a:gd name="connsiteY5" fmla="*/ 8611 h 6555524"/>
              <a:gd name="connsiteX6" fmla="*/ 5698998 w 5701176"/>
              <a:gd name="connsiteY6" fmla="*/ 1137419 h 6555524"/>
              <a:gd name="connsiteX7" fmla="*/ 4080331 w 5701176"/>
              <a:gd name="connsiteY7" fmla="*/ 6479058 h 6555524"/>
              <a:gd name="connsiteX8" fmla="*/ 4041216 w 5701176"/>
              <a:gd name="connsiteY8" fmla="*/ 6547391 h 6555524"/>
              <a:gd name="connsiteX9" fmla="*/ 3970910 w 5701176"/>
              <a:gd name="connsiteY9" fmla="*/ 6555524 h 6555524"/>
              <a:gd name="connsiteX10" fmla="*/ 0 w 5701176"/>
              <a:gd name="connsiteY10" fmla="*/ 5198879 h 6555524"/>
              <a:gd name="connsiteX0" fmla="*/ 0 w 5701176"/>
              <a:gd name="connsiteY0" fmla="*/ 5198879 h 6556808"/>
              <a:gd name="connsiteX1" fmla="*/ 2452116 w 5701176"/>
              <a:gd name="connsiteY1" fmla="*/ 3025083 h 6556808"/>
              <a:gd name="connsiteX2" fmla="*/ 3052001 w 5701176"/>
              <a:gd name="connsiteY2" fmla="*/ 2423865 h 6556808"/>
              <a:gd name="connsiteX3" fmla="*/ 3052096 w 5701176"/>
              <a:gd name="connsiteY3" fmla="*/ 2424341 h 6556808"/>
              <a:gd name="connsiteX4" fmla="*/ 4846320 w 5701176"/>
              <a:gd name="connsiteY4" fmla="*/ 286741 h 6556808"/>
              <a:gd name="connsiteX5" fmla="*/ 5332286 w 5701176"/>
              <a:gd name="connsiteY5" fmla="*/ 8611 h 6556808"/>
              <a:gd name="connsiteX6" fmla="*/ 5698998 w 5701176"/>
              <a:gd name="connsiteY6" fmla="*/ 1137419 h 6556808"/>
              <a:gd name="connsiteX7" fmla="*/ 4080331 w 5701176"/>
              <a:gd name="connsiteY7" fmla="*/ 6479058 h 6556808"/>
              <a:gd name="connsiteX8" fmla="*/ 4041216 w 5701176"/>
              <a:gd name="connsiteY8" fmla="*/ 6547391 h 6556808"/>
              <a:gd name="connsiteX9" fmla="*/ 3970910 w 5701176"/>
              <a:gd name="connsiteY9" fmla="*/ 6555524 h 6556808"/>
              <a:gd name="connsiteX10" fmla="*/ 0 w 5701176"/>
              <a:gd name="connsiteY10" fmla="*/ 5198879 h 6556808"/>
              <a:gd name="connsiteX0" fmla="*/ 0 w 5701176"/>
              <a:gd name="connsiteY0" fmla="*/ 5198879 h 6555524"/>
              <a:gd name="connsiteX1" fmla="*/ 2452116 w 5701176"/>
              <a:gd name="connsiteY1" fmla="*/ 3025083 h 6555524"/>
              <a:gd name="connsiteX2" fmla="*/ 3052001 w 5701176"/>
              <a:gd name="connsiteY2" fmla="*/ 2423865 h 6555524"/>
              <a:gd name="connsiteX3" fmla="*/ 3052096 w 5701176"/>
              <a:gd name="connsiteY3" fmla="*/ 2424341 h 6555524"/>
              <a:gd name="connsiteX4" fmla="*/ 4846320 w 5701176"/>
              <a:gd name="connsiteY4" fmla="*/ 286741 h 6555524"/>
              <a:gd name="connsiteX5" fmla="*/ 5332286 w 5701176"/>
              <a:gd name="connsiteY5" fmla="*/ 8611 h 6555524"/>
              <a:gd name="connsiteX6" fmla="*/ 5698998 w 5701176"/>
              <a:gd name="connsiteY6" fmla="*/ 1137419 h 6555524"/>
              <a:gd name="connsiteX7" fmla="*/ 4080331 w 5701176"/>
              <a:gd name="connsiteY7" fmla="*/ 6479058 h 6555524"/>
              <a:gd name="connsiteX8" fmla="*/ 4040688 w 5701176"/>
              <a:gd name="connsiteY8" fmla="*/ 6541598 h 6555524"/>
              <a:gd name="connsiteX9" fmla="*/ 3970910 w 5701176"/>
              <a:gd name="connsiteY9" fmla="*/ 6555524 h 6555524"/>
              <a:gd name="connsiteX10" fmla="*/ 0 w 5701176"/>
              <a:gd name="connsiteY10" fmla="*/ 5198879 h 6555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701176" h="6555524">
                <a:moveTo>
                  <a:pt x="0" y="5198879"/>
                </a:moveTo>
                <a:cubicBezTo>
                  <a:pt x="842677" y="4500029"/>
                  <a:pt x="1681258" y="3788988"/>
                  <a:pt x="2452116" y="3025083"/>
                </a:cubicBezTo>
                <a:cubicBezTo>
                  <a:pt x="2651284" y="2827820"/>
                  <a:pt x="2879408" y="2606364"/>
                  <a:pt x="3052001" y="2423865"/>
                </a:cubicBezTo>
                <a:cubicBezTo>
                  <a:pt x="3052033" y="2424024"/>
                  <a:pt x="3052064" y="2424182"/>
                  <a:pt x="3052096" y="2424341"/>
                </a:cubicBezTo>
                <a:cubicBezTo>
                  <a:pt x="3687318" y="1739303"/>
                  <a:pt x="4289775" y="1037596"/>
                  <a:pt x="4846320" y="286741"/>
                </a:cubicBezTo>
                <a:cubicBezTo>
                  <a:pt x="5012722" y="62427"/>
                  <a:pt x="5186077" y="-30251"/>
                  <a:pt x="5332286" y="8611"/>
                </a:cubicBezTo>
                <a:cubicBezTo>
                  <a:pt x="5555361" y="67380"/>
                  <a:pt x="5722334" y="433426"/>
                  <a:pt x="5698998" y="1137419"/>
                </a:cubicBezTo>
                <a:cubicBezTo>
                  <a:pt x="5638324" y="2961551"/>
                  <a:pt x="4982540" y="4913148"/>
                  <a:pt x="4080331" y="6479058"/>
                </a:cubicBezTo>
                <a:cubicBezTo>
                  <a:pt x="4078141" y="6474391"/>
                  <a:pt x="4058398" y="6523061"/>
                  <a:pt x="4040688" y="6541598"/>
                </a:cubicBezTo>
                <a:cubicBezTo>
                  <a:pt x="4022978" y="6560135"/>
                  <a:pt x="3968624" y="6550476"/>
                  <a:pt x="3970910" y="6555524"/>
                </a:cubicBezTo>
                <a:cubicBezTo>
                  <a:pt x="2535493" y="6499421"/>
                  <a:pt x="1213104" y="5996883"/>
                  <a:pt x="0" y="5198879"/>
                </a:cubicBezTo>
              </a:path>
            </a:pathLst>
          </a:custGeom>
          <a:solidFill>
            <a:srgbClr val="FDAF18"/>
          </a:solidFill>
          <a:ln w="28575" cap="flat">
            <a:noFill/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8383BAC6-BBA4-4A36-A2BF-4ACA8F0E8C73}"/>
              </a:ext>
            </a:extLst>
          </p:cNvPr>
          <p:cNvSpPr/>
          <p:nvPr/>
        </p:nvSpPr>
        <p:spPr>
          <a:xfrm>
            <a:off x="6579114" y="1114416"/>
            <a:ext cx="4299507" cy="646331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pt-BR" sz="3600" b="1" i="1" dirty="0">
                <a:ln w="0">
                  <a:noFill/>
                </a:ln>
                <a:solidFill>
                  <a:srgbClr val="F2717F"/>
                </a:solidFill>
                <a:latin typeface="Exo 2.0" panose="00000500000000000000" pitchFamily="50" charset="0"/>
              </a:rPr>
              <a:t>Reunir um grupo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560004D9-EBD3-4837-BA42-7EC117E773E5}"/>
              </a:ext>
            </a:extLst>
          </p:cNvPr>
          <p:cNvSpPr txBox="1"/>
          <p:nvPr/>
        </p:nvSpPr>
        <p:spPr>
          <a:xfrm>
            <a:off x="6579114" y="1947601"/>
            <a:ext cx="4547434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>
                <a:solidFill>
                  <a:srgbClr val="6A797E"/>
                </a:solidFill>
                <a:latin typeface="Exo 2.0" panose="00000500000000000000" pitchFamily="50" charset="0"/>
              </a:rPr>
              <a:t>Em média, uma cooperativa precisa de, no mínimo, 20 pessoas para ser constituída. Mas no caso das cooperativas de trabalho ou produção, 7 pessoas são suficientes.</a:t>
            </a:r>
          </a:p>
          <a:p>
            <a:endParaRPr lang="pt-BR" dirty="0">
              <a:solidFill>
                <a:srgbClr val="6A797E"/>
              </a:solidFill>
              <a:latin typeface="Exo 2.0" panose="00000500000000000000" pitchFamily="50" charset="0"/>
            </a:endParaRPr>
          </a:p>
          <a:p>
            <a:r>
              <a:rPr lang="pt-BR" dirty="0">
                <a:solidFill>
                  <a:srgbClr val="6A797E"/>
                </a:solidFill>
                <a:latin typeface="Exo 2.0" panose="00000500000000000000" pitchFamily="50" charset="0"/>
              </a:rPr>
              <a:t>Quando tiver formado o grupo, procure a unidade do Sistema OCB do seu estado para saber se ele está alinhado aos princípios cooperativistas e se existem outras cooperativas fazendo a mesma coisa. </a:t>
            </a:r>
            <a:r>
              <a:rPr lang="pt-BR" b="1" dirty="0">
                <a:solidFill>
                  <a:srgbClr val="6A797E"/>
                </a:solidFill>
                <a:latin typeface="Exo 2.0" panose="00000500000000000000" pitchFamily="50" charset="0"/>
              </a:rPr>
              <a:t>Quem sabe não vale a pena se unir a elas para construir algo ainda maior? </a:t>
            </a:r>
          </a:p>
        </p:txBody>
      </p:sp>
      <p:sp>
        <p:nvSpPr>
          <p:cNvPr id="17" name="Gráfico 2">
            <a:extLst>
              <a:ext uri="{FF2B5EF4-FFF2-40B4-BE49-F238E27FC236}">
                <a16:creationId xmlns:a16="http://schemas.microsoft.com/office/drawing/2014/main" id="{1AD6ADA3-4779-4692-876F-004CEFE7C4E0}"/>
              </a:ext>
            </a:extLst>
          </p:cNvPr>
          <p:cNvSpPr/>
          <p:nvPr/>
        </p:nvSpPr>
        <p:spPr>
          <a:xfrm rot="8236931" flipH="1">
            <a:off x="7219373" y="5855873"/>
            <a:ext cx="3764232" cy="4328321"/>
          </a:xfrm>
          <a:custGeom>
            <a:avLst/>
            <a:gdLst>
              <a:gd name="connsiteX0" fmla="*/ 0 w 5701176"/>
              <a:gd name="connsiteY0" fmla="*/ 5198879 h 6517995"/>
              <a:gd name="connsiteX1" fmla="*/ 2452116 w 5701176"/>
              <a:gd name="connsiteY1" fmla="*/ 3025083 h 6517995"/>
              <a:gd name="connsiteX2" fmla="*/ 3052001 w 5701176"/>
              <a:gd name="connsiteY2" fmla="*/ 2423865 h 6517995"/>
              <a:gd name="connsiteX3" fmla="*/ 3052096 w 5701176"/>
              <a:gd name="connsiteY3" fmla="*/ 2424341 h 6517995"/>
              <a:gd name="connsiteX4" fmla="*/ 4846320 w 5701176"/>
              <a:gd name="connsiteY4" fmla="*/ 286741 h 6517995"/>
              <a:gd name="connsiteX5" fmla="*/ 5332286 w 5701176"/>
              <a:gd name="connsiteY5" fmla="*/ 8611 h 6517995"/>
              <a:gd name="connsiteX6" fmla="*/ 5698998 w 5701176"/>
              <a:gd name="connsiteY6" fmla="*/ 1137419 h 6517995"/>
              <a:gd name="connsiteX7" fmla="*/ 4057364 w 5701176"/>
              <a:gd name="connsiteY7" fmla="*/ 6517996 h 6517995"/>
              <a:gd name="connsiteX8" fmla="*/ 4053364 w 5701176"/>
              <a:gd name="connsiteY8" fmla="*/ 6508090 h 6517995"/>
              <a:gd name="connsiteX9" fmla="*/ 4057364 w 5701176"/>
              <a:gd name="connsiteY9" fmla="*/ 6517996 h 6517995"/>
              <a:gd name="connsiteX10" fmla="*/ 0 w 5701176"/>
              <a:gd name="connsiteY10" fmla="*/ 5198879 h 6517995"/>
              <a:gd name="connsiteX0" fmla="*/ 0 w 5701176"/>
              <a:gd name="connsiteY0" fmla="*/ 5198879 h 6527879"/>
              <a:gd name="connsiteX1" fmla="*/ 2452116 w 5701176"/>
              <a:gd name="connsiteY1" fmla="*/ 3025083 h 6527879"/>
              <a:gd name="connsiteX2" fmla="*/ 3052001 w 5701176"/>
              <a:gd name="connsiteY2" fmla="*/ 2423865 h 6527879"/>
              <a:gd name="connsiteX3" fmla="*/ 3052096 w 5701176"/>
              <a:gd name="connsiteY3" fmla="*/ 2424341 h 6527879"/>
              <a:gd name="connsiteX4" fmla="*/ 4846320 w 5701176"/>
              <a:gd name="connsiteY4" fmla="*/ 286741 h 6527879"/>
              <a:gd name="connsiteX5" fmla="*/ 5332286 w 5701176"/>
              <a:gd name="connsiteY5" fmla="*/ 8611 h 6527879"/>
              <a:gd name="connsiteX6" fmla="*/ 5698998 w 5701176"/>
              <a:gd name="connsiteY6" fmla="*/ 1137419 h 6527879"/>
              <a:gd name="connsiteX7" fmla="*/ 4057364 w 5701176"/>
              <a:gd name="connsiteY7" fmla="*/ 6517996 h 6527879"/>
              <a:gd name="connsiteX8" fmla="*/ 4053364 w 5701176"/>
              <a:gd name="connsiteY8" fmla="*/ 6508090 h 6527879"/>
              <a:gd name="connsiteX9" fmla="*/ 4072193 w 5701176"/>
              <a:gd name="connsiteY9" fmla="*/ 6527879 h 6527879"/>
              <a:gd name="connsiteX10" fmla="*/ 0 w 5701176"/>
              <a:gd name="connsiteY10" fmla="*/ 5198879 h 6527879"/>
              <a:gd name="connsiteX0" fmla="*/ 0 w 5701176"/>
              <a:gd name="connsiteY0" fmla="*/ 5198879 h 6557702"/>
              <a:gd name="connsiteX1" fmla="*/ 2452116 w 5701176"/>
              <a:gd name="connsiteY1" fmla="*/ 3025083 h 6557702"/>
              <a:gd name="connsiteX2" fmla="*/ 3052001 w 5701176"/>
              <a:gd name="connsiteY2" fmla="*/ 2423865 h 6557702"/>
              <a:gd name="connsiteX3" fmla="*/ 3052096 w 5701176"/>
              <a:gd name="connsiteY3" fmla="*/ 2424341 h 6557702"/>
              <a:gd name="connsiteX4" fmla="*/ 4846320 w 5701176"/>
              <a:gd name="connsiteY4" fmla="*/ 286741 h 6557702"/>
              <a:gd name="connsiteX5" fmla="*/ 5332286 w 5701176"/>
              <a:gd name="connsiteY5" fmla="*/ 8611 h 6557702"/>
              <a:gd name="connsiteX6" fmla="*/ 5698998 w 5701176"/>
              <a:gd name="connsiteY6" fmla="*/ 1137419 h 6557702"/>
              <a:gd name="connsiteX7" fmla="*/ 4057364 w 5701176"/>
              <a:gd name="connsiteY7" fmla="*/ 6517996 h 6557702"/>
              <a:gd name="connsiteX8" fmla="*/ 4053364 w 5701176"/>
              <a:gd name="connsiteY8" fmla="*/ 6508090 h 6557702"/>
              <a:gd name="connsiteX9" fmla="*/ 4035815 w 5701176"/>
              <a:gd name="connsiteY9" fmla="*/ 6557702 h 6557702"/>
              <a:gd name="connsiteX10" fmla="*/ 0 w 5701176"/>
              <a:gd name="connsiteY10" fmla="*/ 5198879 h 6557702"/>
              <a:gd name="connsiteX0" fmla="*/ 0 w 5701176"/>
              <a:gd name="connsiteY0" fmla="*/ 5198879 h 6557702"/>
              <a:gd name="connsiteX1" fmla="*/ 2452116 w 5701176"/>
              <a:gd name="connsiteY1" fmla="*/ 3025083 h 6557702"/>
              <a:gd name="connsiteX2" fmla="*/ 3052001 w 5701176"/>
              <a:gd name="connsiteY2" fmla="*/ 2423865 h 6557702"/>
              <a:gd name="connsiteX3" fmla="*/ 3052096 w 5701176"/>
              <a:gd name="connsiteY3" fmla="*/ 2424341 h 6557702"/>
              <a:gd name="connsiteX4" fmla="*/ 4846320 w 5701176"/>
              <a:gd name="connsiteY4" fmla="*/ 286741 h 6557702"/>
              <a:gd name="connsiteX5" fmla="*/ 5332286 w 5701176"/>
              <a:gd name="connsiteY5" fmla="*/ 8611 h 6557702"/>
              <a:gd name="connsiteX6" fmla="*/ 5698998 w 5701176"/>
              <a:gd name="connsiteY6" fmla="*/ 1137419 h 6557702"/>
              <a:gd name="connsiteX7" fmla="*/ 4057364 w 5701176"/>
              <a:gd name="connsiteY7" fmla="*/ 6517996 h 6557702"/>
              <a:gd name="connsiteX8" fmla="*/ 4051506 w 5701176"/>
              <a:gd name="connsiteY8" fmla="*/ 6541960 h 6557702"/>
              <a:gd name="connsiteX9" fmla="*/ 4035815 w 5701176"/>
              <a:gd name="connsiteY9" fmla="*/ 6557702 h 6557702"/>
              <a:gd name="connsiteX10" fmla="*/ 0 w 5701176"/>
              <a:gd name="connsiteY10" fmla="*/ 5198879 h 6557702"/>
              <a:gd name="connsiteX0" fmla="*/ 0 w 5701176"/>
              <a:gd name="connsiteY0" fmla="*/ 5198879 h 6557702"/>
              <a:gd name="connsiteX1" fmla="*/ 2452116 w 5701176"/>
              <a:gd name="connsiteY1" fmla="*/ 3025083 h 6557702"/>
              <a:gd name="connsiteX2" fmla="*/ 3052001 w 5701176"/>
              <a:gd name="connsiteY2" fmla="*/ 2423865 h 6557702"/>
              <a:gd name="connsiteX3" fmla="*/ 3052096 w 5701176"/>
              <a:gd name="connsiteY3" fmla="*/ 2424341 h 6557702"/>
              <a:gd name="connsiteX4" fmla="*/ 4846320 w 5701176"/>
              <a:gd name="connsiteY4" fmla="*/ 286741 h 6557702"/>
              <a:gd name="connsiteX5" fmla="*/ 5332286 w 5701176"/>
              <a:gd name="connsiteY5" fmla="*/ 8611 h 6557702"/>
              <a:gd name="connsiteX6" fmla="*/ 5698998 w 5701176"/>
              <a:gd name="connsiteY6" fmla="*/ 1137419 h 6557702"/>
              <a:gd name="connsiteX7" fmla="*/ 4054407 w 5701176"/>
              <a:gd name="connsiteY7" fmla="*/ 6520062 h 6557702"/>
              <a:gd name="connsiteX8" fmla="*/ 4051506 w 5701176"/>
              <a:gd name="connsiteY8" fmla="*/ 6541960 h 6557702"/>
              <a:gd name="connsiteX9" fmla="*/ 4035815 w 5701176"/>
              <a:gd name="connsiteY9" fmla="*/ 6557702 h 6557702"/>
              <a:gd name="connsiteX10" fmla="*/ 0 w 5701176"/>
              <a:gd name="connsiteY10" fmla="*/ 5198879 h 6557702"/>
              <a:gd name="connsiteX0" fmla="*/ 0 w 5701176"/>
              <a:gd name="connsiteY0" fmla="*/ 5198879 h 6554261"/>
              <a:gd name="connsiteX1" fmla="*/ 2452116 w 5701176"/>
              <a:gd name="connsiteY1" fmla="*/ 3025083 h 6554261"/>
              <a:gd name="connsiteX2" fmla="*/ 3052001 w 5701176"/>
              <a:gd name="connsiteY2" fmla="*/ 2423865 h 6554261"/>
              <a:gd name="connsiteX3" fmla="*/ 3052096 w 5701176"/>
              <a:gd name="connsiteY3" fmla="*/ 2424341 h 6554261"/>
              <a:gd name="connsiteX4" fmla="*/ 4846320 w 5701176"/>
              <a:gd name="connsiteY4" fmla="*/ 286741 h 6554261"/>
              <a:gd name="connsiteX5" fmla="*/ 5332286 w 5701176"/>
              <a:gd name="connsiteY5" fmla="*/ 8611 h 6554261"/>
              <a:gd name="connsiteX6" fmla="*/ 5698998 w 5701176"/>
              <a:gd name="connsiteY6" fmla="*/ 1137419 h 6554261"/>
              <a:gd name="connsiteX7" fmla="*/ 4054407 w 5701176"/>
              <a:gd name="connsiteY7" fmla="*/ 6520062 h 6554261"/>
              <a:gd name="connsiteX8" fmla="*/ 4051506 w 5701176"/>
              <a:gd name="connsiteY8" fmla="*/ 6541960 h 6554261"/>
              <a:gd name="connsiteX9" fmla="*/ 4019325 w 5701176"/>
              <a:gd name="connsiteY9" fmla="*/ 6554261 h 6554261"/>
              <a:gd name="connsiteX10" fmla="*/ 0 w 5701176"/>
              <a:gd name="connsiteY10" fmla="*/ 5198879 h 6554261"/>
              <a:gd name="connsiteX0" fmla="*/ 0 w 5701176"/>
              <a:gd name="connsiteY0" fmla="*/ 5198879 h 6556492"/>
              <a:gd name="connsiteX1" fmla="*/ 2452116 w 5701176"/>
              <a:gd name="connsiteY1" fmla="*/ 3025083 h 6556492"/>
              <a:gd name="connsiteX2" fmla="*/ 3052001 w 5701176"/>
              <a:gd name="connsiteY2" fmla="*/ 2423865 h 6556492"/>
              <a:gd name="connsiteX3" fmla="*/ 3052096 w 5701176"/>
              <a:gd name="connsiteY3" fmla="*/ 2424341 h 6556492"/>
              <a:gd name="connsiteX4" fmla="*/ 4846320 w 5701176"/>
              <a:gd name="connsiteY4" fmla="*/ 286741 h 6556492"/>
              <a:gd name="connsiteX5" fmla="*/ 5332286 w 5701176"/>
              <a:gd name="connsiteY5" fmla="*/ 8611 h 6556492"/>
              <a:gd name="connsiteX6" fmla="*/ 5698998 w 5701176"/>
              <a:gd name="connsiteY6" fmla="*/ 1137419 h 6556492"/>
              <a:gd name="connsiteX7" fmla="*/ 4054407 w 5701176"/>
              <a:gd name="connsiteY7" fmla="*/ 6520062 h 6556492"/>
              <a:gd name="connsiteX8" fmla="*/ 4051506 w 5701176"/>
              <a:gd name="connsiteY8" fmla="*/ 6541960 h 6556492"/>
              <a:gd name="connsiteX9" fmla="*/ 3999756 w 5701176"/>
              <a:gd name="connsiteY9" fmla="*/ 6556492 h 6556492"/>
              <a:gd name="connsiteX10" fmla="*/ 0 w 5701176"/>
              <a:gd name="connsiteY10" fmla="*/ 5198879 h 6556492"/>
              <a:gd name="connsiteX0" fmla="*/ 0 w 5701176"/>
              <a:gd name="connsiteY0" fmla="*/ 5198879 h 6559191"/>
              <a:gd name="connsiteX1" fmla="*/ 2452116 w 5701176"/>
              <a:gd name="connsiteY1" fmla="*/ 3025083 h 6559191"/>
              <a:gd name="connsiteX2" fmla="*/ 3052001 w 5701176"/>
              <a:gd name="connsiteY2" fmla="*/ 2423865 h 6559191"/>
              <a:gd name="connsiteX3" fmla="*/ 3052096 w 5701176"/>
              <a:gd name="connsiteY3" fmla="*/ 2424341 h 6559191"/>
              <a:gd name="connsiteX4" fmla="*/ 4846320 w 5701176"/>
              <a:gd name="connsiteY4" fmla="*/ 286741 h 6559191"/>
              <a:gd name="connsiteX5" fmla="*/ 5332286 w 5701176"/>
              <a:gd name="connsiteY5" fmla="*/ 8611 h 6559191"/>
              <a:gd name="connsiteX6" fmla="*/ 5698998 w 5701176"/>
              <a:gd name="connsiteY6" fmla="*/ 1137419 h 6559191"/>
              <a:gd name="connsiteX7" fmla="*/ 4054407 w 5701176"/>
              <a:gd name="connsiteY7" fmla="*/ 6520062 h 6559191"/>
              <a:gd name="connsiteX8" fmla="*/ 4039435 w 5701176"/>
              <a:gd name="connsiteY8" fmla="*/ 6557439 h 6559191"/>
              <a:gd name="connsiteX9" fmla="*/ 3999756 w 5701176"/>
              <a:gd name="connsiteY9" fmla="*/ 6556492 h 6559191"/>
              <a:gd name="connsiteX10" fmla="*/ 0 w 5701176"/>
              <a:gd name="connsiteY10" fmla="*/ 5198879 h 6559191"/>
              <a:gd name="connsiteX0" fmla="*/ 0 w 5701176"/>
              <a:gd name="connsiteY0" fmla="*/ 5198879 h 6560738"/>
              <a:gd name="connsiteX1" fmla="*/ 2452116 w 5701176"/>
              <a:gd name="connsiteY1" fmla="*/ 3025083 h 6560738"/>
              <a:gd name="connsiteX2" fmla="*/ 3052001 w 5701176"/>
              <a:gd name="connsiteY2" fmla="*/ 2423865 h 6560738"/>
              <a:gd name="connsiteX3" fmla="*/ 3052096 w 5701176"/>
              <a:gd name="connsiteY3" fmla="*/ 2424341 h 6560738"/>
              <a:gd name="connsiteX4" fmla="*/ 4846320 w 5701176"/>
              <a:gd name="connsiteY4" fmla="*/ 286741 h 6560738"/>
              <a:gd name="connsiteX5" fmla="*/ 5332286 w 5701176"/>
              <a:gd name="connsiteY5" fmla="*/ 8611 h 6560738"/>
              <a:gd name="connsiteX6" fmla="*/ 5698998 w 5701176"/>
              <a:gd name="connsiteY6" fmla="*/ 1137419 h 6560738"/>
              <a:gd name="connsiteX7" fmla="*/ 4066720 w 5701176"/>
              <a:gd name="connsiteY7" fmla="*/ 6497373 h 6560738"/>
              <a:gd name="connsiteX8" fmla="*/ 4039435 w 5701176"/>
              <a:gd name="connsiteY8" fmla="*/ 6557439 h 6560738"/>
              <a:gd name="connsiteX9" fmla="*/ 3999756 w 5701176"/>
              <a:gd name="connsiteY9" fmla="*/ 6556492 h 6560738"/>
              <a:gd name="connsiteX10" fmla="*/ 0 w 5701176"/>
              <a:gd name="connsiteY10" fmla="*/ 5198879 h 6560738"/>
              <a:gd name="connsiteX0" fmla="*/ 0 w 5701176"/>
              <a:gd name="connsiteY0" fmla="*/ 5198879 h 6561432"/>
              <a:gd name="connsiteX1" fmla="*/ 2452116 w 5701176"/>
              <a:gd name="connsiteY1" fmla="*/ 3025083 h 6561432"/>
              <a:gd name="connsiteX2" fmla="*/ 3052001 w 5701176"/>
              <a:gd name="connsiteY2" fmla="*/ 2423865 h 6561432"/>
              <a:gd name="connsiteX3" fmla="*/ 3052096 w 5701176"/>
              <a:gd name="connsiteY3" fmla="*/ 2424341 h 6561432"/>
              <a:gd name="connsiteX4" fmla="*/ 4846320 w 5701176"/>
              <a:gd name="connsiteY4" fmla="*/ 286741 h 6561432"/>
              <a:gd name="connsiteX5" fmla="*/ 5332286 w 5701176"/>
              <a:gd name="connsiteY5" fmla="*/ 8611 h 6561432"/>
              <a:gd name="connsiteX6" fmla="*/ 5698998 w 5701176"/>
              <a:gd name="connsiteY6" fmla="*/ 1137419 h 6561432"/>
              <a:gd name="connsiteX7" fmla="*/ 4095930 w 5701176"/>
              <a:gd name="connsiteY7" fmla="*/ 6487524 h 6561432"/>
              <a:gd name="connsiteX8" fmla="*/ 4039435 w 5701176"/>
              <a:gd name="connsiteY8" fmla="*/ 6557439 h 6561432"/>
              <a:gd name="connsiteX9" fmla="*/ 3999756 w 5701176"/>
              <a:gd name="connsiteY9" fmla="*/ 6556492 h 6561432"/>
              <a:gd name="connsiteX10" fmla="*/ 0 w 5701176"/>
              <a:gd name="connsiteY10" fmla="*/ 5198879 h 6561432"/>
              <a:gd name="connsiteX0" fmla="*/ 0 w 5701176"/>
              <a:gd name="connsiteY0" fmla="*/ 5198879 h 6562035"/>
              <a:gd name="connsiteX1" fmla="*/ 2452116 w 5701176"/>
              <a:gd name="connsiteY1" fmla="*/ 3025083 h 6562035"/>
              <a:gd name="connsiteX2" fmla="*/ 3052001 w 5701176"/>
              <a:gd name="connsiteY2" fmla="*/ 2423865 h 6562035"/>
              <a:gd name="connsiteX3" fmla="*/ 3052096 w 5701176"/>
              <a:gd name="connsiteY3" fmla="*/ 2424341 h 6562035"/>
              <a:gd name="connsiteX4" fmla="*/ 4846320 w 5701176"/>
              <a:gd name="connsiteY4" fmla="*/ 286741 h 6562035"/>
              <a:gd name="connsiteX5" fmla="*/ 5332286 w 5701176"/>
              <a:gd name="connsiteY5" fmla="*/ 8611 h 6562035"/>
              <a:gd name="connsiteX6" fmla="*/ 5698998 w 5701176"/>
              <a:gd name="connsiteY6" fmla="*/ 1137419 h 6562035"/>
              <a:gd name="connsiteX7" fmla="*/ 4080331 w 5701176"/>
              <a:gd name="connsiteY7" fmla="*/ 6479058 h 6562035"/>
              <a:gd name="connsiteX8" fmla="*/ 4039435 w 5701176"/>
              <a:gd name="connsiteY8" fmla="*/ 6557439 h 6562035"/>
              <a:gd name="connsiteX9" fmla="*/ 3999756 w 5701176"/>
              <a:gd name="connsiteY9" fmla="*/ 6556492 h 6562035"/>
              <a:gd name="connsiteX10" fmla="*/ 0 w 5701176"/>
              <a:gd name="connsiteY10" fmla="*/ 5198879 h 6562035"/>
              <a:gd name="connsiteX0" fmla="*/ 0 w 5701176"/>
              <a:gd name="connsiteY0" fmla="*/ 5198879 h 6556492"/>
              <a:gd name="connsiteX1" fmla="*/ 2452116 w 5701176"/>
              <a:gd name="connsiteY1" fmla="*/ 3025083 h 6556492"/>
              <a:gd name="connsiteX2" fmla="*/ 3052001 w 5701176"/>
              <a:gd name="connsiteY2" fmla="*/ 2423865 h 6556492"/>
              <a:gd name="connsiteX3" fmla="*/ 3052096 w 5701176"/>
              <a:gd name="connsiteY3" fmla="*/ 2424341 h 6556492"/>
              <a:gd name="connsiteX4" fmla="*/ 4846320 w 5701176"/>
              <a:gd name="connsiteY4" fmla="*/ 286741 h 6556492"/>
              <a:gd name="connsiteX5" fmla="*/ 5332286 w 5701176"/>
              <a:gd name="connsiteY5" fmla="*/ 8611 h 6556492"/>
              <a:gd name="connsiteX6" fmla="*/ 5698998 w 5701176"/>
              <a:gd name="connsiteY6" fmla="*/ 1137419 h 6556492"/>
              <a:gd name="connsiteX7" fmla="*/ 4080331 w 5701176"/>
              <a:gd name="connsiteY7" fmla="*/ 6479058 h 6556492"/>
              <a:gd name="connsiteX8" fmla="*/ 4041216 w 5701176"/>
              <a:gd name="connsiteY8" fmla="*/ 6547391 h 6556492"/>
              <a:gd name="connsiteX9" fmla="*/ 3999756 w 5701176"/>
              <a:gd name="connsiteY9" fmla="*/ 6556492 h 6556492"/>
              <a:gd name="connsiteX10" fmla="*/ 0 w 5701176"/>
              <a:gd name="connsiteY10" fmla="*/ 5198879 h 6556492"/>
              <a:gd name="connsiteX0" fmla="*/ 0 w 5701176"/>
              <a:gd name="connsiteY0" fmla="*/ 5198879 h 6555524"/>
              <a:gd name="connsiteX1" fmla="*/ 2452116 w 5701176"/>
              <a:gd name="connsiteY1" fmla="*/ 3025083 h 6555524"/>
              <a:gd name="connsiteX2" fmla="*/ 3052001 w 5701176"/>
              <a:gd name="connsiteY2" fmla="*/ 2423865 h 6555524"/>
              <a:gd name="connsiteX3" fmla="*/ 3052096 w 5701176"/>
              <a:gd name="connsiteY3" fmla="*/ 2424341 h 6555524"/>
              <a:gd name="connsiteX4" fmla="*/ 4846320 w 5701176"/>
              <a:gd name="connsiteY4" fmla="*/ 286741 h 6555524"/>
              <a:gd name="connsiteX5" fmla="*/ 5332286 w 5701176"/>
              <a:gd name="connsiteY5" fmla="*/ 8611 h 6555524"/>
              <a:gd name="connsiteX6" fmla="*/ 5698998 w 5701176"/>
              <a:gd name="connsiteY6" fmla="*/ 1137419 h 6555524"/>
              <a:gd name="connsiteX7" fmla="*/ 4080331 w 5701176"/>
              <a:gd name="connsiteY7" fmla="*/ 6479058 h 6555524"/>
              <a:gd name="connsiteX8" fmla="*/ 4041216 w 5701176"/>
              <a:gd name="connsiteY8" fmla="*/ 6547391 h 6555524"/>
              <a:gd name="connsiteX9" fmla="*/ 3970910 w 5701176"/>
              <a:gd name="connsiteY9" fmla="*/ 6555524 h 6555524"/>
              <a:gd name="connsiteX10" fmla="*/ 0 w 5701176"/>
              <a:gd name="connsiteY10" fmla="*/ 5198879 h 6555524"/>
              <a:gd name="connsiteX0" fmla="*/ 0 w 5701176"/>
              <a:gd name="connsiteY0" fmla="*/ 5198879 h 6556808"/>
              <a:gd name="connsiteX1" fmla="*/ 2452116 w 5701176"/>
              <a:gd name="connsiteY1" fmla="*/ 3025083 h 6556808"/>
              <a:gd name="connsiteX2" fmla="*/ 3052001 w 5701176"/>
              <a:gd name="connsiteY2" fmla="*/ 2423865 h 6556808"/>
              <a:gd name="connsiteX3" fmla="*/ 3052096 w 5701176"/>
              <a:gd name="connsiteY3" fmla="*/ 2424341 h 6556808"/>
              <a:gd name="connsiteX4" fmla="*/ 4846320 w 5701176"/>
              <a:gd name="connsiteY4" fmla="*/ 286741 h 6556808"/>
              <a:gd name="connsiteX5" fmla="*/ 5332286 w 5701176"/>
              <a:gd name="connsiteY5" fmla="*/ 8611 h 6556808"/>
              <a:gd name="connsiteX6" fmla="*/ 5698998 w 5701176"/>
              <a:gd name="connsiteY6" fmla="*/ 1137419 h 6556808"/>
              <a:gd name="connsiteX7" fmla="*/ 4080331 w 5701176"/>
              <a:gd name="connsiteY7" fmla="*/ 6479058 h 6556808"/>
              <a:gd name="connsiteX8" fmla="*/ 4041216 w 5701176"/>
              <a:gd name="connsiteY8" fmla="*/ 6547391 h 6556808"/>
              <a:gd name="connsiteX9" fmla="*/ 3970910 w 5701176"/>
              <a:gd name="connsiteY9" fmla="*/ 6555524 h 6556808"/>
              <a:gd name="connsiteX10" fmla="*/ 0 w 5701176"/>
              <a:gd name="connsiteY10" fmla="*/ 5198879 h 6556808"/>
              <a:gd name="connsiteX0" fmla="*/ 0 w 5701176"/>
              <a:gd name="connsiteY0" fmla="*/ 5198879 h 6555524"/>
              <a:gd name="connsiteX1" fmla="*/ 2452116 w 5701176"/>
              <a:gd name="connsiteY1" fmla="*/ 3025083 h 6555524"/>
              <a:gd name="connsiteX2" fmla="*/ 3052001 w 5701176"/>
              <a:gd name="connsiteY2" fmla="*/ 2423865 h 6555524"/>
              <a:gd name="connsiteX3" fmla="*/ 3052096 w 5701176"/>
              <a:gd name="connsiteY3" fmla="*/ 2424341 h 6555524"/>
              <a:gd name="connsiteX4" fmla="*/ 4846320 w 5701176"/>
              <a:gd name="connsiteY4" fmla="*/ 286741 h 6555524"/>
              <a:gd name="connsiteX5" fmla="*/ 5332286 w 5701176"/>
              <a:gd name="connsiteY5" fmla="*/ 8611 h 6555524"/>
              <a:gd name="connsiteX6" fmla="*/ 5698998 w 5701176"/>
              <a:gd name="connsiteY6" fmla="*/ 1137419 h 6555524"/>
              <a:gd name="connsiteX7" fmla="*/ 4080331 w 5701176"/>
              <a:gd name="connsiteY7" fmla="*/ 6479058 h 6555524"/>
              <a:gd name="connsiteX8" fmla="*/ 4040688 w 5701176"/>
              <a:gd name="connsiteY8" fmla="*/ 6541598 h 6555524"/>
              <a:gd name="connsiteX9" fmla="*/ 3970910 w 5701176"/>
              <a:gd name="connsiteY9" fmla="*/ 6555524 h 6555524"/>
              <a:gd name="connsiteX10" fmla="*/ 0 w 5701176"/>
              <a:gd name="connsiteY10" fmla="*/ 5198879 h 6555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701176" h="6555524">
                <a:moveTo>
                  <a:pt x="0" y="5198879"/>
                </a:moveTo>
                <a:cubicBezTo>
                  <a:pt x="842677" y="4500029"/>
                  <a:pt x="1681258" y="3788988"/>
                  <a:pt x="2452116" y="3025083"/>
                </a:cubicBezTo>
                <a:cubicBezTo>
                  <a:pt x="2651284" y="2827820"/>
                  <a:pt x="2879408" y="2606364"/>
                  <a:pt x="3052001" y="2423865"/>
                </a:cubicBezTo>
                <a:cubicBezTo>
                  <a:pt x="3052033" y="2424024"/>
                  <a:pt x="3052064" y="2424182"/>
                  <a:pt x="3052096" y="2424341"/>
                </a:cubicBezTo>
                <a:cubicBezTo>
                  <a:pt x="3687318" y="1739303"/>
                  <a:pt x="4289775" y="1037596"/>
                  <a:pt x="4846320" y="286741"/>
                </a:cubicBezTo>
                <a:cubicBezTo>
                  <a:pt x="5012722" y="62427"/>
                  <a:pt x="5186077" y="-30251"/>
                  <a:pt x="5332286" y="8611"/>
                </a:cubicBezTo>
                <a:cubicBezTo>
                  <a:pt x="5555361" y="67380"/>
                  <a:pt x="5722334" y="433426"/>
                  <a:pt x="5698998" y="1137419"/>
                </a:cubicBezTo>
                <a:cubicBezTo>
                  <a:pt x="5638324" y="2961551"/>
                  <a:pt x="4982540" y="4913148"/>
                  <a:pt x="4080331" y="6479058"/>
                </a:cubicBezTo>
                <a:cubicBezTo>
                  <a:pt x="4078141" y="6474391"/>
                  <a:pt x="4058398" y="6523061"/>
                  <a:pt x="4040688" y="6541598"/>
                </a:cubicBezTo>
                <a:cubicBezTo>
                  <a:pt x="4022978" y="6560135"/>
                  <a:pt x="3968624" y="6550476"/>
                  <a:pt x="3970910" y="6555524"/>
                </a:cubicBezTo>
                <a:cubicBezTo>
                  <a:pt x="2535493" y="6499421"/>
                  <a:pt x="1213104" y="5996883"/>
                  <a:pt x="0" y="5198879"/>
                </a:cubicBezTo>
              </a:path>
            </a:pathLst>
          </a:custGeom>
          <a:solidFill>
            <a:srgbClr val="F2717F"/>
          </a:solidFill>
          <a:ln w="28575" cap="flat">
            <a:noFill/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72895232"/>
      </p:ext>
    </p:extLst>
  </p:cSld>
  <p:clrMapOvr>
    <a:masterClrMapping/>
  </p:clrMapOvr>
  <p:transition spd="slow">
    <p:push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Pessoa sentada em frente a mesa com computador&#10;&#10;Descrição gerada automaticamente">
            <a:extLst>
              <a:ext uri="{FF2B5EF4-FFF2-40B4-BE49-F238E27FC236}">
                <a16:creationId xmlns:a16="http://schemas.microsoft.com/office/drawing/2014/main" id="{D7FF22B3-BF28-F6F6-21CD-796198F5B2F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50"/>
          <a:stretch/>
        </p:blipFill>
        <p:spPr>
          <a:xfrm>
            <a:off x="-1" y="-38100"/>
            <a:ext cx="7109237" cy="6934200"/>
          </a:xfrm>
          <a:prstGeom prst="rect">
            <a:avLst/>
          </a:prstGeom>
        </p:spPr>
      </p:pic>
      <p:sp>
        <p:nvSpPr>
          <p:cNvPr id="11" name="Forma Livre: Forma 10">
            <a:extLst>
              <a:ext uri="{FF2B5EF4-FFF2-40B4-BE49-F238E27FC236}">
                <a16:creationId xmlns:a16="http://schemas.microsoft.com/office/drawing/2014/main" id="{EB639399-96B0-403E-A25C-6991147CC2C0}"/>
              </a:ext>
            </a:extLst>
          </p:cNvPr>
          <p:cNvSpPr/>
          <p:nvPr/>
        </p:nvSpPr>
        <p:spPr>
          <a:xfrm rot="14216091" flipH="1">
            <a:off x="1891860" y="-2502738"/>
            <a:ext cx="10960620" cy="12000384"/>
          </a:xfrm>
          <a:custGeom>
            <a:avLst/>
            <a:gdLst>
              <a:gd name="connsiteX0" fmla="*/ 0 w 10960620"/>
              <a:gd name="connsiteY0" fmla="*/ 3992604 h 12000384"/>
              <a:gd name="connsiteX1" fmla="*/ 5213268 w 10960620"/>
              <a:gd name="connsiteY1" fmla="*/ 12000384 h 12000384"/>
              <a:gd name="connsiteX2" fmla="*/ 10960620 w 10960620"/>
              <a:gd name="connsiteY2" fmla="*/ 8258712 h 12000384"/>
              <a:gd name="connsiteX3" fmla="*/ 5583989 w 10960620"/>
              <a:gd name="connsiteY3" fmla="*/ 0 h 12000384"/>
              <a:gd name="connsiteX4" fmla="*/ 5575762 w 10960620"/>
              <a:gd name="connsiteY4" fmla="*/ 23861 h 12000384"/>
              <a:gd name="connsiteX5" fmla="*/ 3513000 w 10960620"/>
              <a:gd name="connsiteY5" fmla="*/ 4343469 h 12000384"/>
              <a:gd name="connsiteX6" fmla="*/ 3432311 w 10960620"/>
              <a:gd name="connsiteY6" fmla="*/ 4464408 h 12000384"/>
              <a:gd name="connsiteX7" fmla="*/ 3290286 w 10960620"/>
              <a:gd name="connsiteY7" fmla="*/ 4491338 h 12000384"/>
              <a:gd name="connsiteX8" fmla="*/ 100102 w 10960620"/>
              <a:gd name="connsiteY8" fmla="*/ 4020471 h 12000384"/>
              <a:gd name="connsiteX9" fmla="*/ 0 w 10960620"/>
              <a:gd name="connsiteY9" fmla="*/ 3992604 h 12000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960620" h="12000384">
                <a:moveTo>
                  <a:pt x="0" y="3992604"/>
                </a:moveTo>
                <a:lnTo>
                  <a:pt x="5213268" y="12000384"/>
                </a:lnTo>
                <a:lnTo>
                  <a:pt x="10960620" y="8258712"/>
                </a:lnTo>
                <a:lnTo>
                  <a:pt x="5583989" y="0"/>
                </a:lnTo>
                <a:lnTo>
                  <a:pt x="5575762" y="23861"/>
                </a:lnTo>
                <a:cubicBezTo>
                  <a:pt x="5023800" y="1551089"/>
                  <a:pt x="4316402" y="3018658"/>
                  <a:pt x="3513000" y="4343469"/>
                </a:cubicBezTo>
                <a:cubicBezTo>
                  <a:pt x="3508542" y="4334444"/>
                  <a:pt x="3468358" y="4428561"/>
                  <a:pt x="3432311" y="4464408"/>
                </a:cubicBezTo>
                <a:cubicBezTo>
                  <a:pt x="3396264" y="4500255"/>
                  <a:pt x="3285633" y="4481577"/>
                  <a:pt x="3290286" y="4491338"/>
                </a:cubicBezTo>
                <a:cubicBezTo>
                  <a:pt x="2194673" y="4450654"/>
                  <a:pt x="1131413" y="4288566"/>
                  <a:pt x="100102" y="4020471"/>
                </a:cubicBezTo>
                <a:lnTo>
                  <a:pt x="0" y="399260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pt-BR"/>
          </a:p>
        </p:txBody>
      </p:sp>
      <p:pic>
        <p:nvPicPr>
          <p:cNvPr id="21" name="Gráfico 20">
            <a:extLst>
              <a:ext uri="{FF2B5EF4-FFF2-40B4-BE49-F238E27FC236}">
                <a16:creationId xmlns:a16="http://schemas.microsoft.com/office/drawing/2014/main" id="{ABA6792B-F3AC-4B12-828D-4AEC0D75FB0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3292456">
            <a:off x="-5132504" y="-1429556"/>
            <a:ext cx="11054334" cy="11014545"/>
          </a:xfrm>
          <a:prstGeom prst="rect">
            <a:avLst/>
          </a:prstGeom>
        </p:spPr>
      </p:pic>
      <p:sp>
        <p:nvSpPr>
          <p:cNvPr id="16" name="Gráfico 2">
            <a:extLst>
              <a:ext uri="{FF2B5EF4-FFF2-40B4-BE49-F238E27FC236}">
                <a16:creationId xmlns:a16="http://schemas.microsoft.com/office/drawing/2014/main" id="{665CBEF0-EC9A-49B1-92CD-A5A8EE9A2177}"/>
              </a:ext>
            </a:extLst>
          </p:cNvPr>
          <p:cNvSpPr/>
          <p:nvPr/>
        </p:nvSpPr>
        <p:spPr>
          <a:xfrm rot="13363069">
            <a:off x="9419098" y="5010732"/>
            <a:ext cx="3764232" cy="4328321"/>
          </a:xfrm>
          <a:custGeom>
            <a:avLst/>
            <a:gdLst>
              <a:gd name="connsiteX0" fmla="*/ 0 w 5701176"/>
              <a:gd name="connsiteY0" fmla="*/ 5198879 h 6517995"/>
              <a:gd name="connsiteX1" fmla="*/ 2452116 w 5701176"/>
              <a:gd name="connsiteY1" fmla="*/ 3025083 h 6517995"/>
              <a:gd name="connsiteX2" fmla="*/ 3052001 w 5701176"/>
              <a:gd name="connsiteY2" fmla="*/ 2423865 h 6517995"/>
              <a:gd name="connsiteX3" fmla="*/ 3052096 w 5701176"/>
              <a:gd name="connsiteY3" fmla="*/ 2424341 h 6517995"/>
              <a:gd name="connsiteX4" fmla="*/ 4846320 w 5701176"/>
              <a:gd name="connsiteY4" fmla="*/ 286741 h 6517995"/>
              <a:gd name="connsiteX5" fmla="*/ 5332286 w 5701176"/>
              <a:gd name="connsiteY5" fmla="*/ 8611 h 6517995"/>
              <a:gd name="connsiteX6" fmla="*/ 5698998 w 5701176"/>
              <a:gd name="connsiteY6" fmla="*/ 1137419 h 6517995"/>
              <a:gd name="connsiteX7" fmla="*/ 4057364 w 5701176"/>
              <a:gd name="connsiteY7" fmla="*/ 6517996 h 6517995"/>
              <a:gd name="connsiteX8" fmla="*/ 4053364 w 5701176"/>
              <a:gd name="connsiteY8" fmla="*/ 6508090 h 6517995"/>
              <a:gd name="connsiteX9" fmla="*/ 4057364 w 5701176"/>
              <a:gd name="connsiteY9" fmla="*/ 6517996 h 6517995"/>
              <a:gd name="connsiteX10" fmla="*/ 0 w 5701176"/>
              <a:gd name="connsiteY10" fmla="*/ 5198879 h 6517995"/>
              <a:gd name="connsiteX0" fmla="*/ 0 w 5701176"/>
              <a:gd name="connsiteY0" fmla="*/ 5198879 h 6527879"/>
              <a:gd name="connsiteX1" fmla="*/ 2452116 w 5701176"/>
              <a:gd name="connsiteY1" fmla="*/ 3025083 h 6527879"/>
              <a:gd name="connsiteX2" fmla="*/ 3052001 w 5701176"/>
              <a:gd name="connsiteY2" fmla="*/ 2423865 h 6527879"/>
              <a:gd name="connsiteX3" fmla="*/ 3052096 w 5701176"/>
              <a:gd name="connsiteY3" fmla="*/ 2424341 h 6527879"/>
              <a:gd name="connsiteX4" fmla="*/ 4846320 w 5701176"/>
              <a:gd name="connsiteY4" fmla="*/ 286741 h 6527879"/>
              <a:gd name="connsiteX5" fmla="*/ 5332286 w 5701176"/>
              <a:gd name="connsiteY5" fmla="*/ 8611 h 6527879"/>
              <a:gd name="connsiteX6" fmla="*/ 5698998 w 5701176"/>
              <a:gd name="connsiteY6" fmla="*/ 1137419 h 6527879"/>
              <a:gd name="connsiteX7" fmla="*/ 4057364 w 5701176"/>
              <a:gd name="connsiteY7" fmla="*/ 6517996 h 6527879"/>
              <a:gd name="connsiteX8" fmla="*/ 4053364 w 5701176"/>
              <a:gd name="connsiteY8" fmla="*/ 6508090 h 6527879"/>
              <a:gd name="connsiteX9" fmla="*/ 4072193 w 5701176"/>
              <a:gd name="connsiteY9" fmla="*/ 6527879 h 6527879"/>
              <a:gd name="connsiteX10" fmla="*/ 0 w 5701176"/>
              <a:gd name="connsiteY10" fmla="*/ 5198879 h 6527879"/>
              <a:gd name="connsiteX0" fmla="*/ 0 w 5701176"/>
              <a:gd name="connsiteY0" fmla="*/ 5198879 h 6557702"/>
              <a:gd name="connsiteX1" fmla="*/ 2452116 w 5701176"/>
              <a:gd name="connsiteY1" fmla="*/ 3025083 h 6557702"/>
              <a:gd name="connsiteX2" fmla="*/ 3052001 w 5701176"/>
              <a:gd name="connsiteY2" fmla="*/ 2423865 h 6557702"/>
              <a:gd name="connsiteX3" fmla="*/ 3052096 w 5701176"/>
              <a:gd name="connsiteY3" fmla="*/ 2424341 h 6557702"/>
              <a:gd name="connsiteX4" fmla="*/ 4846320 w 5701176"/>
              <a:gd name="connsiteY4" fmla="*/ 286741 h 6557702"/>
              <a:gd name="connsiteX5" fmla="*/ 5332286 w 5701176"/>
              <a:gd name="connsiteY5" fmla="*/ 8611 h 6557702"/>
              <a:gd name="connsiteX6" fmla="*/ 5698998 w 5701176"/>
              <a:gd name="connsiteY6" fmla="*/ 1137419 h 6557702"/>
              <a:gd name="connsiteX7" fmla="*/ 4057364 w 5701176"/>
              <a:gd name="connsiteY7" fmla="*/ 6517996 h 6557702"/>
              <a:gd name="connsiteX8" fmla="*/ 4053364 w 5701176"/>
              <a:gd name="connsiteY8" fmla="*/ 6508090 h 6557702"/>
              <a:gd name="connsiteX9" fmla="*/ 4035815 w 5701176"/>
              <a:gd name="connsiteY9" fmla="*/ 6557702 h 6557702"/>
              <a:gd name="connsiteX10" fmla="*/ 0 w 5701176"/>
              <a:gd name="connsiteY10" fmla="*/ 5198879 h 6557702"/>
              <a:gd name="connsiteX0" fmla="*/ 0 w 5701176"/>
              <a:gd name="connsiteY0" fmla="*/ 5198879 h 6557702"/>
              <a:gd name="connsiteX1" fmla="*/ 2452116 w 5701176"/>
              <a:gd name="connsiteY1" fmla="*/ 3025083 h 6557702"/>
              <a:gd name="connsiteX2" fmla="*/ 3052001 w 5701176"/>
              <a:gd name="connsiteY2" fmla="*/ 2423865 h 6557702"/>
              <a:gd name="connsiteX3" fmla="*/ 3052096 w 5701176"/>
              <a:gd name="connsiteY3" fmla="*/ 2424341 h 6557702"/>
              <a:gd name="connsiteX4" fmla="*/ 4846320 w 5701176"/>
              <a:gd name="connsiteY4" fmla="*/ 286741 h 6557702"/>
              <a:gd name="connsiteX5" fmla="*/ 5332286 w 5701176"/>
              <a:gd name="connsiteY5" fmla="*/ 8611 h 6557702"/>
              <a:gd name="connsiteX6" fmla="*/ 5698998 w 5701176"/>
              <a:gd name="connsiteY6" fmla="*/ 1137419 h 6557702"/>
              <a:gd name="connsiteX7" fmla="*/ 4057364 w 5701176"/>
              <a:gd name="connsiteY7" fmla="*/ 6517996 h 6557702"/>
              <a:gd name="connsiteX8" fmla="*/ 4051506 w 5701176"/>
              <a:gd name="connsiteY8" fmla="*/ 6541960 h 6557702"/>
              <a:gd name="connsiteX9" fmla="*/ 4035815 w 5701176"/>
              <a:gd name="connsiteY9" fmla="*/ 6557702 h 6557702"/>
              <a:gd name="connsiteX10" fmla="*/ 0 w 5701176"/>
              <a:gd name="connsiteY10" fmla="*/ 5198879 h 6557702"/>
              <a:gd name="connsiteX0" fmla="*/ 0 w 5701176"/>
              <a:gd name="connsiteY0" fmla="*/ 5198879 h 6557702"/>
              <a:gd name="connsiteX1" fmla="*/ 2452116 w 5701176"/>
              <a:gd name="connsiteY1" fmla="*/ 3025083 h 6557702"/>
              <a:gd name="connsiteX2" fmla="*/ 3052001 w 5701176"/>
              <a:gd name="connsiteY2" fmla="*/ 2423865 h 6557702"/>
              <a:gd name="connsiteX3" fmla="*/ 3052096 w 5701176"/>
              <a:gd name="connsiteY3" fmla="*/ 2424341 h 6557702"/>
              <a:gd name="connsiteX4" fmla="*/ 4846320 w 5701176"/>
              <a:gd name="connsiteY4" fmla="*/ 286741 h 6557702"/>
              <a:gd name="connsiteX5" fmla="*/ 5332286 w 5701176"/>
              <a:gd name="connsiteY5" fmla="*/ 8611 h 6557702"/>
              <a:gd name="connsiteX6" fmla="*/ 5698998 w 5701176"/>
              <a:gd name="connsiteY6" fmla="*/ 1137419 h 6557702"/>
              <a:gd name="connsiteX7" fmla="*/ 4054407 w 5701176"/>
              <a:gd name="connsiteY7" fmla="*/ 6520062 h 6557702"/>
              <a:gd name="connsiteX8" fmla="*/ 4051506 w 5701176"/>
              <a:gd name="connsiteY8" fmla="*/ 6541960 h 6557702"/>
              <a:gd name="connsiteX9" fmla="*/ 4035815 w 5701176"/>
              <a:gd name="connsiteY9" fmla="*/ 6557702 h 6557702"/>
              <a:gd name="connsiteX10" fmla="*/ 0 w 5701176"/>
              <a:gd name="connsiteY10" fmla="*/ 5198879 h 6557702"/>
              <a:gd name="connsiteX0" fmla="*/ 0 w 5701176"/>
              <a:gd name="connsiteY0" fmla="*/ 5198879 h 6554261"/>
              <a:gd name="connsiteX1" fmla="*/ 2452116 w 5701176"/>
              <a:gd name="connsiteY1" fmla="*/ 3025083 h 6554261"/>
              <a:gd name="connsiteX2" fmla="*/ 3052001 w 5701176"/>
              <a:gd name="connsiteY2" fmla="*/ 2423865 h 6554261"/>
              <a:gd name="connsiteX3" fmla="*/ 3052096 w 5701176"/>
              <a:gd name="connsiteY3" fmla="*/ 2424341 h 6554261"/>
              <a:gd name="connsiteX4" fmla="*/ 4846320 w 5701176"/>
              <a:gd name="connsiteY4" fmla="*/ 286741 h 6554261"/>
              <a:gd name="connsiteX5" fmla="*/ 5332286 w 5701176"/>
              <a:gd name="connsiteY5" fmla="*/ 8611 h 6554261"/>
              <a:gd name="connsiteX6" fmla="*/ 5698998 w 5701176"/>
              <a:gd name="connsiteY6" fmla="*/ 1137419 h 6554261"/>
              <a:gd name="connsiteX7" fmla="*/ 4054407 w 5701176"/>
              <a:gd name="connsiteY7" fmla="*/ 6520062 h 6554261"/>
              <a:gd name="connsiteX8" fmla="*/ 4051506 w 5701176"/>
              <a:gd name="connsiteY8" fmla="*/ 6541960 h 6554261"/>
              <a:gd name="connsiteX9" fmla="*/ 4019325 w 5701176"/>
              <a:gd name="connsiteY9" fmla="*/ 6554261 h 6554261"/>
              <a:gd name="connsiteX10" fmla="*/ 0 w 5701176"/>
              <a:gd name="connsiteY10" fmla="*/ 5198879 h 6554261"/>
              <a:gd name="connsiteX0" fmla="*/ 0 w 5701176"/>
              <a:gd name="connsiteY0" fmla="*/ 5198879 h 6556492"/>
              <a:gd name="connsiteX1" fmla="*/ 2452116 w 5701176"/>
              <a:gd name="connsiteY1" fmla="*/ 3025083 h 6556492"/>
              <a:gd name="connsiteX2" fmla="*/ 3052001 w 5701176"/>
              <a:gd name="connsiteY2" fmla="*/ 2423865 h 6556492"/>
              <a:gd name="connsiteX3" fmla="*/ 3052096 w 5701176"/>
              <a:gd name="connsiteY3" fmla="*/ 2424341 h 6556492"/>
              <a:gd name="connsiteX4" fmla="*/ 4846320 w 5701176"/>
              <a:gd name="connsiteY4" fmla="*/ 286741 h 6556492"/>
              <a:gd name="connsiteX5" fmla="*/ 5332286 w 5701176"/>
              <a:gd name="connsiteY5" fmla="*/ 8611 h 6556492"/>
              <a:gd name="connsiteX6" fmla="*/ 5698998 w 5701176"/>
              <a:gd name="connsiteY6" fmla="*/ 1137419 h 6556492"/>
              <a:gd name="connsiteX7" fmla="*/ 4054407 w 5701176"/>
              <a:gd name="connsiteY7" fmla="*/ 6520062 h 6556492"/>
              <a:gd name="connsiteX8" fmla="*/ 4051506 w 5701176"/>
              <a:gd name="connsiteY8" fmla="*/ 6541960 h 6556492"/>
              <a:gd name="connsiteX9" fmla="*/ 3999756 w 5701176"/>
              <a:gd name="connsiteY9" fmla="*/ 6556492 h 6556492"/>
              <a:gd name="connsiteX10" fmla="*/ 0 w 5701176"/>
              <a:gd name="connsiteY10" fmla="*/ 5198879 h 6556492"/>
              <a:gd name="connsiteX0" fmla="*/ 0 w 5701176"/>
              <a:gd name="connsiteY0" fmla="*/ 5198879 h 6559191"/>
              <a:gd name="connsiteX1" fmla="*/ 2452116 w 5701176"/>
              <a:gd name="connsiteY1" fmla="*/ 3025083 h 6559191"/>
              <a:gd name="connsiteX2" fmla="*/ 3052001 w 5701176"/>
              <a:gd name="connsiteY2" fmla="*/ 2423865 h 6559191"/>
              <a:gd name="connsiteX3" fmla="*/ 3052096 w 5701176"/>
              <a:gd name="connsiteY3" fmla="*/ 2424341 h 6559191"/>
              <a:gd name="connsiteX4" fmla="*/ 4846320 w 5701176"/>
              <a:gd name="connsiteY4" fmla="*/ 286741 h 6559191"/>
              <a:gd name="connsiteX5" fmla="*/ 5332286 w 5701176"/>
              <a:gd name="connsiteY5" fmla="*/ 8611 h 6559191"/>
              <a:gd name="connsiteX6" fmla="*/ 5698998 w 5701176"/>
              <a:gd name="connsiteY6" fmla="*/ 1137419 h 6559191"/>
              <a:gd name="connsiteX7" fmla="*/ 4054407 w 5701176"/>
              <a:gd name="connsiteY7" fmla="*/ 6520062 h 6559191"/>
              <a:gd name="connsiteX8" fmla="*/ 4039435 w 5701176"/>
              <a:gd name="connsiteY8" fmla="*/ 6557439 h 6559191"/>
              <a:gd name="connsiteX9" fmla="*/ 3999756 w 5701176"/>
              <a:gd name="connsiteY9" fmla="*/ 6556492 h 6559191"/>
              <a:gd name="connsiteX10" fmla="*/ 0 w 5701176"/>
              <a:gd name="connsiteY10" fmla="*/ 5198879 h 6559191"/>
              <a:gd name="connsiteX0" fmla="*/ 0 w 5701176"/>
              <a:gd name="connsiteY0" fmla="*/ 5198879 h 6560738"/>
              <a:gd name="connsiteX1" fmla="*/ 2452116 w 5701176"/>
              <a:gd name="connsiteY1" fmla="*/ 3025083 h 6560738"/>
              <a:gd name="connsiteX2" fmla="*/ 3052001 w 5701176"/>
              <a:gd name="connsiteY2" fmla="*/ 2423865 h 6560738"/>
              <a:gd name="connsiteX3" fmla="*/ 3052096 w 5701176"/>
              <a:gd name="connsiteY3" fmla="*/ 2424341 h 6560738"/>
              <a:gd name="connsiteX4" fmla="*/ 4846320 w 5701176"/>
              <a:gd name="connsiteY4" fmla="*/ 286741 h 6560738"/>
              <a:gd name="connsiteX5" fmla="*/ 5332286 w 5701176"/>
              <a:gd name="connsiteY5" fmla="*/ 8611 h 6560738"/>
              <a:gd name="connsiteX6" fmla="*/ 5698998 w 5701176"/>
              <a:gd name="connsiteY6" fmla="*/ 1137419 h 6560738"/>
              <a:gd name="connsiteX7" fmla="*/ 4066720 w 5701176"/>
              <a:gd name="connsiteY7" fmla="*/ 6497373 h 6560738"/>
              <a:gd name="connsiteX8" fmla="*/ 4039435 w 5701176"/>
              <a:gd name="connsiteY8" fmla="*/ 6557439 h 6560738"/>
              <a:gd name="connsiteX9" fmla="*/ 3999756 w 5701176"/>
              <a:gd name="connsiteY9" fmla="*/ 6556492 h 6560738"/>
              <a:gd name="connsiteX10" fmla="*/ 0 w 5701176"/>
              <a:gd name="connsiteY10" fmla="*/ 5198879 h 6560738"/>
              <a:gd name="connsiteX0" fmla="*/ 0 w 5701176"/>
              <a:gd name="connsiteY0" fmla="*/ 5198879 h 6561432"/>
              <a:gd name="connsiteX1" fmla="*/ 2452116 w 5701176"/>
              <a:gd name="connsiteY1" fmla="*/ 3025083 h 6561432"/>
              <a:gd name="connsiteX2" fmla="*/ 3052001 w 5701176"/>
              <a:gd name="connsiteY2" fmla="*/ 2423865 h 6561432"/>
              <a:gd name="connsiteX3" fmla="*/ 3052096 w 5701176"/>
              <a:gd name="connsiteY3" fmla="*/ 2424341 h 6561432"/>
              <a:gd name="connsiteX4" fmla="*/ 4846320 w 5701176"/>
              <a:gd name="connsiteY4" fmla="*/ 286741 h 6561432"/>
              <a:gd name="connsiteX5" fmla="*/ 5332286 w 5701176"/>
              <a:gd name="connsiteY5" fmla="*/ 8611 h 6561432"/>
              <a:gd name="connsiteX6" fmla="*/ 5698998 w 5701176"/>
              <a:gd name="connsiteY6" fmla="*/ 1137419 h 6561432"/>
              <a:gd name="connsiteX7" fmla="*/ 4095930 w 5701176"/>
              <a:gd name="connsiteY7" fmla="*/ 6487524 h 6561432"/>
              <a:gd name="connsiteX8" fmla="*/ 4039435 w 5701176"/>
              <a:gd name="connsiteY8" fmla="*/ 6557439 h 6561432"/>
              <a:gd name="connsiteX9" fmla="*/ 3999756 w 5701176"/>
              <a:gd name="connsiteY9" fmla="*/ 6556492 h 6561432"/>
              <a:gd name="connsiteX10" fmla="*/ 0 w 5701176"/>
              <a:gd name="connsiteY10" fmla="*/ 5198879 h 6561432"/>
              <a:gd name="connsiteX0" fmla="*/ 0 w 5701176"/>
              <a:gd name="connsiteY0" fmla="*/ 5198879 h 6562035"/>
              <a:gd name="connsiteX1" fmla="*/ 2452116 w 5701176"/>
              <a:gd name="connsiteY1" fmla="*/ 3025083 h 6562035"/>
              <a:gd name="connsiteX2" fmla="*/ 3052001 w 5701176"/>
              <a:gd name="connsiteY2" fmla="*/ 2423865 h 6562035"/>
              <a:gd name="connsiteX3" fmla="*/ 3052096 w 5701176"/>
              <a:gd name="connsiteY3" fmla="*/ 2424341 h 6562035"/>
              <a:gd name="connsiteX4" fmla="*/ 4846320 w 5701176"/>
              <a:gd name="connsiteY4" fmla="*/ 286741 h 6562035"/>
              <a:gd name="connsiteX5" fmla="*/ 5332286 w 5701176"/>
              <a:gd name="connsiteY5" fmla="*/ 8611 h 6562035"/>
              <a:gd name="connsiteX6" fmla="*/ 5698998 w 5701176"/>
              <a:gd name="connsiteY6" fmla="*/ 1137419 h 6562035"/>
              <a:gd name="connsiteX7" fmla="*/ 4080331 w 5701176"/>
              <a:gd name="connsiteY7" fmla="*/ 6479058 h 6562035"/>
              <a:gd name="connsiteX8" fmla="*/ 4039435 w 5701176"/>
              <a:gd name="connsiteY8" fmla="*/ 6557439 h 6562035"/>
              <a:gd name="connsiteX9" fmla="*/ 3999756 w 5701176"/>
              <a:gd name="connsiteY9" fmla="*/ 6556492 h 6562035"/>
              <a:gd name="connsiteX10" fmla="*/ 0 w 5701176"/>
              <a:gd name="connsiteY10" fmla="*/ 5198879 h 6562035"/>
              <a:gd name="connsiteX0" fmla="*/ 0 w 5701176"/>
              <a:gd name="connsiteY0" fmla="*/ 5198879 h 6556492"/>
              <a:gd name="connsiteX1" fmla="*/ 2452116 w 5701176"/>
              <a:gd name="connsiteY1" fmla="*/ 3025083 h 6556492"/>
              <a:gd name="connsiteX2" fmla="*/ 3052001 w 5701176"/>
              <a:gd name="connsiteY2" fmla="*/ 2423865 h 6556492"/>
              <a:gd name="connsiteX3" fmla="*/ 3052096 w 5701176"/>
              <a:gd name="connsiteY3" fmla="*/ 2424341 h 6556492"/>
              <a:gd name="connsiteX4" fmla="*/ 4846320 w 5701176"/>
              <a:gd name="connsiteY4" fmla="*/ 286741 h 6556492"/>
              <a:gd name="connsiteX5" fmla="*/ 5332286 w 5701176"/>
              <a:gd name="connsiteY5" fmla="*/ 8611 h 6556492"/>
              <a:gd name="connsiteX6" fmla="*/ 5698998 w 5701176"/>
              <a:gd name="connsiteY6" fmla="*/ 1137419 h 6556492"/>
              <a:gd name="connsiteX7" fmla="*/ 4080331 w 5701176"/>
              <a:gd name="connsiteY7" fmla="*/ 6479058 h 6556492"/>
              <a:gd name="connsiteX8" fmla="*/ 4041216 w 5701176"/>
              <a:gd name="connsiteY8" fmla="*/ 6547391 h 6556492"/>
              <a:gd name="connsiteX9" fmla="*/ 3999756 w 5701176"/>
              <a:gd name="connsiteY9" fmla="*/ 6556492 h 6556492"/>
              <a:gd name="connsiteX10" fmla="*/ 0 w 5701176"/>
              <a:gd name="connsiteY10" fmla="*/ 5198879 h 6556492"/>
              <a:gd name="connsiteX0" fmla="*/ 0 w 5701176"/>
              <a:gd name="connsiteY0" fmla="*/ 5198879 h 6555524"/>
              <a:gd name="connsiteX1" fmla="*/ 2452116 w 5701176"/>
              <a:gd name="connsiteY1" fmla="*/ 3025083 h 6555524"/>
              <a:gd name="connsiteX2" fmla="*/ 3052001 w 5701176"/>
              <a:gd name="connsiteY2" fmla="*/ 2423865 h 6555524"/>
              <a:gd name="connsiteX3" fmla="*/ 3052096 w 5701176"/>
              <a:gd name="connsiteY3" fmla="*/ 2424341 h 6555524"/>
              <a:gd name="connsiteX4" fmla="*/ 4846320 w 5701176"/>
              <a:gd name="connsiteY4" fmla="*/ 286741 h 6555524"/>
              <a:gd name="connsiteX5" fmla="*/ 5332286 w 5701176"/>
              <a:gd name="connsiteY5" fmla="*/ 8611 h 6555524"/>
              <a:gd name="connsiteX6" fmla="*/ 5698998 w 5701176"/>
              <a:gd name="connsiteY6" fmla="*/ 1137419 h 6555524"/>
              <a:gd name="connsiteX7" fmla="*/ 4080331 w 5701176"/>
              <a:gd name="connsiteY7" fmla="*/ 6479058 h 6555524"/>
              <a:gd name="connsiteX8" fmla="*/ 4041216 w 5701176"/>
              <a:gd name="connsiteY8" fmla="*/ 6547391 h 6555524"/>
              <a:gd name="connsiteX9" fmla="*/ 3970910 w 5701176"/>
              <a:gd name="connsiteY9" fmla="*/ 6555524 h 6555524"/>
              <a:gd name="connsiteX10" fmla="*/ 0 w 5701176"/>
              <a:gd name="connsiteY10" fmla="*/ 5198879 h 6555524"/>
              <a:gd name="connsiteX0" fmla="*/ 0 w 5701176"/>
              <a:gd name="connsiteY0" fmla="*/ 5198879 h 6556808"/>
              <a:gd name="connsiteX1" fmla="*/ 2452116 w 5701176"/>
              <a:gd name="connsiteY1" fmla="*/ 3025083 h 6556808"/>
              <a:gd name="connsiteX2" fmla="*/ 3052001 w 5701176"/>
              <a:gd name="connsiteY2" fmla="*/ 2423865 h 6556808"/>
              <a:gd name="connsiteX3" fmla="*/ 3052096 w 5701176"/>
              <a:gd name="connsiteY3" fmla="*/ 2424341 h 6556808"/>
              <a:gd name="connsiteX4" fmla="*/ 4846320 w 5701176"/>
              <a:gd name="connsiteY4" fmla="*/ 286741 h 6556808"/>
              <a:gd name="connsiteX5" fmla="*/ 5332286 w 5701176"/>
              <a:gd name="connsiteY5" fmla="*/ 8611 h 6556808"/>
              <a:gd name="connsiteX6" fmla="*/ 5698998 w 5701176"/>
              <a:gd name="connsiteY6" fmla="*/ 1137419 h 6556808"/>
              <a:gd name="connsiteX7" fmla="*/ 4080331 w 5701176"/>
              <a:gd name="connsiteY7" fmla="*/ 6479058 h 6556808"/>
              <a:gd name="connsiteX8" fmla="*/ 4041216 w 5701176"/>
              <a:gd name="connsiteY8" fmla="*/ 6547391 h 6556808"/>
              <a:gd name="connsiteX9" fmla="*/ 3970910 w 5701176"/>
              <a:gd name="connsiteY9" fmla="*/ 6555524 h 6556808"/>
              <a:gd name="connsiteX10" fmla="*/ 0 w 5701176"/>
              <a:gd name="connsiteY10" fmla="*/ 5198879 h 6556808"/>
              <a:gd name="connsiteX0" fmla="*/ 0 w 5701176"/>
              <a:gd name="connsiteY0" fmla="*/ 5198879 h 6555524"/>
              <a:gd name="connsiteX1" fmla="*/ 2452116 w 5701176"/>
              <a:gd name="connsiteY1" fmla="*/ 3025083 h 6555524"/>
              <a:gd name="connsiteX2" fmla="*/ 3052001 w 5701176"/>
              <a:gd name="connsiteY2" fmla="*/ 2423865 h 6555524"/>
              <a:gd name="connsiteX3" fmla="*/ 3052096 w 5701176"/>
              <a:gd name="connsiteY3" fmla="*/ 2424341 h 6555524"/>
              <a:gd name="connsiteX4" fmla="*/ 4846320 w 5701176"/>
              <a:gd name="connsiteY4" fmla="*/ 286741 h 6555524"/>
              <a:gd name="connsiteX5" fmla="*/ 5332286 w 5701176"/>
              <a:gd name="connsiteY5" fmla="*/ 8611 h 6555524"/>
              <a:gd name="connsiteX6" fmla="*/ 5698998 w 5701176"/>
              <a:gd name="connsiteY6" fmla="*/ 1137419 h 6555524"/>
              <a:gd name="connsiteX7" fmla="*/ 4080331 w 5701176"/>
              <a:gd name="connsiteY7" fmla="*/ 6479058 h 6555524"/>
              <a:gd name="connsiteX8" fmla="*/ 4040688 w 5701176"/>
              <a:gd name="connsiteY8" fmla="*/ 6541598 h 6555524"/>
              <a:gd name="connsiteX9" fmla="*/ 3970910 w 5701176"/>
              <a:gd name="connsiteY9" fmla="*/ 6555524 h 6555524"/>
              <a:gd name="connsiteX10" fmla="*/ 0 w 5701176"/>
              <a:gd name="connsiteY10" fmla="*/ 5198879 h 6555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701176" h="6555524">
                <a:moveTo>
                  <a:pt x="0" y="5198879"/>
                </a:moveTo>
                <a:cubicBezTo>
                  <a:pt x="842677" y="4500029"/>
                  <a:pt x="1681258" y="3788988"/>
                  <a:pt x="2452116" y="3025083"/>
                </a:cubicBezTo>
                <a:cubicBezTo>
                  <a:pt x="2651284" y="2827820"/>
                  <a:pt x="2879408" y="2606364"/>
                  <a:pt x="3052001" y="2423865"/>
                </a:cubicBezTo>
                <a:cubicBezTo>
                  <a:pt x="3052033" y="2424024"/>
                  <a:pt x="3052064" y="2424182"/>
                  <a:pt x="3052096" y="2424341"/>
                </a:cubicBezTo>
                <a:cubicBezTo>
                  <a:pt x="3687318" y="1739303"/>
                  <a:pt x="4289775" y="1037596"/>
                  <a:pt x="4846320" y="286741"/>
                </a:cubicBezTo>
                <a:cubicBezTo>
                  <a:pt x="5012722" y="62427"/>
                  <a:pt x="5186077" y="-30251"/>
                  <a:pt x="5332286" y="8611"/>
                </a:cubicBezTo>
                <a:cubicBezTo>
                  <a:pt x="5555361" y="67380"/>
                  <a:pt x="5722334" y="433426"/>
                  <a:pt x="5698998" y="1137419"/>
                </a:cubicBezTo>
                <a:cubicBezTo>
                  <a:pt x="5638324" y="2961551"/>
                  <a:pt x="4982540" y="4913148"/>
                  <a:pt x="4080331" y="6479058"/>
                </a:cubicBezTo>
                <a:cubicBezTo>
                  <a:pt x="4078141" y="6474391"/>
                  <a:pt x="4058398" y="6523061"/>
                  <a:pt x="4040688" y="6541598"/>
                </a:cubicBezTo>
                <a:cubicBezTo>
                  <a:pt x="4022978" y="6560135"/>
                  <a:pt x="3968624" y="6550476"/>
                  <a:pt x="3970910" y="6555524"/>
                </a:cubicBezTo>
                <a:cubicBezTo>
                  <a:pt x="2535493" y="6499421"/>
                  <a:pt x="1213104" y="5996883"/>
                  <a:pt x="0" y="5198879"/>
                </a:cubicBezTo>
              </a:path>
            </a:pathLst>
          </a:custGeom>
          <a:solidFill>
            <a:srgbClr val="FDAF18"/>
          </a:solidFill>
          <a:ln w="28575" cap="flat">
            <a:noFill/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sp>
        <p:nvSpPr>
          <p:cNvPr id="17" name="Gráfico 2">
            <a:extLst>
              <a:ext uri="{FF2B5EF4-FFF2-40B4-BE49-F238E27FC236}">
                <a16:creationId xmlns:a16="http://schemas.microsoft.com/office/drawing/2014/main" id="{1AD6ADA3-4779-4692-876F-004CEFE7C4E0}"/>
              </a:ext>
            </a:extLst>
          </p:cNvPr>
          <p:cNvSpPr/>
          <p:nvPr/>
        </p:nvSpPr>
        <p:spPr>
          <a:xfrm rot="8236931" flipH="1">
            <a:off x="7847739" y="5855873"/>
            <a:ext cx="3764232" cy="4328321"/>
          </a:xfrm>
          <a:custGeom>
            <a:avLst/>
            <a:gdLst>
              <a:gd name="connsiteX0" fmla="*/ 0 w 5701176"/>
              <a:gd name="connsiteY0" fmla="*/ 5198879 h 6517995"/>
              <a:gd name="connsiteX1" fmla="*/ 2452116 w 5701176"/>
              <a:gd name="connsiteY1" fmla="*/ 3025083 h 6517995"/>
              <a:gd name="connsiteX2" fmla="*/ 3052001 w 5701176"/>
              <a:gd name="connsiteY2" fmla="*/ 2423865 h 6517995"/>
              <a:gd name="connsiteX3" fmla="*/ 3052096 w 5701176"/>
              <a:gd name="connsiteY3" fmla="*/ 2424341 h 6517995"/>
              <a:gd name="connsiteX4" fmla="*/ 4846320 w 5701176"/>
              <a:gd name="connsiteY4" fmla="*/ 286741 h 6517995"/>
              <a:gd name="connsiteX5" fmla="*/ 5332286 w 5701176"/>
              <a:gd name="connsiteY5" fmla="*/ 8611 h 6517995"/>
              <a:gd name="connsiteX6" fmla="*/ 5698998 w 5701176"/>
              <a:gd name="connsiteY6" fmla="*/ 1137419 h 6517995"/>
              <a:gd name="connsiteX7" fmla="*/ 4057364 w 5701176"/>
              <a:gd name="connsiteY7" fmla="*/ 6517996 h 6517995"/>
              <a:gd name="connsiteX8" fmla="*/ 4053364 w 5701176"/>
              <a:gd name="connsiteY8" fmla="*/ 6508090 h 6517995"/>
              <a:gd name="connsiteX9" fmla="*/ 4057364 w 5701176"/>
              <a:gd name="connsiteY9" fmla="*/ 6517996 h 6517995"/>
              <a:gd name="connsiteX10" fmla="*/ 0 w 5701176"/>
              <a:gd name="connsiteY10" fmla="*/ 5198879 h 6517995"/>
              <a:gd name="connsiteX0" fmla="*/ 0 w 5701176"/>
              <a:gd name="connsiteY0" fmla="*/ 5198879 h 6527879"/>
              <a:gd name="connsiteX1" fmla="*/ 2452116 w 5701176"/>
              <a:gd name="connsiteY1" fmla="*/ 3025083 h 6527879"/>
              <a:gd name="connsiteX2" fmla="*/ 3052001 w 5701176"/>
              <a:gd name="connsiteY2" fmla="*/ 2423865 h 6527879"/>
              <a:gd name="connsiteX3" fmla="*/ 3052096 w 5701176"/>
              <a:gd name="connsiteY3" fmla="*/ 2424341 h 6527879"/>
              <a:gd name="connsiteX4" fmla="*/ 4846320 w 5701176"/>
              <a:gd name="connsiteY4" fmla="*/ 286741 h 6527879"/>
              <a:gd name="connsiteX5" fmla="*/ 5332286 w 5701176"/>
              <a:gd name="connsiteY5" fmla="*/ 8611 h 6527879"/>
              <a:gd name="connsiteX6" fmla="*/ 5698998 w 5701176"/>
              <a:gd name="connsiteY6" fmla="*/ 1137419 h 6527879"/>
              <a:gd name="connsiteX7" fmla="*/ 4057364 w 5701176"/>
              <a:gd name="connsiteY7" fmla="*/ 6517996 h 6527879"/>
              <a:gd name="connsiteX8" fmla="*/ 4053364 w 5701176"/>
              <a:gd name="connsiteY8" fmla="*/ 6508090 h 6527879"/>
              <a:gd name="connsiteX9" fmla="*/ 4072193 w 5701176"/>
              <a:gd name="connsiteY9" fmla="*/ 6527879 h 6527879"/>
              <a:gd name="connsiteX10" fmla="*/ 0 w 5701176"/>
              <a:gd name="connsiteY10" fmla="*/ 5198879 h 6527879"/>
              <a:gd name="connsiteX0" fmla="*/ 0 w 5701176"/>
              <a:gd name="connsiteY0" fmla="*/ 5198879 h 6557702"/>
              <a:gd name="connsiteX1" fmla="*/ 2452116 w 5701176"/>
              <a:gd name="connsiteY1" fmla="*/ 3025083 h 6557702"/>
              <a:gd name="connsiteX2" fmla="*/ 3052001 w 5701176"/>
              <a:gd name="connsiteY2" fmla="*/ 2423865 h 6557702"/>
              <a:gd name="connsiteX3" fmla="*/ 3052096 w 5701176"/>
              <a:gd name="connsiteY3" fmla="*/ 2424341 h 6557702"/>
              <a:gd name="connsiteX4" fmla="*/ 4846320 w 5701176"/>
              <a:gd name="connsiteY4" fmla="*/ 286741 h 6557702"/>
              <a:gd name="connsiteX5" fmla="*/ 5332286 w 5701176"/>
              <a:gd name="connsiteY5" fmla="*/ 8611 h 6557702"/>
              <a:gd name="connsiteX6" fmla="*/ 5698998 w 5701176"/>
              <a:gd name="connsiteY6" fmla="*/ 1137419 h 6557702"/>
              <a:gd name="connsiteX7" fmla="*/ 4057364 w 5701176"/>
              <a:gd name="connsiteY7" fmla="*/ 6517996 h 6557702"/>
              <a:gd name="connsiteX8" fmla="*/ 4053364 w 5701176"/>
              <a:gd name="connsiteY8" fmla="*/ 6508090 h 6557702"/>
              <a:gd name="connsiteX9" fmla="*/ 4035815 w 5701176"/>
              <a:gd name="connsiteY9" fmla="*/ 6557702 h 6557702"/>
              <a:gd name="connsiteX10" fmla="*/ 0 w 5701176"/>
              <a:gd name="connsiteY10" fmla="*/ 5198879 h 6557702"/>
              <a:gd name="connsiteX0" fmla="*/ 0 w 5701176"/>
              <a:gd name="connsiteY0" fmla="*/ 5198879 h 6557702"/>
              <a:gd name="connsiteX1" fmla="*/ 2452116 w 5701176"/>
              <a:gd name="connsiteY1" fmla="*/ 3025083 h 6557702"/>
              <a:gd name="connsiteX2" fmla="*/ 3052001 w 5701176"/>
              <a:gd name="connsiteY2" fmla="*/ 2423865 h 6557702"/>
              <a:gd name="connsiteX3" fmla="*/ 3052096 w 5701176"/>
              <a:gd name="connsiteY3" fmla="*/ 2424341 h 6557702"/>
              <a:gd name="connsiteX4" fmla="*/ 4846320 w 5701176"/>
              <a:gd name="connsiteY4" fmla="*/ 286741 h 6557702"/>
              <a:gd name="connsiteX5" fmla="*/ 5332286 w 5701176"/>
              <a:gd name="connsiteY5" fmla="*/ 8611 h 6557702"/>
              <a:gd name="connsiteX6" fmla="*/ 5698998 w 5701176"/>
              <a:gd name="connsiteY6" fmla="*/ 1137419 h 6557702"/>
              <a:gd name="connsiteX7" fmla="*/ 4057364 w 5701176"/>
              <a:gd name="connsiteY7" fmla="*/ 6517996 h 6557702"/>
              <a:gd name="connsiteX8" fmla="*/ 4051506 w 5701176"/>
              <a:gd name="connsiteY8" fmla="*/ 6541960 h 6557702"/>
              <a:gd name="connsiteX9" fmla="*/ 4035815 w 5701176"/>
              <a:gd name="connsiteY9" fmla="*/ 6557702 h 6557702"/>
              <a:gd name="connsiteX10" fmla="*/ 0 w 5701176"/>
              <a:gd name="connsiteY10" fmla="*/ 5198879 h 6557702"/>
              <a:gd name="connsiteX0" fmla="*/ 0 w 5701176"/>
              <a:gd name="connsiteY0" fmla="*/ 5198879 h 6557702"/>
              <a:gd name="connsiteX1" fmla="*/ 2452116 w 5701176"/>
              <a:gd name="connsiteY1" fmla="*/ 3025083 h 6557702"/>
              <a:gd name="connsiteX2" fmla="*/ 3052001 w 5701176"/>
              <a:gd name="connsiteY2" fmla="*/ 2423865 h 6557702"/>
              <a:gd name="connsiteX3" fmla="*/ 3052096 w 5701176"/>
              <a:gd name="connsiteY3" fmla="*/ 2424341 h 6557702"/>
              <a:gd name="connsiteX4" fmla="*/ 4846320 w 5701176"/>
              <a:gd name="connsiteY4" fmla="*/ 286741 h 6557702"/>
              <a:gd name="connsiteX5" fmla="*/ 5332286 w 5701176"/>
              <a:gd name="connsiteY5" fmla="*/ 8611 h 6557702"/>
              <a:gd name="connsiteX6" fmla="*/ 5698998 w 5701176"/>
              <a:gd name="connsiteY6" fmla="*/ 1137419 h 6557702"/>
              <a:gd name="connsiteX7" fmla="*/ 4054407 w 5701176"/>
              <a:gd name="connsiteY7" fmla="*/ 6520062 h 6557702"/>
              <a:gd name="connsiteX8" fmla="*/ 4051506 w 5701176"/>
              <a:gd name="connsiteY8" fmla="*/ 6541960 h 6557702"/>
              <a:gd name="connsiteX9" fmla="*/ 4035815 w 5701176"/>
              <a:gd name="connsiteY9" fmla="*/ 6557702 h 6557702"/>
              <a:gd name="connsiteX10" fmla="*/ 0 w 5701176"/>
              <a:gd name="connsiteY10" fmla="*/ 5198879 h 6557702"/>
              <a:gd name="connsiteX0" fmla="*/ 0 w 5701176"/>
              <a:gd name="connsiteY0" fmla="*/ 5198879 h 6554261"/>
              <a:gd name="connsiteX1" fmla="*/ 2452116 w 5701176"/>
              <a:gd name="connsiteY1" fmla="*/ 3025083 h 6554261"/>
              <a:gd name="connsiteX2" fmla="*/ 3052001 w 5701176"/>
              <a:gd name="connsiteY2" fmla="*/ 2423865 h 6554261"/>
              <a:gd name="connsiteX3" fmla="*/ 3052096 w 5701176"/>
              <a:gd name="connsiteY3" fmla="*/ 2424341 h 6554261"/>
              <a:gd name="connsiteX4" fmla="*/ 4846320 w 5701176"/>
              <a:gd name="connsiteY4" fmla="*/ 286741 h 6554261"/>
              <a:gd name="connsiteX5" fmla="*/ 5332286 w 5701176"/>
              <a:gd name="connsiteY5" fmla="*/ 8611 h 6554261"/>
              <a:gd name="connsiteX6" fmla="*/ 5698998 w 5701176"/>
              <a:gd name="connsiteY6" fmla="*/ 1137419 h 6554261"/>
              <a:gd name="connsiteX7" fmla="*/ 4054407 w 5701176"/>
              <a:gd name="connsiteY7" fmla="*/ 6520062 h 6554261"/>
              <a:gd name="connsiteX8" fmla="*/ 4051506 w 5701176"/>
              <a:gd name="connsiteY8" fmla="*/ 6541960 h 6554261"/>
              <a:gd name="connsiteX9" fmla="*/ 4019325 w 5701176"/>
              <a:gd name="connsiteY9" fmla="*/ 6554261 h 6554261"/>
              <a:gd name="connsiteX10" fmla="*/ 0 w 5701176"/>
              <a:gd name="connsiteY10" fmla="*/ 5198879 h 6554261"/>
              <a:gd name="connsiteX0" fmla="*/ 0 w 5701176"/>
              <a:gd name="connsiteY0" fmla="*/ 5198879 h 6556492"/>
              <a:gd name="connsiteX1" fmla="*/ 2452116 w 5701176"/>
              <a:gd name="connsiteY1" fmla="*/ 3025083 h 6556492"/>
              <a:gd name="connsiteX2" fmla="*/ 3052001 w 5701176"/>
              <a:gd name="connsiteY2" fmla="*/ 2423865 h 6556492"/>
              <a:gd name="connsiteX3" fmla="*/ 3052096 w 5701176"/>
              <a:gd name="connsiteY3" fmla="*/ 2424341 h 6556492"/>
              <a:gd name="connsiteX4" fmla="*/ 4846320 w 5701176"/>
              <a:gd name="connsiteY4" fmla="*/ 286741 h 6556492"/>
              <a:gd name="connsiteX5" fmla="*/ 5332286 w 5701176"/>
              <a:gd name="connsiteY5" fmla="*/ 8611 h 6556492"/>
              <a:gd name="connsiteX6" fmla="*/ 5698998 w 5701176"/>
              <a:gd name="connsiteY6" fmla="*/ 1137419 h 6556492"/>
              <a:gd name="connsiteX7" fmla="*/ 4054407 w 5701176"/>
              <a:gd name="connsiteY7" fmla="*/ 6520062 h 6556492"/>
              <a:gd name="connsiteX8" fmla="*/ 4051506 w 5701176"/>
              <a:gd name="connsiteY8" fmla="*/ 6541960 h 6556492"/>
              <a:gd name="connsiteX9" fmla="*/ 3999756 w 5701176"/>
              <a:gd name="connsiteY9" fmla="*/ 6556492 h 6556492"/>
              <a:gd name="connsiteX10" fmla="*/ 0 w 5701176"/>
              <a:gd name="connsiteY10" fmla="*/ 5198879 h 6556492"/>
              <a:gd name="connsiteX0" fmla="*/ 0 w 5701176"/>
              <a:gd name="connsiteY0" fmla="*/ 5198879 h 6559191"/>
              <a:gd name="connsiteX1" fmla="*/ 2452116 w 5701176"/>
              <a:gd name="connsiteY1" fmla="*/ 3025083 h 6559191"/>
              <a:gd name="connsiteX2" fmla="*/ 3052001 w 5701176"/>
              <a:gd name="connsiteY2" fmla="*/ 2423865 h 6559191"/>
              <a:gd name="connsiteX3" fmla="*/ 3052096 w 5701176"/>
              <a:gd name="connsiteY3" fmla="*/ 2424341 h 6559191"/>
              <a:gd name="connsiteX4" fmla="*/ 4846320 w 5701176"/>
              <a:gd name="connsiteY4" fmla="*/ 286741 h 6559191"/>
              <a:gd name="connsiteX5" fmla="*/ 5332286 w 5701176"/>
              <a:gd name="connsiteY5" fmla="*/ 8611 h 6559191"/>
              <a:gd name="connsiteX6" fmla="*/ 5698998 w 5701176"/>
              <a:gd name="connsiteY6" fmla="*/ 1137419 h 6559191"/>
              <a:gd name="connsiteX7" fmla="*/ 4054407 w 5701176"/>
              <a:gd name="connsiteY7" fmla="*/ 6520062 h 6559191"/>
              <a:gd name="connsiteX8" fmla="*/ 4039435 w 5701176"/>
              <a:gd name="connsiteY8" fmla="*/ 6557439 h 6559191"/>
              <a:gd name="connsiteX9" fmla="*/ 3999756 w 5701176"/>
              <a:gd name="connsiteY9" fmla="*/ 6556492 h 6559191"/>
              <a:gd name="connsiteX10" fmla="*/ 0 w 5701176"/>
              <a:gd name="connsiteY10" fmla="*/ 5198879 h 6559191"/>
              <a:gd name="connsiteX0" fmla="*/ 0 w 5701176"/>
              <a:gd name="connsiteY0" fmla="*/ 5198879 h 6560738"/>
              <a:gd name="connsiteX1" fmla="*/ 2452116 w 5701176"/>
              <a:gd name="connsiteY1" fmla="*/ 3025083 h 6560738"/>
              <a:gd name="connsiteX2" fmla="*/ 3052001 w 5701176"/>
              <a:gd name="connsiteY2" fmla="*/ 2423865 h 6560738"/>
              <a:gd name="connsiteX3" fmla="*/ 3052096 w 5701176"/>
              <a:gd name="connsiteY3" fmla="*/ 2424341 h 6560738"/>
              <a:gd name="connsiteX4" fmla="*/ 4846320 w 5701176"/>
              <a:gd name="connsiteY4" fmla="*/ 286741 h 6560738"/>
              <a:gd name="connsiteX5" fmla="*/ 5332286 w 5701176"/>
              <a:gd name="connsiteY5" fmla="*/ 8611 h 6560738"/>
              <a:gd name="connsiteX6" fmla="*/ 5698998 w 5701176"/>
              <a:gd name="connsiteY6" fmla="*/ 1137419 h 6560738"/>
              <a:gd name="connsiteX7" fmla="*/ 4066720 w 5701176"/>
              <a:gd name="connsiteY7" fmla="*/ 6497373 h 6560738"/>
              <a:gd name="connsiteX8" fmla="*/ 4039435 w 5701176"/>
              <a:gd name="connsiteY8" fmla="*/ 6557439 h 6560738"/>
              <a:gd name="connsiteX9" fmla="*/ 3999756 w 5701176"/>
              <a:gd name="connsiteY9" fmla="*/ 6556492 h 6560738"/>
              <a:gd name="connsiteX10" fmla="*/ 0 w 5701176"/>
              <a:gd name="connsiteY10" fmla="*/ 5198879 h 6560738"/>
              <a:gd name="connsiteX0" fmla="*/ 0 w 5701176"/>
              <a:gd name="connsiteY0" fmla="*/ 5198879 h 6561432"/>
              <a:gd name="connsiteX1" fmla="*/ 2452116 w 5701176"/>
              <a:gd name="connsiteY1" fmla="*/ 3025083 h 6561432"/>
              <a:gd name="connsiteX2" fmla="*/ 3052001 w 5701176"/>
              <a:gd name="connsiteY2" fmla="*/ 2423865 h 6561432"/>
              <a:gd name="connsiteX3" fmla="*/ 3052096 w 5701176"/>
              <a:gd name="connsiteY3" fmla="*/ 2424341 h 6561432"/>
              <a:gd name="connsiteX4" fmla="*/ 4846320 w 5701176"/>
              <a:gd name="connsiteY4" fmla="*/ 286741 h 6561432"/>
              <a:gd name="connsiteX5" fmla="*/ 5332286 w 5701176"/>
              <a:gd name="connsiteY5" fmla="*/ 8611 h 6561432"/>
              <a:gd name="connsiteX6" fmla="*/ 5698998 w 5701176"/>
              <a:gd name="connsiteY6" fmla="*/ 1137419 h 6561432"/>
              <a:gd name="connsiteX7" fmla="*/ 4095930 w 5701176"/>
              <a:gd name="connsiteY7" fmla="*/ 6487524 h 6561432"/>
              <a:gd name="connsiteX8" fmla="*/ 4039435 w 5701176"/>
              <a:gd name="connsiteY8" fmla="*/ 6557439 h 6561432"/>
              <a:gd name="connsiteX9" fmla="*/ 3999756 w 5701176"/>
              <a:gd name="connsiteY9" fmla="*/ 6556492 h 6561432"/>
              <a:gd name="connsiteX10" fmla="*/ 0 w 5701176"/>
              <a:gd name="connsiteY10" fmla="*/ 5198879 h 6561432"/>
              <a:gd name="connsiteX0" fmla="*/ 0 w 5701176"/>
              <a:gd name="connsiteY0" fmla="*/ 5198879 h 6562035"/>
              <a:gd name="connsiteX1" fmla="*/ 2452116 w 5701176"/>
              <a:gd name="connsiteY1" fmla="*/ 3025083 h 6562035"/>
              <a:gd name="connsiteX2" fmla="*/ 3052001 w 5701176"/>
              <a:gd name="connsiteY2" fmla="*/ 2423865 h 6562035"/>
              <a:gd name="connsiteX3" fmla="*/ 3052096 w 5701176"/>
              <a:gd name="connsiteY3" fmla="*/ 2424341 h 6562035"/>
              <a:gd name="connsiteX4" fmla="*/ 4846320 w 5701176"/>
              <a:gd name="connsiteY4" fmla="*/ 286741 h 6562035"/>
              <a:gd name="connsiteX5" fmla="*/ 5332286 w 5701176"/>
              <a:gd name="connsiteY5" fmla="*/ 8611 h 6562035"/>
              <a:gd name="connsiteX6" fmla="*/ 5698998 w 5701176"/>
              <a:gd name="connsiteY6" fmla="*/ 1137419 h 6562035"/>
              <a:gd name="connsiteX7" fmla="*/ 4080331 w 5701176"/>
              <a:gd name="connsiteY7" fmla="*/ 6479058 h 6562035"/>
              <a:gd name="connsiteX8" fmla="*/ 4039435 w 5701176"/>
              <a:gd name="connsiteY8" fmla="*/ 6557439 h 6562035"/>
              <a:gd name="connsiteX9" fmla="*/ 3999756 w 5701176"/>
              <a:gd name="connsiteY9" fmla="*/ 6556492 h 6562035"/>
              <a:gd name="connsiteX10" fmla="*/ 0 w 5701176"/>
              <a:gd name="connsiteY10" fmla="*/ 5198879 h 6562035"/>
              <a:gd name="connsiteX0" fmla="*/ 0 w 5701176"/>
              <a:gd name="connsiteY0" fmla="*/ 5198879 h 6556492"/>
              <a:gd name="connsiteX1" fmla="*/ 2452116 w 5701176"/>
              <a:gd name="connsiteY1" fmla="*/ 3025083 h 6556492"/>
              <a:gd name="connsiteX2" fmla="*/ 3052001 w 5701176"/>
              <a:gd name="connsiteY2" fmla="*/ 2423865 h 6556492"/>
              <a:gd name="connsiteX3" fmla="*/ 3052096 w 5701176"/>
              <a:gd name="connsiteY3" fmla="*/ 2424341 h 6556492"/>
              <a:gd name="connsiteX4" fmla="*/ 4846320 w 5701176"/>
              <a:gd name="connsiteY4" fmla="*/ 286741 h 6556492"/>
              <a:gd name="connsiteX5" fmla="*/ 5332286 w 5701176"/>
              <a:gd name="connsiteY5" fmla="*/ 8611 h 6556492"/>
              <a:gd name="connsiteX6" fmla="*/ 5698998 w 5701176"/>
              <a:gd name="connsiteY6" fmla="*/ 1137419 h 6556492"/>
              <a:gd name="connsiteX7" fmla="*/ 4080331 w 5701176"/>
              <a:gd name="connsiteY7" fmla="*/ 6479058 h 6556492"/>
              <a:gd name="connsiteX8" fmla="*/ 4041216 w 5701176"/>
              <a:gd name="connsiteY8" fmla="*/ 6547391 h 6556492"/>
              <a:gd name="connsiteX9" fmla="*/ 3999756 w 5701176"/>
              <a:gd name="connsiteY9" fmla="*/ 6556492 h 6556492"/>
              <a:gd name="connsiteX10" fmla="*/ 0 w 5701176"/>
              <a:gd name="connsiteY10" fmla="*/ 5198879 h 6556492"/>
              <a:gd name="connsiteX0" fmla="*/ 0 w 5701176"/>
              <a:gd name="connsiteY0" fmla="*/ 5198879 h 6555524"/>
              <a:gd name="connsiteX1" fmla="*/ 2452116 w 5701176"/>
              <a:gd name="connsiteY1" fmla="*/ 3025083 h 6555524"/>
              <a:gd name="connsiteX2" fmla="*/ 3052001 w 5701176"/>
              <a:gd name="connsiteY2" fmla="*/ 2423865 h 6555524"/>
              <a:gd name="connsiteX3" fmla="*/ 3052096 w 5701176"/>
              <a:gd name="connsiteY3" fmla="*/ 2424341 h 6555524"/>
              <a:gd name="connsiteX4" fmla="*/ 4846320 w 5701176"/>
              <a:gd name="connsiteY4" fmla="*/ 286741 h 6555524"/>
              <a:gd name="connsiteX5" fmla="*/ 5332286 w 5701176"/>
              <a:gd name="connsiteY5" fmla="*/ 8611 h 6555524"/>
              <a:gd name="connsiteX6" fmla="*/ 5698998 w 5701176"/>
              <a:gd name="connsiteY6" fmla="*/ 1137419 h 6555524"/>
              <a:gd name="connsiteX7" fmla="*/ 4080331 w 5701176"/>
              <a:gd name="connsiteY7" fmla="*/ 6479058 h 6555524"/>
              <a:gd name="connsiteX8" fmla="*/ 4041216 w 5701176"/>
              <a:gd name="connsiteY8" fmla="*/ 6547391 h 6555524"/>
              <a:gd name="connsiteX9" fmla="*/ 3970910 w 5701176"/>
              <a:gd name="connsiteY9" fmla="*/ 6555524 h 6555524"/>
              <a:gd name="connsiteX10" fmla="*/ 0 w 5701176"/>
              <a:gd name="connsiteY10" fmla="*/ 5198879 h 6555524"/>
              <a:gd name="connsiteX0" fmla="*/ 0 w 5701176"/>
              <a:gd name="connsiteY0" fmla="*/ 5198879 h 6556808"/>
              <a:gd name="connsiteX1" fmla="*/ 2452116 w 5701176"/>
              <a:gd name="connsiteY1" fmla="*/ 3025083 h 6556808"/>
              <a:gd name="connsiteX2" fmla="*/ 3052001 w 5701176"/>
              <a:gd name="connsiteY2" fmla="*/ 2423865 h 6556808"/>
              <a:gd name="connsiteX3" fmla="*/ 3052096 w 5701176"/>
              <a:gd name="connsiteY3" fmla="*/ 2424341 h 6556808"/>
              <a:gd name="connsiteX4" fmla="*/ 4846320 w 5701176"/>
              <a:gd name="connsiteY4" fmla="*/ 286741 h 6556808"/>
              <a:gd name="connsiteX5" fmla="*/ 5332286 w 5701176"/>
              <a:gd name="connsiteY5" fmla="*/ 8611 h 6556808"/>
              <a:gd name="connsiteX6" fmla="*/ 5698998 w 5701176"/>
              <a:gd name="connsiteY6" fmla="*/ 1137419 h 6556808"/>
              <a:gd name="connsiteX7" fmla="*/ 4080331 w 5701176"/>
              <a:gd name="connsiteY7" fmla="*/ 6479058 h 6556808"/>
              <a:gd name="connsiteX8" fmla="*/ 4041216 w 5701176"/>
              <a:gd name="connsiteY8" fmla="*/ 6547391 h 6556808"/>
              <a:gd name="connsiteX9" fmla="*/ 3970910 w 5701176"/>
              <a:gd name="connsiteY9" fmla="*/ 6555524 h 6556808"/>
              <a:gd name="connsiteX10" fmla="*/ 0 w 5701176"/>
              <a:gd name="connsiteY10" fmla="*/ 5198879 h 6556808"/>
              <a:gd name="connsiteX0" fmla="*/ 0 w 5701176"/>
              <a:gd name="connsiteY0" fmla="*/ 5198879 h 6555524"/>
              <a:gd name="connsiteX1" fmla="*/ 2452116 w 5701176"/>
              <a:gd name="connsiteY1" fmla="*/ 3025083 h 6555524"/>
              <a:gd name="connsiteX2" fmla="*/ 3052001 w 5701176"/>
              <a:gd name="connsiteY2" fmla="*/ 2423865 h 6555524"/>
              <a:gd name="connsiteX3" fmla="*/ 3052096 w 5701176"/>
              <a:gd name="connsiteY3" fmla="*/ 2424341 h 6555524"/>
              <a:gd name="connsiteX4" fmla="*/ 4846320 w 5701176"/>
              <a:gd name="connsiteY4" fmla="*/ 286741 h 6555524"/>
              <a:gd name="connsiteX5" fmla="*/ 5332286 w 5701176"/>
              <a:gd name="connsiteY5" fmla="*/ 8611 h 6555524"/>
              <a:gd name="connsiteX6" fmla="*/ 5698998 w 5701176"/>
              <a:gd name="connsiteY6" fmla="*/ 1137419 h 6555524"/>
              <a:gd name="connsiteX7" fmla="*/ 4080331 w 5701176"/>
              <a:gd name="connsiteY7" fmla="*/ 6479058 h 6555524"/>
              <a:gd name="connsiteX8" fmla="*/ 4040688 w 5701176"/>
              <a:gd name="connsiteY8" fmla="*/ 6541598 h 6555524"/>
              <a:gd name="connsiteX9" fmla="*/ 3970910 w 5701176"/>
              <a:gd name="connsiteY9" fmla="*/ 6555524 h 6555524"/>
              <a:gd name="connsiteX10" fmla="*/ 0 w 5701176"/>
              <a:gd name="connsiteY10" fmla="*/ 5198879 h 6555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701176" h="6555524">
                <a:moveTo>
                  <a:pt x="0" y="5198879"/>
                </a:moveTo>
                <a:cubicBezTo>
                  <a:pt x="842677" y="4500029"/>
                  <a:pt x="1681258" y="3788988"/>
                  <a:pt x="2452116" y="3025083"/>
                </a:cubicBezTo>
                <a:cubicBezTo>
                  <a:pt x="2651284" y="2827820"/>
                  <a:pt x="2879408" y="2606364"/>
                  <a:pt x="3052001" y="2423865"/>
                </a:cubicBezTo>
                <a:cubicBezTo>
                  <a:pt x="3052033" y="2424024"/>
                  <a:pt x="3052064" y="2424182"/>
                  <a:pt x="3052096" y="2424341"/>
                </a:cubicBezTo>
                <a:cubicBezTo>
                  <a:pt x="3687318" y="1739303"/>
                  <a:pt x="4289775" y="1037596"/>
                  <a:pt x="4846320" y="286741"/>
                </a:cubicBezTo>
                <a:cubicBezTo>
                  <a:pt x="5012722" y="62427"/>
                  <a:pt x="5186077" y="-30251"/>
                  <a:pt x="5332286" y="8611"/>
                </a:cubicBezTo>
                <a:cubicBezTo>
                  <a:pt x="5555361" y="67380"/>
                  <a:pt x="5722334" y="433426"/>
                  <a:pt x="5698998" y="1137419"/>
                </a:cubicBezTo>
                <a:cubicBezTo>
                  <a:pt x="5638324" y="2961551"/>
                  <a:pt x="4982540" y="4913148"/>
                  <a:pt x="4080331" y="6479058"/>
                </a:cubicBezTo>
                <a:cubicBezTo>
                  <a:pt x="4078141" y="6474391"/>
                  <a:pt x="4058398" y="6523061"/>
                  <a:pt x="4040688" y="6541598"/>
                </a:cubicBezTo>
                <a:cubicBezTo>
                  <a:pt x="4022978" y="6560135"/>
                  <a:pt x="3968624" y="6550476"/>
                  <a:pt x="3970910" y="6555524"/>
                </a:cubicBezTo>
                <a:cubicBezTo>
                  <a:pt x="2535493" y="6499421"/>
                  <a:pt x="1213104" y="5996883"/>
                  <a:pt x="0" y="5198879"/>
                </a:cubicBezTo>
              </a:path>
            </a:pathLst>
          </a:custGeom>
          <a:solidFill>
            <a:srgbClr val="F2717F"/>
          </a:solidFill>
          <a:ln w="28575" cap="flat">
            <a:noFill/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40438467-D5B2-446F-9688-014F1B9EAFF0}"/>
              </a:ext>
            </a:extLst>
          </p:cNvPr>
          <p:cNvSpPr/>
          <p:nvPr/>
        </p:nvSpPr>
        <p:spPr>
          <a:xfrm>
            <a:off x="6686220" y="484934"/>
            <a:ext cx="3647951" cy="1200329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pt-BR" sz="3600" b="1" i="1" dirty="0">
                <a:ln w="0">
                  <a:noFill/>
                </a:ln>
                <a:solidFill>
                  <a:srgbClr val="F2717F"/>
                </a:solidFill>
                <a:latin typeface="Exo 2.0" panose="00000500000000000000" pitchFamily="50" charset="0"/>
              </a:rPr>
              <a:t>Criar um plano de negócios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78BD8F0B-181A-4453-A55C-6F95233CF858}"/>
              </a:ext>
            </a:extLst>
          </p:cNvPr>
          <p:cNvSpPr txBox="1"/>
          <p:nvPr/>
        </p:nvSpPr>
        <p:spPr>
          <a:xfrm>
            <a:off x="6686220" y="1926496"/>
            <a:ext cx="4504294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>
                <a:solidFill>
                  <a:srgbClr val="6A797E"/>
                </a:solidFill>
                <a:latin typeface="Exo 2.0" panose="00000500000000000000" pitchFamily="50" charset="0"/>
              </a:rPr>
              <a:t>Antes de abrir qualquer negócio, é fundamental fazer um estudo de viabilidade econômica e social.  Algumas perguntas importantes são:</a:t>
            </a:r>
          </a:p>
          <a:p>
            <a:endParaRPr lang="pt-BR" dirty="0">
              <a:solidFill>
                <a:srgbClr val="6A797E"/>
              </a:solidFill>
              <a:latin typeface="Exo 2.0" panose="00000500000000000000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rgbClr val="6A797E"/>
                </a:solidFill>
                <a:latin typeface="Exo 2.0" panose="00000500000000000000" pitchFamily="50" charset="0"/>
              </a:rPr>
              <a:t>Qual será a expectativa de receita?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rgbClr val="6A797E"/>
                </a:solidFill>
                <a:latin typeface="Exo 2.0" panose="00000500000000000000" pitchFamily="50" charset="0"/>
              </a:rPr>
              <a:t>Quais são os custos envolvidos?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rgbClr val="6A797E"/>
                </a:solidFill>
                <a:latin typeface="Exo 2.0" panose="00000500000000000000" pitchFamily="50" charset="0"/>
              </a:rPr>
              <a:t>De onde virá o dinheiro para montar a cooperativa? </a:t>
            </a:r>
          </a:p>
          <a:p>
            <a:endParaRPr lang="pt-BR" dirty="0">
              <a:solidFill>
                <a:srgbClr val="6A797E"/>
              </a:solidFill>
              <a:latin typeface="Exo 2.0" panose="00000500000000000000" pitchFamily="50" charset="0"/>
            </a:endParaRPr>
          </a:p>
          <a:p>
            <a:r>
              <a:rPr lang="pt-BR" dirty="0">
                <a:solidFill>
                  <a:srgbClr val="6A797E"/>
                </a:solidFill>
                <a:latin typeface="Exo 2.0" panose="00000500000000000000" pitchFamily="50" charset="0"/>
              </a:rPr>
              <a:t>Todas essas perguntas, precisarão ser respondidas para montar a cooperativa.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89614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122FB92D-4E80-4B1A-B0B8-6AB87954C96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97" t="1588" r="13444"/>
          <a:stretch/>
        </p:blipFill>
        <p:spPr>
          <a:xfrm flipH="1">
            <a:off x="-1079595" y="0"/>
            <a:ext cx="7591289" cy="6858000"/>
          </a:xfrm>
          <a:prstGeom prst="rect">
            <a:avLst/>
          </a:prstGeom>
        </p:spPr>
      </p:pic>
      <p:sp>
        <p:nvSpPr>
          <p:cNvPr id="190" name="Google Shape;190;p2"/>
          <p:cNvSpPr/>
          <p:nvPr/>
        </p:nvSpPr>
        <p:spPr>
          <a:xfrm flipH="1">
            <a:off x="233916" y="-389742"/>
            <a:ext cx="12240718" cy="7637484"/>
          </a:xfrm>
          <a:custGeom>
            <a:avLst/>
            <a:gdLst/>
            <a:ahLst/>
            <a:cxnLst/>
            <a:rect l="l" t="t" r="r" b="b"/>
            <a:pathLst>
              <a:path w="8038065" h="6913640" extrusionOk="0">
                <a:moveTo>
                  <a:pt x="4844560" y="4303720"/>
                </a:moveTo>
                <a:cubicBezTo>
                  <a:pt x="5516134" y="5306541"/>
                  <a:pt x="6353324" y="6189016"/>
                  <a:pt x="7318614" y="6913640"/>
                </a:cubicBezTo>
                <a:lnTo>
                  <a:pt x="24411" y="6913640"/>
                </a:lnTo>
                <a:cubicBezTo>
                  <a:pt x="28421" y="4609093"/>
                  <a:pt x="-3663" y="2304547"/>
                  <a:pt x="347" y="0"/>
                </a:cubicBezTo>
                <a:lnTo>
                  <a:pt x="8038065" y="0"/>
                </a:lnTo>
                <a:cubicBezTo>
                  <a:pt x="6751858" y="1256045"/>
                  <a:pt x="5673994" y="2708775"/>
                  <a:pt x="4844560" y="4303720"/>
                </a:cubicBezTo>
                <a:close/>
              </a:path>
            </a:pathLst>
          </a:custGeom>
          <a:gradFill>
            <a:gsLst>
              <a:gs pos="0">
                <a:schemeClr val="dk2"/>
              </a:gs>
              <a:gs pos="50000">
                <a:schemeClr val="dk2"/>
              </a:gs>
              <a:gs pos="100000">
                <a:schemeClr val="accent1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ExtraLight"/>
              <a:ea typeface="Nunito ExtraLight"/>
              <a:cs typeface="Nunito ExtraLight"/>
              <a:sym typeface="Nunito ExtraLight"/>
            </a:endParaRPr>
          </a:p>
        </p:txBody>
      </p:sp>
      <p:sp>
        <p:nvSpPr>
          <p:cNvPr id="191" name="Google Shape;191;p2"/>
          <p:cNvSpPr txBox="1"/>
          <p:nvPr/>
        </p:nvSpPr>
        <p:spPr>
          <a:xfrm>
            <a:off x="6179921" y="4501410"/>
            <a:ext cx="5030400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Exo 2"/>
              <a:buNone/>
            </a:pPr>
            <a:r>
              <a:rPr lang="pt-BR" sz="2800" b="0" i="0" u="none" strike="noStrike" cap="none" dirty="0">
                <a:solidFill>
                  <a:schemeClr val="lt1"/>
                </a:solidFill>
                <a:latin typeface="Exo 2"/>
                <a:ea typeface="Exo 2"/>
                <a:cs typeface="Exo 2"/>
                <a:sym typeface="Exo 2"/>
              </a:rPr>
              <a:t>Pilar Finanças</a:t>
            </a:r>
            <a:endParaRPr sz="1600" b="0" i="0" u="none" strike="noStrike" cap="none" dirty="0">
              <a:solidFill>
                <a:schemeClr val="lt1"/>
              </a:solidFill>
              <a:latin typeface="Exo 2"/>
              <a:ea typeface="Exo 2"/>
              <a:cs typeface="Exo 2"/>
              <a:sym typeface="Exo 2"/>
            </a:endParaRPr>
          </a:p>
        </p:txBody>
      </p:sp>
      <p:sp>
        <p:nvSpPr>
          <p:cNvPr id="192" name="Google Shape;192;p2"/>
          <p:cNvSpPr txBox="1"/>
          <p:nvPr/>
        </p:nvSpPr>
        <p:spPr>
          <a:xfrm>
            <a:off x="5914721" y="3646122"/>
            <a:ext cx="5560800" cy="769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400" i="1" dirty="0">
                <a:solidFill>
                  <a:schemeClr val="bg1"/>
                </a:solidFill>
                <a:latin typeface="+mj-lt"/>
                <a:sym typeface="Exo 2 ExtraBold"/>
              </a:rPr>
              <a:t>Cooperativismo</a:t>
            </a:r>
            <a:endParaRPr sz="4400" i="1" dirty="0">
              <a:solidFill>
                <a:schemeClr val="bg1"/>
              </a:solidFill>
              <a:latin typeface="+mj-lt"/>
              <a:sym typeface="Exo 2 ExtraBold"/>
            </a:endParaRPr>
          </a:p>
        </p:txBody>
      </p:sp>
      <p:pic>
        <p:nvPicPr>
          <p:cNvPr id="193" name="Google Shape;193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9572297">
            <a:off x="9941435" y="-771043"/>
            <a:ext cx="2149677" cy="258215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94" name="Google Shape;194;p2"/>
          <p:cNvGrpSpPr/>
          <p:nvPr/>
        </p:nvGrpSpPr>
        <p:grpSpPr>
          <a:xfrm>
            <a:off x="7914292" y="2033626"/>
            <a:ext cx="1561658" cy="917056"/>
            <a:chOff x="5434011" y="3038318"/>
            <a:chExt cx="1326071" cy="779206"/>
          </a:xfrm>
        </p:grpSpPr>
        <p:sp>
          <p:nvSpPr>
            <p:cNvPr id="195" name="Google Shape;195;p2"/>
            <p:cNvSpPr/>
            <p:nvPr/>
          </p:nvSpPr>
          <p:spPr>
            <a:xfrm>
              <a:off x="5434011" y="3273252"/>
              <a:ext cx="635839" cy="544272"/>
            </a:xfrm>
            <a:custGeom>
              <a:avLst/>
              <a:gdLst/>
              <a:ahLst/>
              <a:cxnLst/>
              <a:rect l="l" t="t" r="r" b="b"/>
              <a:pathLst>
                <a:path w="635839" h="544272" extrusionOk="0">
                  <a:moveTo>
                    <a:pt x="530600" y="543195"/>
                  </a:moveTo>
                  <a:cubicBezTo>
                    <a:pt x="458209" y="463185"/>
                    <a:pt x="384677" y="383652"/>
                    <a:pt x="306477" y="311166"/>
                  </a:cubicBezTo>
                  <a:cubicBezTo>
                    <a:pt x="286285" y="292116"/>
                    <a:pt x="263519" y="270971"/>
                    <a:pt x="244945" y="254778"/>
                  </a:cubicBezTo>
                  <a:lnTo>
                    <a:pt x="244945" y="254778"/>
                  </a:lnTo>
                  <a:cubicBezTo>
                    <a:pt x="175794" y="195151"/>
                    <a:pt x="103403" y="139335"/>
                    <a:pt x="28156" y="87615"/>
                  </a:cubicBezTo>
                  <a:cubicBezTo>
                    <a:pt x="5582" y="72279"/>
                    <a:pt x="-4420" y="55515"/>
                    <a:pt x="-1562" y="40942"/>
                  </a:cubicBezTo>
                  <a:cubicBezTo>
                    <a:pt x="2820" y="18559"/>
                    <a:pt x="37109" y="175"/>
                    <a:pt x="105119" y="-968"/>
                  </a:cubicBezTo>
                  <a:cubicBezTo>
                    <a:pt x="281332" y="-3921"/>
                    <a:pt x="477355" y="53515"/>
                    <a:pt x="633661" y="135145"/>
                  </a:cubicBezTo>
                  <a:lnTo>
                    <a:pt x="632231" y="135811"/>
                  </a:lnTo>
                  <a:lnTo>
                    <a:pt x="633661" y="135145"/>
                  </a:lnTo>
                  <a:cubicBezTo>
                    <a:pt x="636329" y="277924"/>
                    <a:pt x="600801" y="418798"/>
                    <a:pt x="530600" y="543195"/>
                  </a:cubicBezTo>
                </a:path>
              </a:pathLst>
            </a:custGeom>
            <a:noFill/>
            <a:ln w="12700" cap="flat" cmpd="sng">
              <a:solidFill>
                <a:schemeClr val="lt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196" name="Google Shape;196;p2"/>
            <p:cNvSpPr/>
            <p:nvPr/>
          </p:nvSpPr>
          <p:spPr>
            <a:xfrm>
              <a:off x="5531171" y="3038318"/>
              <a:ext cx="538825" cy="695576"/>
            </a:xfrm>
            <a:custGeom>
              <a:avLst/>
              <a:gdLst/>
              <a:ahLst/>
              <a:cxnLst/>
              <a:rect l="l" t="t" r="r" b="b"/>
              <a:pathLst>
                <a:path w="538825" h="695576" extrusionOk="0">
                  <a:moveTo>
                    <a:pt x="268371" y="694500"/>
                  </a:moveTo>
                  <a:cubicBezTo>
                    <a:pt x="237319" y="591249"/>
                    <a:pt x="204935" y="487903"/>
                    <a:pt x="165407" y="388747"/>
                  </a:cubicBezTo>
                  <a:cubicBezTo>
                    <a:pt x="155120" y="363220"/>
                    <a:pt x="143881" y="334074"/>
                    <a:pt x="133975" y="311405"/>
                  </a:cubicBezTo>
                  <a:lnTo>
                    <a:pt x="133975" y="311405"/>
                  </a:lnTo>
                  <a:cubicBezTo>
                    <a:pt x="97207" y="227870"/>
                    <a:pt x="55870" y="146431"/>
                    <a:pt x="10149" y="67469"/>
                  </a:cubicBezTo>
                  <a:cubicBezTo>
                    <a:pt x="-3661" y="43848"/>
                    <a:pt x="-5473" y="24512"/>
                    <a:pt x="3387" y="12510"/>
                  </a:cubicBezTo>
                  <a:cubicBezTo>
                    <a:pt x="16912" y="-5874"/>
                    <a:pt x="55775" y="-7778"/>
                    <a:pt x="117687" y="20415"/>
                  </a:cubicBezTo>
                  <a:cubicBezTo>
                    <a:pt x="278182" y="93282"/>
                    <a:pt x="430582" y="229204"/>
                    <a:pt x="536787" y="369983"/>
                  </a:cubicBezTo>
                  <a:lnTo>
                    <a:pt x="536787" y="369983"/>
                  </a:lnTo>
                  <a:cubicBezTo>
                    <a:pt x="477921" y="500094"/>
                    <a:pt x="385338" y="612108"/>
                    <a:pt x="268657" y="694404"/>
                  </a:cubicBezTo>
                </a:path>
              </a:pathLst>
            </a:custGeom>
            <a:noFill/>
            <a:ln w="12700" cap="flat" cmpd="sng">
              <a:solidFill>
                <a:schemeClr val="lt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197" name="Google Shape;197;p2"/>
            <p:cNvSpPr/>
            <p:nvPr/>
          </p:nvSpPr>
          <p:spPr>
            <a:xfrm>
              <a:off x="6124244" y="3273252"/>
              <a:ext cx="635838" cy="544272"/>
            </a:xfrm>
            <a:custGeom>
              <a:avLst/>
              <a:gdLst/>
              <a:ahLst/>
              <a:cxnLst/>
              <a:rect l="l" t="t" r="r" b="b"/>
              <a:pathLst>
                <a:path w="635838" h="544272" extrusionOk="0">
                  <a:moveTo>
                    <a:pt x="101160" y="543195"/>
                  </a:moveTo>
                  <a:cubicBezTo>
                    <a:pt x="173551" y="463185"/>
                    <a:pt x="247084" y="383652"/>
                    <a:pt x="325284" y="311166"/>
                  </a:cubicBezTo>
                  <a:cubicBezTo>
                    <a:pt x="345478" y="292116"/>
                    <a:pt x="368242" y="270971"/>
                    <a:pt x="386817" y="254778"/>
                  </a:cubicBezTo>
                  <a:lnTo>
                    <a:pt x="386817" y="254778"/>
                  </a:lnTo>
                  <a:cubicBezTo>
                    <a:pt x="455967" y="195151"/>
                    <a:pt x="528358" y="139335"/>
                    <a:pt x="603604" y="87615"/>
                  </a:cubicBezTo>
                  <a:cubicBezTo>
                    <a:pt x="626179" y="72279"/>
                    <a:pt x="636181" y="55515"/>
                    <a:pt x="633323" y="40942"/>
                  </a:cubicBezTo>
                  <a:cubicBezTo>
                    <a:pt x="628942" y="18559"/>
                    <a:pt x="594651" y="175"/>
                    <a:pt x="526644" y="-968"/>
                  </a:cubicBezTo>
                  <a:cubicBezTo>
                    <a:pt x="350431" y="-3921"/>
                    <a:pt x="154406" y="53515"/>
                    <a:pt x="-1994" y="135145"/>
                  </a:cubicBezTo>
                  <a:lnTo>
                    <a:pt x="-471" y="135811"/>
                  </a:lnTo>
                  <a:lnTo>
                    <a:pt x="-1898" y="135145"/>
                  </a:lnTo>
                  <a:cubicBezTo>
                    <a:pt x="-4566" y="277924"/>
                    <a:pt x="30962" y="418798"/>
                    <a:pt x="101160" y="543195"/>
                  </a:cubicBezTo>
                </a:path>
              </a:pathLst>
            </a:custGeom>
            <a:noFill/>
            <a:ln w="12700" cap="flat" cmpd="sng">
              <a:solidFill>
                <a:schemeClr val="lt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198" name="Google Shape;198;p2"/>
            <p:cNvSpPr/>
            <p:nvPr/>
          </p:nvSpPr>
          <p:spPr>
            <a:xfrm>
              <a:off x="6124479" y="3038318"/>
              <a:ext cx="538824" cy="695576"/>
            </a:xfrm>
            <a:custGeom>
              <a:avLst/>
              <a:gdLst/>
              <a:ahLst/>
              <a:cxnLst/>
              <a:rect l="l" t="t" r="r" b="b"/>
              <a:pathLst>
                <a:path w="538824" h="695576" extrusionOk="0">
                  <a:moveTo>
                    <a:pt x="266376" y="694500"/>
                  </a:moveTo>
                  <a:cubicBezTo>
                    <a:pt x="297427" y="591249"/>
                    <a:pt x="329811" y="487903"/>
                    <a:pt x="369341" y="388747"/>
                  </a:cubicBezTo>
                  <a:cubicBezTo>
                    <a:pt x="379627" y="363220"/>
                    <a:pt x="390868" y="334074"/>
                    <a:pt x="400774" y="311405"/>
                  </a:cubicBezTo>
                  <a:lnTo>
                    <a:pt x="400774" y="311405"/>
                  </a:lnTo>
                  <a:cubicBezTo>
                    <a:pt x="437540" y="227870"/>
                    <a:pt x="478879" y="146431"/>
                    <a:pt x="524599" y="67469"/>
                  </a:cubicBezTo>
                  <a:cubicBezTo>
                    <a:pt x="538410" y="43848"/>
                    <a:pt x="540219" y="24512"/>
                    <a:pt x="531362" y="12510"/>
                  </a:cubicBezTo>
                  <a:cubicBezTo>
                    <a:pt x="517835" y="-5874"/>
                    <a:pt x="478974" y="-7778"/>
                    <a:pt x="417062" y="20415"/>
                  </a:cubicBezTo>
                  <a:cubicBezTo>
                    <a:pt x="256564" y="93282"/>
                    <a:pt x="104164" y="229204"/>
                    <a:pt x="-2038" y="369983"/>
                  </a:cubicBezTo>
                  <a:lnTo>
                    <a:pt x="-2038" y="369983"/>
                  </a:lnTo>
                  <a:cubicBezTo>
                    <a:pt x="56826" y="500094"/>
                    <a:pt x="149408" y="612108"/>
                    <a:pt x="266090" y="694404"/>
                  </a:cubicBezTo>
                </a:path>
              </a:pathLst>
            </a:custGeom>
            <a:noFill/>
            <a:ln w="12700" cap="flat" cmpd="sng">
              <a:solidFill>
                <a:schemeClr val="lt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pic>
        <p:nvPicPr>
          <p:cNvPr id="5" name="Gráfico 4">
            <a:extLst>
              <a:ext uri="{FF2B5EF4-FFF2-40B4-BE49-F238E27FC236}">
                <a16:creationId xmlns:a16="http://schemas.microsoft.com/office/drawing/2014/main" id="{80D72468-77D1-4A7B-2625-83DDA3F1B36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5880809">
            <a:off x="-4697066" y="-1155398"/>
            <a:ext cx="11357489" cy="9603041"/>
          </a:xfrm>
          <a:prstGeom prst="rect">
            <a:avLst/>
          </a:prstGeom>
        </p:spPr>
      </p:pic>
    </p:spTree>
  </p:cSld>
  <p:clrMapOvr>
    <a:masterClrMapping/>
  </p:clrMapOvr>
  <p:transition spd="slow">
    <p:wipe dir="r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Pessoas sentadas ao redor de uma mesa&#10;&#10;Descrição gerada automaticamente">
            <a:extLst>
              <a:ext uri="{FF2B5EF4-FFF2-40B4-BE49-F238E27FC236}">
                <a16:creationId xmlns:a16="http://schemas.microsoft.com/office/drawing/2014/main" id="{67EFC11A-082E-F184-6C15-87955149FEE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77"/>
          <a:stretch/>
        </p:blipFill>
        <p:spPr>
          <a:xfrm>
            <a:off x="-1" y="0"/>
            <a:ext cx="6057923" cy="6858000"/>
          </a:xfrm>
          <a:prstGeom prst="rect">
            <a:avLst/>
          </a:prstGeom>
        </p:spPr>
      </p:pic>
      <p:sp>
        <p:nvSpPr>
          <p:cNvPr id="11" name="Forma Livre: Forma 10">
            <a:extLst>
              <a:ext uri="{FF2B5EF4-FFF2-40B4-BE49-F238E27FC236}">
                <a16:creationId xmlns:a16="http://schemas.microsoft.com/office/drawing/2014/main" id="{159E4907-B43C-4614-8CE3-8A0E0F64E6BA}"/>
              </a:ext>
            </a:extLst>
          </p:cNvPr>
          <p:cNvSpPr/>
          <p:nvPr/>
        </p:nvSpPr>
        <p:spPr>
          <a:xfrm rot="14216091" flipH="1">
            <a:off x="1891860" y="-2502738"/>
            <a:ext cx="10960620" cy="12000384"/>
          </a:xfrm>
          <a:custGeom>
            <a:avLst/>
            <a:gdLst>
              <a:gd name="connsiteX0" fmla="*/ 0 w 10960620"/>
              <a:gd name="connsiteY0" fmla="*/ 3992604 h 12000384"/>
              <a:gd name="connsiteX1" fmla="*/ 5213268 w 10960620"/>
              <a:gd name="connsiteY1" fmla="*/ 12000384 h 12000384"/>
              <a:gd name="connsiteX2" fmla="*/ 10960620 w 10960620"/>
              <a:gd name="connsiteY2" fmla="*/ 8258712 h 12000384"/>
              <a:gd name="connsiteX3" fmla="*/ 5583989 w 10960620"/>
              <a:gd name="connsiteY3" fmla="*/ 0 h 12000384"/>
              <a:gd name="connsiteX4" fmla="*/ 5575762 w 10960620"/>
              <a:gd name="connsiteY4" fmla="*/ 23861 h 12000384"/>
              <a:gd name="connsiteX5" fmla="*/ 3513000 w 10960620"/>
              <a:gd name="connsiteY5" fmla="*/ 4343469 h 12000384"/>
              <a:gd name="connsiteX6" fmla="*/ 3432311 w 10960620"/>
              <a:gd name="connsiteY6" fmla="*/ 4464408 h 12000384"/>
              <a:gd name="connsiteX7" fmla="*/ 3290286 w 10960620"/>
              <a:gd name="connsiteY7" fmla="*/ 4491338 h 12000384"/>
              <a:gd name="connsiteX8" fmla="*/ 100102 w 10960620"/>
              <a:gd name="connsiteY8" fmla="*/ 4020471 h 12000384"/>
              <a:gd name="connsiteX9" fmla="*/ 0 w 10960620"/>
              <a:gd name="connsiteY9" fmla="*/ 3992604 h 12000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960620" h="12000384">
                <a:moveTo>
                  <a:pt x="0" y="3992604"/>
                </a:moveTo>
                <a:lnTo>
                  <a:pt x="5213268" y="12000384"/>
                </a:lnTo>
                <a:lnTo>
                  <a:pt x="10960620" y="8258712"/>
                </a:lnTo>
                <a:lnTo>
                  <a:pt x="5583989" y="0"/>
                </a:lnTo>
                <a:lnTo>
                  <a:pt x="5575762" y="23861"/>
                </a:lnTo>
                <a:cubicBezTo>
                  <a:pt x="5023800" y="1551089"/>
                  <a:pt x="4316402" y="3018658"/>
                  <a:pt x="3513000" y="4343469"/>
                </a:cubicBezTo>
                <a:cubicBezTo>
                  <a:pt x="3508542" y="4334444"/>
                  <a:pt x="3468358" y="4428561"/>
                  <a:pt x="3432311" y="4464408"/>
                </a:cubicBezTo>
                <a:cubicBezTo>
                  <a:pt x="3396264" y="4500255"/>
                  <a:pt x="3285633" y="4481577"/>
                  <a:pt x="3290286" y="4491338"/>
                </a:cubicBezTo>
                <a:cubicBezTo>
                  <a:pt x="2194673" y="4450654"/>
                  <a:pt x="1131413" y="4288566"/>
                  <a:pt x="100102" y="4020471"/>
                </a:cubicBezTo>
                <a:lnTo>
                  <a:pt x="0" y="399260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pt-BR"/>
          </a:p>
        </p:txBody>
      </p:sp>
      <p:pic>
        <p:nvPicPr>
          <p:cNvPr id="14" name="Gráfico 13">
            <a:extLst>
              <a:ext uri="{FF2B5EF4-FFF2-40B4-BE49-F238E27FC236}">
                <a16:creationId xmlns:a16="http://schemas.microsoft.com/office/drawing/2014/main" id="{04ED9D1B-C010-4850-A5DD-122E6856B7A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6328950">
            <a:off x="-5081326" y="-1417147"/>
            <a:ext cx="11054334" cy="11014545"/>
          </a:xfrm>
          <a:prstGeom prst="rect">
            <a:avLst/>
          </a:prstGeom>
        </p:spPr>
      </p:pic>
      <p:sp>
        <p:nvSpPr>
          <p:cNvPr id="16" name="Gráfico 2">
            <a:extLst>
              <a:ext uri="{FF2B5EF4-FFF2-40B4-BE49-F238E27FC236}">
                <a16:creationId xmlns:a16="http://schemas.microsoft.com/office/drawing/2014/main" id="{665CBEF0-EC9A-49B1-92CD-A5A8EE9A2177}"/>
              </a:ext>
            </a:extLst>
          </p:cNvPr>
          <p:cNvSpPr/>
          <p:nvPr/>
        </p:nvSpPr>
        <p:spPr>
          <a:xfrm rot="13363069">
            <a:off x="8697738" y="5010732"/>
            <a:ext cx="3764232" cy="4328321"/>
          </a:xfrm>
          <a:custGeom>
            <a:avLst/>
            <a:gdLst>
              <a:gd name="connsiteX0" fmla="*/ 0 w 5701176"/>
              <a:gd name="connsiteY0" fmla="*/ 5198879 h 6517995"/>
              <a:gd name="connsiteX1" fmla="*/ 2452116 w 5701176"/>
              <a:gd name="connsiteY1" fmla="*/ 3025083 h 6517995"/>
              <a:gd name="connsiteX2" fmla="*/ 3052001 w 5701176"/>
              <a:gd name="connsiteY2" fmla="*/ 2423865 h 6517995"/>
              <a:gd name="connsiteX3" fmla="*/ 3052096 w 5701176"/>
              <a:gd name="connsiteY3" fmla="*/ 2424341 h 6517995"/>
              <a:gd name="connsiteX4" fmla="*/ 4846320 w 5701176"/>
              <a:gd name="connsiteY4" fmla="*/ 286741 h 6517995"/>
              <a:gd name="connsiteX5" fmla="*/ 5332286 w 5701176"/>
              <a:gd name="connsiteY5" fmla="*/ 8611 h 6517995"/>
              <a:gd name="connsiteX6" fmla="*/ 5698998 w 5701176"/>
              <a:gd name="connsiteY6" fmla="*/ 1137419 h 6517995"/>
              <a:gd name="connsiteX7" fmla="*/ 4057364 w 5701176"/>
              <a:gd name="connsiteY7" fmla="*/ 6517996 h 6517995"/>
              <a:gd name="connsiteX8" fmla="*/ 4053364 w 5701176"/>
              <a:gd name="connsiteY8" fmla="*/ 6508090 h 6517995"/>
              <a:gd name="connsiteX9" fmla="*/ 4057364 w 5701176"/>
              <a:gd name="connsiteY9" fmla="*/ 6517996 h 6517995"/>
              <a:gd name="connsiteX10" fmla="*/ 0 w 5701176"/>
              <a:gd name="connsiteY10" fmla="*/ 5198879 h 6517995"/>
              <a:gd name="connsiteX0" fmla="*/ 0 w 5701176"/>
              <a:gd name="connsiteY0" fmla="*/ 5198879 h 6527879"/>
              <a:gd name="connsiteX1" fmla="*/ 2452116 w 5701176"/>
              <a:gd name="connsiteY1" fmla="*/ 3025083 h 6527879"/>
              <a:gd name="connsiteX2" fmla="*/ 3052001 w 5701176"/>
              <a:gd name="connsiteY2" fmla="*/ 2423865 h 6527879"/>
              <a:gd name="connsiteX3" fmla="*/ 3052096 w 5701176"/>
              <a:gd name="connsiteY3" fmla="*/ 2424341 h 6527879"/>
              <a:gd name="connsiteX4" fmla="*/ 4846320 w 5701176"/>
              <a:gd name="connsiteY4" fmla="*/ 286741 h 6527879"/>
              <a:gd name="connsiteX5" fmla="*/ 5332286 w 5701176"/>
              <a:gd name="connsiteY5" fmla="*/ 8611 h 6527879"/>
              <a:gd name="connsiteX6" fmla="*/ 5698998 w 5701176"/>
              <a:gd name="connsiteY6" fmla="*/ 1137419 h 6527879"/>
              <a:gd name="connsiteX7" fmla="*/ 4057364 w 5701176"/>
              <a:gd name="connsiteY7" fmla="*/ 6517996 h 6527879"/>
              <a:gd name="connsiteX8" fmla="*/ 4053364 w 5701176"/>
              <a:gd name="connsiteY8" fmla="*/ 6508090 h 6527879"/>
              <a:gd name="connsiteX9" fmla="*/ 4072193 w 5701176"/>
              <a:gd name="connsiteY9" fmla="*/ 6527879 h 6527879"/>
              <a:gd name="connsiteX10" fmla="*/ 0 w 5701176"/>
              <a:gd name="connsiteY10" fmla="*/ 5198879 h 6527879"/>
              <a:gd name="connsiteX0" fmla="*/ 0 w 5701176"/>
              <a:gd name="connsiteY0" fmla="*/ 5198879 h 6557702"/>
              <a:gd name="connsiteX1" fmla="*/ 2452116 w 5701176"/>
              <a:gd name="connsiteY1" fmla="*/ 3025083 h 6557702"/>
              <a:gd name="connsiteX2" fmla="*/ 3052001 w 5701176"/>
              <a:gd name="connsiteY2" fmla="*/ 2423865 h 6557702"/>
              <a:gd name="connsiteX3" fmla="*/ 3052096 w 5701176"/>
              <a:gd name="connsiteY3" fmla="*/ 2424341 h 6557702"/>
              <a:gd name="connsiteX4" fmla="*/ 4846320 w 5701176"/>
              <a:gd name="connsiteY4" fmla="*/ 286741 h 6557702"/>
              <a:gd name="connsiteX5" fmla="*/ 5332286 w 5701176"/>
              <a:gd name="connsiteY5" fmla="*/ 8611 h 6557702"/>
              <a:gd name="connsiteX6" fmla="*/ 5698998 w 5701176"/>
              <a:gd name="connsiteY6" fmla="*/ 1137419 h 6557702"/>
              <a:gd name="connsiteX7" fmla="*/ 4057364 w 5701176"/>
              <a:gd name="connsiteY7" fmla="*/ 6517996 h 6557702"/>
              <a:gd name="connsiteX8" fmla="*/ 4053364 w 5701176"/>
              <a:gd name="connsiteY8" fmla="*/ 6508090 h 6557702"/>
              <a:gd name="connsiteX9" fmla="*/ 4035815 w 5701176"/>
              <a:gd name="connsiteY9" fmla="*/ 6557702 h 6557702"/>
              <a:gd name="connsiteX10" fmla="*/ 0 w 5701176"/>
              <a:gd name="connsiteY10" fmla="*/ 5198879 h 6557702"/>
              <a:gd name="connsiteX0" fmla="*/ 0 w 5701176"/>
              <a:gd name="connsiteY0" fmla="*/ 5198879 h 6557702"/>
              <a:gd name="connsiteX1" fmla="*/ 2452116 w 5701176"/>
              <a:gd name="connsiteY1" fmla="*/ 3025083 h 6557702"/>
              <a:gd name="connsiteX2" fmla="*/ 3052001 w 5701176"/>
              <a:gd name="connsiteY2" fmla="*/ 2423865 h 6557702"/>
              <a:gd name="connsiteX3" fmla="*/ 3052096 w 5701176"/>
              <a:gd name="connsiteY3" fmla="*/ 2424341 h 6557702"/>
              <a:gd name="connsiteX4" fmla="*/ 4846320 w 5701176"/>
              <a:gd name="connsiteY4" fmla="*/ 286741 h 6557702"/>
              <a:gd name="connsiteX5" fmla="*/ 5332286 w 5701176"/>
              <a:gd name="connsiteY5" fmla="*/ 8611 h 6557702"/>
              <a:gd name="connsiteX6" fmla="*/ 5698998 w 5701176"/>
              <a:gd name="connsiteY6" fmla="*/ 1137419 h 6557702"/>
              <a:gd name="connsiteX7" fmla="*/ 4057364 w 5701176"/>
              <a:gd name="connsiteY7" fmla="*/ 6517996 h 6557702"/>
              <a:gd name="connsiteX8" fmla="*/ 4051506 w 5701176"/>
              <a:gd name="connsiteY8" fmla="*/ 6541960 h 6557702"/>
              <a:gd name="connsiteX9" fmla="*/ 4035815 w 5701176"/>
              <a:gd name="connsiteY9" fmla="*/ 6557702 h 6557702"/>
              <a:gd name="connsiteX10" fmla="*/ 0 w 5701176"/>
              <a:gd name="connsiteY10" fmla="*/ 5198879 h 6557702"/>
              <a:gd name="connsiteX0" fmla="*/ 0 w 5701176"/>
              <a:gd name="connsiteY0" fmla="*/ 5198879 h 6557702"/>
              <a:gd name="connsiteX1" fmla="*/ 2452116 w 5701176"/>
              <a:gd name="connsiteY1" fmla="*/ 3025083 h 6557702"/>
              <a:gd name="connsiteX2" fmla="*/ 3052001 w 5701176"/>
              <a:gd name="connsiteY2" fmla="*/ 2423865 h 6557702"/>
              <a:gd name="connsiteX3" fmla="*/ 3052096 w 5701176"/>
              <a:gd name="connsiteY3" fmla="*/ 2424341 h 6557702"/>
              <a:gd name="connsiteX4" fmla="*/ 4846320 w 5701176"/>
              <a:gd name="connsiteY4" fmla="*/ 286741 h 6557702"/>
              <a:gd name="connsiteX5" fmla="*/ 5332286 w 5701176"/>
              <a:gd name="connsiteY5" fmla="*/ 8611 h 6557702"/>
              <a:gd name="connsiteX6" fmla="*/ 5698998 w 5701176"/>
              <a:gd name="connsiteY6" fmla="*/ 1137419 h 6557702"/>
              <a:gd name="connsiteX7" fmla="*/ 4054407 w 5701176"/>
              <a:gd name="connsiteY7" fmla="*/ 6520062 h 6557702"/>
              <a:gd name="connsiteX8" fmla="*/ 4051506 w 5701176"/>
              <a:gd name="connsiteY8" fmla="*/ 6541960 h 6557702"/>
              <a:gd name="connsiteX9" fmla="*/ 4035815 w 5701176"/>
              <a:gd name="connsiteY9" fmla="*/ 6557702 h 6557702"/>
              <a:gd name="connsiteX10" fmla="*/ 0 w 5701176"/>
              <a:gd name="connsiteY10" fmla="*/ 5198879 h 6557702"/>
              <a:gd name="connsiteX0" fmla="*/ 0 w 5701176"/>
              <a:gd name="connsiteY0" fmla="*/ 5198879 h 6554261"/>
              <a:gd name="connsiteX1" fmla="*/ 2452116 w 5701176"/>
              <a:gd name="connsiteY1" fmla="*/ 3025083 h 6554261"/>
              <a:gd name="connsiteX2" fmla="*/ 3052001 w 5701176"/>
              <a:gd name="connsiteY2" fmla="*/ 2423865 h 6554261"/>
              <a:gd name="connsiteX3" fmla="*/ 3052096 w 5701176"/>
              <a:gd name="connsiteY3" fmla="*/ 2424341 h 6554261"/>
              <a:gd name="connsiteX4" fmla="*/ 4846320 w 5701176"/>
              <a:gd name="connsiteY4" fmla="*/ 286741 h 6554261"/>
              <a:gd name="connsiteX5" fmla="*/ 5332286 w 5701176"/>
              <a:gd name="connsiteY5" fmla="*/ 8611 h 6554261"/>
              <a:gd name="connsiteX6" fmla="*/ 5698998 w 5701176"/>
              <a:gd name="connsiteY6" fmla="*/ 1137419 h 6554261"/>
              <a:gd name="connsiteX7" fmla="*/ 4054407 w 5701176"/>
              <a:gd name="connsiteY7" fmla="*/ 6520062 h 6554261"/>
              <a:gd name="connsiteX8" fmla="*/ 4051506 w 5701176"/>
              <a:gd name="connsiteY8" fmla="*/ 6541960 h 6554261"/>
              <a:gd name="connsiteX9" fmla="*/ 4019325 w 5701176"/>
              <a:gd name="connsiteY9" fmla="*/ 6554261 h 6554261"/>
              <a:gd name="connsiteX10" fmla="*/ 0 w 5701176"/>
              <a:gd name="connsiteY10" fmla="*/ 5198879 h 6554261"/>
              <a:gd name="connsiteX0" fmla="*/ 0 w 5701176"/>
              <a:gd name="connsiteY0" fmla="*/ 5198879 h 6556492"/>
              <a:gd name="connsiteX1" fmla="*/ 2452116 w 5701176"/>
              <a:gd name="connsiteY1" fmla="*/ 3025083 h 6556492"/>
              <a:gd name="connsiteX2" fmla="*/ 3052001 w 5701176"/>
              <a:gd name="connsiteY2" fmla="*/ 2423865 h 6556492"/>
              <a:gd name="connsiteX3" fmla="*/ 3052096 w 5701176"/>
              <a:gd name="connsiteY3" fmla="*/ 2424341 h 6556492"/>
              <a:gd name="connsiteX4" fmla="*/ 4846320 w 5701176"/>
              <a:gd name="connsiteY4" fmla="*/ 286741 h 6556492"/>
              <a:gd name="connsiteX5" fmla="*/ 5332286 w 5701176"/>
              <a:gd name="connsiteY5" fmla="*/ 8611 h 6556492"/>
              <a:gd name="connsiteX6" fmla="*/ 5698998 w 5701176"/>
              <a:gd name="connsiteY6" fmla="*/ 1137419 h 6556492"/>
              <a:gd name="connsiteX7" fmla="*/ 4054407 w 5701176"/>
              <a:gd name="connsiteY7" fmla="*/ 6520062 h 6556492"/>
              <a:gd name="connsiteX8" fmla="*/ 4051506 w 5701176"/>
              <a:gd name="connsiteY8" fmla="*/ 6541960 h 6556492"/>
              <a:gd name="connsiteX9" fmla="*/ 3999756 w 5701176"/>
              <a:gd name="connsiteY9" fmla="*/ 6556492 h 6556492"/>
              <a:gd name="connsiteX10" fmla="*/ 0 w 5701176"/>
              <a:gd name="connsiteY10" fmla="*/ 5198879 h 6556492"/>
              <a:gd name="connsiteX0" fmla="*/ 0 w 5701176"/>
              <a:gd name="connsiteY0" fmla="*/ 5198879 h 6559191"/>
              <a:gd name="connsiteX1" fmla="*/ 2452116 w 5701176"/>
              <a:gd name="connsiteY1" fmla="*/ 3025083 h 6559191"/>
              <a:gd name="connsiteX2" fmla="*/ 3052001 w 5701176"/>
              <a:gd name="connsiteY2" fmla="*/ 2423865 h 6559191"/>
              <a:gd name="connsiteX3" fmla="*/ 3052096 w 5701176"/>
              <a:gd name="connsiteY3" fmla="*/ 2424341 h 6559191"/>
              <a:gd name="connsiteX4" fmla="*/ 4846320 w 5701176"/>
              <a:gd name="connsiteY4" fmla="*/ 286741 h 6559191"/>
              <a:gd name="connsiteX5" fmla="*/ 5332286 w 5701176"/>
              <a:gd name="connsiteY5" fmla="*/ 8611 h 6559191"/>
              <a:gd name="connsiteX6" fmla="*/ 5698998 w 5701176"/>
              <a:gd name="connsiteY6" fmla="*/ 1137419 h 6559191"/>
              <a:gd name="connsiteX7" fmla="*/ 4054407 w 5701176"/>
              <a:gd name="connsiteY7" fmla="*/ 6520062 h 6559191"/>
              <a:gd name="connsiteX8" fmla="*/ 4039435 w 5701176"/>
              <a:gd name="connsiteY8" fmla="*/ 6557439 h 6559191"/>
              <a:gd name="connsiteX9" fmla="*/ 3999756 w 5701176"/>
              <a:gd name="connsiteY9" fmla="*/ 6556492 h 6559191"/>
              <a:gd name="connsiteX10" fmla="*/ 0 w 5701176"/>
              <a:gd name="connsiteY10" fmla="*/ 5198879 h 6559191"/>
              <a:gd name="connsiteX0" fmla="*/ 0 w 5701176"/>
              <a:gd name="connsiteY0" fmla="*/ 5198879 h 6560738"/>
              <a:gd name="connsiteX1" fmla="*/ 2452116 w 5701176"/>
              <a:gd name="connsiteY1" fmla="*/ 3025083 h 6560738"/>
              <a:gd name="connsiteX2" fmla="*/ 3052001 w 5701176"/>
              <a:gd name="connsiteY2" fmla="*/ 2423865 h 6560738"/>
              <a:gd name="connsiteX3" fmla="*/ 3052096 w 5701176"/>
              <a:gd name="connsiteY3" fmla="*/ 2424341 h 6560738"/>
              <a:gd name="connsiteX4" fmla="*/ 4846320 w 5701176"/>
              <a:gd name="connsiteY4" fmla="*/ 286741 h 6560738"/>
              <a:gd name="connsiteX5" fmla="*/ 5332286 w 5701176"/>
              <a:gd name="connsiteY5" fmla="*/ 8611 h 6560738"/>
              <a:gd name="connsiteX6" fmla="*/ 5698998 w 5701176"/>
              <a:gd name="connsiteY6" fmla="*/ 1137419 h 6560738"/>
              <a:gd name="connsiteX7" fmla="*/ 4066720 w 5701176"/>
              <a:gd name="connsiteY7" fmla="*/ 6497373 h 6560738"/>
              <a:gd name="connsiteX8" fmla="*/ 4039435 w 5701176"/>
              <a:gd name="connsiteY8" fmla="*/ 6557439 h 6560738"/>
              <a:gd name="connsiteX9" fmla="*/ 3999756 w 5701176"/>
              <a:gd name="connsiteY9" fmla="*/ 6556492 h 6560738"/>
              <a:gd name="connsiteX10" fmla="*/ 0 w 5701176"/>
              <a:gd name="connsiteY10" fmla="*/ 5198879 h 6560738"/>
              <a:gd name="connsiteX0" fmla="*/ 0 w 5701176"/>
              <a:gd name="connsiteY0" fmla="*/ 5198879 h 6561432"/>
              <a:gd name="connsiteX1" fmla="*/ 2452116 w 5701176"/>
              <a:gd name="connsiteY1" fmla="*/ 3025083 h 6561432"/>
              <a:gd name="connsiteX2" fmla="*/ 3052001 w 5701176"/>
              <a:gd name="connsiteY2" fmla="*/ 2423865 h 6561432"/>
              <a:gd name="connsiteX3" fmla="*/ 3052096 w 5701176"/>
              <a:gd name="connsiteY3" fmla="*/ 2424341 h 6561432"/>
              <a:gd name="connsiteX4" fmla="*/ 4846320 w 5701176"/>
              <a:gd name="connsiteY4" fmla="*/ 286741 h 6561432"/>
              <a:gd name="connsiteX5" fmla="*/ 5332286 w 5701176"/>
              <a:gd name="connsiteY5" fmla="*/ 8611 h 6561432"/>
              <a:gd name="connsiteX6" fmla="*/ 5698998 w 5701176"/>
              <a:gd name="connsiteY6" fmla="*/ 1137419 h 6561432"/>
              <a:gd name="connsiteX7" fmla="*/ 4095930 w 5701176"/>
              <a:gd name="connsiteY7" fmla="*/ 6487524 h 6561432"/>
              <a:gd name="connsiteX8" fmla="*/ 4039435 w 5701176"/>
              <a:gd name="connsiteY8" fmla="*/ 6557439 h 6561432"/>
              <a:gd name="connsiteX9" fmla="*/ 3999756 w 5701176"/>
              <a:gd name="connsiteY9" fmla="*/ 6556492 h 6561432"/>
              <a:gd name="connsiteX10" fmla="*/ 0 w 5701176"/>
              <a:gd name="connsiteY10" fmla="*/ 5198879 h 6561432"/>
              <a:gd name="connsiteX0" fmla="*/ 0 w 5701176"/>
              <a:gd name="connsiteY0" fmla="*/ 5198879 h 6562035"/>
              <a:gd name="connsiteX1" fmla="*/ 2452116 w 5701176"/>
              <a:gd name="connsiteY1" fmla="*/ 3025083 h 6562035"/>
              <a:gd name="connsiteX2" fmla="*/ 3052001 w 5701176"/>
              <a:gd name="connsiteY2" fmla="*/ 2423865 h 6562035"/>
              <a:gd name="connsiteX3" fmla="*/ 3052096 w 5701176"/>
              <a:gd name="connsiteY3" fmla="*/ 2424341 h 6562035"/>
              <a:gd name="connsiteX4" fmla="*/ 4846320 w 5701176"/>
              <a:gd name="connsiteY4" fmla="*/ 286741 h 6562035"/>
              <a:gd name="connsiteX5" fmla="*/ 5332286 w 5701176"/>
              <a:gd name="connsiteY5" fmla="*/ 8611 h 6562035"/>
              <a:gd name="connsiteX6" fmla="*/ 5698998 w 5701176"/>
              <a:gd name="connsiteY6" fmla="*/ 1137419 h 6562035"/>
              <a:gd name="connsiteX7" fmla="*/ 4080331 w 5701176"/>
              <a:gd name="connsiteY7" fmla="*/ 6479058 h 6562035"/>
              <a:gd name="connsiteX8" fmla="*/ 4039435 w 5701176"/>
              <a:gd name="connsiteY8" fmla="*/ 6557439 h 6562035"/>
              <a:gd name="connsiteX9" fmla="*/ 3999756 w 5701176"/>
              <a:gd name="connsiteY9" fmla="*/ 6556492 h 6562035"/>
              <a:gd name="connsiteX10" fmla="*/ 0 w 5701176"/>
              <a:gd name="connsiteY10" fmla="*/ 5198879 h 6562035"/>
              <a:gd name="connsiteX0" fmla="*/ 0 w 5701176"/>
              <a:gd name="connsiteY0" fmla="*/ 5198879 h 6556492"/>
              <a:gd name="connsiteX1" fmla="*/ 2452116 w 5701176"/>
              <a:gd name="connsiteY1" fmla="*/ 3025083 h 6556492"/>
              <a:gd name="connsiteX2" fmla="*/ 3052001 w 5701176"/>
              <a:gd name="connsiteY2" fmla="*/ 2423865 h 6556492"/>
              <a:gd name="connsiteX3" fmla="*/ 3052096 w 5701176"/>
              <a:gd name="connsiteY3" fmla="*/ 2424341 h 6556492"/>
              <a:gd name="connsiteX4" fmla="*/ 4846320 w 5701176"/>
              <a:gd name="connsiteY4" fmla="*/ 286741 h 6556492"/>
              <a:gd name="connsiteX5" fmla="*/ 5332286 w 5701176"/>
              <a:gd name="connsiteY5" fmla="*/ 8611 h 6556492"/>
              <a:gd name="connsiteX6" fmla="*/ 5698998 w 5701176"/>
              <a:gd name="connsiteY6" fmla="*/ 1137419 h 6556492"/>
              <a:gd name="connsiteX7" fmla="*/ 4080331 w 5701176"/>
              <a:gd name="connsiteY7" fmla="*/ 6479058 h 6556492"/>
              <a:gd name="connsiteX8" fmla="*/ 4041216 w 5701176"/>
              <a:gd name="connsiteY8" fmla="*/ 6547391 h 6556492"/>
              <a:gd name="connsiteX9" fmla="*/ 3999756 w 5701176"/>
              <a:gd name="connsiteY9" fmla="*/ 6556492 h 6556492"/>
              <a:gd name="connsiteX10" fmla="*/ 0 w 5701176"/>
              <a:gd name="connsiteY10" fmla="*/ 5198879 h 6556492"/>
              <a:gd name="connsiteX0" fmla="*/ 0 w 5701176"/>
              <a:gd name="connsiteY0" fmla="*/ 5198879 h 6555524"/>
              <a:gd name="connsiteX1" fmla="*/ 2452116 w 5701176"/>
              <a:gd name="connsiteY1" fmla="*/ 3025083 h 6555524"/>
              <a:gd name="connsiteX2" fmla="*/ 3052001 w 5701176"/>
              <a:gd name="connsiteY2" fmla="*/ 2423865 h 6555524"/>
              <a:gd name="connsiteX3" fmla="*/ 3052096 w 5701176"/>
              <a:gd name="connsiteY3" fmla="*/ 2424341 h 6555524"/>
              <a:gd name="connsiteX4" fmla="*/ 4846320 w 5701176"/>
              <a:gd name="connsiteY4" fmla="*/ 286741 h 6555524"/>
              <a:gd name="connsiteX5" fmla="*/ 5332286 w 5701176"/>
              <a:gd name="connsiteY5" fmla="*/ 8611 h 6555524"/>
              <a:gd name="connsiteX6" fmla="*/ 5698998 w 5701176"/>
              <a:gd name="connsiteY6" fmla="*/ 1137419 h 6555524"/>
              <a:gd name="connsiteX7" fmla="*/ 4080331 w 5701176"/>
              <a:gd name="connsiteY7" fmla="*/ 6479058 h 6555524"/>
              <a:gd name="connsiteX8" fmla="*/ 4041216 w 5701176"/>
              <a:gd name="connsiteY8" fmla="*/ 6547391 h 6555524"/>
              <a:gd name="connsiteX9" fmla="*/ 3970910 w 5701176"/>
              <a:gd name="connsiteY9" fmla="*/ 6555524 h 6555524"/>
              <a:gd name="connsiteX10" fmla="*/ 0 w 5701176"/>
              <a:gd name="connsiteY10" fmla="*/ 5198879 h 6555524"/>
              <a:gd name="connsiteX0" fmla="*/ 0 w 5701176"/>
              <a:gd name="connsiteY0" fmla="*/ 5198879 h 6556808"/>
              <a:gd name="connsiteX1" fmla="*/ 2452116 w 5701176"/>
              <a:gd name="connsiteY1" fmla="*/ 3025083 h 6556808"/>
              <a:gd name="connsiteX2" fmla="*/ 3052001 w 5701176"/>
              <a:gd name="connsiteY2" fmla="*/ 2423865 h 6556808"/>
              <a:gd name="connsiteX3" fmla="*/ 3052096 w 5701176"/>
              <a:gd name="connsiteY3" fmla="*/ 2424341 h 6556808"/>
              <a:gd name="connsiteX4" fmla="*/ 4846320 w 5701176"/>
              <a:gd name="connsiteY4" fmla="*/ 286741 h 6556808"/>
              <a:gd name="connsiteX5" fmla="*/ 5332286 w 5701176"/>
              <a:gd name="connsiteY5" fmla="*/ 8611 h 6556808"/>
              <a:gd name="connsiteX6" fmla="*/ 5698998 w 5701176"/>
              <a:gd name="connsiteY6" fmla="*/ 1137419 h 6556808"/>
              <a:gd name="connsiteX7" fmla="*/ 4080331 w 5701176"/>
              <a:gd name="connsiteY7" fmla="*/ 6479058 h 6556808"/>
              <a:gd name="connsiteX8" fmla="*/ 4041216 w 5701176"/>
              <a:gd name="connsiteY8" fmla="*/ 6547391 h 6556808"/>
              <a:gd name="connsiteX9" fmla="*/ 3970910 w 5701176"/>
              <a:gd name="connsiteY9" fmla="*/ 6555524 h 6556808"/>
              <a:gd name="connsiteX10" fmla="*/ 0 w 5701176"/>
              <a:gd name="connsiteY10" fmla="*/ 5198879 h 6556808"/>
              <a:gd name="connsiteX0" fmla="*/ 0 w 5701176"/>
              <a:gd name="connsiteY0" fmla="*/ 5198879 h 6555524"/>
              <a:gd name="connsiteX1" fmla="*/ 2452116 w 5701176"/>
              <a:gd name="connsiteY1" fmla="*/ 3025083 h 6555524"/>
              <a:gd name="connsiteX2" fmla="*/ 3052001 w 5701176"/>
              <a:gd name="connsiteY2" fmla="*/ 2423865 h 6555524"/>
              <a:gd name="connsiteX3" fmla="*/ 3052096 w 5701176"/>
              <a:gd name="connsiteY3" fmla="*/ 2424341 h 6555524"/>
              <a:gd name="connsiteX4" fmla="*/ 4846320 w 5701176"/>
              <a:gd name="connsiteY4" fmla="*/ 286741 h 6555524"/>
              <a:gd name="connsiteX5" fmla="*/ 5332286 w 5701176"/>
              <a:gd name="connsiteY5" fmla="*/ 8611 h 6555524"/>
              <a:gd name="connsiteX6" fmla="*/ 5698998 w 5701176"/>
              <a:gd name="connsiteY6" fmla="*/ 1137419 h 6555524"/>
              <a:gd name="connsiteX7" fmla="*/ 4080331 w 5701176"/>
              <a:gd name="connsiteY7" fmla="*/ 6479058 h 6555524"/>
              <a:gd name="connsiteX8" fmla="*/ 4040688 w 5701176"/>
              <a:gd name="connsiteY8" fmla="*/ 6541598 h 6555524"/>
              <a:gd name="connsiteX9" fmla="*/ 3970910 w 5701176"/>
              <a:gd name="connsiteY9" fmla="*/ 6555524 h 6555524"/>
              <a:gd name="connsiteX10" fmla="*/ 0 w 5701176"/>
              <a:gd name="connsiteY10" fmla="*/ 5198879 h 6555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701176" h="6555524">
                <a:moveTo>
                  <a:pt x="0" y="5198879"/>
                </a:moveTo>
                <a:cubicBezTo>
                  <a:pt x="842677" y="4500029"/>
                  <a:pt x="1681258" y="3788988"/>
                  <a:pt x="2452116" y="3025083"/>
                </a:cubicBezTo>
                <a:cubicBezTo>
                  <a:pt x="2651284" y="2827820"/>
                  <a:pt x="2879408" y="2606364"/>
                  <a:pt x="3052001" y="2423865"/>
                </a:cubicBezTo>
                <a:cubicBezTo>
                  <a:pt x="3052033" y="2424024"/>
                  <a:pt x="3052064" y="2424182"/>
                  <a:pt x="3052096" y="2424341"/>
                </a:cubicBezTo>
                <a:cubicBezTo>
                  <a:pt x="3687318" y="1739303"/>
                  <a:pt x="4289775" y="1037596"/>
                  <a:pt x="4846320" y="286741"/>
                </a:cubicBezTo>
                <a:cubicBezTo>
                  <a:pt x="5012722" y="62427"/>
                  <a:pt x="5186077" y="-30251"/>
                  <a:pt x="5332286" y="8611"/>
                </a:cubicBezTo>
                <a:cubicBezTo>
                  <a:pt x="5555361" y="67380"/>
                  <a:pt x="5722334" y="433426"/>
                  <a:pt x="5698998" y="1137419"/>
                </a:cubicBezTo>
                <a:cubicBezTo>
                  <a:pt x="5638324" y="2961551"/>
                  <a:pt x="4982540" y="4913148"/>
                  <a:pt x="4080331" y="6479058"/>
                </a:cubicBezTo>
                <a:cubicBezTo>
                  <a:pt x="4078141" y="6474391"/>
                  <a:pt x="4058398" y="6523061"/>
                  <a:pt x="4040688" y="6541598"/>
                </a:cubicBezTo>
                <a:cubicBezTo>
                  <a:pt x="4022978" y="6560135"/>
                  <a:pt x="3968624" y="6550476"/>
                  <a:pt x="3970910" y="6555524"/>
                </a:cubicBezTo>
                <a:cubicBezTo>
                  <a:pt x="2535493" y="6499421"/>
                  <a:pt x="1213104" y="5996883"/>
                  <a:pt x="0" y="5198879"/>
                </a:cubicBezTo>
              </a:path>
            </a:pathLst>
          </a:custGeom>
          <a:solidFill>
            <a:srgbClr val="FDAF18"/>
          </a:solidFill>
          <a:ln w="28575" cap="flat">
            <a:noFill/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sp>
        <p:nvSpPr>
          <p:cNvPr id="17" name="Gráfico 2">
            <a:extLst>
              <a:ext uri="{FF2B5EF4-FFF2-40B4-BE49-F238E27FC236}">
                <a16:creationId xmlns:a16="http://schemas.microsoft.com/office/drawing/2014/main" id="{1AD6ADA3-4779-4692-876F-004CEFE7C4E0}"/>
              </a:ext>
            </a:extLst>
          </p:cNvPr>
          <p:cNvSpPr/>
          <p:nvPr/>
        </p:nvSpPr>
        <p:spPr>
          <a:xfrm rot="8236931" flipH="1">
            <a:off x="8284619" y="5855873"/>
            <a:ext cx="3764232" cy="4328321"/>
          </a:xfrm>
          <a:custGeom>
            <a:avLst/>
            <a:gdLst>
              <a:gd name="connsiteX0" fmla="*/ 0 w 5701176"/>
              <a:gd name="connsiteY0" fmla="*/ 5198879 h 6517995"/>
              <a:gd name="connsiteX1" fmla="*/ 2452116 w 5701176"/>
              <a:gd name="connsiteY1" fmla="*/ 3025083 h 6517995"/>
              <a:gd name="connsiteX2" fmla="*/ 3052001 w 5701176"/>
              <a:gd name="connsiteY2" fmla="*/ 2423865 h 6517995"/>
              <a:gd name="connsiteX3" fmla="*/ 3052096 w 5701176"/>
              <a:gd name="connsiteY3" fmla="*/ 2424341 h 6517995"/>
              <a:gd name="connsiteX4" fmla="*/ 4846320 w 5701176"/>
              <a:gd name="connsiteY4" fmla="*/ 286741 h 6517995"/>
              <a:gd name="connsiteX5" fmla="*/ 5332286 w 5701176"/>
              <a:gd name="connsiteY5" fmla="*/ 8611 h 6517995"/>
              <a:gd name="connsiteX6" fmla="*/ 5698998 w 5701176"/>
              <a:gd name="connsiteY6" fmla="*/ 1137419 h 6517995"/>
              <a:gd name="connsiteX7" fmla="*/ 4057364 w 5701176"/>
              <a:gd name="connsiteY7" fmla="*/ 6517996 h 6517995"/>
              <a:gd name="connsiteX8" fmla="*/ 4053364 w 5701176"/>
              <a:gd name="connsiteY8" fmla="*/ 6508090 h 6517995"/>
              <a:gd name="connsiteX9" fmla="*/ 4057364 w 5701176"/>
              <a:gd name="connsiteY9" fmla="*/ 6517996 h 6517995"/>
              <a:gd name="connsiteX10" fmla="*/ 0 w 5701176"/>
              <a:gd name="connsiteY10" fmla="*/ 5198879 h 6517995"/>
              <a:gd name="connsiteX0" fmla="*/ 0 w 5701176"/>
              <a:gd name="connsiteY0" fmla="*/ 5198879 h 6527879"/>
              <a:gd name="connsiteX1" fmla="*/ 2452116 w 5701176"/>
              <a:gd name="connsiteY1" fmla="*/ 3025083 h 6527879"/>
              <a:gd name="connsiteX2" fmla="*/ 3052001 w 5701176"/>
              <a:gd name="connsiteY2" fmla="*/ 2423865 h 6527879"/>
              <a:gd name="connsiteX3" fmla="*/ 3052096 w 5701176"/>
              <a:gd name="connsiteY3" fmla="*/ 2424341 h 6527879"/>
              <a:gd name="connsiteX4" fmla="*/ 4846320 w 5701176"/>
              <a:gd name="connsiteY4" fmla="*/ 286741 h 6527879"/>
              <a:gd name="connsiteX5" fmla="*/ 5332286 w 5701176"/>
              <a:gd name="connsiteY5" fmla="*/ 8611 h 6527879"/>
              <a:gd name="connsiteX6" fmla="*/ 5698998 w 5701176"/>
              <a:gd name="connsiteY6" fmla="*/ 1137419 h 6527879"/>
              <a:gd name="connsiteX7" fmla="*/ 4057364 w 5701176"/>
              <a:gd name="connsiteY7" fmla="*/ 6517996 h 6527879"/>
              <a:gd name="connsiteX8" fmla="*/ 4053364 w 5701176"/>
              <a:gd name="connsiteY8" fmla="*/ 6508090 h 6527879"/>
              <a:gd name="connsiteX9" fmla="*/ 4072193 w 5701176"/>
              <a:gd name="connsiteY9" fmla="*/ 6527879 h 6527879"/>
              <a:gd name="connsiteX10" fmla="*/ 0 w 5701176"/>
              <a:gd name="connsiteY10" fmla="*/ 5198879 h 6527879"/>
              <a:gd name="connsiteX0" fmla="*/ 0 w 5701176"/>
              <a:gd name="connsiteY0" fmla="*/ 5198879 h 6557702"/>
              <a:gd name="connsiteX1" fmla="*/ 2452116 w 5701176"/>
              <a:gd name="connsiteY1" fmla="*/ 3025083 h 6557702"/>
              <a:gd name="connsiteX2" fmla="*/ 3052001 w 5701176"/>
              <a:gd name="connsiteY2" fmla="*/ 2423865 h 6557702"/>
              <a:gd name="connsiteX3" fmla="*/ 3052096 w 5701176"/>
              <a:gd name="connsiteY3" fmla="*/ 2424341 h 6557702"/>
              <a:gd name="connsiteX4" fmla="*/ 4846320 w 5701176"/>
              <a:gd name="connsiteY4" fmla="*/ 286741 h 6557702"/>
              <a:gd name="connsiteX5" fmla="*/ 5332286 w 5701176"/>
              <a:gd name="connsiteY5" fmla="*/ 8611 h 6557702"/>
              <a:gd name="connsiteX6" fmla="*/ 5698998 w 5701176"/>
              <a:gd name="connsiteY6" fmla="*/ 1137419 h 6557702"/>
              <a:gd name="connsiteX7" fmla="*/ 4057364 w 5701176"/>
              <a:gd name="connsiteY7" fmla="*/ 6517996 h 6557702"/>
              <a:gd name="connsiteX8" fmla="*/ 4053364 w 5701176"/>
              <a:gd name="connsiteY8" fmla="*/ 6508090 h 6557702"/>
              <a:gd name="connsiteX9" fmla="*/ 4035815 w 5701176"/>
              <a:gd name="connsiteY9" fmla="*/ 6557702 h 6557702"/>
              <a:gd name="connsiteX10" fmla="*/ 0 w 5701176"/>
              <a:gd name="connsiteY10" fmla="*/ 5198879 h 6557702"/>
              <a:gd name="connsiteX0" fmla="*/ 0 w 5701176"/>
              <a:gd name="connsiteY0" fmla="*/ 5198879 h 6557702"/>
              <a:gd name="connsiteX1" fmla="*/ 2452116 w 5701176"/>
              <a:gd name="connsiteY1" fmla="*/ 3025083 h 6557702"/>
              <a:gd name="connsiteX2" fmla="*/ 3052001 w 5701176"/>
              <a:gd name="connsiteY2" fmla="*/ 2423865 h 6557702"/>
              <a:gd name="connsiteX3" fmla="*/ 3052096 w 5701176"/>
              <a:gd name="connsiteY3" fmla="*/ 2424341 h 6557702"/>
              <a:gd name="connsiteX4" fmla="*/ 4846320 w 5701176"/>
              <a:gd name="connsiteY4" fmla="*/ 286741 h 6557702"/>
              <a:gd name="connsiteX5" fmla="*/ 5332286 w 5701176"/>
              <a:gd name="connsiteY5" fmla="*/ 8611 h 6557702"/>
              <a:gd name="connsiteX6" fmla="*/ 5698998 w 5701176"/>
              <a:gd name="connsiteY6" fmla="*/ 1137419 h 6557702"/>
              <a:gd name="connsiteX7" fmla="*/ 4057364 w 5701176"/>
              <a:gd name="connsiteY7" fmla="*/ 6517996 h 6557702"/>
              <a:gd name="connsiteX8" fmla="*/ 4051506 w 5701176"/>
              <a:gd name="connsiteY8" fmla="*/ 6541960 h 6557702"/>
              <a:gd name="connsiteX9" fmla="*/ 4035815 w 5701176"/>
              <a:gd name="connsiteY9" fmla="*/ 6557702 h 6557702"/>
              <a:gd name="connsiteX10" fmla="*/ 0 w 5701176"/>
              <a:gd name="connsiteY10" fmla="*/ 5198879 h 6557702"/>
              <a:gd name="connsiteX0" fmla="*/ 0 w 5701176"/>
              <a:gd name="connsiteY0" fmla="*/ 5198879 h 6557702"/>
              <a:gd name="connsiteX1" fmla="*/ 2452116 w 5701176"/>
              <a:gd name="connsiteY1" fmla="*/ 3025083 h 6557702"/>
              <a:gd name="connsiteX2" fmla="*/ 3052001 w 5701176"/>
              <a:gd name="connsiteY2" fmla="*/ 2423865 h 6557702"/>
              <a:gd name="connsiteX3" fmla="*/ 3052096 w 5701176"/>
              <a:gd name="connsiteY3" fmla="*/ 2424341 h 6557702"/>
              <a:gd name="connsiteX4" fmla="*/ 4846320 w 5701176"/>
              <a:gd name="connsiteY4" fmla="*/ 286741 h 6557702"/>
              <a:gd name="connsiteX5" fmla="*/ 5332286 w 5701176"/>
              <a:gd name="connsiteY5" fmla="*/ 8611 h 6557702"/>
              <a:gd name="connsiteX6" fmla="*/ 5698998 w 5701176"/>
              <a:gd name="connsiteY6" fmla="*/ 1137419 h 6557702"/>
              <a:gd name="connsiteX7" fmla="*/ 4054407 w 5701176"/>
              <a:gd name="connsiteY7" fmla="*/ 6520062 h 6557702"/>
              <a:gd name="connsiteX8" fmla="*/ 4051506 w 5701176"/>
              <a:gd name="connsiteY8" fmla="*/ 6541960 h 6557702"/>
              <a:gd name="connsiteX9" fmla="*/ 4035815 w 5701176"/>
              <a:gd name="connsiteY9" fmla="*/ 6557702 h 6557702"/>
              <a:gd name="connsiteX10" fmla="*/ 0 w 5701176"/>
              <a:gd name="connsiteY10" fmla="*/ 5198879 h 6557702"/>
              <a:gd name="connsiteX0" fmla="*/ 0 w 5701176"/>
              <a:gd name="connsiteY0" fmla="*/ 5198879 h 6554261"/>
              <a:gd name="connsiteX1" fmla="*/ 2452116 w 5701176"/>
              <a:gd name="connsiteY1" fmla="*/ 3025083 h 6554261"/>
              <a:gd name="connsiteX2" fmla="*/ 3052001 w 5701176"/>
              <a:gd name="connsiteY2" fmla="*/ 2423865 h 6554261"/>
              <a:gd name="connsiteX3" fmla="*/ 3052096 w 5701176"/>
              <a:gd name="connsiteY3" fmla="*/ 2424341 h 6554261"/>
              <a:gd name="connsiteX4" fmla="*/ 4846320 w 5701176"/>
              <a:gd name="connsiteY4" fmla="*/ 286741 h 6554261"/>
              <a:gd name="connsiteX5" fmla="*/ 5332286 w 5701176"/>
              <a:gd name="connsiteY5" fmla="*/ 8611 h 6554261"/>
              <a:gd name="connsiteX6" fmla="*/ 5698998 w 5701176"/>
              <a:gd name="connsiteY6" fmla="*/ 1137419 h 6554261"/>
              <a:gd name="connsiteX7" fmla="*/ 4054407 w 5701176"/>
              <a:gd name="connsiteY7" fmla="*/ 6520062 h 6554261"/>
              <a:gd name="connsiteX8" fmla="*/ 4051506 w 5701176"/>
              <a:gd name="connsiteY8" fmla="*/ 6541960 h 6554261"/>
              <a:gd name="connsiteX9" fmla="*/ 4019325 w 5701176"/>
              <a:gd name="connsiteY9" fmla="*/ 6554261 h 6554261"/>
              <a:gd name="connsiteX10" fmla="*/ 0 w 5701176"/>
              <a:gd name="connsiteY10" fmla="*/ 5198879 h 6554261"/>
              <a:gd name="connsiteX0" fmla="*/ 0 w 5701176"/>
              <a:gd name="connsiteY0" fmla="*/ 5198879 h 6556492"/>
              <a:gd name="connsiteX1" fmla="*/ 2452116 w 5701176"/>
              <a:gd name="connsiteY1" fmla="*/ 3025083 h 6556492"/>
              <a:gd name="connsiteX2" fmla="*/ 3052001 w 5701176"/>
              <a:gd name="connsiteY2" fmla="*/ 2423865 h 6556492"/>
              <a:gd name="connsiteX3" fmla="*/ 3052096 w 5701176"/>
              <a:gd name="connsiteY3" fmla="*/ 2424341 h 6556492"/>
              <a:gd name="connsiteX4" fmla="*/ 4846320 w 5701176"/>
              <a:gd name="connsiteY4" fmla="*/ 286741 h 6556492"/>
              <a:gd name="connsiteX5" fmla="*/ 5332286 w 5701176"/>
              <a:gd name="connsiteY5" fmla="*/ 8611 h 6556492"/>
              <a:gd name="connsiteX6" fmla="*/ 5698998 w 5701176"/>
              <a:gd name="connsiteY6" fmla="*/ 1137419 h 6556492"/>
              <a:gd name="connsiteX7" fmla="*/ 4054407 w 5701176"/>
              <a:gd name="connsiteY7" fmla="*/ 6520062 h 6556492"/>
              <a:gd name="connsiteX8" fmla="*/ 4051506 w 5701176"/>
              <a:gd name="connsiteY8" fmla="*/ 6541960 h 6556492"/>
              <a:gd name="connsiteX9" fmla="*/ 3999756 w 5701176"/>
              <a:gd name="connsiteY9" fmla="*/ 6556492 h 6556492"/>
              <a:gd name="connsiteX10" fmla="*/ 0 w 5701176"/>
              <a:gd name="connsiteY10" fmla="*/ 5198879 h 6556492"/>
              <a:gd name="connsiteX0" fmla="*/ 0 w 5701176"/>
              <a:gd name="connsiteY0" fmla="*/ 5198879 h 6559191"/>
              <a:gd name="connsiteX1" fmla="*/ 2452116 w 5701176"/>
              <a:gd name="connsiteY1" fmla="*/ 3025083 h 6559191"/>
              <a:gd name="connsiteX2" fmla="*/ 3052001 w 5701176"/>
              <a:gd name="connsiteY2" fmla="*/ 2423865 h 6559191"/>
              <a:gd name="connsiteX3" fmla="*/ 3052096 w 5701176"/>
              <a:gd name="connsiteY3" fmla="*/ 2424341 h 6559191"/>
              <a:gd name="connsiteX4" fmla="*/ 4846320 w 5701176"/>
              <a:gd name="connsiteY4" fmla="*/ 286741 h 6559191"/>
              <a:gd name="connsiteX5" fmla="*/ 5332286 w 5701176"/>
              <a:gd name="connsiteY5" fmla="*/ 8611 h 6559191"/>
              <a:gd name="connsiteX6" fmla="*/ 5698998 w 5701176"/>
              <a:gd name="connsiteY6" fmla="*/ 1137419 h 6559191"/>
              <a:gd name="connsiteX7" fmla="*/ 4054407 w 5701176"/>
              <a:gd name="connsiteY7" fmla="*/ 6520062 h 6559191"/>
              <a:gd name="connsiteX8" fmla="*/ 4039435 w 5701176"/>
              <a:gd name="connsiteY8" fmla="*/ 6557439 h 6559191"/>
              <a:gd name="connsiteX9" fmla="*/ 3999756 w 5701176"/>
              <a:gd name="connsiteY9" fmla="*/ 6556492 h 6559191"/>
              <a:gd name="connsiteX10" fmla="*/ 0 w 5701176"/>
              <a:gd name="connsiteY10" fmla="*/ 5198879 h 6559191"/>
              <a:gd name="connsiteX0" fmla="*/ 0 w 5701176"/>
              <a:gd name="connsiteY0" fmla="*/ 5198879 h 6560738"/>
              <a:gd name="connsiteX1" fmla="*/ 2452116 w 5701176"/>
              <a:gd name="connsiteY1" fmla="*/ 3025083 h 6560738"/>
              <a:gd name="connsiteX2" fmla="*/ 3052001 w 5701176"/>
              <a:gd name="connsiteY2" fmla="*/ 2423865 h 6560738"/>
              <a:gd name="connsiteX3" fmla="*/ 3052096 w 5701176"/>
              <a:gd name="connsiteY3" fmla="*/ 2424341 h 6560738"/>
              <a:gd name="connsiteX4" fmla="*/ 4846320 w 5701176"/>
              <a:gd name="connsiteY4" fmla="*/ 286741 h 6560738"/>
              <a:gd name="connsiteX5" fmla="*/ 5332286 w 5701176"/>
              <a:gd name="connsiteY5" fmla="*/ 8611 h 6560738"/>
              <a:gd name="connsiteX6" fmla="*/ 5698998 w 5701176"/>
              <a:gd name="connsiteY6" fmla="*/ 1137419 h 6560738"/>
              <a:gd name="connsiteX7" fmla="*/ 4066720 w 5701176"/>
              <a:gd name="connsiteY7" fmla="*/ 6497373 h 6560738"/>
              <a:gd name="connsiteX8" fmla="*/ 4039435 w 5701176"/>
              <a:gd name="connsiteY8" fmla="*/ 6557439 h 6560738"/>
              <a:gd name="connsiteX9" fmla="*/ 3999756 w 5701176"/>
              <a:gd name="connsiteY9" fmla="*/ 6556492 h 6560738"/>
              <a:gd name="connsiteX10" fmla="*/ 0 w 5701176"/>
              <a:gd name="connsiteY10" fmla="*/ 5198879 h 6560738"/>
              <a:gd name="connsiteX0" fmla="*/ 0 w 5701176"/>
              <a:gd name="connsiteY0" fmla="*/ 5198879 h 6561432"/>
              <a:gd name="connsiteX1" fmla="*/ 2452116 w 5701176"/>
              <a:gd name="connsiteY1" fmla="*/ 3025083 h 6561432"/>
              <a:gd name="connsiteX2" fmla="*/ 3052001 w 5701176"/>
              <a:gd name="connsiteY2" fmla="*/ 2423865 h 6561432"/>
              <a:gd name="connsiteX3" fmla="*/ 3052096 w 5701176"/>
              <a:gd name="connsiteY3" fmla="*/ 2424341 h 6561432"/>
              <a:gd name="connsiteX4" fmla="*/ 4846320 w 5701176"/>
              <a:gd name="connsiteY4" fmla="*/ 286741 h 6561432"/>
              <a:gd name="connsiteX5" fmla="*/ 5332286 w 5701176"/>
              <a:gd name="connsiteY5" fmla="*/ 8611 h 6561432"/>
              <a:gd name="connsiteX6" fmla="*/ 5698998 w 5701176"/>
              <a:gd name="connsiteY6" fmla="*/ 1137419 h 6561432"/>
              <a:gd name="connsiteX7" fmla="*/ 4095930 w 5701176"/>
              <a:gd name="connsiteY7" fmla="*/ 6487524 h 6561432"/>
              <a:gd name="connsiteX8" fmla="*/ 4039435 w 5701176"/>
              <a:gd name="connsiteY8" fmla="*/ 6557439 h 6561432"/>
              <a:gd name="connsiteX9" fmla="*/ 3999756 w 5701176"/>
              <a:gd name="connsiteY9" fmla="*/ 6556492 h 6561432"/>
              <a:gd name="connsiteX10" fmla="*/ 0 w 5701176"/>
              <a:gd name="connsiteY10" fmla="*/ 5198879 h 6561432"/>
              <a:gd name="connsiteX0" fmla="*/ 0 w 5701176"/>
              <a:gd name="connsiteY0" fmla="*/ 5198879 h 6562035"/>
              <a:gd name="connsiteX1" fmla="*/ 2452116 w 5701176"/>
              <a:gd name="connsiteY1" fmla="*/ 3025083 h 6562035"/>
              <a:gd name="connsiteX2" fmla="*/ 3052001 w 5701176"/>
              <a:gd name="connsiteY2" fmla="*/ 2423865 h 6562035"/>
              <a:gd name="connsiteX3" fmla="*/ 3052096 w 5701176"/>
              <a:gd name="connsiteY3" fmla="*/ 2424341 h 6562035"/>
              <a:gd name="connsiteX4" fmla="*/ 4846320 w 5701176"/>
              <a:gd name="connsiteY4" fmla="*/ 286741 h 6562035"/>
              <a:gd name="connsiteX5" fmla="*/ 5332286 w 5701176"/>
              <a:gd name="connsiteY5" fmla="*/ 8611 h 6562035"/>
              <a:gd name="connsiteX6" fmla="*/ 5698998 w 5701176"/>
              <a:gd name="connsiteY6" fmla="*/ 1137419 h 6562035"/>
              <a:gd name="connsiteX7" fmla="*/ 4080331 w 5701176"/>
              <a:gd name="connsiteY7" fmla="*/ 6479058 h 6562035"/>
              <a:gd name="connsiteX8" fmla="*/ 4039435 w 5701176"/>
              <a:gd name="connsiteY8" fmla="*/ 6557439 h 6562035"/>
              <a:gd name="connsiteX9" fmla="*/ 3999756 w 5701176"/>
              <a:gd name="connsiteY9" fmla="*/ 6556492 h 6562035"/>
              <a:gd name="connsiteX10" fmla="*/ 0 w 5701176"/>
              <a:gd name="connsiteY10" fmla="*/ 5198879 h 6562035"/>
              <a:gd name="connsiteX0" fmla="*/ 0 w 5701176"/>
              <a:gd name="connsiteY0" fmla="*/ 5198879 h 6556492"/>
              <a:gd name="connsiteX1" fmla="*/ 2452116 w 5701176"/>
              <a:gd name="connsiteY1" fmla="*/ 3025083 h 6556492"/>
              <a:gd name="connsiteX2" fmla="*/ 3052001 w 5701176"/>
              <a:gd name="connsiteY2" fmla="*/ 2423865 h 6556492"/>
              <a:gd name="connsiteX3" fmla="*/ 3052096 w 5701176"/>
              <a:gd name="connsiteY3" fmla="*/ 2424341 h 6556492"/>
              <a:gd name="connsiteX4" fmla="*/ 4846320 w 5701176"/>
              <a:gd name="connsiteY4" fmla="*/ 286741 h 6556492"/>
              <a:gd name="connsiteX5" fmla="*/ 5332286 w 5701176"/>
              <a:gd name="connsiteY5" fmla="*/ 8611 h 6556492"/>
              <a:gd name="connsiteX6" fmla="*/ 5698998 w 5701176"/>
              <a:gd name="connsiteY6" fmla="*/ 1137419 h 6556492"/>
              <a:gd name="connsiteX7" fmla="*/ 4080331 w 5701176"/>
              <a:gd name="connsiteY7" fmla="*/ 6479058 h 6556492"/>
              <a:gd name="connsiteX8" fmla="*/ 4041216 w 5701176"/>
              <a:gd name="connsiteY8" fmla="*/ 6547391 h 6556492"/>
              <a:gd name="connsiteX9" fmla="*/ 3999756 w 5701176"/>
              <a:gd name="connsiteY9" fmla="*/ 6556492 h 6556492"/>
              <a:gd name="connsiteX10" fmla="*/ 0 w 5701176"/>
              <a:gd name="connsiteY10" fmla="*/ 5198879 h 6556492"/>
              <a:gd name="connsiteX0" fmla="*/ 0 w 5701176"/>
              <a:gd name="connsiteY0" fmla="*/ 5198879 h 6555524"/>
              <a:gd name="connsiteX1" fmla="*/ 2452116 w 5701176"/>
              <a:gd name="connsiteY1" fmla="*/ 3025083 h 6555524"/>
              <a:gd name="connsiteX2" fmla="*/ 3052001 w 5701176"/>
              <a:gd name="connsiteY2" fmla="*/ 2423865 h 6555524"/>
              <a:gd name="connsiteX3" fmla="*/ 3052096 w 5701176"/>
              <a:gd name="connsiteY3" fmla="*/ 2424341 h 6555524"/>
              <a:gd name="connsiteX4" fmla="*/ 4846320 w 5701176"/>
              <a:gd name="connsiteY4" fmla="*/ 286741 h 6555524"/>
              <a:gd name="connsiteX5" fmla="*/ 5332286 w 5701176"/>
              <a:gd name="connsiteY5" fmla="*/ 8611 h 6555524"/>
              <a:gd name="connsiteX6" fmla="*/ 5698998 w 5701176"/>
              <a:gd name="connsiteY6" fmla="*/ 1137419 h 6555524"/>
              <a:gd name="connsiteX7" fmla="*/ 4080331 w 5701176"/>
              <a:gd name="connsiteY7" fmla="*/ 6479058 h 6555524"/>
              <a:gd name="connsiteX8" fmla="*/ 4041216 w 5701176"/>
              <a:gd name="connsiteY8" fmla="*/ 6547391 h 6555524"/>
              <a:gd name="connsiteX9" fmla="*/ 3970910 w 5701176"/>
              <a:gd name="connsiteY9" fmla="*/ 6555524 h 6555524"/>
              <a:gd name="connsiteX10" fmla="*/ 0 w 5701176"/>
              <a:gd name="connsiteY10" fmla="*/ 5198879 h 6555524"/>
              <a:gd name="connsiteX0" fmla="*/ 0 w 5701176"/>
              <a:gd name="connsiteY0" fmla="*/ 5198879 h 6556808"/>
              <a:gd name="connsiteX1" fmla="*/ 2452116 w 5701176"/>
              <a:gd name="connsiteY1" fmla="*/ 3025083 h 6556808"/>
              <a:gd name="connsiteX2" fmla="*/ 3052001 w 5701176"/>
              <a:gd name="connsiteY2" fmla="*/ 2423865 h 6556808"/>
              <a:gd name="connsiteX3" fmla="*/ 3052096 w 5701176"/>
              <a:gd name="connsiteY3" fmla="*/ 2424341 h 6556808"/>
              <a:gd name="connsiteX4" fmla="*/ 4846320 w 5701176"/>
              <a:gd name="connsiteY4" fmla="*/ 286741 h 6556808"/>
              <a:gd name="connsiteX5" fmla="*/ 5332286 w 5701176"/>
              <a:gd name="connsiteY5" fmla="*/ 8611 h 6556808"/>
              <a:gd name="connsiteX6" fmla="*/ 5698998 w 5701176"/>
              <a:gd name="connsiteY6" fmla="*/ 1137419 h 6556808"/>
              <a:gd name="connsiteX7" fmla="*/ 4080331 w 5701176"/>
              <a:gd name="connsiteY7" fmla="*/ 6479058 h 6556808"/>
              <a:gd name="connsiteX8" fmla="*/ 4041216 w 5701176"/>
              <a:gd name="connsiteY8" fmla="*/ 6547391 h 6556808"/>
              <a:gd name="connsiteX9" fmla="*/ 3970910 w 5701176"/>
              <a:gd name="connsiteY9" fmla="*/ 6555524 h 6556808"/>
              <a:gd name="connsiteX10" fmla="*/ 0 w 5701176"/>
              <a:gd name="connsiteY10" fmla="*/ 5198879 h 6556808"/>
              <a:gd name="connsiteX0" fmla="*/ 0 w 5701176"/>
              <a:gd name="connsiteY0" fmla="*/ 5198879 h 6555524"/>
              <a:gd name="connsiteX1" fmla="*/ 2452116 w 5701176"/>
              <a:gd name="connsiteY1" fmla="*/ 3025083 h 6555524"/>
              <a:gd name="connsiteX2" fmla="*/ 3052001 w 5701176"/>
              <a:gd name="connsiteY2" fmla="*/ 2423865 h 6555524"/>
              <a:gd name="connsiteX3" fmla="*/ 3052096 w 5701176"/>
              <a:gd name="connsiteY3" fmla="*/ 2424341 h 6555524"/>
              <a:gd name="connsiteX4" fmla="*/ 4846320 w 5701176"/>
              <a:gd name="connsiteY4" fmla="*/ 286741 h 6555524"/>
              <a:gd name="connsiteX5" fmla="*/ 5332286 w 5701176"/>
              <a:gd name="connsiteY5" fmla="*/ 8611 h 6555524"/>
              <a:gd name="connsiteX6" fmla="*/ 5698998 w 5701176"/>
              <a:gd name="connsiteY6" fmla="*/ 1137419 h 6555524"/>
              <a:gd name="connsiteX7" fmla="*/ 4080331 w 5701176"/>
              <a:gd name="connsiteY7" fmla="*/ 6479058 h 6555524"/>
              <a:gd name="connsiteX8" fmla="*/ 4040688 w 5701176"/>
              <a:gd name="connsiteY8" fmla="*/ 6541598 h 6555524"/>
              <a:gd name="connsiteX9" fmla="*/ 3970910 w 5701176"/>
              <a:gd name="connsiteY9" fmla="*/ 6555524 h 6555524"/>
              <a:gd name="connsiteX10" fmla="*/ 0 w 5701176"/>
              <a:gd name="connsiteY10" fmla="*/ 5198879 h 6555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701176" h="6555524">
                <a:moveTo>
                  <a:pt x="0" y="5198879"/>
                </a:moveTo>
                <a:cubicBezTo>
                  <a:pt x="842677" y="4500029"/>
                  <a:pt x="1681258" y="3788988"/>
                  <a:pt x="2452116" y="3025083"/>
                </a:cubicBezTo>
                <a:cubicBezTo>
                  <a:pt x="2651284" y="2827820"/>
                  <a:pt x="2879408" y="2606364"/>
                  <a:pt x="3052001" y="2423865"/>
                </a:cubicBezTo>
                <a:cubicBezTo>
                  <a:pt x="3052033" y="2424024"/>
                  <a:pt x="3052064" y="2424182"/>
                  <a:pt x="3052096" y="2424341"/>
                </a:cubicBezTo>
                <a:cubicBezTo>
                  <a:pt x="3687318" y="1739303"/>
                  <a:pt x="4289775" y="1037596"/>
                  <a:pt x="4846320" y="286741"/>
                </a:cubicBezTo>
                <a:cubicBezTo>
                  <a:pt x="5012722" y="62427"/>
                  <a:pt x="5186077" y="-30251"/>
                  <a:pt x="5332286" y="8611"/>
                </a:cubicBezTo>
                <a:cubicBezTo>
                  <a:pt x="5555361" y="67380"/>
                  <a:pt x="5722334" y="433426"/>
                  <a:pt x="5698998" y="1137419"/>
                </a:cubicBezTo>
                <a:cubicBezTo>
                  <a:pt x="5638324" y="2961551"/>
                  <a:pt x="4982540" y="4913148"/>
                  <a:pt x="4080331" y="6479058"/>
                </a:cubicBezTo>
                <a:cubicBezTo>
                  <a:pt x="4078141" y="6474391"/>
                  <a:pt x="4058398" y="6523061"/>
                  <a:pt x="4040688" y="6541598"/>
                </a:cubicBezTo>
                <a:cubicBezTo>
                  <a:pt x="4022978" y="6560135"/>
                  <a:pt x="3968624" y="6550476"/>
                  <a:pt x="3970910" y="6555524"/>
                </a:cubicBezTo>
                <a:cubicBezTo>
                  <a:pt x="2535493" y="6499421"/>
                  <a:pt x="1213104" y="5996883"/>
                  <a:pt x="0" y="5198879"/>
                </a:cubicBezTo>
              </a:path>
            </a:pathLst>
          </a:custGeom>
          <a:solidFill>
            <a:srgbClr val="F2717F"/>
          </a:solidFill>
          <a:ln w="28575" cap="flat">
            <a:noFill/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CF72FE61-9C5A-4EC2-80F4-BBF99E35EBD8}"/>
              </a:ext>
            </a:extLst>
          </p:cNvPr>
          <p:cNvSpPr/>
          <p:nvPr/>
        </p:nvSpPr>
        <p:spPr>
          <a:xfrm>
            <a:off x="6836806" y="839288"/>
            <a:ext cx="4299507" cy="646331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pt-BR" sz="3600" b="1" i="1" dirty="0">
                <a:ln w="0">
                  <a:noFill/>
                </a:ln>
                <a:solidFill>
                  <a:srgbClr val="F2717F"/>
                </a:solidFill>
                <a:latin typeface="Exo 2.0" panose="00000500000000000000" pitchFamily="50" charset="0"/>
              </a:rPr>
              <a:t>Definir as regras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1AC3502D-62BE-4E6B-8429-2704A54E14BC}"/>
              </a:ext>
            </a:extLst>
          </p:cNvPr>
          <p:cNvSpPr txBox="1"/>
          <p:nvPr/>
        </p:nvSpPr>
        <p:spPr>
          <a:xfrm>
            <a:off x="6836806" y="1617047"/>
            <a:ext cx="4440794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>
                <a:solidFill>
                  <a:srgbClr val="6A797E"/>
                </a:solidFill>
                <a:latin typeface="Exo 2.0" panose="00000500000000000000" pitchFamily="50" charset="0"/>
              </a:rPr>
              <a:t>Após definir o plano de negócios, o grupo deve elaborar uma proposta de estatuto para a cooperativa. Este documento deve conter as informações básicas da empresa, como o </a:t>
            </a:r>
            <a:r>
              <a:rPr lang="pt-BR" b="1" dirty="0">
                <a:solidFill>
                  <a:srgbClr val="6A797E"/>
                </a:solidFill>
                <a:latin typeface="Exo 2.0" panose="00000500000000000000" pitchFamily="50" charset="0"/>
              </a:rPr>
              <a:t>endereço da sede, a distribuição das cotas, a política de entrada e de saída dos cooperados, as regras de eleição da diretoria e</a:t>
            </a:r>
            <a:r>
              <a:rPr lang="pt-BR" dirty="0">
                <a:solidFill>
                  <a:srgbClr val="6A797E"/>
                </a:solidFill>
                <a:latin typeface="Exo 2.0" panose="00000500000000000000" pitchFamily="50" charset="0"/>
              </a:rPr>
              <a:t>tc. </a:t>
            </a:r>
          </a:p>
          <a:p>
            <a:endParaRPr lang="pt-BR" dirty="0">
              <a:solidFill>
                <a:srgbClr val="6A797E"/>
              </a:solidFill>
              <a:latin typeface="Exo 2.0" panose="00000500000000000000" pitchFamily="50" charset="0"/>
            </a:endParaRPr>
          </a:p>
          <a:p>
            <a:r>
              <a:rPr lang="pt-BR" dirty="0">
                <a:solidFill>
                  <a:srgbClr val="6A797E"/>
                </a:solidFill>
                <a:latin typeface="Exo 2.0" panose="00000500000000000000" pitchFamily="50" charset="0"/>
              </a:rPr>
              <a:t>E como estamos falando de cooperativismo, a </a:t>
            </a:r>
            <a:r>
              <a:rPr lang="pt-BR" b="1" dirty="0">
                <a:solidFill>
                  <a:srgbClr val="6A797E"/>
                </a:solidFill>
                <a:latin typeface="Exo 2.0" panose="00000500000000000000" pitchFamily="50" charset="0"/>
              </a:rPr>
              <a:t>proposta deve ser votada e aprovada pela maioria.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772390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Pessoas sentadas ao redor de uma mesa&#10;&#10;Descrição gerada automaticamente">
            <a:extLst>
              <a:ext uri="{FF2B5EF4-FFF2-40B4-BE49-F238E27FC236}">
                <a16:creationId xmlns:a16="http://schemas.microsoft.com/office/drawing/2014/main" id="{B99FE5B1-B186-478E-A4F2-D51F6C6B5F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0687" y="0"/>
            <a:ext cx="5702531" cy="6858000"/>
          </a:xfrm>
          <a:prstGeom prst="rect">
            <a:avLst/>
          </a:prstGeom>
        </p:spPr>
      </p:pic>
      <p:sp>
        <p:nvSpPr>
          <p:cNvPr id="11" name="Forma Livre: Forma 10">
            <a:extLst>
              <a:ext uri="{FF2B5EF4-FFF2-40B4-BE49-F238E27FC236}">
                <a16:creationId xmlns:a16="http://schemas.microsoft.com/office/drawing/2014/main" id="{CCD03F87-C46C-4AA8-8E1F-01A06674322F}"/>
              </a:ext>
            </a:extLst>
          </p:cNvPr>
          <p:cNvSpPr/>
          <p:nvPr/>
        </p:nvSpPr>
        <p:spPr>
          <a:xfrm rot="14216091" flipH="1">
            <a:off x="1891860" y="-2502738"/>
            <a:ext cx="10960620" cy="12000384"/>
          </a:xfrm>
          <a:custGeom>
            <a:avLst/>
            <a:gdLst>
              <a:gd name="connsiteX0" fmla="*/ 0 w 10960620"/>
              <a:gd name="connsiteY0" fmla="*/ 3992604 h 12000384"/>
              <a:gd name="connsiteX1" fmla="*/ 5213268 w 10960620"/>
              <a:gd name="connsiteY1" fmla="*/ 12000384 h 12000384"/>
              <a:gd name="connsiteX2" fmla="*/ 10960620 w 10960620"/>
              <a:gd name="connsiteY2" fmla="*/ 8258712 h 12000384"/>
              <a:gd name="connsiteX3" fmla="*/ 5583989 w 10960620"/>
              <a:gd name="connsiteY3" fmla="*/ 0 h 12000384"/>
              <a:gd name="connsiteX4" fmla="*/ 5575762 w 10960620"/>
              <a:gd name="connsiteY4" fmla="*/ 23861 h 12000384"/>
              <a:gd name="connsiteX5" fmla="*/ 3513000 w 10960620"/>
              <a:gd name="connsiteY5" fmla="*/ 4343469 h 12000384"/>
              <a:gd name="connsiteX6" fmla="*/ 3432311 w 10960620"/>
              <a:gd name="connsiteY6" fmla="*/ 4464408 h 12000384"/>
              <a:gd name="connsiteX7" fmla="*/ 3290286 w 10960620"/>
              <a:gd name="connsiteY7" fmla="*/ 4491338 h 12000384"/>
              <a:gd name="connsiteX8" fmla="*/ 100102 w 10960620"/>
              <a:gd name="connsiteY8" fmla="*/ 4020471 h 12000384"/>
              <a:gd name="connsiteX9" fmla="*/ 0 w 10960620"/>
              <a:gd name="connsiteY9" fmla="*/ 3992604 h 12000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960620" h="12000384">
                <a:moveTo>
                  <a:pt x="0" y="3992604"/>
                </a:moveTo>
                <a:lnTo>
                  <a:pt x="5213268" y="12000384"/>
                </a:lnTo>
                <a:lnTo>
                  <a:pt x="10960620" y="8258712"/>
                </a:lnTo>
                <a:lnTo>
                  <a:pt x="5583989" y="0"/>
                </a:lnTo>
                <a:lnTo>
                  <a:pt x="5575762" y="23861"/>
                </a:lnTo>
                <a:cubicBezTo>
                  <a:pt x="5023800" y="1551089"/>
                  <a:pt x="4316402" y="3018658"/>
                  <a:pt x="3513000" y="4343469"/>
                </a:cubicBezTo>
                <a:cubicBezTo>
                  <a:pt x="3508542" y="4334444"/>
                  <a:pt x="3468358" y="4428561"/>
                  <a:pt x="3432311" y="4464408"/>
                </a:cubicBezTo>
                <a:cubicBezTo>
                  <a:pt x="3396264" y="4500255"/>
                  <a:pt x="3285633" y="4481577"/>
                  <a:pt x="3290286" y="4491338"/>
                </a:cubicBezTo>
                <a:cubicBezTo>
                  <a:pt x="2194673" y="4450654"/>
                  <a:pt x="1131413" y="4288566"/>
                  <a:pt x="100102" y="4020471"/>
                </a:cubicBezTo>
                <a:lnTo>
                  <a:pt x="0" y="399260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pt-BR"/>
          </a:p>
        </p:txBody>
      </p:sp>
      <p:pic>
        <p:nvPicPr>
          <p:cNvPr id="14" name="Gráfico 13">
            <a:extLst>
              <a:ext uri="{FF2B5EF4-FFF2-40B4-BE49-F238E27FC236}">
                <a16:creationId xmlns:a16="http://schemas.microsoft.com/office/drawing/2014/main" id="{7056EAEC-F000-423C-A83D-1C0FE2805DC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9741566">
            <a:off x="-5124869" y="-1868236"/>
            <a:ext cx="11054334" cy="11014545"/>
          </a:xfrm>
          <a:prstGeom prst="rect">
            <a:avLst/>
          </a:prstGeom>
        </p:spPr>
      </p:pic>
      <p:sp>
        <p:nvSpPr>
          <p:cNvPr id="16" name="Gráfico 2">
            <a:extLst>
              <a:ext uri="{FF2B5EF4-FFF2-40B4-BE49-F238E27FC236}">
                <a16:creationId xmlns:a16="http://schemas.microsoft.com/office/drawing/2014/main" id="{665CBEF0-EC9A-49B1-92CD-A5A8EE9A2177}"/>
              </a:ext>
            </a:extLst>
          </p:cNvPr>
          <p:cNvSpPr/>
          <p:nvPr/>
        </p:nvSpPr>
        <p:spPr>
          <a:xfrm rot="14400000">
            <a:off x="8088138" y="5694585"/>
            <a:ext cx="3764232" cy="4328321"/>
          </a:xfrm>
          <a:custGeom>
            <a:avLst/>
            <a:gdLst>
              <a:gd name="connsiteX0" fmla="*/ 0 w 5701176"/>
              <a:gd name="connsiteY0" fmla="*/ 5198879 h 6517995"/>
              <a:gd name="connsiteX1" fmla="*/ 2452116 w 5701176"/>
              <a:gd name="connsiteY1" fmla="*/ 3025083 h 6517995"/>
              <a:gd name="connsiteX2" fmla="*/ 3052001 w 5701176"/>
              <a:gd name="connsiteY2" fmla="*/ 2423865 h 6517995"/>
              <a:gd name="connsiteX3" fmla="*/ 3052096 w 5701176"/>
              <a:gd name="connsiteY3" fmla="*/ 2424341 h 6517995"/>
              <a:gd name="connsiteX4" fmla="*/ 4846320 w 5701176"/>
              <a:gd name="connsiteY4" fmla="*/ 286741 h 6517995"/>
              <a:gd name="connsiteX5" fmla="*/ 5332286 w 5701176"/>
              <a:gd name="connsiteY5" fmla="*/ 8611 h 6517995"/>
              <a:gd name="connsiteX6" fmla="*/ 5698998 w 5701176"/>
              <a:gd name="connsiteY6" fmla="*/ 1137419 h 6517995"/>
              <a:gd name="connsiteX7" fmla="*/ 4057364 w 5701176"/>
              <a:gd name="connsiteY7" fmla="*/ 6517996 h 6517995"/>
              <a:gd name="connsiteX8" fmla="*/ 4053364 w 5701176"/>
              <a:gd name="connsiteY8" fmla="*/ 6508090 h 6517995"/>
              <a:gd name="connsiteX9" fmla="*/ 4057364 w 5701176"/>
              <a:gd name="connsiteY9" fmla="*/ 6517996 h 6517995"/>
              <a:gd name="connsiteX10" fmla="*/ 0 w 5701176"/>
              <a:gd name="connsiteY10" fmla="*/ 5198879 h 6517995"/>
              <a:gd name="connsiteX0" fmla="*/ 0 w 5701176"/>
              <a:gd name="connsiteY0" fmla="*/ 5198879 h 6527879"/>
              <a:gd name="connsiteX1" fmla="*/ 2452116 w 5701176"/>
              <a:gd name="connsiteY1" fmla="*/ 3025083 h 6527879"/>
              <a:gd name="connsiteX2" fmla="*/ 3052001 w 5701176"/>
              <a:gd name="connsiteY2" fmla="*/ 2423865 h 6527879"/>
              <a:gd name="connsiteX3" fmla="*/ 3052096 w 5701176"/>
              <a:gd name="connsiteY3" fmla="*/ 2424341 h 6527879"/>
              <a:gd name="connsiteX4" fmla="*/ 4846320 w 5701176"/>
              <a:gd name="connsiteY4" fmla="*/ 286741 h 6527879"/>
              <a:gd name="connsiteX5" fmla="*/ 5332286 w 5701176"/>
              <a:gd name="connsiteY5" fmla="*/ 8611 h 6527879"/>
              <a:gd name="connsiteX6" fmla="*/ 5698998 w 5701176"/>
              <a:gd name="connsiteY6" fmla="*/ 1137419 h 6527879"/>
              <a:gd name="connsiteX7" fmla="*/ 4057364 w 5701176"/>
              <a:gd name="connsiteY7" fmla="*/ 6517996 h 6527879"/>
              <a:gd name="connsiteX8" fmla="*/ 4053364 w 5701176"/>
              <a:gd name="connsiteY8" fmla="*/ 6508090 h 6527879"/>
              <a:gd name="connsiteX9" fmla="*/ 4072193 w 5701176"/>
              <a:gd name="connsiteY9" fmla="*/ 6527879 h 6527879"/>
              <a:gd name="connsiteX10" fmla="*/ 0 w 5701176"/>
              <a:gd name="connsiteY10" fmla="*/ 5198879 h 6527879"/>
              <a:gd name="connsiteX0" fmla="*/ 0 w 5701176"/>
              <a:gd name="connsiteY0" fmla="*/ 5198879 h 6557702"/>
              <a:gd name="connsiteX1" fmla="*/ 2452116 w 5701176"/>
              <a:gd name="connsiteY1" fmla="*/ 3025083 h 6557702"/>
              <a:gd name="connsiteX2" fmla="*/ 3052001 w 5701176"/>
              <a:gd name="connsiteY2" fmla="*/ 2423865 h 6557702"/>
              <a:gd name="connsiteX3" fmla="*/ 3052096 w 5701176"/>
              <a:gd name="connsiteY3" fmla="*/ 2424341 h 6557702"/>
              <a:gd name="connsiteX4" fmla="*/ 4846320 w 5701176"/>
              <a:gd name="connsiteY4" fmla="*/ 286741 h 6557702"/>
              <a:gd name="connsiteX5" fmla="*/ 5332286 w 5701176"/>
              <a:gd name="connsiteY5" fmla="*/ 8611 h 6557702"/>
              <a:gd name="connsiteX6" fmla="*/ 5698998 w 5701176"/>
              <a:gd name="connsiteY6" fmla="*/ 1137419 h 6557702"/>
              <a:gd name="connsiteX7" fmla="*/ 4057364 w 5701176"/>
              <a:gd name="connsiteY7" fmla="*/ 6517996 h 6557702"/>
              <a:gd name="connsiteX8" fmla="*/ 4053364 w 5701176"/>
              <a:gd name="connsiteY8" fmla="*/ 6508090 h 6557702"/>
              <a:gd name="connsiteX9" fmla="*/ 4035815 w 5701176"/>
              <a:gd name="connsiteY9" fmla="*/ 6557702 h 6557702"/>
              <a:gd name="connsiteX10" fmla="*/ 0 w 5701176"/>
              <a:gd name="connsiteY10" fmla="*/ 5198879 h 6557702"/>
              <a:gd name="connsiteX0" fmla="*/ 0 w 5701176"/>
              <a:gd name="connsiteY0" fmla="*/ 5198879 h 6557702"/>
              <a:gd name="connsiteX1" fmla="*/ 2452116 w 5701176"/>
              <a:gd name="connsiteY1" fmla="*/ 3025083 h 6557702"/>
              <a:gd name="connsiteX2" fmla="*/ 3052001 w 5701176"/>
              <a:gd name="connsiteY2" fmla="*/ 2423865 h 6557702"/>
              <a:gd name="connsiteX3" fmla="*/ 3052096 w 5701176"/>
              <a:gd name="connsiteY3" fmla="*/ 2424341 h 6557702"/>
              <a:gd name="connsiteX4" fmla="*/ 4846320 w 5701176"/>
              <a:gd name="connsiteY4" fmla="*/ 286741 h 6557702"/>
              <a:gd name="connsiteX5" fmla="*/ 5332286 w 5701176"/>
              <a:gd name="connsiteY5" fmla="*/ 8611 h 6557702"/>
              <a:gd name="connsiteX6" fmla="*/ 5698998 w 5701176"/>
              <a:gd name="connsiteY6" fmla="*/ 1137419 h 6557702"/>
              <a:gd name="connsiteX7" fmla="*/ 4057364 w 5701176"/>
              <a:gd name="connsiteY7" fmla="*/ 6517996 h 6557702"/>
              <a:gd name="connsiteX8" fmla="*/ 4051506 w 5701176"/>
              <a:gd name="connsiteY8" fmla="*/ 6541960 h 6557702"/>
              <a:gd name="connsiteX9" fmla="*/ 4035815 w 5701176"/>
              <a:gd name="connsiteY9" fmla="*/ 6557702 h 6557702"/>
              <a:gd name="connsiteX10" fmla="*/ 0 w 5701176"/>
              <a:gd name="connsiteY10" fmla="*/ 5198879 h 6557702"/>
              <a:gd name="connsiteX0" fmla="*/ 0 w 5701176"/>
              <a:gd name="connsiteY0" fmla="*/ 5198879 h 6557702"/>
              <a:gd name="connsiteX1" fmla="*/ 2452116 w 5701176"/>
              <a:gd name="connsiteY1" fmla="*/ 3025083 h 6557702"/>
              <a:gd name="connsiteX2" fmla="*/ 3052001 w 5701176"/>
              <a:gd name="connsiteY2" fmla="*/ 2423865 h 6557702"/>
              <a:gd name="connsiteX3" fmla="*/ 3052096 w 5701176"/>
              <a:gd name="connsiteY3" fmla="*/ 2424341 h 6557702"/>
              <a:gd name="connsiteX4" fmla="*/ 4846320 w 5701176"/>
              <a:gd name="connsiteY4" fmla="*/ 286741 h 6557702"/>
              <a:gd name="connsiteX5" fmla="*/ 5332286 w 5701176"/>
              <a:gd name="connsiteY5" fmla="*/ 8611 h 6557702"/>
              <a:gd name="connsiteX6" fmla="*/ 5698998 w 5701176"/>
              <a:gd name="connsiteY6" fmla="*/ 1137419 h 6557702"/>
              <a:gd name="connsiteX7" fmla="*/ 4054407 w 5701176"/>
              <a:gd name="connsiteY7" fmla="*/ 6520062 h 6557702"/>
              <a:gd name="connsiteX8" fmla="*/ 4051506 w 5701176"/>
              <a:gd name="connsiteY8" fmla="*/ 6541960 h 6557702"/>
              <a:gd name="connsiteX9" fmla="*/ 4035815 w 5701176"/>
              <a:gd name="connsiteY9" fmla="*/ 6557702 h 6557702"/>
              <a:gd name="connsiteX10" fmla="*/ 0 w 5701176"/>
              <a:gd name="connsiteY10" fmla="*/ 5198879 h 6557702"/>
              <a:gd name="connsiteX0" fmla="*/ 0 w 5701176"/>
              <a:gd name="connsiteY0" fmla="*/ 5198879 h 6554261"/>
              <a:gd name="connsiteX1" fmla="*/ 2452116 w 5701176"/>
              <a:gd name="connsiteY1" fmla="*/ 3025083 h 6554261"/>
              <a:gd name="connsiteX2" fmla="*/ 3052001 w 5701176"/>
              <a:gd name="connsiteY2" fmla="*/ 2423865 h 6554261"/>
              <a:gd name="connsiteX3" fmla="*/ 3052096 w 5701176"/>
              <a:gd name="connsiteY3" fmla="*/ 2424341 h 6554261"/>
              <a:gd name="connsiteX4" fmla="*/ 4846320 w 5701176"/>
              <a:gd name="connsiteY4" fmla="*/ 286741 h 6554261"/>
              <a:gd name="connsiteX5" fmla="*/ 5332286 w 5701176"/>
              <a:gd name="connsiteY5" fmla="*/ 8611 h 6554261"/>
              <a:gd name="connsiteX6" fmla="*/ 5698998 w 5701176"/>
              <a:gd name="connsiteY6" fmla="*/ 1137419 h 6554261"/>
              <a:gd name="connsiteX7" fmla="*/ 4054407 w 5701176"/>
              <a:gd name="connsiteY7" fmla="*/ 6520062 h 6554261"/>
              <a:gd name="connsiteX8" fmla="*/ 4051506 w 5701176"/>
              <a:gd name="connsiteY8" fmla="*/ 6541960 h 6554261"/>
              <a:gd name="connsiteX9" fmla="*/ 4019325 w 5701176"/>
              <a:gd name="connsiteY9" fmla="*/ 6554261 h 6554261"/>
              <a:gd name="connsiteX10" fmla="*/ 0 w 5701176"/>
              <a:gd name="connsiteY10" fmla="*/ 5198879 h 6554261"/>
              <a:gd name="connsiteX0" fmla="*/ 0 w 5701176"/>
              <a:gd name="connsiteY0" fmla="*/ 5198879 h 6556492"/>
              <a:gd name="connsiteX1" fmla="*/ 2452116 w 5701176"/>
              <a:gd name="connsiteY1" fmla="*/ 3025083 h 6556492"/>
              <a:gd name="connsiteX2" fmla="*/ 3052001 w 5701176"/>
              <a:gd name="connsiteY2" fmla="*/ 2423865 h 6556492"/>
              <a:gd name="connsiteX3" fmla="*/ 3052096 w 5701176"/>
              <a:gd name="connsiteY3" fmla="*/ 2424341 h 6556492"/>
              <a:gd name="connsiteX4" fmla="*/ 4846320 w 5701176"/>
              <a:gd name="connsiteY4" fmla="*/ 286741 h 6556492"/>
              <a:gd name="connsiteX5" fmla="*/ 5332286 w 5701176"/>
              <a:gd name="connsiteY5" fmla="*/ 8611 h 6556492"/>
              <a:gd name="connsiteX6" fmla="*/ 5698998 w 5701176"/>
              <a:gd name="connsiteY6" fmla="*/ 1137419 h 6556492"/>
              <a:gd name="connsiteX7" fmla="*/ 4054407 w 5701176"/>
              <a:gd name="connsiteY7" fmla="*/ 6520062 h 6556492"/>
              <a:gd name="connsiteX8" fmla="*/ 4051506 w 5701176"/>
              <a:gd name="connsiteY8" fmla="*/ 6541960 h 6556492"/>
              <a:gd name="connsiteX9" fmla="*/ 3999756 w 5701176"/>
              <a:gd name="connsiteY9" fmla="*/ 6556492 h 6556492"/>
              <a:gd name="connsiteX10" fmla="*/ 0 w 5701176"/>
              <a:gd name="connsiteY10" fmla="*/ 5198879 h 6556492"/>
              <a:gd name="connsiteX0" fmla="*/ 0 w 5701176"/>
              <a:gd name="connsiteY0" fmla="*/ 5198879 h 6559191"/>
              <a:gd name="connsiteX1" fmla="*/ 2452116 w 5701176"/>
              <a:gd name="connsiteY1" fmla="*/ 3025083 h 6559191"/>
              <a:gd name="connsiteX2" fmla="*/ 3052001 w 5701176"/>
              <a:gd name="connsiteY2" fmla="*/ 2423865 h 6559191"/>
              <a:gd name="connsiteX3" fmla="*/ 3052096 w 5701176"/>
              <a:gd name="connsiteY3" fmla="*/ 2424341 h 6559191"/>
              <a:gd name="connsiteX4" fmla="*/ 4846320 w 5701176"/>
              <a:gd name="connsiteY4" fmla="*/ 286741 h 6559191"/>
              <a:gd name="connsiteX5" fmla="*/ 5332286 w 5701176"/>
              <a:gd name="connsiteY5" fmla="*/ 8611 h 6559191"/>
              <a:gd name="connsiteX6" fmla="*/ 5698998 w 5701176"/>
              <a:gd name="connsiteY6" fmla="*/ 1137419 h 6559191"/>
              <a:gd name="connsiteX7" fmla="*/ 4054407 w 5701176"/>
              <a:gd name="connsiteY7" fmla="*/ 6520062 h 6559191"/>
              <a:gd name="connsiteX8" fmla="*/ 4039435 w 5701176"/>
              <a:gd name="connsiteY8" fmla="*/ 6557439 h 6559191"/>
              <a:gd name="connsiteX9" fmla="*/ 3999756 w 5701176"/>
              <a:gd name="connsiteY9" fmla="*/ 6556492 h 6559191"/>
              <a:gd name="connsiteX10" fmla="*/ 0 w 5701176"/>
              <a:gd name="connsiteY10" fmla="*/ 5198879 h 6559191"/>
              <a:gd name="connsiteX0" fmla="*/ 0 w 5701176"/>
              <a:gd name="connsiteY0" fmla="*/ 5198879 h 6560738"/>
              <a:gd name="connsiteX1" fmla="*/ 2452116 w 5701176"/>
              <a:gd name="connsiteY1" fmla="*/ 3025083 h 6560738"/>
              <a:gd name="connsiteX2" fmla="*/ 3052001 w 5701176"/>
              <a:gd name="connsiteY2" fmla="*/ 2423865 h 6560738"/>
              <a:gd name="connsiteX3" fmla="*/ 3052096 w 5701176"/>
              <a:gd name="connsiteY3" fmla="*/ 2424341 h 6560738"/>
              <a:gd name="connsiteX4" fmla="*/ 4846320 w 5701176"/>
              <a:gd name="connsiteY4" fmla="*/ 286741 h 6560738"/>
              <a:gd name="connsiteX5" fmla="*/ 5332286 w 5701176"/>
              <a:gd name="connsiteY5" fmla="*/ 8611 h 6560738"/>
              <a:gd name="connsiteX6" fmla="*/ 5698998 w 5701176"/>
              <a:gd name="connsiteY6" fmla="*/ 1137419 h 6560738"/>
              <a:gd name="connsiteX7" fmla="*/ 4066720 w 5701176"/>
              <a:gd name="connsiteY7" fmla="*/ 6497373 h 6560738"/>
              <a:gd name="connsiteX8" fmla="*/ 4039435 w 5701176"/>
              <a:gd name="connsiteY8" fmla="*/ 6557439 h 6560738"/>
              <a:gd name="connsiteX9" fmla="*/ 3999756 w 5701176"/>
              <a:gd name="connsiteY9" fmla="*/ 6556492 h 6560738"/>
              <a:gd name="connsiteX10" fmla="*/ 0 w 5701176"/>
              <a:gd name="connsiteY10" fmla="*/ 5198879 h 6560738"/>
              <a:gd name="connsiteX0" fmla="*/ 0 w 5701176"/>
              <a:gd name="connsiteY0" fmla="*/ 5198879 h 6561432"/>
              <a:gd name="connsiteX1" fmla="*/ 2452116 w 5701176"/>
              <a:gd name="connsiteY1" fmla="*/ 3025083 h 6561432"/>
              <a:gd name="connsiteX2" fmla="*/ 3052001 w 5701176"/>
              <a:gd name="connsiteY2" fmla="*/ 2423865 h 6561432"/>
              <a:gd name="connsiteX3" fmla="*/ 3052096 w 5701176"/>
              <a:gd name="connsiteY3" fmla="*/ 2424341 h 6561432"/>
              <a:gd name="connsiteX4" fmla="*/ 4846320 w 5701176"/>
              <a:gd name="connsiteY4" fmla="*/ 286741 h 6561432"/>
              <a:gd name="connsiteX5" fmla="*/ 5332286 w 5701176"/>
              <a:gd name="connsiteY5" fmla="*/ 8611 h 6561432"/>
              <a:gd name="connsiteX6" fmla="*/ 5698998 w 5701176"/>
              <a:gd name="connsiteY6" fmla="*/ 1137419 h 6561432"/>
              <a:gd name="connsiteX7" fmla="*/ 4095930 w 5701176"/>
              <a:gd name="connsiteY7" fmla="*/ 6487524 h 6561432"/>
              <a:gd name="connsiteX8" fmla="*/ 4039435 w 5701176"/>
              <a:gd name="connsiteY8" fmla="*/ 6557439 h 6561432"/>
              <a:gd name="connsiteX9" fmla="*/ 3999756 w 5701176"/>
              <a:gd name="connsiteY9" fmla="*/ 6556492 h 6561432"/>
              <a:gd name="connsiteX10" fmla="*/ 0 w 5701176"/>
              <a:gd name="connsiteY10" fmla="*/ 5198879 h 6561432"/>
              <a:gd name="connsiteX0" fmla="*/ 0 w 5701176"/>
              <a:gd name="connsiteY0" fmla="*/ 5198879 h 6562035"/>
              <a:gd name="connsiteX1" fmla="*/ 2452116 w 5701176"/>
              <a:gd name="connsiteY1" fmla="*/ 3025083 h 6562035"/>
              <a:gd name="connsiteX2" fmla="*/ 3052001 w 5701176"/>
              <a:gd name="connsiteY2" fmla="*/ 2423865 h 6562035"/>
              <a:gd name="connsiteX3" fmla="*/ 3052096 w 5701176"/>
              <a:gd name="connsiteY3" fmla="*/ 2424341 h 6562035"/>
              <a:gd name="connsiteX4" fmla="*/ 4846320 w 5701176"/>
              <a:gd name="connsiteY4" fmla="*/ 286741 h 6562035"/>
              <a:gd name="connsiteX5" fmla="*/ 5332286 w 5701176"/>
              <a:gd name="connsiteY5" fmla="*/ 8611 h 6562035"/>
              <a:gd name="connsiteX6" fmla="*/ 5698998 w 5701176"/>
              <a:gd name="connsiteY6" fmla="*/ 1137419 h 6562035"/>
              <a:gd name="connsiteX7" fmla="*/ 4080331 w 5701176"/>
              <a:gd name="connsiteY7" fmla="*/ 6479058 h 6562035"/>
              <a:gd name="connsiteX8" fmla="*/ 4039435 w 5701176"/>
              <a:gd name="connsiteY8" fmla="*/ 6557439 h 6562035"/>
              <a:gd name="connsiteX9" fmla="*/ 3999756 w 5701176"/>
              <a:gd name="connsiteY9" fmla="*/ 6556492 h 6562035"/>
              <a:gd name="connsiteX10" fmla="*/ 0 w 5701176"/>
              <a:gd name="connsiteY10" fmla="*/ 5198879 h 6562035"/>
              <a:gd name="connsiteX0" fmla="*/ 0 w 5701176"/>
              <a:gd name="connsiteY0" fmla="*/ 5198879 h 6556492"/>
              <a:gd name="connsiteX1" fmla="*/ 2452116 w 5701176"/>
              <a:gd name="connsiteY1" fmla="*/ 3025083 h 6556492"/>
              <a:gd name="connsiteX2" fmla="*/ 3052001 w 5701176"/>
              <a:gd name="connsiteY2" fmla="*/ 2423865 h 6556492"/>
              <a:gd name="connsiteX3" fmla="*/ 3052096 w 5701176"/>
              <a:gd name="connsiteY3" fmla="*/ 2424341 h 6556492"/>
              <a:gd name="connsiteX4" fmla="*/ 4846320 w 5701176"/>
              <a:gd name="connsiteY4" fmla="*/ 286741 h 6556492"/>
              <a:gd name="connsiteX5" fmla="*/ 5332286 w 5701176"/>
              <a:gd name="connsiteY5" fmla="*/ 8611 h 6556492"/>
              <a:gd name="connsiteX6" fmla="*/ 5698998 w 5701176"/>
              <a:gd name="connsiteY6" fmla="*/ 1137419 h 6556492"/>
              <a:gd name="connsiteX7" fmla="*/ 4080331 w 5701176"/>
              <a:gd name="connsiteY7" fmla="*/ 6479058 h 6556492"/>
              <a:gd name="connsiteX8" fmla="*/ 4041216 w 5701176"/>
              <a:gd name="connsiteY8" fmla="*/ 6547391 h 6556492"/>
              <a:gd name="connsiteX9" fmla="*/ 3999756 w 5701176"/>
              <a:gd name="connsiteY9" fmla="*/ 6556492 h 6556492"/>
              <a:gd name="connsiteX10" fmla="*/ 0 w 5701176"/>
              <a:gd name="connsiteY10" fmla="*/ 5198879 h 6556492"/>
              <a:gd name="connsiteX0" fmla="*/ 0 w 5701176"/>
              <a:gd name="connsiteY0" fmla="*/ 5198879 h 6555524"/>
              <a:gd name="connsiteX1" fmla="*/ 2452116 w 5701176"/>
              <a:gd name="connsiteY1" fmla="*/ 3025083 h 6555524"/>
              <a:gd name="connsiteX2" fmla="*/ 3052001 w 5701176"/>
              <a:gd name="connsiteY2" fmla="*/ 2423865 h 6555524"/>
              <a:gd name="connsiteX3" fmla="*/ 3052096 w 5701176"/>
              <a:gd name="connsiteY3" fmla="*/ 2424341 h 6555524"/>
              <a:gd name="connsiteX4" fmla="*/ 4846320 w 5701176"/>
              <a:gd name="connsiteY4" fmla="*/ 286741 h 6555524"/>
              <a:gd name="connsiteX5" fmla="*/ 5332286 w 5701176"/>
              <a:gd name="connsiteY5" fmla="*/ 8611 h 6555524"/>
              <a:gd name="connsiteX6" fmla="*/ 5698998 w 5701176"/>
              <a:gd name="connsiteY6" fmla="*/ 1137419 h 6555524"/>
              <a:gd name="connsiteX7" fmla="*/ 4080331 w 5701176"/>
              <a:gd name="connsiteY7" fmla="*/ 6479058 h 6555524"/>
              <a:gd name="connsiteX8" fmla="*/ 4041216 w 5701176"/>
              <a:gd name="connsiteY8" fmla="*/ 6547391 h 6555524"/>
              <a:gd name="connsiteX9" fmla="*/ 3970910 w 5701176"/>
              <a:gd name="connsiteY9" fmla="*/ 6555524 h 6555524"/>
              <a:gd name="connsiteX10" fmla="*/ 0 w 5701176"/>
              <a:gd name="connsiteY10" fmla="*/ 5198879 h 6555524"/>
              <a:gd name="connsiteX0" fmla="*/ 0 w 5701176"/>
              <a:gd name="connsiteY0" fmla="*/ 5198879 h 6556808"/>
              <a:gd name="connsiteX1" fmla="*/ 2452116 w 5701176"/>
              <a:gd name="connsiteY1" fmla="*/ 3025083 h 6556808"/>
              <a:gd name="connsiteX2" fmla="*/ 3052001 w 5701176"/>
              <a:gd name="connsiteY2" fmla="*/ 2423865 h 6556808"/>
              <a:gd name="connsiteX3" fmla="*/ 3052096 w 5701176"/>
              <a:gd name="connsiteY3" fmla="*/ 2424341 h 6556808"/>
              <a:gd name="connsiteX4" fmla="*/ 4846320 w 5701176"/>
              <a:gd name="connsiteY4" fmla="*/ 286741 h 6556808"/>
              <a:gd name="connsiteX5" fmla="*/ 5332286 w 5701176"/>
              <a:gd name="connsiteY5" fmla="*/ 8611 h 6556808"/>
              <a:gd name="connsiteX6" fmla="*/ 5698998 w 5701176"/>
              <a:gd name="connsiteY6" fmla="*/ 1137419 h 6556808"/>
              <a:gd name="connsiteX7" fmla="*/ 4080331 w 5701176"/>
              <a:gd name="connsiteY7" fmla="*/ 6479058 h 6556808"/>
              <a:gd name="connsiteX8" fmla="*/ 4041216 w 5701176"/>
              <a:gd name="connsiteY8" fmla="*/ 6547391 h 6556808"/>
              <a:gd name="connsiteX9" fmla="*/ 3970910 w 5701176"/>
              <a:gd name="connsiteY9" fmla="*/ 6555524 h 6556808"/>
              <a:gd name="connsiteX10" fmla="*/ 0 w 5701176"/>
              <a:gd name="connsiteY10" fmla="*/ 5198879 h 6556808"/>
              <a:gd name="connsiteX0" fmla="*/ 0 w 5701176"/>
              <a:gd name="connsiteY0" fmla="*/ 5198879 h 6555524"/>
              <a:gd name="connsiteX1" fmla="*/ 2452116 w 5701176"/>
              <a:gd name="connsiteY1" fmla="*/ 3025083 h 6555524"/>
              <a:gd name="connsiteX2" fmla="*/ 3052001 w 5701176"/>
              <a:gd name="connsiteY2" fmla="*/ 2423865 h 6555524"/>
              <a:gd name="connsiteX3" fmla="*/ 3052096 w 5701176"/>
              <a:gd name="connsiteY3" fmla="*/ 2424341 h 6555524"/>
              <a:gd name="connsiteX4" fmla="*/ 4846320 w 5701176"/>
              <a:gd name="connsiteY4" fmla="*/ 286741 h 6555524"/>
              <a:gd name="connsiteX5" fmla="*/ 5332286 w 5701176"/>
              <a:gd name="connsiteY5" fmla="*/ 8611 h 6555524"/>
              <a:gd name="connsiteX6" fmla="*/ 5698998 w 5701176"/>
              <a:gd name="connsiteY6" fmla="*/ 1137419 h 6555524"/>
              <a:gd name="connsiteX7" fmla="*/ 4080331 w 5701176"/>
              <a:gd name="connsiteY7" fmla="*/ 6479058 h 6555524"/>
              <a:gd name="connsiteX8" fmla="*/ 4040688 w 5701176"/>
              <a:gd name="connsiteY8" fmla="*/ 6541598 h 6555524"/>
              <a:gd name="connsiteX9" fmla="*/ 3970910 w 5701176"/>
              <a:gd name="connsiteY9" fmla="*/ 6555524 h 6555524"/>
              <a:gd name="connsiteX10" fmla="*/ 0 w 5701176"/>
              <a:gd name="connsiteY10" fmla="*/ 5198879 h 6555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701176" h="6555524">
                <a:moveTo>
                  <a:pt x="0" y="5198879"/>
                </a:moveTo>
                <a:cubicBezTo>
                  <a:pt x="842677" y="4500029"/>
                  <a:pt x="1681258" y="3788988"/>
                  <a:pt x="2452116" y="3025083"/>
                </a:cubicBezTo>
                <a:cubicBezTo>
                  <a:pt x="2651284" y="2827820"/>
                  <a:pt x="2879408" y="2606364"/>
                  <a:pt x="3052001" y="2423865"/>
                </a:cubicBezTo>
                <a:cubicBezTo>
                  <a:pt x="3052033" y="2424024"/>
                  <a:pt x="3052064" y="2424182"/>
                  <a:pt x="3052096" y="2424341"/>
                </a:cubicBezTo>
                <a:cubicBezTo>
                  <a:pt x="3687318" y="1739303"/>
                  <a:pt x="4289775" y="1037596"/>
                  <a:pt x="4846320" y="286741"/>
                </a:cubicBezTo>
                <a:cubicBezTo>
                  <a:pt x="5012722" y="62427"/>
                  <a:pt x="5186077" y="-30251"/>
                  <a:pt x="5332286" y="8611"/>
                </a:cubicBezTo>
                <a:cubicBezTo>
                  <a:pt x="5555361" y="67380"/>
                  <a:pt x="5722334" y="433426"/>
                  <a:pt x="5698998" y="1137419"/>
                </a:cubicBezTo>
                <a:cubicBezTo>
                  <a:pt x="5638324" y="2961551"/>
                  <a:pt x="4982540" y="4913148"/>
                  <a:pt x="4080331" y="6479058"/>
                </a:cubicBezTo>
                <a:cubicBezTo>
                  <a:pt x="4078141" y="6474391"/>
                  <a:pt x="4058398" y="6523061"/>
                  <a:pt x="4040688" y="6541598"/>
                </a:cubicBezTo>
                <a:cubicBezTo>
                  <a:pt x="4022978" y="6560135"/>
                  <a:pt x="3968624" y="6550476"/>
                  <a:pt x="3970910" y="6555524"/>
                </a:cubicBezTo>
                <a:cubicBezTo>
                  <a:pt x="2535493" y="6499421"/>
                  <a:pt x="1213104" y="5996883"/>
                  <a:pt x="0" y="5198879"/>
                </a:cubicBezTo>
              </a:path>
            </a:pathLst>
          </a:custGeom>
          <a:solidFill>
            <a:srgbClr val="FDAF18"/>
          </a:solidFill>
          <a:ln w="28575" cap="flat">
            <a:noFill/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sp>
        <p:nvSpPr>
          <p:cNvPr id="17" name="Gráfico 2">
            <a:extLst>
              <a:ext uri="{FF2B5EF4-FFF2-40B4-BE49-F238E27FC236}">
                <a16:creationId xmlns:a16="http://schemas.microsoft.com/office/drawing/2014/main" id="{1AD6ADA3-4779-4692-876F-004CEFE7C4E0}"/>
              </a:ext>
            </a:extLst>
          </p:cNvPr>
          <p:cNvSpPr/>
          <p:nvPr/>
        </p:nvSpPr>
        <p:spPr>
          <a:xfrm rot="9273862" flipH="1">
            <a:off x="8924701" y="6539726"/>
            <a:ext cx="3764232" cy="4328321"/>
          </a:xfrm>
          <a:custGeom>
            <a:avLst/>
            <a:gdLst>
              <a:gd name="connsiteX0" fmla="*/ 0 w 5701176"/>
              <a:gd name="connsiteY0" fmla="*/ 5198879 h 6517995"/>
              <a:gd name="connsiteX1" fmla="*/ 2452116 w 5701176"/>
              <a:gd name="connsiteY1" fmla="*/ 3025083 h 6517995"/>
              <a:gd name="connsiteX2" fmla="*/ 3052001 w 5701176"/>
              <a:gd name="connsiteY2" fmla="*/ 2423865 h 6517995"/>
              <a:gd name="connsiteX3" fmla="*/ 3052096 w 5701176"/>
              <a:gd name="connsiteY3" fmla="*/ 2424341 h 6517995"/>
              <a:gd name="connsiteX4" fmla="*/ 4846320 w 5701176"/>
              <a:gd name="connsiteY4" fmla="*/ 286741 h 6517995"/>
              <a:gd name="connsiteX5" fmla="*/ 5332286 w 5701176"/>
              <a:gd name="connsiteY5" fmla="*/ 8611 h 6517995"/>
              <a:gd name="connsiteX6" fmla="*/ 5698998 w 5701176"/>
              <a:gd name="connsiteY6" fmla="*/ 1137419 h 6517995"/>
              <a:gd name="connsiteX7" fmla="*/ 4057364 w 5701176"/>
              <a:gd name="connsiteY7" fmla="*/ 6517996 h 6517995"/>
              <a:gd name="connsiteX8" fmla="*/ 4053364 w 5701176"/>
              <a:gd name="connsiteY8" fmla="*/ 6508090 h 6517995"/>
              <a:gd name="connsiteX9" fmla="*/ 4057364 w 5701176"/>
              <a:gd name="connsiteY9" fmla="*/ 6517996 h 6517995"/>
              <a:gd name="connsiteX10" fmla="*/ 0 w 5701176"/>
              <a:gd name="connsiteY10" fmla="*/ 5198879 h 6517995"/>
              <a:gd name="connsiteX0" fmla="*/ 0 w 5701176"/>
              <a:gd name="connsiteY0" fmla="*/ 5198879 h 6527879"/>
              <a:gd name="connsiteX1" fmla="*/ 2452116 w 5701176"/>
              <a:gd name="connsiteY1" fmla="*/ 3025083 h 6527879"/>
              <a:gd name="connsiteX2" fmla="*/ 3052001 w 5701176"/>
              <a:gd name="connsiteY2" fmla="*/ 2423865 h 6527879"/>
              <a:gd name="connsiteX3" fmla="*/ 3052096 w 5701176"/>
              <a:gd name="connsiteY3" fmla="*/ 2424341 h 6527879"/>
              <a:gd name="connsiteX4" fmla="*/ 4846320 w 5701176"/>
              <a:gd name="connsiteY4" fmla="*/ 286741 h 6527879"/>
              <a:gd name="connsiteX5" fmla="*/ 5332286 w 5701176"/>
              <a:gd name="connsiteY5" fmla="*/ 8611 h 6527879"/>
              <a:gd name="connsiteX6" fmla="*/ 5698998 w 5701176"/>
              <a:gd name="connsiteY6" fmla="*/ 1137419 h 6527879"/>
              <a:gd name="connsiteX7" fmla="*/ 4057364 w 5701176"/>
              <a:gd name="connsiteY7" fmla="*/ 6517996 h 6527879"/>
              <a:gd name="connsiteX8" fmla="*/ 4053364 w 5701176"/>
              <a:gd name="connsiteY8" fmla="*/ 6508090 h 6527879"/>
              <a:gd name="connsiteX9" fmla="*/ 4072193 w 5701176"/>
              <a:gd name="connsiteY9" fmla="*/ 6527879 h 6527879"/>
              <a:gd name="connsiteX10" fmla="*/ 0 w 5701176"/>
              <a:gd name="connsiteY10" fmla="*/ 5198879 h 6527879"/>
              <a:gd name="connsiteX0" fmla="*/ 0 w 5701176"/>
              <a:gd name="connsiteY0" fmla="*/ 5198879 h 6557702"/>
              <a:gd name="connsiteX1" fmla="*/ 2452116 w 5701176"/>
              <a:gd name="connsiteY1" fmla="*/ 3025083 h 6557702"/>
              <a:gd name="connsiteX2" fmla="*/ 3052001 w 5701176"/>
              <a:gd name="connsiteY2" fmla="*/ 2423865 h 6557702"/>
              <a:gd name="connsiteX3" fmla="*/ 3052096 w 5701176"/>
              <a:gd name="connsiteY3" fmla="*/ 2424341 h 6557702"/>
              <a:gd name="connsiteX4" fmla="*/ 4846320 w 5701176"/>
              <a:gd name="connsiteY4" fmla="*/ 286741 h 6557702"/>
              <a:gd name="connsiteX5" fmla="*/ 5332286 w 5701176"/>
              <a:gd name="connsiteY5" fmla="*/ 8611 h 6557702"/>
              <a:gd name="connsiteX6" fmla="*/ 5698998 w 5701176"/>
              <a:gd name="connsiteY6" fmla="*/ 1137419 h 6557702"/>
              <a:gd name="connsiteX7" fmla="*/ 4057364 w 5701176"/>
              <a:gd name="connsiteY7" fmla="*/ 6517996 h 6557702"/>
              <a:gd name="connsiteX8" fmla="*/ 4053364 w 5701176"/>
              <a:gd name="connsiteY8" fmla="*/ 6508090 h 6557702"/>
              <a:gd name="connsiteX9" fmla="*/ 4035815 w 5701176"/>
              <a:gd name="connsiteY9" fmla="*/ 6557702 h 6557702"/>
              <a:gd name="connsiteX10" fmla="*/ 0 w 5701176"/>
              <a:gd name="connsiteY10" fmla="*/ 5198879 h 6557702"/>
              <a:gd name="connsiteX0" fmla="*/ 0 w 5701176"/>
              <a:gd name="connsiteY0" fmla="*/ 5198879 h 6557702"/>
              <a:gd name="connsiteX1" fmla="*/ 2452116 w 5701176"/>
              <a:gd name="connsiteY1" fmla="*/ 3025083 h 6557702"/>
              <a:gd name="connsiteX2" fmla="*/ 3052001 w 5701176"/>
              <a:gd name="connsiteY2" fmla="*/ 2423865 h 6557702"/>
              <a:gd name="connsiteX3" fmla="*/ 3052096 w 5701176"/>
              <a:gd name="connsiteY3" fmla="*/ 2424341 h 6557702"/>
              <a:gd name="connsiteX4" fmla="*/ 4846320 w 5701176"/>
              <a:gd name="connsiteY4" fmla="*/ 286741 h 6557702"/>
              <a:gd name="connsiteX5" fmla="*/ 5332286 w 5701176"/>
              <a:gd name="connsiteY5" fmla="*/ 8611 h 6557702"/>
              <a:gd name="connsiteX6" fmla="*/ 5698998 w 5701176"/>
              <a:gd name="connsiteY6" fmla="*/ 1137419 h 6557702"/>
              <a:gd name="connsiteX7" fmla="*/ 4057364 w 5701176"/>
              <a:gd name="connsiteY7" fmla="*/ 6517996 h 6557702"/>
              <a:gd name="connsiteX8" fmla="*/ 4051506 w 5701176"/>
              <a:gd name="connsiteY8" fmla="*/ 6541960 h 6557702"/>
              <a:gd name="connsiteX9" fmla="*/ 4035815 w 5701176"/>
              <a:gd name="connsiteY9" fmla="*/ 6557702 h 6557702"/>
              <a:gd name="connsiteX10" fmla="*/ 0 w 5701176"/>
              <a:gd name="connsiteY10" fmla="*/ 5198879 h 6557702"/>
              <a:gd name="connsiteX0" fmla="*/ 0 w 5701176"/>
              <a:gd name="connsiteY0" fmla="*/ 5198879 h 6557702"/>
              <a:gd name="connsiteX1" fmla="*/ 2452116 w 5701176"/>
              <a:gd name="connsiteY1" fmla="*/ 3025083 h 6557702"/>
              <a:gd name="connsiteX2" fmla="*/ 3052001 w 5701176"/>
              <a:gd name="connsiteY2" fmla="*/ 2423865 h 6557702"/>
              <a:gd name="connsiteX3" fmla="*/ 3052096 w 5701176"/>
              <a:gd name="connsiteY3" fmla="*/ 2424341 h 6557702"/>
              <a:gd name="connsiteX4" fmla="*/ 4846320 w 5701176"/>
              <a:gd name="connsiteY4" fmla="*/ 286741 h 6557702"/>
              <a:gd name="connsiteX5" fmla="*/ 5332286 w 5701176"/>
              <a:gd name="connsiteY5" fmla="*/ 8611 h 6557702"/>
              <a:gd name="connsiteX6" fmla="*/ 5698998 w 5701176"/>
              <a:gd name="connsiteY6" fmla="*/ 1137419 h 6557702"/>
              <a:gd name="connsiteX7" fmla="*/ 4054407 w 5701176"/>
              <a:gd name="connsiteY7" fmla="*/ 6520062 h 6557702"/>
              <a:gd name="connsiteX8" fmla="*/ 4051506 w 5701176"/>
              <a:gd name="connsiteY8" fmla="*/ 6541960 h 6557702"/>
              <a:gd name="connsiteX9" fmla="*/ 4035815 w 5701176"/>
              <a:gd name="connsiteY9" fmla="*/ 6557702 h 6557702"/>
              <a:gd name="connsiteX10" fmla="*/ 0 w 5701176"/>
              <a:gd name="connsiteY10" fmla="*/ 5198879 h 6557702"/>
              <a:gd name="connsiteX0" fmla="*/ 0 w 5701176"/>
              <a:gd name="connsiteY0" fmla="*/ 5198879 h 6554261"/>
              <a:gd name="connsiteX1" fmla="*/ 2452116 w 5701176"/>
              <a:gd name="connsiteY1" fmla="*/ 3025083 h 6554261"/>
              <a:gd name="connsiteX2" fmla="*/ 3052001 w 5701176"/>
              <a:gd name="connsiteY2" fmla="*/ 2423865 h 6554261"/>
              <a:gd name="connsiteX3" fmla="*/ 3052096 w 5701176"/>
              <a:gd name="connsiteY3" fmla="*/ 2424341 h 6554261"/>
              <a:gd name="connsiteX4" fmla="*/ 4846320 w 5701176"/>
              <a:gd name="connsiteY4" fmla="*/ 286741 h 6554261"/>
              <a:gd name="connsiteX5" fmla="*/ 5332286 w 5701176"/>
              <a:gd name="connsiteY5" fmla="*/ 8611 h 6554261"/>
              <a:gd name="connsiteX6" fmla="*/ 5698998 w 5701176"/>
              <a:gd name="connsiteY6" fmla="*/ 1137419 h 6554261"/>
              <a:gd name="connsiteX7" fmla="*/ 4054407 w 5701176"/>
              <a:gd name="connsiteY7" fmla="*/ 6520062 h 6554261"/>
              <a:gd name="connsiteX8" fmla="*/ 4051506 w 5701176"/>
              <a:gd name="connsiteY8" fmla="*/ 6541960 h 6554261"/>
              <a:gd name="connsiteX9" fmla="*/ 4019325 w 5701176"/>
              <a:gd name="connsiteY9" fmla="*/ 6554261 h 6554261"/>
              <a:gd name="connsiteX10" fmla="*/ 0 w 5701176"/>
              <a:gd name="connsiteY10" fmla="*/ 5198879 h 6554261"/>
              <a:gd name="connsiteX0" fmla="*/ 0 w 5701176"/>
              <a:gd name="connsiteY0" fmla="*/ 5198879 h 6556492"/>
              <a:gd name="connsiteX1" fmla="*/ 2452116 w 5701176"/>
              <a:gd name="connsiteY1" fmla="*/ 3025083 h 6556492"/>
              <a:gd name="connsiteX2" fmla="*/ 3052001 w 5701176"/>
              <a:gd name="connsiteY2" fmla="*/ 2423865 h 6556492"/>
              <a:gd name="connsiteX3" fmla="*/ 3052096 w 5701176"/>
              <a:gd name="connsiteY3" fmla="*/ 2424341 h 6556492"/>
              <a:gd name="connsiteX4" fmla="*/ 4846320 w 5701176"/>
              <a:gd name="connsiteY4" fmla="*/ 286741 h 6556492"/>
              <a:gd name="connsiteX5" fmla="*/ 5332286 w 5701176"/>
              <a:gd name="connsiteY5" fmla="*/ 8611 h 6556492"/>
              <a:gd name="connsiteX6" fmla="*/ 5698998 w 5701176"/>
              <a:gd name="connsiteY6" fmla="*/ 1137419 h 6556492"/>
              <a:gd name="connsiteX7" fmla="*/ 4054407 w 5701176"/>
              <a:gd name="connsiteY7" fmla="*/ 6520062 h 6556492"/>
              <a:gd name="connsiteX8" fmla="*/ 4051506 w 5701176"/>
              <a:gd name="connsiteY8" fmla="*/ 6541960 h 6556492"/>
              <a:gd name="connsiteX9" fmla="*/ 3999756 w 5701176"/>
              <a:gd name="connsiteY9" fmla="*/ 6556492 h 6556492"/>
              <a:gd name="connsiteX10" fmla="*/ 0 w 5701176"/>
              <a:gd name="connsiteY10" fmla="*/ 5198879 h 6556492"/>
              <a:gd name="connsiteX0" fmla="*/ 0 w 5701176"/>
              <a:gd name="connsiteY0" fmla="*/ 5198879 h 6559191"/>
              <a:gd name="connsiteX1" fmla="*/ 2452116 w 5701176"/>
              <a:gd name="connsiteY1" fmla="*/ 3025083 h 6559191"/>
              <a:gd name="connsiteX2" fmla="*/ 3052001 w 5701176"/>
              <a:gd name="connsiteY2" fmla="*/ 2423865 h 6559191"/>
              <a:gd name="connsiteX3" fmla="*/ 3052096 w 5701176"/>
              <a:gd name="connsiteY3" fmla="*/ 2424341 h 6559191"/>
              <a:gd name="connsiteX4" fmla="*/ 4846320 w 5701176"/>
              <a:gd name="connsiteY4" fmla="*/ 286741 h 6559191"/>
              <a:gd name="connsiteX5" fmla="*/ 5332286 w 5701176"/>
              <a:gd name="connsiteY5" fmla="*/ 8611 h 6559191"/>
              <a:gd name="connsiteX6" fmla="*/ 5698998 w 5701176"/>
              <a:gd name="connsiteY6" fmla="*/ 1137419 h 6559191"/>
              <a:gd name="connsiteX7" fmla="*/ 4054407 w 5701176"/>
              <a:gd name="connsiteY7" fmla="*/ 6520062 h 6559191"/>
              <a:gd name="connsiteX8" fmla="*/ 4039435 w 5701176"/>
              <a:gd name="connsiteY8" fmla="*/ 6557439 h 6559191"/>
              <a:gd name="connsiteX9" fmla="*/ 3999756 w 5701176"/>
              <a:gd name="connsiteY9" fmla="*/ 6556492 h 6559191"/>
              <a:gd name="connsiteX10" fmla="*/ 0 w 5701176"/>
              <a:gd name="connsiteY10" fmla="*/ 5198879 h 6559191"/>
              <a:gd name="connsiteX0" fmla="*/ 0 w 5701176"/>
              <a:gd name="connsiteY0" fmla="*/ 5198879 h 6560738"/>
              <a:gd name="connsiteX1" fmla="*/ 2452116 w 5701176"/>
              <a:gd name="connsiteY1" fmla="*/ 3025083 h 6560738"/>
              <a:gd name="connsiteX2" fmla="*/ 3052001 w 5701176"/>
              <a:gd name="connsiteY2" fmla="*/ 2423865 h 6560738"/>
              <a:gd name="connsiteX3" fmla="*/ 3052096 w 5701176"/>
              <a:gd name="connsiteY3" fmla="*/ 2424341 h 6560738"/>
              <a:gd name="connsiteX4" fmla="*/ 4846320 w 5701176"/>
              <a:gd name="connsiteY4" fmla="*/ 286741 h 6560738"/>
              <a:gd name="connsiteX5" fmla="*/ 5332286 w 5701176"/>
              <a:gd name="connsiteY5" fmla="*/ 8611 h 6560738"/>
              <a:gd name="connsiteX6" fmla="*/ 5698998 w 5701176"/>
              <a:gd name="connsiteY6" fmla="*/ 1137419 h 6560738"/>
              <a:gd name="connsiteX7" fmla="*/ 4066720 w 5701176"/>
              <a:gd name="connsiteY7" fmla="*/ 6497373 h 6560738"/>
              <a:gd name="connsiteX8" fmla="*/ 4039435 w 5701176"/>
              <a:gd name="connsiteY8" fmla="*/ 6557439 h 6560738"/>
              <a:gd name="connsiteX9" fmla="*/ 3999756 w 5701176"/>
              <a:gd name="connsiteY9" fmla="*/ 6556492 h 6560738"/>
              <a:gd name="connsiteX10" fmla="*/ 0 w 5701176"/>
              <a:gd name="connsiteY10" fmla="*/ 5198879 h 6560738"/>
              <a:gd name="connsiteX0" fmla="*/ 0 w 5701176"/>
              <a:gd name="connsiteY0" fmla="*/ 5198879 h 6561432"/>
              <a:gd name="connsiteX1" fmla="*/ 2452116 w 5701176"/>
              <a:gd name="connsiteY1" fmla="*/ 3025083 h 6561432"/>
              <a:gd name="connsiteX2" fmla="*/ 3052001 w 5701176"/>
              <a:gd name="connsiteY2" fmla="*/ 2423865 h 6561432"/>
              <a:gd name="connsiteX3" fmla="*/ 3052096 w 5701176"/>
              <a:gd name="connsiteY3" fmla="*/ 2424341 h 6561432"/>
              <a:gd name="connsiteX4" fmla="*/ 4846320 w 5701176"/>
              <a:gd name="connsiteY4" fmla="*/ 286741 h 6561432"/>
              <a:gd name="connsiteX5" fmla="*/ 5332286 w 5701176"/>
              <a:gd name="connsiteY5" fmla="*/ 8611 h 6561432"/>
              <a:gd name="connsiteX6" fmla="*/ 5698998 w 5701176"/>
              <a:gd name="connsiteY6" fmla="*/ 1137419 h 6561432"/>
              <a:gd name="connsiteX7" fmla="*/ 4095930 w 5701176"/>
              <a:gd name="connsiteY7" fmla="*/ 6487524 h 6561432"/>
              <a:gd name="connsiteX8" fmla="*/ 4039435 w 5701176"/>
              <a:gd name="connsiteY8" fmla="*/ 6557439 h 6561432"/>
              <a:gd name="connsiteX9" fmla="*/ 3999756 w 5701176"/>
              <a:gd name="connsiteY9" fmla="*/ 6556492 h 6561432"/>
              <a:gd name="connsiteX10" fmla="*/ 0 w 5701176"/>
              <a:gd name="connsiteY10" fmla="*/ 5198879 h 6561432"/>
              <a:gd name="connsiteX0" fmla="*/ 0 w 5701176"/>
              <a:gd name="connsiteY0" fmla="*/ 5198879 h 6562035"/>
              <a:gd name="connsiteX1" fmla="*/ 2452116 w 5701176"/>
              <a:gd name="connsiteY1" fmla="*/ 3025083 h 6562035"/>
              <a:gd name="connsiteX2" fmla="*/ 3052001 w 5701176"/>
              <a:gd name="connsiteY2" fmla="*/ 2423865 h 6562035"/>
              <a:gd name="connsiteX3" fmla="*/ 3052096 w 5701176"/>
              <a:gd name="connsiteY3" fmla="*/ 2424341 h 6562035"/>
              <a:gd name="connsiteX4" fmla="*/ 4846320 w 5701176"/>
              <a:gd name="connsiteY4" fmla="*/ 286741 h 6562035"/>
              <a:gd name="connsiteX5" fmla="*/ 5332286 w 5701176"/>
              <a:gd name="connsiteY5" fmla="*/ 8611 h 6562035"/>
              <a:gd name="connsiteX6" fmla="*/ 5698998 w 5701176"/>
              <a:gd name="connsiteY6" fmla="*/ 1137419 h 6562035"/>
              <a:gd name="connsiteX7" fmla="*/ 4080331 w 5701176"/>
              <a:gd name="connsiteY7" fmla="*/ 6479058 h 6562035"/>
              <a:gd name="connsiteX8" fmla="*/ 4039435 w 5701176"/>
              <a:gd name="connsiteY8" fmla="*/ 6557439 h 6562035"/>
              <a:gd name="connsiteX9" fmla="*/ 3999756 w 5701176"/>
              <a:gd name="connsiteY9" fmla="*/ 6556492 h 6562035"/>
              <a:gd name="connsiteX10" fmla="*/ 0 w 5701176"/>
              <a:gd name="connsiteY10" fmla="*/ 5198879 h 6562035"/>
              <a:gd name="connsiteX0" fmla="*/ 0 w 5701176"/>
              <a:gd name="connsiteY0" fmla="*/ 5198879 h 6556492"/>
              <a:gd name="connsiteX1" fmla="*/ 2452116 w 5701176"/>
              <a:gd name="connsiteY1" fmla="*/ 3025083 h 6556492"/>
              <a:gd name="connsiteX2" fmla="*/ 3052001 w 5701176"/>
              <a:gd name="connsiteY2" fmla="*/ 2423865 h 6556492"/>
              <a:gd name="connsiteX3" fmla="*/ 3052096 w 5701176"/>
              <a:gd name="connsiteY3" fmla="*/ 2424341 h 6556492"/>
              <a:gd name="connsiteX4" fmla="*/ 4846320 w 5701176"/>
              <a:gd name="connsiteY4" fmla="*/ 286741 h 6556492"/>
              <a:gd name="connsiteX5" fmla="*/ 5332286 w 5701176"/>
              <a:gd name="connsiteY5" fmla="*/ 8611 h 6556492"/>
              <a:gd name="connsiteX6" fmla="*/ 5698998 w 5701176"/>
              <a:gd name="connsiteY6" fmla="*/ 1137419 h 6556492"/>
              <a:gd name="connsiteX7" fmla="*/ 4080331 w 5701176"/>
              <a:gd name="connsiteY7" fmla="*/ 6479058 h 6556492"/>
              <a:gd name="connsiteX8" fmla="*/ 4041216 w 5701176"/>
              <a:gd name="connsiteY8" fmla="*/ 6547391 h 6556492"/>
              <a:gd name="connsiteX9" fmla="*/ 3999756 w 5701176"/>
              <a:gd name="connsiteY9" fmla="*/ 6556492 h 6556492"/>
              <a:gd name="connsiteX10" fmla="*/ 0 w 5701176"/>
              <a:gd name="connsiteY10" fmla="*/ 5198879 h 6556492"/>
              <a:gd name="connsiteX0" fmla="*/ 0 w 5701176"/>
              <a:gd name="connsiteY0" fmla="*/ 5198879 h 6555524"/>
              <a:gd name="connsiteX1" fmla="*/ 2452116 w 5701176"/>
              <a:gd name="connsiteY1" fmla="*/ 3025083 h 6555524"/>
              <a:gd name="connsiteX2" fmla="*/ 3052001 w 5701176"/>
              <a:gd name="connsiteY2" fmla="*/ 2423865 h 6555524"/>
              <a:gd name="connsiteX3" fmla="*/ 3052096 w 5701176"/>
              <a:gd name="connsiteY3" fmla="*/ 2424341 h 6555524"/>
              <a:gd name="connsiteX4" fmla="*/ 4846320 w 5701176"/>
              <a:gd name="connsiteY4" fmla="*/ 286741 h 6555524"/>
              <a:gd name="connsiteX5" fmla="*/ 5332286 w 5701176"/>
              <a:gd name="connsiteY5" fmla="*/ 8611 h 6555524"/>
              <a:gd name="connsiteX6" fmla="*/ 5698998 w 5701176"/>
              <a:gd name="connsiteY6" fmla="*/ 1137419 h 6555524"/>
              <a:gd name="connsiteX7" fmla="*/ 4080331 w 5701176"/>
              <a:gd name="connsiteY7" fmla="*/ 6479058 h 6555524"/>
              <a:gd name="connsiteX8" fmla="*/ 4041216 w 5701176"/>
              <a:gd name="connsiteY8" fmla="*/ 6547391 h 6555524"/>
              <a:gd name="connsiteX9" fmla="*/ 3970910 w 5701176"/>
              <a:gd name="connsiteY9" fmla="*/ 6555524 h 6555524"/>
              <a:gd name="connsiteX10" fmla="*/ 0 w 5701176"/>
              <a:gd name="connsiteY10" fmla="*/ 5198879 h 6555524"/>
              <a:gd name="connsiteX0" fmla="*/ 0 w 5701176"/>
              <a:gd name="connsiteY0" fmla="*/ 5198879 h 6556808"/>
              <a:gd name="connsiteX1" fmla="*/ 2452116 w 5701176"/>
              <a:gd name="connsiteY1" fmla="*/ 3025083 h 6556808"/>
              <a:gd name="connsiteX2" fmla="*/ 3052001 w 5701176"/>
              <a:gd name="connsiteY2" fmla="*/ 2423865 h 6556808"/>
              <a:gd name="connsiteX3" fmla="*/ 3052096 w 5701176"/>
              <a:gd name="connsiteY3" fmla="*/ 2424341 h 6556808"/>
              <a:gd name="connsiteX4" fmla="*/ 4846320 w 5701176"/>
              <a:gd name="connsiteY4" fmla="*/ 286741 h 6556808"/>
              <a:gd name="connsiteX5" fmla="*/ 5332286 w 5701176"/>
              <a:gd name="connsiteY5" fmla="*/ 8611 h 6556808"/>
              <a:gd name="connsiteX6" fmla="*/ 5698998 w 5701176"/>
              <a:gd name="connsiteY6" fmla="*/ 1137419 h 6556808"/>
              <a:gd name="connsiteX7" fmla="*/ 4080331 w 5701176"/>
              <a:gd name="connsiteY7" fmla="*/ 6479058 h 6556808"/>
              <a:gd name="connsiteX8" fmla="*/ 4041216 w 5701176"/>
              <a:gd name="connsiteY8" fmla="*/ 6547391 h 6556808"/>
              <a:gd name="connsiteX9" fmla="*/ 3970910 w 5701176"/>
              <a:gd name="connsiteY9" fmla="*/ 6555524 h 6556808"/>
              <a:gd name="connsiteX10" fmla="*/ 0 w 5701176"/>
              <a:gd name="connsiteY10" fmla="*/ 5198879 h 6556808"/>
              <a:gd name="connsiteX0" fmla="*/ 0 w 5701176"/>
              <a:gd name="connsiteY0" fmla="*/ 5198879 h 6555524"/>
              <a:gd name="connsiteX1" fmla="*/ 2452116 w 5701176"/>
              <a:gd name="connsiteY1" fmla="*/ 3025083 h 6555524"/>
              <a:gd name="connsiteX2" fmla="*/ 3052001 w 5701176"/>
              <a:gd name="connsiteY2" fmla="*/ 2423865 h 6555524"/>
              <a:gd name="connsiteX3" fmla="*/ 3052096 w 5701176"/>
              <a:gd name="connsiteY3" fmla="*/ 2424341 h 6555524"/>
              <a:gd name="connsiteX4" fmla="*/ 4846320 w 5701176"/>
              <a:gd name="connsiteY4" fmla="*/ 286741 h 6555524"/>
              <a:gd name="connsiteX5" fmla="*/ 5332286 w 5701176"/>
              <a:gd name="connsiteY5" fmla="*/ 8611 h 6555524"/>
              <a:gd name="connsiteX6" fmla="*/ 5698998 w 5701176"/>
              <a:gd name="connsiteY6" fmla="*/ 1137419 h 6555524"/>
              <a:gd name="connsiteX7" fmla="*/ 4080331 w 5701176"/>
              <a:gd name="connsiteY7" fmla="*/ 6479058 h 6555524"/>
              <a:gd name="connsiteX8" fmla="*/ 4040688 w 5701176"/>
              <a:gd name="connsiteY8" fmla="*/ 6541598 h 6555524"/>
              <a:gd name="connsiteX9" fmla="*/ 3970910 w 5701176"/>
              <a:gd name="connsiteY9" fmla="*/ 6555524 h 6555524"/>
              <a:gd name="connsiteX10" fmla="*/ 0 w 5701176"/>
              <a:gd name="connsiteY10" fmla="*/ 5198879 h 6555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701176" h="6555524">
                <a:moveTo>
                  <a:pt x="0" y="5198879"/>
                </a:moveTo>
                <a:cubicBezTo>
                  <a:pt x="842677" y="4500029"/>
                  <a:pt x="1681258" y="3788988"/>
                  <a:pt x="2452116" y="3025083"/>
                </a:cubicBezTo>
                <a:cubicBezTo>
                  <a:pt x="2651284" y="2827820"/>
                  <a:pt x="2879408" y="2606364"/>
                  <a:pt x="3052001" y="2423865"/>
                </a:cubicBezTo>
                <a:cubicBezTo>
                  <a:pt x="3052033" y="2424024"/>
                  <a:pt x="3052064" y="2424182"/>
                  <a:pt x="3052096" y="2424341"/>
                </a:cubicBezTo>
                <a:cubicBezTo>
                  <a:pt x="3687318" y="1739303"/>
                  <a:pt x="4289775" y="1037596"/>
                  <a:pt x="4846320" y="286741"/>
                </a:cubicBezTo>
                <a:cubicBezTo>
                  <a:pt x="5012722" y="62427"/>
                  <a:pt x="5186077" y="-30251"/>
                  <a:pt x="5332286" y="8611"/>
                </a:cubicBezTo>
                <a:cubicBezTo>
                  <a:pt x="5555361" y="67380"/>
                  <a:pt x="5722334" y="433426"/>
                  <a:pt x="5698998" y="1137419"/>
                </a:cubicBezTo>
                <a:cubicBezTo>
                  <a:pt x="5638324" y="2961551"/>
                  <a:pt x="4982540" y="4913148"/>
                  <a:pt x="4080331" y="6479058"/>
                </a:cubicBezTo>
                <a:cubicBezTo>
                  <a:pt x="4078141" y="6474391"/>
                  <a:pt x="4058398" y="6523061"/>
                  <a:pt x="4040688" y="6541598"/>
                </a:cubicBezTo>
                <a:cubicBezTo>
                  <a:pt x="4022978" y="6560135"/>
                  <a:pt x="3968624" y="6550476"/>
                  <a:pt x="3970910" y="6555524"/>
                </a:cubicBezTo>
                <a:cubicBezTo>
                  <a:pt x="2535493" y="6499421"/>
                  <a:pt x="1213104" y="5996883"/>
                  <a:pt x="0" y="5198879"/>
                </a:cubicBezTo>
              </a:path>
            </a:pathLst>
          </a:custGeom>
          <a:solidFill>
            <a:srgbClr val="F2717F"/>
          </a:solidFill>
          <a:ln w="28575" cap="flat">
            <a:noFill/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84916F69-5DD1-4F10-B3D0-A718AB1093DC}"/>
              </a:ext>
            </a:extLst>
          </p:cNvPr>
          <p:cNvSpPr/>
          <p:nvPr/>
        </p:nvSpPr>
        <p:spPr>
          <a:xfrm>
            <a:off x="6645070" y="210322"/>
            <a:ext cx="4299507" cy="1200329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pt-BR" sz="3600" b="1" i="1" dirty="0">
                <a:ln w="0">
                  <a:noFill/>
                </a:ln>
                <a:solidFill>
                  <a:srgbClr val="F2717F"/>
                </a:solidFill>
                <a:latin typeface="Exo 2.0" panose="00000500000000000000" pitchFamily="50" charset="0"/>
              </a:rPr>
              <a:t>Fundação da cooperativa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3F273EFF-24ED-4578-A35F-5C2D1505DAC3}"/>
              </a:ext>
            </a:extLst>
          </p:cNvPr>
          <p:cNvSpPr txBox="1"/>
          <p:nvPr/>
        </p:nvSpPr>
        <p:spPr>
          <a:xfrm>
            <a:off x="6645071" y="1549254"/>
            <a:ext cx="5053444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>
                <a:solidFill>
                  <a:srgbClr val="6A797E"/>
                </a:solidFill>
                <a:latin typeface="Exo 2.0" panose="00000500000000000000" pitchFamily="50" charset="0"/>
              </a:rPr>
              <a:t>Este é um momento muito importante na estruturação da cooperativa: </a:t>
            </a:r>
            <a:r>
              <a:rPr lang="pt-BR" b="1" dirty="0">
                <a:solidFill>
                  <a:srgbClr val="6A797E"/>
                </a:solidFill>
                <a:latin typeface="Exo 2.0" panose="00000500000000000000" pitchFamily="50" charset="0"/>
              </a:rPr>
              <a:t>a convocação da Assembleia Geral de Constituição e a reunião que irá formalizar a fundação da cooperativa. </a:t>
            </a:r>
            <a:r>
              <a:rPr lang="pt-BR" dirty="0">
                <a:solidFill>
                  <a:srgbClr val="6A797E"/>
                </a:solidFill>
                <a:latin typeface="Exo 2.0" panose="00000500000000000000" pitchFamily="50" charset="0"/>
              </a:rPr>
              <a:t>Nela, serão eleitas as dirigentes e os componentes do conselho fiscal. Também serão definidos o prazo dos mandatos e o valor do capital social, entre outros assuntos fundamentais, como a ata de constituição.  </a:t>
            </a:r>
          </a:p>
          <a:p>
            <a:endParaRPr lang="pt-BR" dirty="0">
              <a:solidFill>
                <a:srgbClr val="6A797E"/>
              </a:solidFill>
              <a:latin typeface="Exo 2.0" panose="00000500000000000000" pitchFamily="50" charset="0"/>
            </a:endParaRPr>
          </a:p>
          <a:p>
            <a:r>
              <a:rPr lang="pt-BR" b="1" dirty="0">
                <a:solidFill>
                  <a:srgbClr val="6A797E"/>
                </a:solidFill>
                <a:latin typeface="Exo 2.0" panose="00000500000000000000" pitchFamily="50" charset="0"/>
              </a:rPr>
              <a:t>Todos os fundadores da cooperativa precisam estar presentes e assinar a ata de Assembleia Geral de fundação da cooperativa</a:t>
            </a:r>
            <a:r>
              <a:rPr lang="pt-BR" dirty="0">
                <a:solidFill>
                  <a:srgbClr val="6A797E"/>
                </a:solidFill>
                <a:latin typeface="Exo 2.0" panose="00000500000000000000" pitchFamily="50" charset="0"/>
              </a:rPr>
              <a:t>. Neste momento, a cooperativa deverá se registrar na OCB, conforme previsto na Lei Geral das Cooperativas.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68264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Uma imagem contendo pessoa, no interior, mulher, em pé&#10;&#10;Descrição gerada automaticamente">
            <a:extLst>
              <a:ext uri="{FF2B5EF4-FFF2-40B4-BE49-F238E27FC236}">
                <a16:creationId xmlns:a16="http://schemas.microsoft.com/office/drawing/2014/main" id="{650CA068-571E-4F05-A8C2-B396E5D2143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578"/>
          <a:stretch/>
        </p:blipFill>
        <p:spPr>
          <a:xfrm>
            <a:off x="-1543050" y="-1"/>
            <a:ext cx="6657249" cy="6892233"/>
          </a:xfrm>
          <a:prstGeom prst="rect">
            <a:avLst/>
          </a:prstGeom>
        </p:spPr>
      </p:pic>
      <p:sp>
        <p:nvSpPr>
          <p:cNvPr id="8" name="Forma Livre: Forma 7">
            <a:extLst>
              <a:ext uri="{FF2B5EF4-FFF2-40B4-BE49-F238E27FC236}">
                <a16:creationId xmlns:a16="http://schemas.microsoft.com/office/drawing/2014/main" id="{5A4017EE-1F43-4BAB-A55F-41C653178458}"/>
              </a:ext>
            </a:extLst>
          </p:cNvPr>
          <p:cNvSpPr/>
          <p:nvPr/>
        </p:nvSpPr>
        <p:spPr>
          <a:xfrm rot="14216091" flipH="1">
            <a:off x="1891860" y="-2502738"/>
            <a:ext cx="10960620" cy="12000384"/>
          </a:xfrm>
          <a:custGeom>
            <a:avLst/>
            <a:gdLst>
              <a:gd name="connsiteX0" fmla="*/ 0 w 10960620"/>
              <a:gd name="connsiteY0" fmla="*/ 3992604 h 12000384"/>
              <a:gd name="connsiteX1" fmla="*/ 5213268 w 10960620"/>
              <a:gd name="connsiteY1" fmla="*/ 12000384 h 12000384"/>
              <a:gd name="connsiteX2" fmla="*/ 10960620 w 10960620"/>
              <a:gd name="connsiteY2" fmla="*/ 8258712 h 12000384"/>
              <a:gd name="connsiteX3" fmla="*/ 5583989 w 10960620"/>
              <a:gd name="connsiteY3" fmla="*/ 0 h 12000384"/>
              <a:gd name="connsiteX4" fmla="*/ 5575762 w 10960620"/>
              <a:gd name="connsiteY4" fmla="*/ 23861 h 12000384"/>
              <a:gd name="connsiteX5" fmla="*/ 3513000 w 10960620"/>
              <a:gd name="connsiteY5" fmla="*/ 4343469 h 12000384"/>
              <a:gd name="connsiteX6" fmla="*/ 3432311 w 10960620"/>
              <a:gd name="connsiteY6" fmla="*/ 4464408 h 12000384"/>
              <a:gd name="connsiteX7" fmla="*/ 3290286 w 10960620"/>
              <a:gd name="connsiteY7" fmla="*/ 4491338 h 12000384"/>
              <a:gd name="connsiteX8" fmla="*/ 100102 w 10960620"/>
              <a:gd name="connsiteY8" fmla="*/ 4020471 h 12000384"/>
              <a:gd name="connsiteX9" fmla="*/ 0 w 10960620"/>
              <a:gd name="connsiteY9" fmla="*/ 3992604 h 12000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960620" h="12000384">
                <a:moveTo>
                  <a:pt x="0" y="3992604"/>
                </a:moveTo>
                <a:lnTo>
                  <a:pt x="5213268" y="12000384"/>
                </a:lnTo>
                <a:lnTo>
                  <a:pt x="10960620" y="8258712"/>
                </a:lnTo>
                <a:lnTo>
                  <a:pt x="5583989" y="0"/>
                </a:lnTo>
                <a:lnTo>
                  <a:pt x="5575762" y="23861"/>
                </a:lnTo>
                <a:cubicBezTo>
                  <a:pt x="5023800" y="1551089"/>
                  <a:pt x="4316402" y="3018658"/>
                  <a:pt x="3513000" y="4343469"/>
                </a:cubicBezTo>
                <a:cubicBezTo>
                  <a:pt x="3508542" y="4334444"/>
                  <a:pt x="3468358" y="4428561"/>
                  <a:pt x="3432311" y="4464408"/>
                </a:cubicBezTo>
                <a:cubicBezTo>
                  <a:pt x="3396264" y="4500255"/>
                  <a:pt x="3285633" y="4481577"/>
                  <a:pt x="3290286" y="4491338"/>
                </a:cubicBezTo>
                <a:cubicBezTo>
                  <a:pt x="2194673" y="4450654"/>
                  <a:pt x="1131413" y="4288566"/>
                  <a:pt x="100102" y="4020471"/>
                </a:cubicBezTo>
                <a:lnTo>
                  <a:pt x="0" y="399260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pt-BR"/>
          </a:p>
        </p:txBody>
      </p:sp>
      <p:pic>
        <p:nvPicPr>
          <p:cNvPr id="19" name="Gráfico 18">
            <a:extLst>
              <a:ext uri="{FF2B5EF4-FFF2-40B4-BE49-F238E27FC236}">
                <a16:creationId xmlns:a16="http://schemas.microsoft.com/office/drawing/2014/main" id="{F96F9444-FB99-4B84-B411-A378DDCA993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2829710">
            <a:off x="-5020094" y="-1785222"/>
            <a:ext cx="11054334" cy="11014545"/>
          </a:xfrm>
          <a:prstGeom prst="rect">
            <a:avLst/>
          </a:prstGeom>
        </p:spPr>
      </p:pic>
      <p:sp>
        <p:nvSpPr>
          <p:cNvPr id="16" name="Gráfico 2">
            <a:extLst>
              <a:ext uri="{FF2B5EF4-FFF2-40B4-BE49-F238E27FC236}">
                <a16:creationId xmlns:a16="http://schemas.microsoft.com/office/drawing/2014/main" id="{665CBEF0-EC9A-49B1-92CD-A5A8EE9A2177}"/>
              </a:ext>
            </a:extLst>
          </p:cNvPr>
          <p:cNvSpPr/>
          <p:nvPr/>
        </p:nvSpPr>
        <p:spPr>
          <a:xfrm rot="13363069">
            <a:off x="8329436" y="5497884"/>
            <a:ext cx="3764232" cy="4328321"/>
          </a:xfrm>
          <a:custGeom>
            <a:avLst/>
            <a:gdLst>
              <a:gd name="connsiteX0" fmla="*/ 0 w 5701176"/>
              <a:gd name="connsiteY0" fmla="*/ 5198879 h 6517995"/>
              <a:gd name="connsiteX1" fmla="*/ 2452116 w 5701176"/>
              <a:gd name="connsiteY1" fmla="*/ 3025083 h 6517995"/>
              <a:gd name="connsiteX2" fmla="*/ 3052001 w 5701176"/>
              <a:gd name="connsiteY2" fmla="*/ 2423865 h 6517995"/>
              <a:gd name="connsiteX3" fmla="*/ 3052096 w 5701176"/>
              <a:gd name="connsiteY3" fmla="*/ 2424341 h 6517995"/>
              <a:gd name="connsiteX4" fmla="*/ 4846320 w 5701176"/>
              <a:gd name="connsiteY4" fmla="*/ 286741 h 6517995"/>
              <a:gd name="connsiteX5" fmla="*/ 5332286 w 5701176"/>
              <a:gd name="connsiteY5" fmla="*/ 8611 h 6517995"/>
              <a:gd name="connsiteX6" fmla="*/ 5698998 w 5701176"/>
              <a:gd name="connsiteY6" fmla="*/ 1137419 h 6517995"/>
              <a:gd name="connsiteX7" fmla="*/ 4057364 w 5701176"/>
              <a:gd name="connsiteY7" fmla="*/ 6517996 h 6517995"/>
              <a:gd name="connsiteX8" fmla="*/ 4053364 w 5701176"/>
              <a:gd name="connsiteY8" fmla="*/ 6508090 h 6517995"/>
              <a:gd name="connsiteX9" fmla="*/ 4057364 w 5701176"/>
              <a:gd name="connsiteY9" fmla="*/ 6517996 h 6517995"/>
              <a:gd name="connsiteX10" fmla="*/ 0 w 5701176"/>
              <a:gd name="connsiteY10" fmla="*/ 5198879 h 6517995"/>
              <a:gd name="connsiteX0" fmla="*/ 0 w 5701176"/>
              <a:gd name="connsiteY0" fmla="*/ 5198879 h 6527879"/>
              <a:gd name="connsiteX1" fmla="*/ 2452116 w 5701176"/>
              <a:gd name="connsiteY1" fmla="*/ 3025083 h 6527879"/>
              <a:gd name="connsiteX2" fmla="*/ 3052001 w 5701176"/>
              <a:gd name="connsiteY2" fmla="*/ 2423865 h 6527879"/>
              <a:gd name="connsiteX3" fmla="*/ 3052096 w 5701176"/>
              <a:gd name="connsiteY3" fmla="*/ 2424341 h 6527879"/>
              <a:gd name="connsiteX4" fmla="*/ 4846320 w 5701176"/>
              <a:gd name="connsiteY4" fmla="*/ 286741 h 6527879"/>
              <a:gd name="connsiteX5" fmla="*/ 5332286 w 5701176"/>
              <a:gd name="connsiteY5" fmla="*/ 8611 h 6527879"/>
              <a:gd name="connsiteX6" fmla="*/ 5698998 w 5701176"/>
              <a:gd name="connsiteY6" fmla="*/ 1137419 h 6527879"/>
              <a:gd name="connsiteX7" fmla="*/ 4057364 w 5701176"/>
              <a:gd name="connsiteY7" fmla="*/ 6517996 h 6527879"/>
              <a:gd name="connsiteX8" fmla="*/ 4053364 w 5701176"/>
              <a:gd name="connsiteY8" fmla="*/ 6508090 h 6527879"/>
              <a:gd name="connsiteX9" fmla="*/ 4072193 w 5701176"/>
              <a:gd name="connsiteY9" fmla="*/ 6527879 h 6527879"/>
              <a:gd name="connsiteX10" fmla="*/ 0 w 5701176"/>
              <a:gd name="connsiteY10" fmla="*/ 5198879 h 6527879"/>
              <a:gd name="connsiteX0" fmla="*/ 0 w 5701176"/>
              <a:gd name="connsiteY0" fmla="*/ 5198879 h 6557702"/>
              <a:gd name="connsiteX1" fmla="*/ 2452116 w 5701176"/>
              <a:gd name="connsiteY1" fmla="*/ 3025083 h 6557702"/>
              <a:gd name="connsiteX2" fmla="*/ 3052001 w 5701176"/>
              <a:gd name="connsiteY2" fmla="*/ 2423865 h 6557702"/>
              <a:gd name="connsiteX3" fmla="*/ 3052096 w 5701176"/>
              <a:gd name="connsiteY3" fmla="*/ 2424341 h 6557702"/>
              <a:gd name="connsiteX4" fmla="*/ 4846320 w 5701176"/>
              <a:gd name="connsiteY4" fmla="*/ 286741 h 6557702"/>
              <a:gd name="connsiteX5" fmla="*/ 5332286 w 5701176"/>
              <a:gd name="connsiteY5" fmla="*/ 8611 h 6557702"/>
              <a:gd name="connsiteX6" fmla="*/ 5698998 w 5701176"/>
              <a:gd name="connsiteY6" fmla="*/ 1137419 h 6557702"/>
              <a:gd name="connsiteX7" fmla="*/ 4057364 w 5701176"/>
              <a:gd name="connsiteY7" fmla="*/ 6517996 h 6557702"/>
              <a:gd name="connsiteX8" fmla="*/ 4053364 w 5701176"/>
              <a:gd name="connsiteY8" fmla="*/ 6508090 h 6557702"/>
              <a:gd name="connsiteX9" fmla="*/ 4035815 w 5701176"/>
              <a:gd name="connsiteY9" fmla="*/ 6557702 h 6557702"/>
              <a:gd name="connsiteX10" fmla="*/ 0 w 5701176"/>
              <a:gd name="connsiteY10" fmla="*/ 5198879 h 6557702"/>
              <a:gd name="connsiteX0" fmla="*/ 0 w 5701176"/>
              <a:gd name="connsiteY0" fmla="*/ 5198879 h 6557702"/>
              <a:gd name="connsiteX1" fmla="*/ 2452116 w 5701176"/>
              <a:gd name="connsiteY1" fmla="*/ 3025083 h 6557702"/>
              <a:gd name="connsiteX2" fmla="*/ 3052001 w 5701176"/>
              <a:gd name="connsiteY2" fmla="*/ 2423865 h 6557702"/>
              <a:gd name="connsiteX3" fmla="*/ 3052096 w 5701176"/>
              <a:gd name="connsiteY3" fmla="*/ 2424341 h 6557702"/>
              <a:gd name="connsiteX4" fmla="*/ 4846320 w 5701176"/>
              <a:gd name="connsiteY4" fmla="*/ 286741 h 6557702"/>
              <a:gd name="connsiteX5" fmla="*/ 5332286 w 5701176"/>
              <a:gd name="connsiteY5" fmla="*/ 8611 h 6557702"/>
              <a:gd name="connsiteX6" fmla="*/ 5698998 w 5701176"/>
              <a:gd name="connsiteY6" fmla="*/ 1137419 h 6557702"/>
              <a:gd name="connsiteX7" fmla="*/ 4057364 w 5701176"/>
              <a:gd name="connsiteY7" fmla="*/ 6517996 h 6557702"/>
              <a:gd name="connsiteX8" fmla="*/ 4051506 w 5701176"/>
              <a:gd name="connsiteY8" fmla="*/ 6541960 h 6557702"/>
              <a:gd name="connsiteX9" fmla="*/ 4035815 w 5701176"/>
              <a:gd name="connsiteY9" fmla="*/ 6557702 h 6557702"/>
              <a:gd name="connsiteX10" fmla="*/ 0 w 5701176"/>
              <a:gd name="connsiteY10" fmla="*/ 5198879 h 6557702"/>
              <a:gd name="connsiteX0" fmla="*/ 0 w 5701176"/>
              <a:gd name="connsiteY0" fmla="*/ 5198879 h 6557702"/>
              <a:gd name="connsiteX1" fmla="*/ 2452116 w 5701176"/>
              <a:gd name="connsiteY1" fmla="*/ 3025083 h 6557702"/>
              <a:gd name="connsiteX2" fmla="*/ 3052001 w 5701176"/>
              <a:gd name="connsiteY2" fmla="*/ 2423865 h 6557702"/>
              <a:gd name="connsiteX3" fmla="*/ 3052096 w 5701176"/>
              <a:gd name="connsiteY3" fmla="*/ 2424341 h 6557702"/>
              <a:gd name="connsiteX4" fmla="*/ 4846320 w 5701176"/>
              <a:gd name="connsiteY4" fmla="*/ 286741 h 6557702"/>
              <a:gd name="connsiteX5" fmla="*/ 5332286 w 5701176"/>
              <a:gd name="connsiteY5" fmla="*/ 8611 h 6557702"/>
              <a:gd name="connsiteX6" fmla="*/ 5698998 w 5701176"/>
              <a:gd name="connsiteY6" fmla="*/ 1137419 h 6557702"/>
              <a:gd name="connsiteX7" fmla="*/ 4054407 w 5701176"/>
              <a:gd name="connsiteY7" fmla="*/ 6520062 h 6557702"/>
              <a:gd name="connsiteX8" fmla="*/ 4051506 w 5701176"/>
              <a:gd name="connsiteY8" fmla="*/ 6541960 h 6557702"/>
              <a:gd name="connsiteX9" fmla="*/ 4035815 w 5701176"/>
              <a:gd name="connsiteY9" fmla="*/ 6557702 h 6557702"/>
              <a:gd name="connsiteX10" fmla="*/ 0 w 5701176"/>
              <a:gd name="connsiteY10" fmla="*/ 5198879 h 6557702"/>
              <a:gd name="connsiteX0" fmla="*/ 0 w 5701176"/>
              <a:gd name="connsiteY0" fmla="*/ 5198879 h 6554261"/>
              <a:gd name="connsiteX1" fmla="*/ 2452116 w 5701176"/>
              <a:gd name="connsiteY1" fmla="*/ 3025083 h 6554261"/>
              <a:gd name="connsiteX2" fmla="*/ 3052001 w 5701176"/>
              <a:gd name="connsiteY2" fmla="*/ 2423865 h 6554261"/>
              <a:gd name="connsiteX3" fmla="*/ 3052096 w 5701176"/>
              <a:gd name="connsiteY3" fmla="*/ 2424341 h 6554261"/>
              <a:gd name="connsiteX4" fmla="*/ 4846320 w 5701176"/>
              <a:gd name="connsiteY4" fmla="*/ 286741 h 6554261"/>
              <a:gd name="connsiteX5" fmla="*/ 5332286 w 5701176"/>
              <a:gd name="connsiteY5" fmla="*/ 8611 h 6554261"/>
              <a:gd name="connsiteX6" fmla="*/ 5698998 w 5701176"/>
              <a:gd name="connsiteY6" fmla="*/ 1137419 h 6554261"/>
              <a:gd name="connsiteX7" fmla="*/ 4054407 w 5701176"/>
              <a:gd name="connsiteY7" fmla="*/ 6520062 h 6554261"/>
              <a:gd name="connsiteX8" fmla="*/ 4051506 w 5701176"/>
              <a:gd name="connsiteY8" fmla="*/ 6541960 h 6554261"/>
              <a:gd name="connsiteX9" fmla="*/ 4019325 w 5701176"/>
              <a:gd name="connsiteY9" fmla="*/ 6554261 h 6554261"/>
              <a:gd name="connsiteX10" fmla="*/ 0 w 5701176"/>
              <a:gd name="connsiteY10" fmla="*/ 5198879 h 6554261"/>
              <a:gd name="connsiteX0" fmla="*/ 0 w 5701176"/>
              <a:gd name="connsiteY0" fmla="*/ 5198879 h 6556492"/>
              <a:gd name="connsiteX1" fmla="*/ 2452116 w 5701176"/>
              <a:gd name="connsiteY1" fmla="*/ 3025083 h 6556492"/>
              <a:gd name="connsiteX2" fmla="*/ 3052001 w 5701176"/>
              <a:gd name="connsiteY2" fmla="*/ 2423865 h 6556492"/>
              <a:gd name="connsiteX3" fmla="*/ 3052096 w 5701176"/>
              <a:gd name="connsiteY3" fmla="*/ 2424341 h 6556492"/>
              <a:gd name="connsiteX4" fmla="*/ 4846320 w 5701176"/>
              <a:gd name="connsiteY4" fmla="*/ 286741 h 6556492"/>
              <a:gd name="connsiteX5" fmla="*/ 5332286 w 5701176"/>
              <a:gd name="connsiteY5" fmla="*/ 8611 h 6556492"/>
              <a:gd name="connsiteX6" fmla="*/ 5698998 w 5701176"/>
              <a:gd name="connsiteY6" fmla="*/ 1137419 h 6556492"/>
              <a:gd name="connsiteX7" fmla="*/ 4054407 w 5701176"/>
              <a:gd name="connsiteY7" fmla="*/ 6520062 h 6556492"/>
              <a:gd name="connsiteX8" fmla="*/ 4051506 w 5701176"/>
              <a:gd name="connsiteY8" fmla="*/ 6541960 h 6556492"/>
              <a:gd name="connsiteX9" fmla="*/ 3999756 w 5701176"/>
              <a:gd name="connsiteY9" fmla="*/ 6556492 h 6556492"/>
              <a:gd name="connsiteX10" fmla="*/ 0 w 5701176"/>
              <a:gd name="connsiteY10" fmla="*/ 5198879 h 6556492"/>
              <a:gd name="connsiteX0" fmla="*/ 0 w 5701176"/>
              <a:gd name="connsiteY0" fmla="*/ 5198879 h 6559191"/>
              <a:gd name="connsiteX1" fmla="*/ 2452116 w 5701176"/>
              <a:gd name="connsiteY1" fmla="*/ 3025083 h 6559191"/>
              <a:gd name="connsiteX2" fmla="*/ 3052001 w 5701176"/>
              <a:gd name="connsiteY2" fmla="*/ 2423865 h 6559191"/>
              <a:gd name="connsiteX3" fmla="*/ 3052096 w 5701176"/>
              <a:gd name="connsiteY3" fmla="*/ 2424341 h 6559191"/>
              <a:gd name="connsiteX4" fmla="*/ 4846320 w 5701176"/>
              <a:gd name="connsiteY4" fmla="*/ 286741 h 6559191"/>
              <a:gd name="connsiteX5" fmla="*/ 5332286 w 5701176"/>
              <a:gd name="connsiteY5" fmla="*/ 8611 h 6559191"/>
              <a:gd name="connsiteX6" fmla="*/ 5698998 w 5701176"/>
              <a:gd name="connsiteY6" fmla="*/ 1137419 h 6559191"/>
              <a:gd name="connsiteX7" fmla="*/ 4054407 w 5701176"/>
              <a:gd name="connsiteY7" fmla="*/ 6520062 h 6559191"/>
              <a:gd name="connsiteX8" fmla="*/ 4039435 w 5701176"/>
              <a:gd name="connsiteY8" fmla="*/ 6557439 h 6559191"/>
              <a:gd name="connsiteX9" fmla="*/ 3999756 w 5701176"/>
              <a:gd name="connsiteY9" fmla="*/ 6556492 h 6559191"/>
              <a:gd name="connsiteX10" fmla="*/ 0 w 5701176"/>
              <a:gd name="connsiteY10" fmla="*/ 5198879 h 6559191"/>
              <a:gd name="connsiteX0" fmla="*/ 0 w 5701176"/>
              <a:gd name="connsiteY0" fmla="*/ 5198879 h 6560738"/>
              <a:gd name="connsiteX1" fmla="*/ 2452116 w 5701176"/>
              <a:gd name="connsiteY1" fmla="*/ 3025083 h 6560738"/>
              <a:gd name="connsiteX2" fmla="*/ 3052001 w 5701176"/>
              <a:gd name="connsiteY2" fmla="*/ 2423865 h 6560738"/>
              <a:gd name="connsiteX3" fmla="*/ 3052096 w 5701176"/>
              <a:gd name="connsiteY3" fmla="*/ 2424341 h 6560738"/>
              <a:gd name="connsiteX4" fmla="*/ 4846320 w 5701176"/>
              <a:gd name="connsiteY4" fmla="*/ 286741 h 6560738"/>
              <a:gd name="connsiteX5" fmla="*/ 5332286 w 5701176"/>
              <a:gd name="connsiteY5" fmla="*/ 8611 h 6560738"/>
              <a:gd name="connsiteX6" fmla="*/ 5698998 w 5701176"/>
              <a:gd name="connsiteY6" fmla="*/ 1137419 h 6560738"/>
              <a:gd name="connsiteX7" fmla="*/ 4066720 w 5701176"/>
              <a:gd name="connsiteY7" fmla="*/ 6497373 h 6560738"/>
              <a:gd name="connsiteX8" fmla="*/ 4039435 w 5701176"/>
              <a:gd name="connsiteY8" fmla="*/ 6557439 h 6560738"/>
              <a:gd name="connsiteX9" fmla="*/ 3999756 w 5701176"/>
              <a:gd name="connsiteY9" fmla="*/ 6556492 h 6560738"/>
              <a:gd name="connsiteX10" fmla="*/ 0 w 5701176"/>
              <a:gd name="connsiteY10" fmla="*/ 5198879 h 6560738"/>
              <a:gd name="connsiteX0" fmla="*/ 0 w 5701176"/>
              <a:gd name="connsiteY0" fmla="*/ 5198879 h 6561432"/>
              <a:gd name="connsiteX1" fmla="*/ 2452116 w 5701176"/>
              <a:gd name="connsiteY1" fmla="*/ 3025083 h 6561432"/>
              <a:gd name="connsiteX2" fmla="*/ 3052001 w 5701176"/>
              <a:gd name="connsiteY2" fmla="*/ 2423865 h 6561432"/>
              <a:gd name="connsiteX3" fmla="*/ 3052096 w 5701176"/>
              <a:gd name="connsiteY3" fmla="*/ 2424341 h 6561432"/>
              <a:gd name="connsiteX4" fmla="*/ 4846320 w 5701176"/>
              <a:gd name="connsiteY4" fmla="*/ 286741 h 6561432"/>
              <a:gd name="connsiteX5" fmla="*/ 5332286 w 5701176"/>
              <a:gd name="connsiteY5" fmla="*/ 8611 h 6561432"/>
              <a:gd name="connsiteX6" fmla="*/ 5698998 w 5701176"/>
              <a:gd name="connsiteY6" fmla="*/ 1137419 h 6561432"/>
              <a:gd name="connsiteX7" fmla="*/ 4095930 w 5701176"/>
              <a:gd name="connsiteY7" fmla="*/ 6487524 h 6561432"/>
              <a:gd name="connsiteX8" fmla="*/ 4039435 w 5701176"/>
              <a:gd name="connsiteY8" fmla="*/ 6557439 h 6561432"/>
              <a:gd name="connsiteX9" fmla="*/ 3999756 w 5701176"/>
              <a:gd name="connsiteY9" fmla="*/ 6556492 h 6561432"/>
              <a:gd name="connsiteX10" fmla="*/ 0 w 5701176"/>
              <a:gd name="connsiteY10" fmla="*/ 5198879 h 6561432"/>
              <a:gd name="connsiteX0" fmla="*/ 0 w 5701176"/>
              <a:gd name="connsiteY0" fmla="*/ 5198879 h 6562035"/>
              <a:gd name="connsiteX1" fmla="*/ 2452116 w 5701176"/>
              <a:gd name="connsiteY1" fmla="*/ 3025083 h 6562035"/>
              <a:gd name="connsiteX2" fmla="*/ 3052001 w 5701176"/>
              <a:gd name="connsiteY2" fmla="*/ 2423865 h 6562035"/>
              <a:gd name="connsiteX3" fmla="*/ 3052096 w 5701176"/>
              <a:gd name="connsiteY3" fmla="*/ 2424341 h 6562035"/>
              <a:gd name="connsiteX4" fmla="*/ 4846320 w 5701176"/>
              <a:gd name="connsiteY4" fmla="*/ 286741 h 6562035"/>
              <a:gd name="connsiteX5" fmla="*/ 5332286 w 5701176"/>
              <a:gd name="connsiteY5" fmla="*/ 8611 h 6562035"/>
              <a:gd name="connsiteX6" fmla="*/ 5698998 w 5701176"/>
              <a:gd name="connsiteY6" fmla="*/ 1137419 h 6562035"/>
              <a:gd name="connsiteX7" fmla="*/ 4080331 w 5701176"/>
              <a:gd name="connsiteY7" fmla="*/ 6479058 h 6562035"/>
              <a:gd name="connsiteX8" fmla="*/ 4039435 w 5701176"/>
              <a:gd name="connsiteY8" fmla="*/ 6557439 h 6562035"/>
              <a:gd name="connsiteX9" fmla="*/ 3999756 w 5701176"/>
              <a:gd name="connsiteY9" fmla="*/ 6556492 h 6562035"/>
              <a:gd name="connsiteX10" fmla="*/ 0 w 5701176"/>
              <a:gd name="connsiteY10" fmla="*/ 5198879 h 6562035"/>
              <a:gd name="connsiteX0" fmla="*/ 0 w 5701176"/>
              <a:gd name="connsiteY0" fmla="*/ 5198879 h 6556492"/>
              <a:gd name="connsiteX1" fmla="*/ 2452116 w 5701176"/>
              <a:gd name="connsiteY1" fmla="*/ 3025083 h 6556492"/>
              <a:gd name="connsiteX2" fmla="*/ 3052001 w 5701176"/>
              <a:gd name="connsiteY2" fmla="*/ 2423865 h 6556492"/>
              <a:gd name="connsiteX3" fmla="*/ 3052096 w 5701176"/>
              <a:gd name="connsiteY3" fmla="*/ 2424341 h 6556492"/>
              <a:gd name="connsiteX4" fmla="*/ 4846320 w 5701176"/>
              <a:gd name="connsiteY4" fmla="*/ 286741 h 6556492"/>
              <a:gd name="connsiteX5" fmla="*/ 5332286 w 5701176"/>
              <a:gd name="connsiteY5" fmla="*/ 8611 h 6556492"/>
              <a:gd name="connsiteX6" fmla="*/ 5698998 w 5701176"/>
              <a:gd name="connsiteY6" fmla="*/ 1137419 h 6556492"/>
              <a:gd name="connsiteX7" fmla="*/ 4080331 w 5701176"/>
              <a:gd name="connsiteY7" fmla="*/ 6479058 h 6556492"/>
              <a:gd name="connsiteX8" fmla="*/ 4041216 w 5701176"/>
              <a:gd name="connsiteY8" fmla="*/ 6547391 h 6556492"/>
              <a:gd name="connsiteX9" fmla="*/ 3999756 w 5701176"/>
              <a:gd name="connsiteY9" fmla="*/ 6556492 h 6556492"/>
              <a:gd name="connsiteX10" fmla="*/ 0 w 5701176"/>
              <a:gd name="connsiteY10" fmla="*/ 5198879 h 6556492"/>
              <a:gd name="connsiteX0" fmla="*/ 0 w 5701176"/>
              <a:gd name="connsiteY0" fmla="*/ 5198879 h 6555524"/>
              <a:gd name="connsiteX1" fmla="*/ 2452116 w 5701176"/>
              <a:gd name="connsiteY1" fmla="*/ 3025083 h 6555524"/>
              <a:gd name="connsiteX2" fmla="*/ 3052001 w 5701176"/>
              <a:gd name="connsiteY2" fmla="*/ 2423865 h 6555524"/>
              <a:gd name="connsiteX3" fmla="*/ 3052096 w 5701176"/>
              <a:gd name="connsiteY3" fmla="*/ 2424341 h 6555524"/>
              <a:gd name="connsiteX4" fmla="*/ 4846320 w 5701176"/>
              <a:gd name="connsiteY4" fmla="*/ 286741 h 6555524"/>
              <a:gd name="connsiteX5" fmla="*/ 5332286 w 5701176"/>
              <a:gd name="connsiteY5" fmla="*/ 8611 h 6555524"/>
              <a:gd name="connsiteX6" fmla="*/ 5698998 w 5701176"/>
              <a:gd name="connsiteY6" fmla="*/ 1137419 h 6555524"/>
              <a:gd name="connsiteX7" fmla="*/ 4080331 w 5701176"/>
              <a:gd name="connsiteY7" fmla="*/ 6479058 h 6555524"/>
              <a:gd name="connsiteX8" fmla="*/ 4041216 w 5701176"/>
              <a:gd name="connsiteY8" fmla="*/ 6547391 h 6555524"/>
              <a:gd name="connsiteX9" fmla="*/ 3970910 w 5701176"/>
              <a:gd name="connsiteY9" fmla="*/ 6555524 h 6555524"/>
              <a:gd name="connsiteX10" fmla="*/ 0 w 5701176"/>
              <a:gd name="connsiteY10" fmla="*/ 5198879 h 6555524"/>
              <a:gd name="connsiteX0" fmla="*/ 0 w 5701176"/>
              <a:gd name="connsiteY0" fmla="*/ 5198879 h 6556808"/>
              <a:gd name="connsiteX1" fmla="*/ 2452116 w 5701176"/>
              <a:gd name="connsiteY1" fmla="*/ 3025083 h 6556808"/>
              <a:gd name="connsiteX2" fmla="*/ 3052001 w 5701176"/>
              <a:gd name="connsiteY2" fmla="*/ 2423865 h 6556808"/>
              <a:gd name="connsiteX3" fmla="*/ 3052096 w 5701176"/>
              <a:gd name="connsiteY3" fmla="*/ 2424341 h 6556808"/>
              <a:gd name="connsiteX4" fmla="*/ 4846320 w 5701176"/>
              <a:gd name="connsiteY4" fmla="*/ 286741 h 6556808"/>
              <a:gd name="connsiteX5" fmla="*/ 5332286 w 5701176"/>
              <a:gd name="connsiteY5" fmla="*/ 8611 h 6556808"/>
              <a:gd name="connsiteX6" fmla="*/ 5698998 w 5701176"/>
              <a:gd name="connsiteY6" fmla="*/ 1137419 h 6556808"/>
              <a:gd name="connsiteX7" fmla="*/ 4080331 w 5701176"/>
              <a:gd name="connsiteY7" fmla="*/ 6479058 h 6556808"/>
              <a:gd name="connsiteX8" fmla="*/ 4041216 w 5701176"/>
              <a:gd name="connsiteY8" fmla="*/ 6547391 h 6556808"/>
              <a:gd name="connsiteX9" fmla="*/ 3970910 w 5701176"/>
              <a:gd name="connsiteY9" fmla="*/ 6555524 h 6556808"/>
              <a:gd name="connsiteX10" fmla="*/ 0 w 5701176"/>
              <a:gd name="connsiteY10" fmla="*/ 5198879 h 6556808"/>
              <a:gd name="connsiteX0" fmla="*/ 0 w 5701176"/>
              <a:gd name="connsiteY0" fmla="*/ 5198879 h 6555524"/>
              <a:gd name="connsiteX1" fmla="*/ 2452116 w 5701176"/>
              <a:gd name="connsiteY1" fmla="*/ 3025083 h 6555524"/>
              <a:gd name="connsiteX2" fmla="*/ 3052001 w 5701176"/>
              <a:gd name="connsiteY2" fmla="*/ 2423865 h 6555524"/>
              <a:gd name="connsiteX3" fmla="*/ 3052096 w 5701176"/>
              <a:gd name="connsiteY3" fmla="*/ 2424341 h 6555524"/>
              <a:gd name="connsiteX4" fmla="*/ 4846320 w 5701176"/>
              <a:gd name="connsiteY4" fmla="*/ 286741 h 6555524"/>
              <a:gd name="connsiteX5" fmla="*/ 5332286 w 5701176"/>
              <a:gd name="connsiteY5" fmla="*/ 8611 h 6555524"/>
              <a:gd name="connsiteX6" fmla="*/ 5698998 w 5701176"/>
              <a:gd name="connsiteY6" fmla="*/ 1137419 h 6555524"/>
              <a:gd name="connsiteX7" fmla="*/ 4080331 w 5701176"/>
              <a:gd name="connsiteY7" fmla="*/ 6479058 h 6555524"/>
              <a:gd name="connsiteX8" fmla="*/ 4040688 w 5701176"/>
              <a:gd name="connsiteY8" fmla="*/ 6541598 h 6555524"/>
              <a:gd name="connsiteX9" fmla="*/ 3970910 w 5701176"/>
              <a:gd name="connsiteY9" fmla="*/ 6555524 h 6555524"/>
              <a:gd name="connsiteX10" fmla="*/ 0 w 5701176"/>
              <a:gd name="connsiteY10" fmla="*/ 5198879 h 6555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701176" h="6555524">
                <a:moveTo>
                  <a:pt x="0" y="5198879"/>
                </a:moveTo>
                <a:cubicBezTo>
                  <a:pt x="842677" y="4500029"/>
                  <a:pt x="1681258" y="3788988"/>
                  <a:pt x="2452116" y="3025083"/>
                </a:cubicBezTo>
                <a:cubicBezTo>
                  <a:pt x="2651284" y="2827820"/>
                  <a:pt x="2879408" y="2606364"/>
                  <a:pt x="3052001" y="2423865"/>
                </a:cubicBezTo>
                <a:cubicBezTo>
                  <a:pt x="3052033" y="2424024"/>
                  <a:pt x="3052064" y="2424182"/>
                  <a:pt x="3052096" y="2424341"/>
                </a:cubicBezTo>
                <a:cubicBezTo>
                  <a:pt x="3687318" y="1739303"/>
                  <a:pt x="4289775" y="1037596"/>
                  <a:pt x="4846320" y="286741"/>
                </a:cubicBezTo>
                <a:cubicBezTo>
                  <a:pt x="5012722" y="62427"/>
                  <a:pt x="5186077" y="-30251"/>
                  <a:pt x="5332286" y="8611"/>
                </a:cubicBezTo>
                <a:cubicBezTo>
                  <a:pt x="5555361" y="67380"/>
                  <a:pt x="5722334" y="433426"/>
                  <a:pt x="5698998" y="1137419"/>
                </a:cubicBezTo>
                <a:cubicBezTo>
                  <a:pt x="5638324" y="2961551"/>
                  <a:pt x="4982540" y="4913148"/>
                  <a:pt x="4080331" y="6479058"/>
                </a:cubicBezTo>
                <a:cubicBezTo>
                  <a:pt x="4078141" y="6474391"/>
                  <a:pt x="4058398" y="6523061"/>
                  <a:pt x="4040688" y="6541598"/>
                </a:cubicBezTo>
                <a:cubicBezTo>
                  <a:pt x="4022978" y="6560135"/>
                  <a:pt x="3968624" y="6550476"/>
                  <a:pt x="3970910" y="6555524"/>
                </a:cubicBezTo>
                <a:cubicBezTo>
                  <a:pt x="2535493" y="6499421"/>
                  <a:pt x="1213104" y="5996883"/>
                  <a:pt x="0" y="5198879"/>
                </a:cubicBezTo>
              </a:path>
            </a:pathLst>
          </a:custGeom>
          <a:solidFill>
            <a:srgbClr val="FDAF18"/>
          </a:solidFill>
          <a:ln w="28575" cap="flat">
            <a:noFill/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sp>
        <p:nvSpPr>
          <p:cNvPr id="17" name="Gráfico 2">
            <a:extLst>
              <a:ext uri="{FF2B5EF4-FFF2-40B4-BE49-F238E27FC236}">
                <a16:creationId xmlns:a16="http://schemas.microsoft.com/office/drawing/2014/main" id="{1AD6ADA3-4779-4692-876F-004CEFE7C4E0}"/>
              </a:ext>
            </a:extLst>
          </p:cNvPr>
          <p:cNvSpPr/>
          <p:nvPr/>
        </p:nvSpPr>
        <p:spPr>
          <a:xfrm rot="8236931" flipH="1">
            <a:off x="8734200" y="6343026"/>
            <a:ext cx="3764232" cy="4328321"/>
          </a:xfrm>
          <a:custGeom>
            <a:avLst/>
            <a:gdLst>
              <a:gd name="connsiteX0" fmla="*/ 0 w 5701176"/>
              <a:gd name="connsiteY0" fmla="*/ 5198879 h 6517995"/>
              <a:gd name="connsiteX1" fmla="*/ 2452116 w 5701176"/>
              <a:gd name="connsiteY1" fmla="*/ 3025083 h 6517995"/>
              <a:gd name="connsiteX2" fmla="*/ 3052001 w 5701176"/>
              <a:gd name="connsiteY2" fmla="*/ 2423865 h 6517995"/>
              <a:gd name="connsiteX3" fmla="*/ 3052096 w 5701176"/>
              <a:gd name="connsiteY3" fmla="*/ 2424341 h 6517995"/>
              <a:gd name="connsiteX4" fmla="*/ 4846320 w 5701176"/>
              <a:gd name="connsiteY4" fmla="*/ 286741 h 6517995"/>
              <a:gd name="connsiteX5" fmla="*/ 5332286 w 5701176"/>
              <a:gd name="connsiteY5" fmla="*/ 8611 h 6517995"/>
              <a:gd name="connsiteX6" fmla="*/ 5698998 w 5701176"/>
              <a:gd name="connsiteY6" fmla="*/ 1137419 h 6517995"/>
              <a:gd name="connsiteX7" fmla="*/ 4057364 w 5701176"/>
              <a:gd name="connsiteY7" fmla="*/ 6517996 h 6517995"/>
              <a:gd name="connsiteX8" fmla="*/ 4053364 w 5701176"/>
              <a:gd name="connsiteY8" fmla="*/ 6508090 h 6517995"/>
              <a:gd name="connsiteX9" fmla="*/ 4057364 w 5701176"/>
              <a:gd name="connsiteY9" fmla="*/ 6517996 h 6517995"/>
              <a:gd name="connsiteX10" fmla="*/ 0 w 5701176"/>
              <a:gd name="connsiteY10" fmla="*/ 5198879 h 6517995"/>
              <a:gd name="connsiteX0" fmla="*/ 0 w 5701176"/>
              <a:gd name="connsiteY0" fmla="*/ 5198879 h 6527879"/>
              <a:gd name="connsiteX1" fmla="*/ 2452116 w 5701176"/>
              <a:gd name="connsiteY1" fmla="*/ 3025083 h 6527879"/>
              <a:gd name="connsiteX2" fmla="*/ 3052001 w 5701176"/>
              <a:gd name="connsiteY2" fmla="*/ 2423865 h 6527879"/>
              <a:gd name="connsiteX3" fmla="*/ 3052096 w 5701176"/>
              <a:gd name="connsiteY3" fmla="*/ 2424341 h 6527879"/>
              <a:gd name="connsiteX4" fmla="*/ 4846320 w 5701176"/>
              <a:gd name="connsiteY4" fmla="*/ 286741 h 6527879"/>
              <a:gd name="connsiteX5" fmla="*/ 5332286 w 5701176"/>
              <a:gd name="connsiteY5" fmla="*/ 8611 h 6527879"/>
              <a:gd name="connsiteX6" fmla="*/ 5698998 w 5701176"/>
              <a:gd name="connsiteY6" fmla="*/ 1137419 h 6527879"/>
              <a:gd name="connsiteX7" fmla="*/ 4057364 w 5701176"/>
              <a:gd name="connsiteY7" fmla="*/ 6517996 h 6527879"/>
              <a:gd name="connsiteX8" fmla="*/ 4053364 w 5701176"/>
              <a:gd name="connsiteY8" fmla="*/ 6508090 h 6527879"/>
              <a:gd name="connsiteX9" fmla="*/ 4072193 w 5701176"/>
              <a:gd name="connsiteY9" fmla="*/ 6527879 h 6527879"/>
              <a:gd name="connsiteX10" fmla="*/ 0 w 5701176"/>
              <a:gd name="connsiteY10" fmla="*/ 5198879 h 6527879"/>
              <a:gd name="connsiteX0" fmla="*/ 0 w 5701176"/>
              <a:gd name="connsiteY0" fmla="*/ 5198879 h 6557702"/>
              <a:gd name="connsiteX1" fmla="*/ 2452116 w 5701176"/>
              <a:gd name="connsiteY1" fmla="*/ 3025083 h 6557702"/>
              <a:gd name="connsiteX2" fmla="*/ 3052001 w 5701176"/>
              <a:gd name="connsiteY2" fmla="*/ 2423865 h 6557702"/>
              <a:gd name="connsiteX3" fmla="*/ 3052096 w 5701176"/>
              <a:gd name="connsiteY3" fmla="*/ 2424341 h 6557702"/>
              <a:gd name="connsiteX4" fmla="*/ 4846320 w 5701176"/>
              <a:gd name="connsiteY4" fmla="*/ 286741 h 6557702"/>
              <a:gd name="connsiteX5" fmla="*/ 5332286 w 5701176"/>
              <a:gd name="connsiteY5" fmla="*/ 8611 h 6557702"/>
              <a:gd name="connsiteX6" fmla="*/ 5698998 w 5701176"/>
              <a:gd name="connsiteY6" fmla="*/ 1137419 h 6557702"/>
              <a:gd name="connsiteX7" fmla="*/ 4057364 w 5701176"/>
              <a:gd name="connsiteY7" fmla="*/ 6517996 h 6557702"/>
              <a:gd name="connsiteX8" fmla="*/ 4053364 w 5701176"/>
              <a:gd name="connsiteY8" fmla="*/ 6508090 h 6557702"/>
              <a:gd name="connsiteX9" fmla="*/ 4035815 w 5701176"/>
              <a:gd name="connsiteY9" fmla="*/ 6557702 h 6557702"/>
              <a:gd name="connsiteX10" fmla="*/ 0 w 5701176"/>
              <a:gd name="connsiteY10" fmla="*/ 5198879 h 6557702"/>
              <a:gd name="connsiteX0" fmla="*/ 0 w 5701176"/>
              <a:gd name="connsiteY0" fmla="*/ 5198879 h 6557702"/>
              <a:gd name="connsiteX1" fmla="*/ 2452116 w 5701176"/>
              <a:gd name="connsiteY1" fmla="*/ 3025083 h 6557702"/>
              <a:gd name="connsiteX2" fmla="*/ 3052001 w 5701176"/>
              <a:gd name="connsiteY2" fmla="*/ 2423865 h 6557702"/>
              <a:gd name="connsiteX3" fmla="*/ 3052096 w 5701176"/>
              <a:gd name="connsiteY3" fmla="*/ 2424341 h 6557702"/>
              <a:gd name="connsiteX4" fmla="*/ 4846320 w 5701176"/>
              <a:gd name="connsiteY4" fmla="*/ 286741 h 6557702"/>
              <a:gd name="connsiteX5" fmla="*/ 5332286 w 5701176"/>
              <a:gd name="connsiteY5" fmla="*/ 8611 h 6557702"/>
              <a:gd name="connsiteX6" fmla="*/ 5698998 w 5701176"/>
              <a:gd name="connsiteY6" fmla="*/ 1137419 h 6557702"/>
              <a:gd name="connsiteX7" fmla="*/ 4057364 w 5701176"/>
              <a:gd name="connsiteY7" fmla="*/ 6517996 h 6557702"/>
              <a:gd name="connsiteX8" fmla="*/ 4051506 w 5701176"/>
              <a:gd name="connsiteY8" fmla="*/ 6541960 h 6557702"/>
              <a:gd name="connsiteX9" fmla="*/ 4035815 w 5701176"/>
              <a:gd name="connsiteY9" fmla="*/ 6557702 h 6557702"/>
              <a:gd name="connsiteX10" fmla="*/ 0 w 5701176"/>
              <a:gd name="connsiteY10" fmla="*/ 5198879 h 6557702"/>
              <a:gd name="connsiteX0" fmla="*/ 0 w 5701176"/>
              <a:gd name="connsiteY0" fmla="*/ 5198879 h 6557702"/>
              <a:gd name="connsiteX1" fmla="*/ 2452116 w 5701176"/>
              <a:gd name="connsiteY1" fmla="*/ 3025083 h 6557702"/>
              <a:gd name="connsiteX2" fmla="*/ 3052001 w 5701176"/>
              <a:gd name="connsiteY2" fmla="*/ 2423865 h 6557702"/>
              <a:gd name="connsiteX3" fmla="*/ 3052096 w 5701176"/>
              <a:gd name="connsiteY3" fmla="*/ 2424341 h 6557702"/>
              <a:gd name="connsiteX4" fmla="*/ 4846320 w 5701176"/>
              <a:gd name="connsiteY4" fmla="*/ 286741 h 6557702"/>
              <a:gd name="connsiteX5" fmla="*/ 5332286 w 5701176"/>
              <a:gd name="connsiteY5" fmla="*/ 8611 h 6557702"/>
              <a:gd name="connsiteX6" fmla="*/ 5698998 w 5701176"/>
              <a:gd name="connsiteY6" fmla="*/ 1137419 h 6557702"/>
              <a:gd name="connsiteX7" fmla="*/ 4054407 w 5701176"/>
              <a:gd name="connsiteY7" fmla="*/ 6520062 h 6557702"/>
              <a:gd name="connsiteX8" fmla="*/ 4051506 w 5701176"/>
              <a:gd name="connsiteY8" fmla="*/ 6541960 h 6557702"/>
              <a:gd name="connsiteX9" fmla="*/ 4035815 w 5701176"/>
              <a:gd name="connsiteY9" fmla="*/ 6557702 h 6557702"/>
              <a:gd name="connsiteX10" fmla="*/ 0 w 5701176"/>
              <a:gd name="connsiteY10" fmla="*/ 5198879 h 6557702"/>
              <a:gd name="connsiteX0" fmla="*/ 0 w 5701176"/>
              <a:gd name="connsiteY0" fmla="*/ 5198879 h 6554261"/>
              <a:gd name="connsiteX1" fmla="*/ 2452116 w 5701176"/>
              <a:gd name="connsiteY1" fmla="*/ 3025083 h 6554261"/>
              <a:gd name="connsiteX2" fmla="*/ 3052001 w 5701176"/>
              <a:gd name="connsiteY2" fmla="*/ 2423865 h 6554261"/>
              <a:gd name="connsiteX3" fmla="*/ 3052096 w 5701176"/>
              <a:gd name="connsiteY3" fmla="*/ 2424341 h 6554261"/>
              <a:gd name="connsiteX4" fmla="*/ 4846320 w 5701176"/>
              <a:gd name="connsiteY4" fmla="*/ 286741 h 6554261"/>
              <a:gd name="connsiteX5" fmla="*/ 5332286 w 5701176"/>
              <a:gd name="connsiteY5" fmla="*/ 8611 h 6554261"/>
              <a:gd name="connsiteX6" fmla="*/ 5698998 w 5701176"/>
              <a:gd name="connsiteY6" fmla="*/ 1137419 h 6554261"/>
              <a:gd name="connsiteX7" fmla="*/ 4054407 w 5701176"/>
              <a:gd name="connsiteY7" fmla="*/ 6520062 h 6554261"/>
              <a:gd name="connsiteX8" fmla="*/ 4051506 w 5701176"/>
              <a:gd name="connsiteY8" fmla="*/ 6541960 h 6554261"/>
              <a:gd name="connsiteX9" fmla="*/ 4019325 w 5701176"/>
              <a:gd name="connsiteY9" fmla="*/ 6554261 h 6554261"/>
              <a:gd name="connsiteX10" fmla="*/ 0 w 5701176"/>
              <a:gd name="connsiteY10" fmla="*/ 5198879 h 6554261"/>
              <a:gd name="connsiteX0" fmla="*/ 0 w 5701176"/>
              <a:gd name="connsiteY0" fmla="*/ 5198879 h 6556492"/>
              <a:gd name="connsiteX1" fmla="*/ 2452116 w 5701176"/>
              <a:gd name="connsiteY1" fmla="*/ 3025083 h 6556492"/>
              <a:gd name="connsiteX2" fmla="*/ 3052001 w 5701176"/>
              <a:gd name="connsiteY2" fmla="*/ 2423865 h 6556492"/>
              <a:gd name="connsiteX3" fmla="*/ 3052096 w 5701176"/>
              <a:gd name="connsiteY3" fmla="*/ 2424341 h 6556492"/>
              <a:gd name="connsiteX4" fmla="*/ 4846320 w 5701176"/>
              <a:gd name="connsiteY4" fmla="*/ 286741 h 6556492"/>
              <a:gd name="connsiteX5" fmla="*/ 5332286 w 5701176"/>
              <a:gd name="connsiteY5" fmla="*/ 8611 h 6556492"/>
              <a:gd name="connsiteX6" fmla="*/ 5698998 w 5701176"/>
              <a:gd name="connsiteY6" fmla="*/ 1137419 h 6556492"/>
              <a:gd name="connsiteX7" fmla="*/ 4054407 w 5701176"/>
              <a:gd name="connsiteY7" fmla="*/ 6520062 h 6556492"/>
              <a:gd name="connsiteX8" fmla="*/ 4051506 w 5701176"/>
              <a:gd name="connsiteY8" fmla="*/ 6541960 h 6556492"/>
              <a:gd name="connsiteX9" fmla="*/ 3999756 w 5701176"/>
              <a:gd name="connsiteY9" fmla="*/ 6556492 h 6556492"/>
              <a:gd name="connsiteX10" fmla="*/ 0 w 5701176"/>
              <a:gd name="connsiteY10" fmla="*/ 5198879 h 6556492"/>
              <a:gd name="connsiteX0" fmla="*/ 0 w 5701176"/>
              <a:gd name="connsiteY0" fmla="*/ 5198879 h 6559191"/>
              <a:gd name="connsiteX1" fmla="*/ 2452116 w 5701176"/>
              <a:gd name="connsiteY1" fmla="*/ 3025083 h 6559191"/>
              <a:gd name="connsiteX2" fmla="*/ 3052001 w 5701176"/>
              <a:gd name="connsiteY2" fmla="*/ 2423865 h 6559191"/>
              <a:gd name="connsiteX3" fmla="*/ 3052096 w 5701176"/>
              <a:gd name="connsiteY3" fmla="*/ 2424341 h 6559191"/>
              <a:gd name="connsiteX4" fmla="*/ 4846320 w 5701176"/>
              <a:gd name="connsiteY4" fmla="*/ 286741 h 6559191"/>
              <a:gd name="connsiteX5" fmla="*/ 5332286 w 5701176"/>
              <a:gd name="connsiteY5" fmla="*/ 8611 h 6559191"/>
              <a:gd name="connsiteX6" fmla="*/ 5698998 w 5701176"/>
              <a:gd name="connsiteY6" fmla="*/ 1137419 h 6559191"/>
              <a:gd name="connsiteX7" fmla="*/ 4054407 w 5701176"/>
              <a:gd name="connsiteY7" fmla="*/ 6520062 h 6559191"/>
              <a:gd name="connsiteX8" fmla="*/ 4039435 w 5701176"/>
              <a:gd name="connsiteY8" fmla="*/ 6557439 h 6559191"/>
              <a:gd name="connsiteX9" fmla="*/ 3999756 w 5701176"/>
              <a:gd name="connsiteY9" fmla="*/ 6556492 h 6559191"/>
              <a:gd name="connsiteX10" fmla="*/ 0 w 5701176"/>
              <a:gd name="connsiteY10" fmla="*/ 5198879 h 6559191"/>
              <a:gd name="connsiteX0" fmla="*/ 0 w 5701176"/>
              <a:gd name="connsiteY0" fmla="*/ 5198879 h 6560738"/>
              <a:gd name="connsiteX1" fmla="*/ 2452116 w 5701176"/>
              <a:gd name="connsiteY1" fmla="*/ 3025083 h 6560738"/>
              <a:gd name="connsiteX2" fmla="*/ 3052001 w 5701176"/>
              <a:gd name="connsiteY2" fmla="*/ 2423865 h 6560738"/>
              <a:gd name="connsiteX3" fmla="*/ 3052096 w 5701176"/>
              <a:gd name="connsiteY3" fmla="*/ 2424341 h 6560738"/>
              <a:gd name="connsiteX4" fmla="*/ 4846320 w 5701176"/>
              <a:gd name="connsiteY4" fmla="*/ 286741 h 6560738"/>
              <a:gd name="connsiteX5" fmla="*/ 5332286 w 5701176"/>
              <a:gd name="connsiteY5" fmla="*/ 8611 h 6560738"/>
              <a:gd name="connsiteX6" fmla="*/ 5698998 w 5701176"/>
              <a:gd name="connsiteY6" fmla="*/ 1137419 h 6560738"/>
              <a:gd name="connsiteX7" fmla="*/ 4066720 w 5701176"/>
              <a:gd name="connsiteY7" fmla="*/ 6497373 h 6560738"/>
              <a:gd name="connsiteX8" fmla="*/ 4039435 w 5701176"/>
              <a:gd name="connsiteY8" fmla="*/ 6557439 h 6560738"/>
              <a:gd name="connsiteX9" fmla="*/ 3999756 w 5701176"/>
              <a:gd name="connsiteY9" fmla="*/ 6556492 h 6560738"/>
              <a:gd name="connsiteX10" fmla="*/ 0 w 5701176"/>
              <a:gd name="connsiteY10" fmla="*/ 5198879 h 6560738"/>
              <a:gd name="connsiteX0" fmla="*/ 0 w 5701176"/>
              <a:gd name="connsiteY0" fmla="*/ 5198879 h 6561432"/>
              <a:gd name="connsiteX1" fmla="*/ 2452116 w 5701176"/>
              <a:gd name="connsiteY1" fmla="*/ 3025083 h 6561432"/>
              <a:gd name="connsiteX2" fmla="*/ 3052001 w 5701176"/>
              <a:gd name="connsiteY2" fmla="*/ 2423865 h 6561432"/>
              <a:gd name="connsiteX3" fmla="*/ 3052096 w 5701176"/>
              <a:gd name="connsiteY3" fmla="*/ 2424341 h 6561432"/>
              <a:gd name="connsiteX4" fmla="*/ 4846320 w 5701176"/>
              <a:gd name="connsiteY4" fmla="*/ 286741 h 6561432"/>
              <a:gd name="connsiteX5" fmla="*/ 5332286 w 5701176"/>
              <a:gd name="connsiteY5" fmla="*/ 8611 h 6561432"/>
              <a:gd name="connsiteX6" fmla="*/ 5698998 w 5701176"/>
              <a:gd name="connsiteY6" fmla="*/ 1137419 h 6561432"/>
              <a:gd name="connsiteX7" fmla="*/ 4095930 w 5701176"/>
              <a:gd name="connsiteY7" fmla="*/ 6487524 h 6561432"/>
              <a:gd name="connsiteX8" fmla="*/ 4039435 w 5701176"/>
              <a:gd name="connsiteY8" fmla="*/ 6557439 h 6561432"/>
              <a:gd name="connsiteX9" fmla="*/ 3999756 w 5701176"/>
              <a:gd name="connsiteY9" fmla="*/ 6556492 h 6561432"/>
              <a:gd name="connsiteX10" fmla="*/ 0 w 5701176"/>
              <a:gd name="connsiteY10" fmla="*/ 5198879 h 6561432"/>
              <a:gd name="connsiteX0" fmla="*/ 0 w 5701176"/>
              <a:gd name="connsiteY0" fmla="*/ 5198879 h 6562035"/>
              <a:gd name="connsiteX1" fmla="*/ 2452116 w 5701176"/>
              <a:gd name="connsiteY1" fmla="*/ 3025083 h 6562035"/>
              <a:gd name="connsiteX2" fmla="*/ 3052001 w 5701176"/>
              <a:gd name="connsiteY2" fmla="*/ 2423865 h 6562035"/>
              <a:gd name="connsiteX3" fmla="*/ 3052096 w 5701176"/>
              <a:gd name="connsiteY3" fmla="*/ 2424341 h 6562035"/>
              <a:gd name="connsiteX4" fmla="*/ 4846320 w 5701176"/>
              <a:gd name="connsiteY4" fmla="*/ 286741 h 6562035"/>
              <a:gd name="connsiteX5" fmla="*/ 5332286 w 5701176"/>
              <a:gd name="connsiteY5" fmla="*/ 8611 h 6562035"/>
              <a:gd name="connsiteX6" fmla="*/ 5698998 w 5701176"/>
              <a:gd name="connsiteY6" fmla="*/ 1137419 h 6562035"/>
              <a:gd name="connsiteX7" fmla="*/ 4080331 w 5701176"/>
              <a:gd name="connsiteY7" fmla="*/ 6479058 h 6562035"/>
              <a:gd name="connsiteX8" fmla="*/ 4039435 w 5701176"/>
              <a:gd name="connsiteY8" fmla="*/ 6557439 h 6562035"/>
              <a:gd name="connsiteX9" fmla="*/ 3999756 w 5701176"/>
              <a:gd name="connsiteY9" fmla="*/ 6556492 h 6562035"/>
              <a:gd name="connsiteX10" fmla="*/ 0 w 5701176"/>
              <a:gd name="connsiteY10" fmla="*/ 5198879 h 6562035"/>
              <a:gd name="connsiteX0" fmla="*/ 0 w 5701176"/>
              <a:gd name="connsiteY0" fmla="*/ 5198879 h 6556492"/>
              <a:gd name="connsiteX1" fmla="*/ 2452116 w 5701176"/>
              <a:gd name="connsiteY1" fmla="*/ 3025083 h 6556492"/>
              <a:gd name="connsiteX2" fmla="*/ 3052001 w 5701176"/>
              <a:gd name="connsiteY2" fmla="*/ 2423865 h 6556492"/>
              <a:gd name="connsiteX3" fmla="*/ 3052096 w 5701176"/>
              <a:gd name="connsiteY3" fmla="*/ 2424341 h 6556492"/>
              <a:gd name="connsiteX4" fmla="*/ 4846320 w 5701176"/>
              <a:gd name="connsiteY4" fmla="*/ 286741 h 6556492"/>
              <a:gd name="connsiteX5" fmla="*/ 5332286 w 5701176"/>
              <a:gd name="connsiteY5" fmla="*/ 8611 h 6556492"/>
              <a:gd name="connsiteX6" fmla="*/ 5698998 w 5701176"/>
              <a:gd name="connsiteY6" fmla="*/ 1137419 h 6556492"/>
              <a:gd name="connsiteX7" fmla="*/ 4080331 w 5701176"/>
              <a:gd name="connsiteY7" fmla="*/ 6479058 h 6556492"/>
              <a:gd name="connsiteX8" fmla="*/ 4041216 w 5701176"/>
              <a:gd name="connsiteY8" fmla="*/ 6547391 h 6556492"/>
              <a:gd name="connsiteX9" fmla="*/ 3999756 w 5701176"/>
              <a:gd name="connsiteY9" fmla="*/ 6556492 h 6556492"/>
              <a:gd name="connsiteX10" fmla="*/ 0 w 5701176"/>
              <a:gd name="connsiteY10" fmla="*/ 5198879 h 6556492"/>
              <a:gd name="connsiteX0" fmla="*/ 0 w 5701176"/>
              <a:gd name="connsiteY0" fmla="*/ 5198879 h 6555524"/>
              <a:gd name="connsiteX1" fmla="*/ 2452116 w 5701176"/>
              <a:gd name="connsiteY1" fmla="*/ 3025083 h 6555524"/>
              <a:gd name="connsiteX2" fmla="*/ 3052001 w 5701176"/>
              <a:gd name="connsiteY2" fmla="*/ 2423865 h 6555524"/>
              <a:gd name="connsiteX3" fmla="*/ 3052096 w 5701176"/>
              <a:gd name="connsiteY3" fmla="*/ 2424341 h 6555524"/>
              <a:gd name="connsiteX4" fmla="*/ 4846320 w 5701176"/>
              <a:gd name="connsiteY4" fmla="*/ 286741 h 6555524"/>
              <a:gd name="connsiteX5" fmla="*/ 5332286 w 5701176"/>
              <a:gd name="connsiteY5" fmla="*/ 8611 h 6555524"/>
              <a:gd name="connsiteX6" fmla="*/ 5698998 w 5701176"/>
              <a:gd name="connsiteY6" fmla="*/ 1137419 h 6555524"/>
              <a:gd name="connsiteX7" fmla="*/ 4080331 w 5701176"/>
              <a:gd name="connsiteY7" fmla="*/ 6479058 h 6555524"/>
              <a:gd name="connsiteX8" fmla="*/ 4041216 w 5701176"/>
              <a:gd name="connsiteY8" fmla="*/ 6547391 h 6555524"/>
              <a:gd name="connsiteX9" fmla="*/ 3970910 w 5701176"/>
              <a:gd name="connsiteY9" fmla="*/ 6555524 h 6555524"/>
              <a:gd name="connsiteX10" fmla="*/ 0 w 5701176"/>
              <a:gd name="connsiteY10" fmla="*/ 5198879 h 6555524"/>
              <a:gd name="connsiteX0" fmla="*/ 0 w 5701176"/>
              <a:gd name="connsiteY0" fmla="*/ 5198879 h 6556808"/>
              <a:gd name="connsiteX1" fmla="*/ 2452116 w 5701176"/>
              <a:gd name="connsiteY1" fmla="*/ 3025083 h 6556808"/>
              <a:gd name="connsiteX2" fmla="*/ 3052001 w 5701176"/>
              <a:gd name="connsiteY2" fmla="*/ 2423865 h 6556808"/>
              <a:gd name="connsiteX3" fmla="*/ 3052096 w 5701176"/>
              <a:gd name="connsiteY3" fmla="*/ 2424341 h 6556808"/>
              <a:gd name="connsiteX4" fmla="*/ 4846320 w 5701176"/>
              <a:gd name="connsiteY4" fmla="*/ 286741 h 6556808"/>
              <a:gd name="connsiteX5" fmla="*/ 5332286 w 5701176"/>
              <a:gd name="connsiteY5" fmla="*/ 8611 h 6556808"/>
              <a:gd name="connsiteX6" fmla="*/ 5698998 w 5701176"/>
              <a:gd name="connsiteY6" fmla="*/ 1137419 h 6556808"/>
              <a:gd name="connsiteX7" fmla="*/ 4080331 w 5701176"/>
              <a:gd name="connsiteY7" fmla="*/ 6479058 h 6556808"/>
              <a:gd name="connsiteX8" fmla="*/ 4041216 w 5701176"/>
              <a:gd name="connsiteY8" fmla="*/ 6547391 h 6556808"/>
              <a:gd name="connsiteX9" fmla="*/ 3970910 w 5701176"/>
              <a:gd name="connsiteY9" fmla="*/ 6555524 h 6556808"/>
              <a:gd name="connsiteX10" fmla="*/ 0 w 5701176"/>
              <a:gd name="connsiteY10" fmla="*/ 5198879 h 6556808"/>
              <a:gd name="connsiteX0" fmla="*/ 0 w 5701176"/>
              <a:gd name="connsiteY0" fmla="*/ 5198879 h 6555524"/>
              <a:gd name="connsiteX1" fmla="*/ 2452116 w 5701176"/>
              <a:gd name="connsiteY1" fmla="*/ 3025083 h 6555524"/>
              <a:gd name="connsiteX2" fmla="*/ 3052001 w 5701176"/>
              <a:gd name="connsiteY2" fmla="*/ 2423865 h 6555524"/>
              <a:gd name="connsiteX3" fmla="*/ 3052096 w 5701176"/>
              <a:gd name="connsiteY3" fmla="*/ 2424341 h 6555524"/>
              <a:gd name="connsiteX4" fmla="*/ 4846320 w 5701176"/>
              <a:gd name="connsiteY4" fmla="*/ 286741 h 6555524"/>
              <a:gd name="connsiteX5" fmla="*/ 5332286 w 5701176"/>
              <a:gd name="connsiteY5" fmla="*/ 8611 h 6555524"/>
              <a:gd name="connsiteX6" fmla="*/ 5698998 w 5701176"/>
              <a:gd name="connsiteY6" fmla="*/ 1137419 h 6555524"/>
              <a:gd name="connsiteX7" fmla="*/ 4080331 w 5701176"/>
              <a:gd name="connsiteY7" fmla="*/ 6479058 h 6555524"/>
              <a:gd name="connsiteX8" fmla="*/ 4040688 w 5701176"/>
              <a:gd name="connsiteY8" fmla="*/ 6541598 h 6555524"/>
              <a:gd name="connsiteX9" fmla="*/ 3970910 w 5701176"/>
              <a:gd name="connsiteY9" fmla="*/ 6555524 h 6555524"/>
              <a:gd name="connsiteX10" fmla="*/ 0 w 5701176"/>
              <a:gd name="connsiteY10" fmla="*/ 5198879 h 6555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701176" h="6555524">
                <a:moveTo>
                  <a:pt x="0" y="5198879"/>
                </a:moveTo>
                <a:cubicBezTo>
                  <a:pt x="842677" y="4500029"/>
                  <a:pt x="1681258" y="3788988"/>
                  <a:pt x="2452116" y="3025083"/>
                </a:cubicBezTo>
                <a:cubicBezTo>
                  <a:pt x="2651284" y="2827820"/>
                  <a:pt x="2879408" y="2606364"/>
                  <a:pt x="3052001" y="2423865"/>
                </a:cubicBezTo>
                <a:cubicBezTo>
                  <a:pt x="3052033" y="2424024"/>
                  <a:pt x="3052064" y="2424182"/>
                  <a:pt x="3052096" y="2424341"/>
                </a:cubicBezTo>
                <a:cubicBezTo>
                  <a:pt x="3687318" y="1739303"/>
                  <a:pt x="4289775" y="1037596"/>
                  <a:pt x="4846320" y="286741"/>
                </a:cubicBezTo>
                <a:cubicBezTo>
                  <a:pt x="5012722" y="62427"/>
                  <a:pt x="5186077" y="-30251"/>
                  <a:pt x="5332286" y="8611"/>
                </a:cubicBezTo>
                <a:cubicBezTo>
                  <a:pt x="5555361" y="67380"/>
                  <a:pt x="5722334" y="433426"/>
                  <a:pt x="5698998" y="1137419"/>
                </a:cubicBezTo>
                <a:cubicBezTo>
                  <a:pt x="5638324" y="2961551"/>
                  <a:pt x="4982540" y="4913148"/>
                  <a:pt x="4080331" y="6479058"/>
                </a:cubicBezTo>
                <a:cubicBezTo>
                  <a:pt x="4078141" y="6474391"/>
                  <a:pt x="4058398" y="6523061"/>
                  <a:pt x="4040688" y="6541598"/>
                </a:cubicBezTo>
                <a:cubicBezTo>
                  <a:pt x="4022978" y="6560135"/>
                  <a:pt x="3968624" y="6550476"/>
                  <a:pt x="3970910" y="6555524"/>
                </a:cubicBezTo>
                <a:cubicBezTo>
                  <a:pt x="2535493" y="6499421"/>
                  <a:pt x="1213104" y="5996883"/>
                  <a:pt x="0" y="5198879"/>
                </a:cubicBezTo>
              </a:path>
            </a:pathLst>
          </a:custGeom>
          <a:solidFill>
            <a:srgbClr val="F2717F"/>
          </a:solidFill>
          <a:ln w="28575" cap="flat">
            <a:noFill/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84916F69-5DD1-4F10-B3D0-A718AB1093DC}"/>
              </a:ext>
            </a:extLst>
          </p:cNvPr>
          <p:cNvSpPr/>
          <p:nvPr/>
        </p:nvSpPr>
        <p:spPr>
          <a:xfrm>
            <a:off x="6731000" y="695729"/>
            <a:ext cx="4405313" cy="1200329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pt-BR" sz="3600" b="1" i="1" dirty="0">
                <a:ln w="0">
                  <a:noFill/>
                </a:ln>
                <a:solidFill>
                  <a:srgbClr val="F2717F"/>
                </a:solidFill>
                <a:latin typeface="Exo 2.0" panose="00000500000000000000" pitchFamily="50" charset="0"/>
              </a:rPr>
              <a:t>Formalização da cooperativa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3F273EFF-24ED-4578-A35F-5C2D1505DAC3}"/>
              </a:ext>
            </a:extLst>
          </p:cNvPr>
          <p:cNvSpPr txBox="1"/>
          <p:nvPr/>
        </p:nvSpPr>
        <p:spPr>
          <a:xfrm>
            <a:off x="6731000" y="2181618"/>
            <a:ext cx="4887223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dirty="0">
                <a:solidFill>
                  <a:srgbClr val="6A797E"/>
                </a:solidFill>
                <a:latin typeface="Exo 2.0" panose="00000500000000000000" pitchFamily="50" charset="0"/>
              </a:rPr>
              <a:t>Após a Assembleia de Constituição, sua cooperativa já existe, mas ainda não está autorizada a atuar no mercado.</a:t>
            </a:r>
          </a:p>
          <a:p>
            <a:endParaRPr lang="pt-BR" dirty="0">
              <a:solidFill>
                <a:srgbClr val="6A797E"/>
              </a:solidFill>
              <a:latin typeface="Exo 2.0" panose="00000500000000000000" pitchFamily="50" charset="0"/>
            </a:endParaRPr>
          </a:p>
          <a:p>
            <a:r>
              <a:rPr lang="pt-BR" dirty="0">
                <a:solidFill>
                  <a:srgbClr val="6A797E"/>
                </a:solidFill>
                <a:latin typeface="Exo 2.0" panose="00000500000000000000" pitchFamily="50" charset="0"/>
              </a:rPr>
              <a:t>Para isso, você precisará de dois registros: um junto à Receita Federal e outro obtido na Junta Comercial do seu município. É o famoso CNPJ, exigido por lei de toda Pessoa Jurídica. Além disso, o Sistema OCB recomenda que você consulte a Junta Comercial do seu estado para saber quais outros documentos que serão necessários.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220469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Uma imagem contendo pessoa, no interior, mesa, mulher&#10;&#10;Descrição gerada automaticamente">
            <a:extLst>
              <a:ext uri="{FF2B5EF4-FFF2-40B4-BE49-F238E27FC236}">
                <a16:creationId xmlns:a16="http://schemas.microsoft.com/office/drawing/2014/main" id="{9FF8F7E6-A87B-4841-B302-784A9256B8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74058" y="0"/>
            <a:ext cx="6071093" cy="6858000"/>
          </a:xfrm>
          <a:prstGeom prst="rect">
            <a:avLst/>
          </a:prstGeom>
        </p:spPr>
      </p:pic>
      <p:sp>
        <p:nvSpPr>
          <p:cNvPr id="11" name="Forma Livre: Forma 10">
            <a:extLst>
              <a:ext uri="{FF2B5EF4-FFF2-40B4-BE49-F238E27FC236}">
                <a16:creationId xmlns:a16="http://schemas.microsoft.com/office/drawing/2014/main" id="{AAD042EA-5F55-47A3-8FCC-878B990C3034}"/>
              </a:ext>
            </a:extLst>
          </p:cNvPr>
          <p:cNvSpPr/>
          <p:nvPr/>
        </p:nvSpPr>
        <p:spPr>
          <a:xfrm rot="14216091" flipH="1">
            <a:off x="1891860" y="-2502738"/>
            <a:ext cx="10960620" cy="12000384"/>
          </a:xfrm>
          <a:custGeom>
            <a:avLst/>
            <a:gdLst>
              <a:gd name="connsiteX0" fmla="*/ 0 w 10960620"/>
              <a:gd name="connsiteY0" fmla="*/ 3992604 h 12000384"/>
              <a:gd name="connsiteX1" fmla="*/ 5213268 w 10960620"/>
              <a:gd name="connsiteY1" fmla="*/ 12000384 h 12000384"/>
              <a:gd name="connsiteX2" fmla="*/ 10960620 w 10960620"/>
              <a:gd name="connsiteY2" fmla="*/ 8258712 h 12000384"/>
              <a:gd name="connsiteX3" fmla="*/ 5583989 w 10960620"/>
              <a:gd name="connsiteY3" fmla="*/ 0 h 12000384"/>
              <a:gd name="connsiteX4" fmla="*/ 5575762 w 10960620"/>
              <a:gd name="connsiteY4" fmla="*/ 23861 h 12000384"/>
              <a:gd name="connsiteX5" fmla="*/ 3513000 w 10960620"/>
              <a:gd name="connsiteY5" fmla="*/ 4343469 h 12000384"/>
              <a:gd name="connsiteX6" fmla="*/ 3432311 w 10960620"/>
              <a:gd name="connsiteY6" fmla="*/ 4464408 h 12000384"/>
              <a:gd name="connsiteX7" fmla="*/ 3290286 w 10960620"/>
              <a:gd name="connsiteY7" fmla="*/ 4491338 h 12000384"/>
              <a:gd name="connsiteX8" fmla="*/ 100102 w 10960620"/>
              <a:gd name="connsiteY8" fmla="*/ 4020471 h 12000384"/>
              <a:gd name="connsiteX9" fmla="*/ 0 w 10960620"/>
              <a:gd name="connsiteY9" fmla="*/ 3992604 h 12000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960620" h="12000384">
                <a:moveTo>
                  <a:pt x="0" y="3992604"/>
                </a:moveTo>
                <a:lnTo>
                  <a:pt x="5213268" y="12000384"/>
                </a:lnTo>
                <a:lnTo>
                  <a:pt x="10960620" y="8258712"/>
                </a:lnTo>
                <a:lnTo>
                  <a:pt x="5583989" y="0"/>
                </a:lnTo>
                <a:lnTo>
                  <a:pt x="5575762" y="23861"/>
                </a:lnTo>
                <a:cubicBezTo>
                  <a:pt x="5023800" y="1551089"/>
                  <a:pt x="4316402" y="3018658"/>
                  <a:pt x="3513000" y="4343469"/>
                </a:cubicBezTo>
                <a:cubicBezTo>
                  <a:pt x="3508542" y="4334444"/>
                  <a:pt x="3468358" y="4428561"/>
                  <a:pt x="3432311" y="4464408"/>
                </a:cubicBezTo>
                <a:cubicBezTo>
                  <a:pt x="3396264" y="4500255"/>
                  <a:pt x="3285633" y="4481577"/>
                  <a:pt x="3290286" y="4491338"/>
                </a:cubicBezTo>
                <a:cubicBezTo>
                  <a:pt x="2194673" y="4450654"/>
                  <a:pt x="1131413" y="4288566"/>
                  <a:pt x="100102" y="4020471"/>
                </a:cubicBezTo>
                <a:lnTo>
                  <a:pt x="0" y="399260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pt-BR"/>
          </a:p>
        </p:txBody>
      </p:sp>
      <p:pic>
        <p:nvPicPr>
          <p:cNvPr id="13" name="Gráfico 12">
            <a:extLst>
              <a:ext uri="{FF2B5EF4-FFF2-40B4-BE49-F238E27FC236}">
                <a16:creationId xmlns:a16="http://schemas.microsoft.com/office/drawing/2014/main" id="{9FE9E52A-4D04-4C32-BC49-25467B9CF28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6049559">
            <a:off x="-4903279" y="-1963023"/>
            <a:ext cx="11054334" cy="11014545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84916F69-5DD1-4F10-B3D0-A718AB1093DC}"/>
              </a:ext>
            </a:extLst>
          </p:cNvPr>
          <p:cNvSpPr/>
          <p:nvPr/>
        </p:nvSpPr>
        <p:spPr>
          <a:xfrm>
            <a:off x="6832600" y="704232"/>
            <a:ext cx="4303714" cy="1200329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pt-BR" sz="3600" b="1" i="1" dirty="0">
                <a:ln w="0">
                  <a:noFill/>
                </a:ln>
                <a:solidFill>
                  <a:srgbClr val="F2717F"/>
                </a:solidFill>
                <a:latin typeface="Exo 2.0" panose="00000500000000000000" pitchFamily="50" charset="0"/>
              </a:rPr>
              <a:t>É hora de colocar a mão na massa!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3F273EFF-24ED-4578-A35F-5C2D1505DAC3}"/>
              </a:ext>
            </a:extLst>
          </p:cNvPr>
          <p:cNvSpPr txBox="1"/>
          <p:nvPr/>
        </p:nvSpPr>
        <p:spPr>
          <a:xfrm>
            <a:off x="6800429" y="2072896"/>
            <a:ext cx="4535228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>
                <a:solidFill>
                  <a:srgbClr val="6A797E"/>
                </a:solidFill>
                <a:latin typeface="Exo 2.0" panose="00000500000000000000" pitchFamily="50" charset="0"/>
              </a:rPr>
              <a:t>Pronto. Agora é </a:t>
            </a:r>
            <a:r>
              <a:rPr lang="pt-BR" b="1" dirty="0">
                <a:solidFill>
                  <a:srgbClr val="6A797E"/>
                </a:solidFill>
                <a:latin typeface="Exo 2.0" panose="00000500000000000000" pitchFamily="50" charset="0"/>
              </a:rPr>
              <a:t>colocar em prática tudo o que foi planejado! </a:t>
            </a:r>
          </a:p>
          <a:p>
            <a:endParaRPr lang="pt-BR" b="1" dirty="0">
              <a:solidFill>
                <a:srgbClr val="6A797E"/>
              </a:solidFill>
              <a:latin typeface="Exo 2.0" panose="00000500000000000000" pitchFamily="50" charset="0"/>
            </a:endParaRPr>
          </a:p>
          <a:p>
            <a:r>
              <a:rPr lang="pt-BR" dirty="0">
                <a:solidFill>
                  <a:srgbClr val="6A797E"/>
                </a:solidFill>
                <a:latin typeface="Exo 2.0" panose="00000500000000000000" pitchFamily="50" charset="0"/>
              </a:rPr>
              <a:t>Seguindo o plano de negócios, e com base em uma gestão profissional e competente, sua cooperativa vai gerar renda para os cooperados, melhorando a vida de toda a comunidade. Afinal, cooperativismo é isso: a união de pessoas em busca de um mundo mais justo, feliz e com melhores oportunidades para todos.</a:t>
            </a:r>
          </a:p>
        </p:txBody>
      </p:sp>
      <p:sp>
        <p:nvSpPr>
          <p:cNvPr id="14" name="Gráfico 2">
            <a:extLst>
              <a:ext uri="{FF2B5EF4-FFF2-40B4-BE49-F238E27FC236}">
                <a16:creationId xmlns:a16="http://schemas.microsoft.com/office/drawing/2014/main" id="{534E61C1-66FA-48D2-A21E-0EBAB59AF977}"/>
              </a:ext>
            </a:extLst>
          </p:cNvPr>
          <p:cNvSpPr/>
          <p:nvPr/>
        </p:nvSpPr>
        <p:spPr>
          <a:xfrm rot="13363069">
            <a:off x="8014694" y="5487766"/>
            <a:ext cx="3764232" cy="4328321"/>
          </a:xfrm>
          <a:custGeom>
            <a:avLst/>
            <a:gdLst>
              <a:gd name="connsiteX0" fmla="*/ 0 w 5701176"/>
              <a:gd name="connsiteY0" fmla="*/ 5198879 h 6517995"/>
              <a:gd name="connsiteX1" fmla="*/ 2452116 w 5701176"/>
              <a:gd name="connsiteY1" fmla="*/ 3025083 h 6517995"/>
              <a:gd name="connsiteX2" fmla="*/ 3052001 w 5701176"/>
              <a:gd name="connsiteY2" fmla="*/ 2423865 h 6517995"/>
              <a:gd name="connsiteX3" fmla="*/ 3052096 w 5701176"/>
              <a:gd name="connsiteY3" fmla="*/ 2424341 h 6517995"/>
              <a:gd name="connsiteX4" fmla="*/ 4846320 w 5701176"/>
              <a:gd name="connsiteY4" fmla="*/ 286741 h 6517995"/>
              <a:gd name="connsiteX5" fmla="*/ 5332286 w 5701176"/>
              <a:gd name="connsiteY5" fmla="*/ 8611 h 6517995"/>
              <a:gd name="connsiteX6" fmla="*/ 5698998 w 5701176"/>
              <a:gd name="connsiteY6" fmla="*/ 1137419 h 6517995"/>
              <a:gd name="connsiteX7" fmla="*/ 4057364 w 5701176"/>
              <a:gd name="connsiteY7" fmla="*/ 6517996 h 6517995"/>
              <a:gd name="connsiteX8" fmla="*/ 4053364 w 5701176"/>
              <a:gd name="connsiteY8" fmla="*/ 6508090 h 6517995"/>
              <a:gd name="connsiteX9" fmla="*/ 4057364 w 5701176"/>
              <a:gd name="connsiteY9" fmla="*/ 6517996 h 6517995"/>
              <a:gd name="connsiteX10" fmla="*/ 0 w 5701176"/>
              <a:gd name="connsiteY10" fmla="*/ 5198879 h 6517995"/>
              <a:gd name="connsiteX0" fmla="*/ 0 w 5701176"/>
              <a:gd name="connsiteY0" fmla="*/ 5198879 h 6527879"/>
              <a:gd name="connsiteX1" fmla="*/ 2452116 w 5701176"/>
              <a:gd name="connsiteY1" fmla="*/ 3025083 h 6527879"/>
              <a:gd name="connsiteX2" fmla="*/ 3052001 w 5701176"/>
              <a:gd name="connsiteY2" fmla="*/ 2423865 h 6527879"/>
              <a:gd name="connsiteX3" fmla="*/ 3052096 w 5701176"/>
              <a:gd name="connsiteY3" fmla="*/ 2424341 h 6527879"/>
              <a:gd name="connsiteX4" fmla="*/ 4846320 w 5701176"/>
              <a:gd name="connsiteY4" fmla="*/ 286741 h 6527879"/>
              <a:gd name="connsiteX5" fmla="*/ 5332286 w 5701176"/>
              <a:gd name="connsiteY5" fmla="*/ 8611 h 6527879"/>
              <a:gd name="connsiteX6" fmla="*/ 5698998 w 5701176"/>
              <a:gd name="connsiteY6" fmla="*/ 1137419 h 6527879"/>
              <a:gd name="connsiteX7" fmla="*/ 4057364 w 5701176"/>
              <a:gd name="connsiteY7" fmla="*/ 6517996 h 6527879"/>
              <a:gd name="connsiteX8" fmla="*/ 4053364 w 5701176"/>
              <a:gd name="connsiteY8" fmla="*/ 6508090 h 6527879"/>
              <a:gd name="connsiteX9" fmla="*/ 4072193 w 5701176"/>
              <a:gd name="connsiteY9" fmla="*/ 6527879 h 6527879"/>
              <a:gd name="connsiteX10" fmla="*/ 0 w 5701176"/>
              <a:gd name="connsiteY10" fmla="*/ 5198879 h 6527879"/>
              <a:gd name="connsiteX0" fmla="*/ 0 w 5701176"/>
              <a:gd name="connsiteY0" fmla="*/ 5198879 h 6557702"/>
              <a:gd name="connsiteX1" fmla="*/ 2452116 w 5701176"/>
              <a:gd name="connsiteY1" fmla="*/ 3025083 h 6557702"/>
              <a:gd name="connsiteX2" fmla="*/ 3052001 w 5701176"/>
              <a:gd name="connsiteY2" fmla="*/ 2423865 h 6557702"/>
              <a:gd name="connsiteX3" fmla="*/ 3052096 w 5701176"/>
              <a:gd name="connsiteY3" fmla="*/ 2424341 h 6557702"/>
              <a:gd name="connsiteX4" fmla="*/ 4846320 w 5701176"/>
              <a:gd name="connsiteY4" fmla="*/ 286741 h 6557702"/>
              <a:gd name="connsiteX5" fmla="*/ 5332286 w 5701176"/>
              <a:gd name="connsiteY5" fmla="*/ 8611 h 6557702"/>
              <a:gd name="connsiteX6" fmla="*/ 5698998 w 5701176"/>
              <a:gd name="connsiteY6" fmla="*/ 1137419 h 6557702"/>
              <a:gd name="connsiteX7" fmla="*/ 4057364 w 5701176"/>
              <a:gd name="connsiteY7" fmla="*/ 6517996 h 6557702"/>
              <a:gd name="connsiteX8" fmla="*/ 4053364 w 5701176"/>
              <a:gd name="connsiteY8" fmla="*/ 6508090 h 6557702"/>
              <a:gd name="connsiteX9" fmla="*/ 4035815 w 5701176"/>
              <a:gd name="connsiteY9" fmla="*/ 6557702 h 6557702"/>
              <a:gd name="connsiteX10" fmla="*/ 0 w 5701176"/>
              <a:gd name="connsiteY10" fmla="*/ 5198879 h 6557702"/>
              <a:gd name="connsiteX0" fmla="*/ 0 w 5701176"/>
              <a:gd name="connsiteY0" fmla="*/ 5198879 h 6557702"/>
              <a:gd name="connsiteX1" fmla="*/ 2452116 w 5701176"/>
              <a:gd name="connsiteY1" fmla="*/ 3025083 h 6557702"/>
              <a:gd name="connsiteX2" fmla="*/ 3052001 w 5701176"/>
              <a:gd name="connsiteY2" fmla="*/ 2423865 h 6557702"/>
              <a:gd name="connsiteX3" fmla="*/ 3052096 w 5701176"/>
              <a:gd name="connsiteY3" fmla="*/ 2424341 h 6557702"/>
              <a:gd name="connsiteX4" fmla="*/ 4846320 w 5701176"/>
              <a:gd name="connsiteY4" fmla="*/ 286741 h 6557702"/>
              <a:gd name="connsiteX5" fmla="*/ 5332286 w 5701176"/>
              <a:gd name="connsiteY5" fmla="*/ 8611 h 6557702"/>
              <a:gd name="connsiteX6" fmla="*/ 5698998 w 5701176"/>
              <a:gd name="connsiteY6" fmla="*/ 1137419 h 6557702"/>
              <a:gd name="connsiteX7" fmla="*/ 4057364 w 5701176"/>
              <a:gd name="connsiteY7" fmla="*/ 6517996 h 6557702"/>
              <a:gd name="connsiteX8" fmla="*/ 4051506 w 5701176"/>
              <a:gd name="connsiteY8" fmla="*/ 6541960 h 6557702"/>
              <a:gd name="connsiteX9" fmla="*/ 4035815 w 5701176"/>
              <a:gd name="connsiteY9" fmla="*/ 6557702 h 6557702"/>
              <a:gd name="connsiteX10" fmla="*/ 0 w 5701176"/>
              <a:gd name="connsiteY10" fmla="*/ 5198879 h 6557702"/>
              <a:gd name="connsiteX0" fmla="*/ 0 w 5701176"/>
              <a:gd name="connsiteY0" fmla="*/ 5198879 h 6557702"/>
              <a:gd name="connsiteX1" fmla="*/ 2452116 w 5701176"/>
              <a:gd name="connsiteY1" fmla="*/ 3025083 h 6557702"/>
              <a:gd name="connsiteX2" fmla="*/ 3052001 w 5701176"/>
              <a:gd name="connsiteY2" fmla="*/ 2423865 h 6557702"/>
              <a:gd name="connsiteX3" fmla="*/ 3052096 w 5701176"/>
              <a:gd name="connsiteY3" fmla="*/ 2424341 h 6557702"/>
              <a:gd name="connsiteX4" fmla="*/ 4846320 w 5701176"/>
              <a:gd name="connsiteY4" fmla="*/ 286741 h 6557702"/>
              <a:gd name="connsiteX5" fmla="*/ 5332286 w 5701176"/>
              <a:gd name="connsiteY5" fmla="*/ 8611 h 6557702"/>
              <a:gd name="connsiteX6" fmla="*/ 5698998 w 5701176"/>
              <a:gd name="connsiteY6" fmla="*/ 1137419 h 6557702"/>
              <a:gd name="connsiteX7" fmla="*/ 4054407 w 5701176"/>
              <a:gd name="connsiteY7" fmla="*/ 6520062 h 6557702"/>
              <a:gd name="connsiteX8" fmla="*/ 4051506 w 5701176"/>
              <a:gd name="connsiteY8" fmla="*/ 6541960 h 6557702"/>
              <a:gd name="connsiteX9" fmla="*/ 4035815 w 5701176"/>
              <a:gd name="connsiteY9" fmla="*/ 6557702 h 6557702"/>
              <a:gd name="connsiteX10" fmla="*/ 0 w 5701176"/>
              <a:gd name="connsiteY10" fmla="*/ 5198879 h 6557702"/>
              <a:gd name="connsiteX0" fmla="*/ 0 w 5701176"/>
              <a:gd name="connsiteY0" fmla="*/ 5198879 h 6554261"/>
              <a:gd name="connsiteX1" fmla="*/ 2452116 w 5701176"/>
              <a:gd name="connsiteY1" fmla="*/ 3025083 h 6554261"/>
              <a:gd name="connsiteX2" fmla="*/ 3052001 w 5701176"/>
              <a:gd name="connsiteY2" fmla="*/ 2423865 h 6554261"/>
              <a:gd name="connsiteX3" fmla="*/ 3052096 w 5701176"/>
              <a:gd name="connsiteY3" fmla="*/ 2424341 h 6554261"/>
              <a:gd name="connsiteX4" fmla="*/ 4846320 w 5701176"/>
              <a:gd name="connsiteY4" fmla="*/ 286741 h 6554261"/>
              <a:gd name="connsiteX5" fmla="*/ 5332286 w 5701176"/>
              <a:gd name="connsiteY5" fmla="*/ 8611 h 6554261"/>
              <a:gd name="connsiteX6" fmla="*/ 5698998 w 5701176"/>
              <a:gd name="connsiteY6" fmla="*/ 1137419 h 6554261"/>
              <a:gd name="connsiteX7" fmla="*/ 4054407 w 5701176"/>
              <a:gd name="connsiteY7" fmla="*/ 6520062 h 6554261"/>
              <a:gd name="connsiteX8" fmla="*/ 4051506 w 5701176"/>
              <a:gd name="connsiteY8" fmla="*/ 6541960 h 6554261"/>
              <a:gd name="connsiteX9" fmla="*/ 4019325 w 5701176"/>
              <a:gd name="connsiteY9" fmla="*/ 6554261 h 6554261"/>
              <a:gd name="connsiteX10" fmla="*/ 0 w 5701176"/>
              <a:gd name="connsiteY10" fmla="*/ 5198879 h 6554261"/>
              <a:gd name="connsiteX0" fmla="*/ 0 w 5701176"/>
              <a:gd name="connsiteY0" fmla="*/ 5198879 h 6556492"/>
              <a:gd name="connsiteX1" fmla="*/ 2452116 w 5701176"/>
              <a:gd name="connsiteY1" fmla="*/ 3025083 h 6556492"/>
              <a:gd name="connsiteX2" fmla="*/ 3052001 w 5701176"/>
              <a:gd name="connsiteY2" fmla="*/ 2423865 h 6556492"/>
              <a:gd name="connsiteX3" fmla="*/ 3052096 w 5701176"/>
              <a:gd name="connsiteY3" fmla="*/ 2424341 h 6556492"/>
              <a:gd name="connsiteX4" fmla="*/ 4846320 w 5701176"/>
              <a:gd name="connsiteY4" fmla="*/ 286741 h 6556492"/>
              <a:gd name="connsiteX5" fmla="*/ 5332286 w 5701176"/>
              <a:gd name="connsiteY5" fmla="*/ 8611 h 6556492"/>
              <a:gd name="connsiteX6" fmla="*/ 5698998 w 5701176"/>
              <a:gd name="connsiteY6" fmla="*/ 1137419 h 6556492"/>
              <a:gd name="connsiteX7" fmla="*/ 4054407 w 5701176"/>
              <a:gd name="connsiteY7" fmla="*/ 6520062 h 6556492"/>
              <a:gd name="connsiteX8" fmla="*/ 4051506 w 5701176"/>
              <a:gd name="connsiteY8" fmla="*/ 6541960 h 6556492"/>
              <a:gd name="connsiteX9" fmla="*/ 3999756 w 5701176"/>
              <a:gd name="connsiteY9" fmla="*/ 6556492 h 6556492"/>
              <a:gd name="connsiteX10" fmla="*/ 0 w 5701176"/>
              <a:gd name="connsiteY10" fmla="*/ 5198879 h 6556492"/>
              <a:gd name="connsiteX0" fmla="*/ 0 w 5701176"/>
              <a:gd name="connsiteY0" fmla="*/ 5198879 h 6559191"/>
              <a:gd name="connsiteX1" fmla="*/ 2452116 w 5701176"/>
              <a:gd name="connsiteY1" fmla="*/ 3025083 h 6559191"/>
              <a:gd name="connsiteX2" fmla="*/ 3052001 w 5701176"/>
              <a:gd name="connsiteY2" fmla="*/ 2423865 h 6559191"/>
              <a:gd name="connsiteX3" fmla="*/ 3052096 w 5701176"/>
              <a:gd name="connsiteY3" fmla="*/ 2424341 h 6559191"/>
              <a:gd name="connsiteX4" fmla="*/ 4846320 w 5701176"/>
              <a:gd name="connsiteY4" fmla="*/ 286741 h 6559191"/>
              <a:gd name="connsiteX5" fmla="*/ 5332286 w 5701176"/>
              <a:gd name="connsiteY5" fmla="*/ 8611 h 6559191"/>
              <a:gd name="connsiteX6" fmla="*/ 5698998 w 5701176"/>
              <a:gd name="connsiteY6" fmla="*/ 1137419 h 6559191"/>
              <a:gd name="connsiteX7" fmla="*/ 4054407 w 5701176"/>
              <a:gd name="connsiteY7" fmla="*/ 6520062 h 6559191"/>
              <a:gd name="connsiteX8" fmla="*/ 4039435 w 5701176"/>
              <a:gd name="connsiteY8" fmla="*/ 6557439 h 6559191"/>
              <a:gd name="connsiteX9" fmla="*/ 3999756 w 5701176"/>
              <a:gd name="connsiteY9" fmla="*/ 6556492 h 6559191"/>
              <a:gd name="connsiteX10" fmla="*/ 0 w 5701176"/>
              <a:gd name="connsiteY10" fmla="*/ 5198879 h 6559191"/>
              <a:gd name="connsiteX0" fmla="*/ 0 w 5701176"/>
              <a:gd name="connsiteY0" fmla="*/ 5198879 h 6560738"/>
              <a:gd name="connsiteX1" fmla="*/ 2452116 w 5701176"/>
              <a:gd name="connsiteY1" fmla="*/ 3025083 h 6560738"/>
              <a:gd name="connsiteX2" fmla="*/ 3052001 w 5701176"/>
              <a:gd name="connsiteY2" fmla="*/ 2423865 h 6560738"/>
              <a:gd name="connsiteX3" fmla="*/ 3052096 w 5701176"/>
              <a:gd name="connsiteY3" fmla="*/ 2424341 h 6560738"/>
              <a:gd name="connsiteX4" fmla="*/ 4846320 w 5701176"/>
              <a:gd name="connsiteY4" fmla="*/ 286741 h 6560738"/>
              <a:gd name="connsiteX5" fmla="*/ 5332286 w 5701176"/>
              <a:gd name="connsiteY5" fmla="*/ 8611 h 6560738"/>
              <a:gd name="connsiteX6" fmla="*/ 5698998 w 5701176"/>
              <a:gd name="connsiteY6" fmla="*/ 1137419 h 6560738"/>
              <a:gd name="connsiteX7" fmla="*/ 4066720 w 5701176"/>
              <a:gd name="connsiteY7" fmla="*/ 6497373 h 6560738"/>
              <a:gd name="connsiteX8" fmla="*/ 4039435 w 5701176"/>
              <a:gd name="connsiteY8" fmla="*/ 6557439 h 6560738"/>
              <a:gd name="connsiteX9" fmla="*/ 3999756 w 5701176"/>
              <a:gd name="connsiteY9" fmla="*/ 6556492 h 6560738"/>
              <a:gd name="connsiteX10" fmla="*/ 0 w 5701176"/>
              <a:gd name="connsiteY10" fmla="*/ 5198879 h 6560738"/>
              <a:gd name="connsiteX0" fmla="*/ 0 w 5701176"/>
              <a:gd name="connsiteY0" fmla="*/ 5198879 h 6561432"/>
              <a:gd name="connsiteX1" fmla="*/ 2452116 w 5701176"/>
              <a:gd name="connsiteY1" fmla="*/ 3025083 h 6561432"/>
              <a:gd name="connsiteX2" fmla="*/ 3052001 w 5701176"/>
              <a:gd name="connsiteY2" fmla="*/ 2423865 h 6561432"/>
              <a:gd name="connsiteX3" fmla="*/ 3052096 w 5701176"/>
              <a:gd name="connsiteY3" fmla="*/ 2424341 h 6561432"/>
              <a:gd name="connsiteX4" fmla="*/ 4846320 w 5701176"/>
              <a:gd name="connsiteY4" fmla="*/ 286741 h 6561432"/>
              <a:gd name="connsiteX5" fmla="*/ 5332286 w 5701176"/>
              <a:gd name="connsiteY5" fmla="*/ 8611 h 6561432"/>
              <a:gd name="connsiteX6" fmla="*/ 5698998 w 5701176"/>
              <a:gd name="connsiteY6" fmla="*/ 1137419 h 6561432"/>
              <a:gd name="connsiteX7" fmla="*/ 4095930 w 5701176"/>
              <a:gd name="connsiteY7" fmla="*/ 6487524 h 6561432"/>
              <a:gd name="connsiteX8" fmla="*/ 4039435 w 5701176"/>
              <a:gd name="connsiteY8" fmla="*/ 6557439 h 6561432"/>
              <a:gd name="connsiteX9" fmla="*/ 3999756 w 5701176"/>
              <a:gd name="connsiteY9" fmla="*/ 6556492 h 6561432"/>
              <a:gd name="connsiteX10" fmla="*/ 0 w 5701176"/>
              <a:gd name="connsiteY10" fmla="*/ 5198879 h 6561432"/>
              <a:gd name="connsiteX0" fmla="*/ 0 w 5701176"/>
              <a:gd name="connsiteY0" fmla="*/ 5198879 h 6562035"/>
              <a:gd name="connsiteX1" fmla="*/ 2452116 w 5701176"/>
              <a:gd name="connsiteY1" fmla="*/ 3025083 h 6562035"/>
              <a:gd name="connsiteX2" fmla="*/ 3052001 w 5701176"/>
              <a:gd name="connsiteY2" fmla="*/ 2423865 h 6562035"/>
              <a:gd name="connsiteX3" fmla="*/ 3052096 w 5701176"/>
              <a:gd name="connsiteY3" fmla="*/ 2424341 h 6562035"/>
              <a:gd name="connsiteX4" fmla="*/ 4846320 w 5701176"/>
              <a:gd name="connsiteY4" fmla="*/ 286741 h 6562035"/>
              <a:gd name="connsiteX5" fmla="*/ 5332286 w 5701176"/>
              <a:gd name="connsiteY5" fmla="*/ 8611 h 6562035"/>
              <a:gd name="connsiteX6" fmla="*/ 5698998 w 5701176"/>
              <a:gd name="connsiteY6" fmla="*/ 1137419 h 6562035"/>
              <a:gd name="connsiteX7" fmla="*/ 4080331 w 5701176"/>
              <a:gd name="connsiteY7" fmla="*/ 6479058 h 6562035"/>
              <a:gd name="connsiteX8" fmla="*/ 4039435 w 5701176"/>
              <a:gd name="connsiteY8" fmla="*/ 6557439 h 6562035"/>
              <a:gd name="connsiteX9" fmla="*/ 3999756 w 5701176"/>
              <a:gd name="connsiteY9" fmla="*/ 6556492 h 6562035"/>
              <a:gd name="connsiteX10" fmla="*/ 0 w 5701176"/>
              <a:gd name="connsiteY10" fmla="*/ 5198879 h 6562035"/>
              <a:gd name="connsiteX0" fmla="*/ 0 w 5701176"/>
              <a:gd name="connsiteY0" fmla="*/ 5198879 h 6556492"/>
              <a:gd name="connsiteX1" fmla="*/ 2452116 w 5701176"/>
              <a:gd name="connsiteY1" fmla="*/ 3025083 h 6556492"/>
              <a:gd name="connsiteX2" fmla="*/ 3052001 w 5701176"/>
              <a:gd name="connsiteY2" fmla="*/ 2423865 h 6556492"/>
              <a:gd name="connsiteX3" fmla="*/ 3052096 w 5701176"/>
              <a:gd name="connsiteY3" fmla="*/ 2424341 h 6556492"/>
              <a:gd name="connsiteX4" fmla="*/ 4846320 w 5701176"/>
              <a:gd name="connsiteY4" fmla="*/ 286741 h 6556492"/>
              <a:gd name="connsiteX5" fmla="*/ 5332286 w 5701176"/>
              <a:gd name="connsiteY5" fmla="*/ 8611 h 6556492"/>
              <a:gd name="connsiteX6" fmla="*/ 5698998 w 5701176"/>
              <a:gd name="connsiteY6" fmla="*/ 1137419 h 6556492"/>
              <a:gd name="connsiteX7" fmla="*/ 4080331 w 5701176"/>
              <a:gd name="connsiteY7" fmla="*/ 6479058 h 6556492"/>
              <a:gd name="connsiteX8" fmla="*/ 4041216 w 5701176"/>
              <a:gd name="connsiteY8" fmla="*/ 6547391 h 6556492"/>
              <a:gd name="connsiteX9" fmla="*/ 3999756 w 5701176"/>
              <a:gd name="connsiteY9" fmla="*/ 6556492 h 6556492"/>
              <a:gd name="connsiteX10" fmla="*/ 0 w 5701176"/>
              <a:gd name="connsiteY10" fmla="*/ 5198879 h 6556492"/>
              <a:gd name="connsiteX0" fmla="*/ 0 w 5701176"/>
              <a:gd name="connsiteY0" fmla="*/ 5198879 h 6555524"/>
              <a:gd name="connsiteX1" fmla="*/ 2452116 w 5701176"/>
              <a:gd name="connsiteY1" fmla="*/ 3025083 h 6555524"/>
              <a:gd name="connsiteX2" fmla="*/ 3052001 w 5701176"/>
              <a:gd name="connsiteY2" fmla="*/ 2423865 h 6555524"/>
              <a:gd name="connsiteX3" fmla="*/ 3052096 w 5701176"/>
              <a:gd name="connsiteY3" fmla="*/ 2424341 h 6555524"/>
              <a:gd name="connsiteX4" fmla="*/ 4846320 w 5701176"/>
              <a:gd name="connsiteY4" fmla="*/ 286741 h 6555524"/>
              <a:gd name="connsiteX5" fmla="*/ 5332286 w 5701176"/>
              <a:gd name="connsiteY5" fmla="*/ 8611 h 6555524"/>
              <a:gd name="connsiteX6" fmla="*/ 5698998 w 5701176"/>
              <a:gd name="connsiteY6" fmla="*/ 1137419 h 6555524"/>
              <a:gd name="connsiteX7" fmla="*/ 4080331 w 5701176"/>
              <a:gd name="connsiteY7" fmla="*/ 6479058 h 6555524"/>
              <a:gd name="connsiteX8" fmla="*/ 4041216 w 5701176"/>
              <a:gd name="connsiteY8" fmla="*/ 6547391 h 6555524"/>
              <a:gd name="connsiteX9" fmla="*/ 3970910 w 5701176"/>
              <a:gd name="connsiteY9" fmla="*/ 6555524 h 6555524"/>
              <a:gd name="connsiteX10" fmla="*/ 0 w 5701176"/>
              <a:gd name="connsiteY10" fmla="*/ 5198879 h 6555524"/>
              <a:gd name="connsiteX0" fmla="*/ 0 w 5701176"/>
              <a:gd name="connsiteY0" fmla="*/ 5198879 h 6556808"/>
              <a:gd name="connsiteX1" fmla="*/ 2452116 w 5701176"/>
              <a:gd name="connsiteY1" fmla="*/ 3025083 h 6556808"/>
              <a:gd name="connsiteX2" fmla="*/ 3052001 w 5701176"/>
              <a:gd name="connsiteY2" fmla="*/ 2423865 h 6556808"/>
              <a:gd name="connsiteX3" fmla="*/ 3052096 w 5701176"/>
              <a:gd name="connsiteY3" fmla="*/ 2424341 h 6556808"/>
              <a:gd name="connsiteX4" fmla="*/ 4846320 w 5701176"/>
              <a:gd name="connsiteY4" fmla="*/ 286741 h 6556808"/>
              <a:gd name="connsiteX5" fmla="*/ 5332286 w 5701176"/>
              <a:gd name="connsiteY5" fmla="*/ 8611 h 6556808"/>
              <a:gd name="connsiteX6" fmla="*/ 5698998 w 5701176"/>
              <a:gd name="connsiteY6" fmla="*/ 1137419 h 6556808"/>
              <a:gd name="connsiteX7" fmla="*/ 4080331 w 5701176"/>
              <a:gd name="connsiteY7" fmla="*/ 6479058 h 6556808"/>
              <a:gd name="connsiteX8" fmla="*/ 4041216 w 5701176"/>
              <a:gd name="connsiteY8" fmla="*/ 6547391 h 6556808"/>
              <a:gd name="connsiteX9" fmla="*/ 3970910 w 5701176"/>
              <a:gd name="connsiteY9" fmla="*/ 6555524 h 6556808"/>
              <a:gd name="connsiteX10" fmla="*/ 0 w 5701176"/>
              <a:gd name="connsiteY10" fmla="*/ 5198879 h 6556808"/>
              <a:gd name="connsiteX0" fmla="*/ 0 w 5701176"/>
              <a:gd name="connsiteY0" fmla="*/ 5198879 h 6555524"/>
              <a:gd name="connsiteX1" fmla="*/ 2452116 w 5701176"/>
              <a:gd name="connsiteY1" fmla="*/ 3025083 h 6555524"/>
              <a:gd name="connsiteX2" fmla="*/ 3052001 w 5701176"/>
              <a:gd name="connsiteY2" fmla="*/ 2423865 h 6555524"/>
              <a:gd name="connsiteX3" fmla="*/ 3052096 w 5701176"/>
              <a:gd name="connsiteY3" fmla="*/ 2424341 h 6555524"/>
              <a:gd name="connsiteX4" fmla="*/ 4846320 w 5701176"/>
              <a:gd name="connsiteY4" fmla="*/ 286741 h 6555524"/>
              <a:gd name="connsiteX5" fmla="*/ 5332286 w 5701176"/>
              <a:gd name="connsiteY5" fmla="*/ 8611 h 6555524"/>
              <a:gd name="connsiteX6" fmla="*/ 5698998 w 5701176"/>
              <a:gd name="connsiteY6" fmla="*/ 1137419 h 6555524"/>
              <a:gd name="connsiteX7" fmla="*/ 4080331 w 5701176"/>
              <a:gd name="connsiteY7" fmla="*/ 6479058 h 6555524"/>
              <a:gd name="connsiteX8" fmla="*/ 4040688 w 5701176"/>
              <a:gd name="connsiteY8" fmla="*/ 6541598 h 6555524"/>
              <a:gd name="connsiteX9" fmla="*/ 3970910 w 5701176"/>
              <a:gd name="connsiteY9" fmla="*/ 6555524 h 6555524"/>
              <a:gd name="connsiteX10" fmla="*/ 0 w 5701176"/>
              <a:gd name="connsiteY10" fmla="*/ 5198879 h 6555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701176" h="6555524">
                <a:moveTo>
                  <a:pt x="0" y="5198879"/>
                </a:moveTo>
                <a:cubicBezTo>
                  <a:pt x="842677" y="4500029"/>
                  <a:pt x="1681258" y="3788988"/>
                  <a:pt x="2452116" y="3025083"/>
                </a:cubicBezTo>
                <a:cubicBezTo>
                  <a:pt x="2651284" y="2827820"/>
                  <a:pt x="2879408" y="2606364"/>
                  <a:pt x="3052001" y="2423865"/>
                </a:cubicBezTo>
                <a:cubicBezTo>
                  <a:pt x="3052033" y="2424024"/>
                  <a:pt x="3052064" y="2424182"/>
                  <a:pt x="3052096" y="2424341"/>
                </a:cubicBezTo>
                <a:cubicBezTo>
                  <a:pt x="3687318" y="1739303"/>
                  <a:pt x="4289775" y="1037596"/>
                  <a:pt x="4846320" y="286741"/>
                </a:cubicBezTo>
                <a:cubicBezTo>
                  <a:pt x="5012722" y="62427"/>
                  <a:pt x="5186077" y="-30251"/>
                  <a:pt x="5332286" y="8611"/>
                </a:cubicBezTo>
                <a:cubicBezTo>
                  <a:pt x="5555361" y="67380"/>
                  <a:pt x="5722334" y="433426"/>
                  <a:pt x="5698998" y="1137419"/>
                </a:cubicBezTo>
                <a:cubicBezTo>
                  <a:pt x="5638324" y="2961551"/>
                  <a:pt x="4982540" y="4913148"/>
                  <a:pt x="4080331" y="6479058"/>
                </a:cubicBezTo>
                <a:cubicBezTo>
                  <a:pt x="4078141" y="6474391"/>
                  <a:pt x="4058398" y="6523061"/>
                  <a:pt x="4040688" y="6541598"/>
                </a:cubicBezTo>
                <a:cubicBezTo>
                  <a:pt x="4022978" y="6560135"/>
                  <a:pt x="3968624" y="6550476"/>
                  <a:pt x="3970910" y="6555524"/>
                </a:cubicBezTo>
                <a:cubicBezTo>
                  <a:pt x="2535493" y="6499421"/>
                  <a:pt x="1213104" y="5996883"/>
                  <a:pt x="0" y="5198879"/>
                </a:cubicBezTo>
              </a:path>
            </a:pathLst>
          </a:custGeom>
          <a:solidFill>
            <a:srgbClr val="FDAF18"/>
          </a:solidFill>
          <a:ln w="28575" cap="flat">
            <a:noFill/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sp>
        <p:nvSpPr>
          <p:cNvPr id="15" name="Gráfico 2">
            <a:extLst>
              <a:ext uri="{FF2B5EF4-FFF2-40B4-BE49-F238E27FC236}">
                <a16:creationId xmlns:a16="http://schemas.microsoft.com/office/drawing/2014/main" id="{7A9EDF2C-0A79-41D6-95CF-95DE0FB94A63}"/>
              </a:ext>
            </a:extLst>
          </p:cNvPr>
          <p:cNvSpPr/>
          <p:nvPr/>
        </p:nvSpPr>
        <p:spPr>
          <a:xfrm rot="8236931" flipH="1">
            <a:off x="8947945" y="6332908"/>
            <a:ext cx="3764232" cy="4328321"/>
          </a:xfrm>
          <a:custGeom>
            <a:avLst/>
            <a:gdLst>
              <a:gd name="connsiteX0" fmla="*/ 0 w 5701176"/>
              <a:gd name="connsiteY0" fmla="*/ 5198879 h 6517995"/>
              <a:gd name="connsiteX1" fmla="*/ 2452116 w 5701176"/>
              <a:gd name="connsiteY1" fmla="*/ 3025083 h 6517995"/>
              <a:gd name="connsiteX2" fmla="*/ 3052001 w 5701176"/>
              <a:gd name="connsiteY2" fmla="*/ 2423865 h 6517995"/>
              <a:gd name="connsiteX3" fmla="*/ 3052096 w 5701176"/>
              <a:gd name="connsiteY3" fmla="*/ 2424341 h 6517995"/>
              <a:gd name="connsiteX4" fmla="*/ 4846320 w 5701176"/>
              <a:gd name="connsiteY4" fmla="*/ 286741 h 6517995"/>
              <a:gd name="connsiteX5" fmla="*/ 5332286 w 5701176"/>
              <a:gd name="connsiteY5" fmla="*/ 8611 h 6517995"/>
              <a:gd name="connsiteX6" fmla="*/ 5698998 w 5701176"/>
              <a:gd name="connsiteY6" fmla="*/ 1137419 h 6517995"/>
              <a:gd name="connsiteX7" fmla="*/ 4057364 w 5701176"/>
              <a:gd name="connsiteY7" fmla="*/ 6517996 h 6517995"/>
              <a:gd name="connsiteX8" fmla="*/ 4053364 w 5701176"/>
              <a:gd name="connsiteY8" fmla="*/ 6508090 h 6517995"/>
              <a:gd name="connsiteX9" fmla="*/ 4057364 w 5701176"/>
              <a:gd name="connsiteY9" fmla="*/ 6517996 h 6517995"/>
              <a:gd name="connsiteX10" fmla="*/ 0 w 5701176"/>
              <a:gd name="connsiteY10" fmla="*/ 5198879 h 6517995"/>
              <a:gd name="connsiteX0" fmla="*/ 0 w 5701176"/>
              <a:gd name="connsiteY0" fmla="*/ 5198879 h 6527879"/>
              <a:gd name="connsiteX1" fmla="*/ 2452116 w 5701176"/>
              <a:gd name="connsiteY1" fmla="*/ 3025083 h 6527879"/>
              <a:gd name="connsiteX2" fmla="*/ 3052001 w 5701176"/>
              <a:gd name="connsiteY2" fmla="*/ 2423865 h 6527879"/>
              <a:gd name="connsiteX3" fmla="*/ 3052096 w 5701176"/>
              <a:gd name="connsiteY3" fmla="*/ 2424341 h 6527879"/>
              <a:gd name="connsiteX4" fmla="*/ 4846320 w 5701176"/>
              <a:gd name="connsiteY4" fmla="*/ 286741 h 6527879"/>
              <a:gd name="connsiteX5" fmla="*/ 5332286 w 5701176"/>
              <a:gd name="connsiteY5" fmla="*/ 8611 h 6527879"/>
              <a:gd name="connsiteX6" fmla="*/ 5698998 w 5701176"/>
              <a:gd name="connsiteY6" fmla="*/ 1137419 h 6527879"/>
              <a:gd name="connsiteX7" fmla="*/ 4057364 w 5701176"/>
              <a:gd name="connsiteY7" fmla="*/ 6517996 h 6527879"/>
              <a:gd name="connsiteX8" fmla="*/ 4053364 w 5701176"/>
              <a:gd name="connsiteY8" fmla="*/ 6508090 h 6527879"/>
              <a:gd name="connsiteX9" fmla="*/ 4072193 w 5701176"/>
              <a:gd name="connsiteY9" fmla="*/ 6527879 h 6527879"/>
              <a:gd name="connsiteX10" fmla="*/ 0 w 5701176"/>
              <a:gd name="connsiteY10" fmla="*/ 5198879 h 6527879"/>
              <a:gd name="connsiteX0" fmla="*/ 0 w 5701176"/>
              <a:gd name="connsiteY0" fmla="*/ 5198879 h 6557702"/>
              <a:gd name="connsiteX1" fmla="*/ 2452116 w 5701176"/>
              <a:gd name="connsiteY1" fmla="*/ 3025083 h 6557702"/>
              <a:gd name="connsiteX2" fmla="*/ 3052001 w 5701176"/>
              <a:gd name="connsiteY2" fmla="*/ 2423865 h 6557702"/>
              <a:gd name="connsiteX3" fmla="*/ 3052096 w 5701176"/>
              <a:gd name="connsiteY3" fmla="*/ 2424341 h 6557702"/>
              <a:gd name="connsiteX4" fmla="*/ 4846320 w 5701176"/>
              <a:gd name="connsiteY4" fmla="*/ 286741 h 6557702"/>
              <a:gd name="connsiteX5" fmla="*/ 5332286 w 5701176"/>
              <a:gd name="connsiteY5" fmla="*/ 8611 h 6557702"/>
              <a:gd name="connsiteX6" fmla="*/ 5698998 w 5701176"/>
              <a:gd name="connsiteY6" fmla="*/ 1137419 h 6557702"/>
              <a:gd name="connsiteX7" fmla="*/ 4057364 w 5701176"/>
              <a:gd name="connsiteY7" fmla="*/ 6517996 h 6557702"/>
              <a:gd name="connsiteX8" fmla="*/ 4053364 w 5701176"/>
              <a:gd name="connsiteY8" fmla="*/ 6508090 h 6557702"/>
              <a:gd name="connsiteX9" fmla="*/ 4035815 w 5701176"/>
              <a:gd name="connsiteY9" fmla="*/ 6557702 h 6557702"/>
              <a:gd name="connsiteX10" fmla="*/ 0 w 5701176"/>
              <a:gd name="connsiteY10" fmla="*/ 5198879 h 6557702"/>
              <a:gd name="connsiteX0" fmla="*/ 0 w 5701176"/>
              <a:gd name="connsiteY0" fmla="*/ 5198879 h 6557702"/>
              <a:gd name="connsiteX1" fmla="*/ 2452116 w 5701176"/>
              <a:gd name="connsiteY1" fmla="*/ 3025083 h 6557702"/>
              <a:gd name="connsiteX2" fmla="*/ 3052001 w 5701176"/>
              <a:gd name="connsiteY2" fmla="*/ 2423865 h 6557702"/>
              <a:gd name="connsiteX3" fmla="*/ 3052096 w 5701176"/>
              <a:gd name="connsiteY3" fmla="*/ 2424341 h 6557702"/>
              <a:gd name="connsiteX4" fmla="*/ 4846320 w 5701176"/>
              <a:gd name="connsiteY4" fmla="*/ 286741 h 6557702"/>
              <a:gd name="connsiteX5" fmla="*/ 5332286 w 5701176"/>
              <a:gd name="connsiteY5" fmla="*/ 8611 h 6557702"/>
              <a:gd name="connsiteX6" fmla="*/ 5698998 w 5701176"/>
              <a:gd name="connsiteY6" fmla="*/ 1137419 h 6557702"/>
              <a:gd name="connsiteX7" fmla="*/ 4057364 w 5701176"/>
              <a:gd name="connsiteY7" fmla="*/ 6517996 h 6557702"/>
              <a:gd name="connsiteX8" fmla="*/ 4051506 w 5701176"/>
              <a:gd name="connsiteY8" fmla="*/ 6541960 h 6557702"/>
              <a:gd name="connsiteX9" fmla="*/ 4035815 w 5701176"/>
              <a:gd name="connsiteY9" fmla="*/ 6557702 h 6557702"/>
              <a:gd name="connsiteX10" fmla="*/ 0 w 5701176"/>
              <a:gd name="connsiteY10" fmla="*/ 5198879 h 6557702"/>
              <a:gd name="connsiteX0" fmla="*/ 0 w 5701176"/>
              <a:gd name="connsiteY0" fmla="*/ 5198879 h 6557702"/>
              <a:gd name="connsiteX1" fmla="*/ 2452116 w 5701176"/>
              <a:gd name="connsiteY1" fmla="*/ 3025083 h 6557702"/>
              <a:gd name="connsiteX2" fmla="*/ 3052001 w 5701176"/>
              <a:gd name="connsiteY2" fmla="*/ 2423865 h 6557702"/>
              <a:gd name="connsiteX3" fmla="*/ 3052096 w 5701176"/>
              <a:gd name="connsiteY3" fmla="*/ 2424341 h 6557702"/>
              <a:gd name="connsiteX4" fmla="*/ 4846320 w 5701176"/>
              <a:gd name="connsiteY4" fmla="*/ 286741 h 6557702"/>
              <a:gd name="connsiteX5" fmla="*/ 5332286 w 5701176"/>
              <a:gd name="connsiteY5" fmla="*/ 8611 h 6557702"/>
              <a:gd name="connsiteX6" fmla="*/ 5698998 w 5701176"/>
              <a:gd name="connsiteY6" fmla="*/ 1137419 h 6557702"/>
              <a:gd name="connsiteX7" fmla="*/ 4054407 w 5701176"/>
              <a:gd name="connsiteY7" fmla="*/ 6520062 h 6557702"/>
              <a:gd name="connsiteX8" fmla="*/ 4051506 w 5701176"/>
              <a:gd name="connsiteY8" fmla="*/ 6541960 h 6557702"/>
              <a:gd name="connsiteX9" fmla="*/ 4035815 w 5701176"/>
              <a:gd name="connsiteY9" fmla="*/ 6557702 h 6557702"/>
              <a:gd name="connsiteX10" fmla="*/ 0 w 5701176"/>
              <a:gd name="connsiteY10" fmla="*/ 5198879 h 6557702"/>
              <a:gd name="connsiteX0" fmla="*/ 0 w 5701176"/>
              <a:gd name="connsiteY0" fmla="*/ 5198879 h 6554261"/>
              <a:gd name="connsiteX1" fmla="*/ 2452116 w 5701176"/>
              <a:gd name="connsiteY1" fmla="*/ 3025083 h 6554261"/>
              <a:gd name="connsiteX2" fmla="*/ 3052001 w 5701176"/>
              <a:gd name="connsiteY2" fmla="*/ 2423865 h 6554261"/>
              <a:gd name="connsiteX3" fmla="*/ 3052096 w 5701176"/>
              <a:gd name="connsiteY3" fmla="*/ 2424341 h 6554261"/>
              <a:gd name="connsiteX4" fmla="*/ 4846320 w 5701176"/>
              <a:gd name="connsiteY4" fmla="*/ 286741 h 6554261"/>
              <a:gd name="connsiteX5" fmla="*/ 5332286 w 5701176"/>
              <a:gd name="connsiteY5" fmla="*/ 8611 h 6554261"/>
              <a:gd name="connsiteX6" fmla="*/ 5698998 w 5701176"/>
              <a:gd name="connsiteY6" fmla="*/ 1137419 h 6554261"/>
              <a:gd name="connsiteX7" fmla="*/ 4054407 w 5701176"/>
              <a:gd name="connsiteY7" fmla="*/ 6520062 h 6554261"/>
              <a:gd name="connsiteX8" fmla="*/ 4051506 w 5701176"/>
              <a:gd name="connsiteY8" fmla="*/ 6541960 h 6554261"/>
              <a:gd name="connsiteX9" fmla="*/ 4019325 w 5701176"/>
              <a:gd name="connsiteY9" fmla="*/ 6554261 h 6554261"/>
              <a:gd name="connsiteX10" fmla="*/ 0 w 5701176"/>
              <a:gd name="connsiteY10" fmla="*/ 5198879 h 6554261"/>
              <a:gd name="connsiteX0" fmla="*/ 0 w 5701176"/>
              <a:gd name="connsiteY0" fmla="*/ 5198879 h 6556492"/>
              <a:gd name="connsiteX1" fmla="*/ 2452116 w 5701176"/>
              <a:gd name="connsiteY1" fmla="*/ 3025083 h 6556492"/>
              <a:gd name="connsiteX2" fmla="*/ 3052001 w 5701176"/>
              <a:gd name="connsiteY2" fmla="*/ 2423865 h 6556492"/>
              <a:gd name="connsiteX3" fmla="*/ 3052096 w 5701176"/>
              <a:gd name="connsiteY3" fmla="*/ 2424341 h 6556492"/>
              <a:gd name="connsiteX4" fmla="*/ 4846320 w 5701176"/>
              <a:gd name="connsiteY4" fmla="*/ 286741 h 6556492"/>
              <a:gd name="connsiteX5" fmla="*/ 5332286 w 5701176"/>
              <a:gd name="connsiteY5" fmla="*/ 8611 h 6556492"/>
              <a:gd name="connsiteX6" fmla="*/ 5698998 w 5701176"/>
              <a:gd name="connsiteY6" fmla="*/ 1137419 h 6556492"/>
              <a:gd name="connsiteX7" fmla="*/ 4054407 w 5701176"/>
              <a:gd name="connsiteY7" fmla="*/ 6520062 h 6556492"/>
              <a:gd name="connsiteX8" fmla="*/ 4051506 w 5701176"/>
              <a:gd name="connsiteY8" fmla="*/ 6541960 h 6556492"/>
              <a:gd name="connsiteX9" fmla="*/ 3999756 w 5701176"/>
              <a:gd name="connsiteY9" fmla="*/ 6556492 h 6556492"/>
              <a:gd name="connsiteX10" fmla="*/ 0 w 5701176"/>
              <a:gd name="connsiteY10" fmla="*/ 5198879 h 6556492"/>
              <a:gd name="connsiteX0" fmla="*/ 0 w 5701176"/>
              <a:gd name="connsiteY0" fmla="*/ 5198879 h 6559191"/>
              <a:gd name="connsiteX1" fmla="*/ 2452116 w 5701176"/>
              <a:gd name="connsiteY1" fmla="*/ 3025083 h 6559191"/>
              <a:gd name="connsiteX2" fmla="*/ 3052001 w 5701176"/>
              <a:gd name="connsiteY2" fmla="*/ 2423865 h 6559191"/>
              <a:gd name="connsiteX3" fmla="*/ 3052096 w 5701176"/>
              <a:gd name="connsiteY3" fmla="*/ 2424341 h 6559191"/>
              <a:gd name="connsiteX4" fmla="*/ 4846320 w 5701176"/>
              <a:gd name="connsiteY4" fmla="*/ 286741 h 6559191"/>
              <a:gd name="connsiteX5" fmla="*/ 5332286 w 5701176"/>
              <a:gd name="connsiteY5" fmla="*/ 8611 h 6559191"/>
              <a:gd name="connsiteX6" fmla="*/ 5698998 w 5701176"/>
              <a:gd name="connsiteY6" fmla="*/ 1137419 h 6559191"/>
              <a:gd name="connsiteX7" fmla="*/ 4054407 w 5701176"/>
              <a:gd name="connsiteY7" fmla="*/ 6520062 h 6559191"/>
              <a:gd name="connsiteX8" fmla="*/ 4039435 w 5701176"/>
              <a:gd name="connsiteY8" fmla="*/ 6557439 h 6559191"/>
              <a:gd name="connsiteX9" fmla="*/ 3999756 w 5701176"/>
              <a:gd name="connsiteY9" fmla="*/ 6556492 h 6559191"/>
              <a:gd name="connsiteX10" fmla="*/ 0 w 5701176"/>
              <a:gd name="connsiteY10" fmla="*/ 5198879 h 6559191"/>
              <a:gd name="connsiteX0" fmla="*/ 0 w 5701176"/>
              <a:gd name="connsiteY0" fmla="*/ 5198879 h 6560738"/>
              <a:gd name="connsiteX1" fmla="*/ 2452116 w 5701176"/>
              <a:gd name="connsiteY1" fmla="*/ 3025083 h 6560738"/>
              <a:gd name="connsiteX2" fmla="*/ 3052001 w 5701176"/>
              <a:gd name="connsiteY2" fmla="*/ 2423865 h 6560738"/>
              <a:gd name="connsiteX3" fmla="*/ 3052096 w 5701176"/>
              <a:gd name="connsiteY3" fmla="*/ 2424341 h 6560738"/>
              <a:gd name="connsiteX4" fmla="*/ 4846320 w 5701176"/>
              <a:gd name="connsiteY4" fmla="*/ 286741 h 6560738"/>
              <a:gd name="connsiteX5" fmla="*/ 5332286 w 5701176"/>
              <a:gd name="connsiteY5" fmla="*/ 8611 h 6560738"/>
              <a:gd name="connsiteX6" fmla="*/ 5698998 w 5701176"/>
              <a:gd name="connsiteY6" fmla="*/ 1137419 h 6560738"/>
              <a:gd name="connsiteX7" fmla="*/ 4066720 w 5701176"/>
              <a:gd name="connsiteY7" fmla="*/ 6497373 h 6560738"/>
              <a:gd name="connsiteX8" fmla="*/ 4039435 w 5701176"/>
              <a:gd name="connsiteY8" fmla="*/ 6557439 h 6560738"/>
              <a:gd name="connsiteX9" fmla="*/ 3999756 w 5701176"/>
              <a:gd name="connsiteY9" fmla="*/ 6556492 h 6560738"/>
              <a:gd name="connsiteX10" fmla="*/ 0 w 5701176"/>
              <a:gd name="connsiteY10" fmla="*/ 5198879 h 6560738"/>
              <a:gd name="connsiteX0" fmla="*/ 0 w 5701176"/>
              <a:gd name="connsiteY0" fmla="*/ 5198879 h 6561432"/>
              <a:gd name="connsiteX1" fmla="*/ 2452116 w 5701176"/>
              <a:gd name="connsiteY1" fmla="*/ 3025083 h 6561432"/>
              <a:gd name="connsiteX2" fmla="*/ 3052001 w 5701176"/>
              <a:gd name="connsiteY2" fmla="*/ 2423865 h 6561432"/>
              <a:gd name="connsiteX3" fmla="*/ 3052096 w 5701176"/>
              <a:gd name="connsiteY3" fmla="*/ 2424341 h 6561432"/>
              <a:gd name="connsiteX4" fmla="*/ 4846320 w 5701176"/>
              <a:gd name="connsiteY4" fmla="*/ 286741 h 6561432"/>
              <a:gd name="connsiteX5" fmla="*/ 5332286 w 5701176"/>
              <a:gd name="connsiteY5" fmla="*/ 8611 h 6561432"/>
              <a:gd name="connsiteX6" fmla="*/ 5698998 w 5701176"/>
              <a:gd name="connsiteY6" fmla="*/ 1137419 h 6561432"/>
              <a:gd name="connsiteX7" fmla="*/ 4095930 w 5701176"/>
              <a:gd name="connsiteY7" fmla="*/ 6487524 h 6561432"/>
              <a:gd name="connsiteX8" fmla="*/ 4039435 w 5701176"/>
              <a:gd name="connsiteY8" fmla="*/ 6557439 h 6561432"/>
              <a:gd name="connsiteX9" fmla="*/ 3999756 w 5701176"/>
              <a:gd name="connsiteY9" fmla="*/ 6556492 h 6561432"/>
              <a:gd name="connsiteX10" fmla="*/ 0 w 5701176"/>
              <a:gd name="connsiteY10" fmla="*/ 5198879 h 6561432"/>
              <a:gd name="connsiteX0" fmla="*/ 0 w 5701176"/>
              <a:gd name="connsiteY0" fmla="*/ 5198879 h 6562035"/>
              <a:gd name="connsiteX1" fmla="*/ 2452116 w 5701176"/>
              <a:gd name="connsiteY1" fmla="*/ 3025083 h 6562035"/>
              <a:gd name="connsiteX2" fmla="*/ 3052001 w 5701176"/>
              <a:gd name="connsiteY2" fmla="*/ 2423865 h 6562035"/>
              <a:gd name="connsiteX3" fmla="*/ 3052096 w 5701176"/>
              <a:gd name="connsiteY3" fmla="*/ 2424341 h 6562035"/>
              <a:gd name="connsiteX4" fmla="*/ 4846320 w 5701176"/>
              <a:gd name="connsiteY4" fmla="*/ 286741 h 6562035"/>
              <a:gd name="connsiteX5" fmla="*/ 5332286 w 5701176"/>
              <a:gd name="connsiteY5" fmla="*/ 8611 h 6562035"/>
              <a:gd name="connsiteX6" fmla="*/ 5698998 w 5701176"/>
              <a:gd name="connsiteY6" fmla="*/ 1137419 h 6562035"/>
              <a:gd name="connsiteX7" fmla="*/ 4080331 w 5701176"/>
              <a:gd name="connsiteY7" fmla="*/ 6479058 h 6562035"/>
              <a:gd name="connsiteX8" fmla="*/ 4039435 w 5701176"/>
              <a:gd name="connsiteY8" fmla="*/ 6557439 h 6562035"/>
              <a:gd name="connsiteX9" fmla="*/ 3999756 w 5701176"/>
              <a:gd name="connsiteY9" fmla="*/ 6556492 h 6562035"/>
              <a:gd name="connsiteX10" fmla="*/ 0 w 5701176"/>
              <a:gd name="connsiteY10" fmla="*/ 5198879 h 6562035"/>
              <a:gd name="connsiteX0" fmla="*/ 0 w 5701176"/>
              <a:gd name="connsiteY0" fmla="*/ 5198879 h 6556492"/>
              <a:gd name="connsiteX1" fmla="*/ 2452116 w 5701176"/>
              <a:gd name="connsiteY1" fmla="*/ 3025083 h 6556492"/>
              <a:gd name="connsiteX2" fmla="*/ 3052001 w 5701176"/>
              <a:gd name="connsiteY2" fmla="*/ 2423865 h 6556492"/>
              <a:gd name="connsiteX3" fmla="*/ 3052096 w 5701176"/>
              <a:gd name="connsiteY3" fmla="*/ 2424341 h 6556492"/>
              <a:gd name="connsiteX4" fmla="*/ 4846320 w 5701176"/>
              <a:gd name="connsiteY4" fmla="*/ 286741 h 6556492"/>
              <a:gd name="connsiteX5" fmla="*/ 5332286 w 5701176"/>
              <a:gd name="connsiteY5" fmla="*/ 8611 h 6556492"/>
              <a:gd name="connsiteX6" fmla="*/ 5698998 w 5701176"/>
              <a:gd name="connsiteY6" fmla="*/ 1137419 h 6556492"/>
              <a:gd name="connsiteX7" fmla="*/ 4080331 w 5701176"/>
              <a:gd name="connsiteY7" fmla="*/ 6479058 h 6556492"/>
              <a:gd name="connsiteX8" fmla="*/ 4041216 w 5701176"/>
              <a:gd name="connsiteY8" fmla="*/ 6547391 h 6556492"/>
              <a:gd name="connsiteX9" fmla="*/ 3999756 w 5701176"/>
              <a:gd name="connsiteY9" fmla="*/ 6556492 h 6556492"/>
              <a:gd name="connsiteX10" fmla="*/ 0 w 5701176"/>
              <a:gd name="connsiteY10" fmla="*/ 5198879 h 6556492"/>
              <a:gd name="connsiteX0" fmla="*/ 0 w 5701176"/>
              <a:gd name="connsiteY0" fmla="*/ 5198879 h 6555524"/>
              <a:gd name="connsiteX1" fmla="*/ 2452116 w 5701176"/>
              <a:gd name="connsiteY1" fmla="*/ 3025083 h 6555524"/>
              <a:gd name="connsiteX2" fmla="*/ 3052001 w 5701176"/>
              <a:gd name="connsiteY2" fmla="*/ 2423865 h 6555524"/>
              <a:gd name="connsiteX3" fmla="*/ 3052096 w 5701176"/>
              <a:gd name="connsiteY3" fmla="*/ 2424341 h 6555524"/>
              <a:gd name="connsiteX4" fmla="*/ 4846320 w 5701176"/>
              <a:gd name="connsiteY4" fmla="*/ 286741 h 6555524"/>
              <a:gd name="connsiteX5" fmla="*/ 5332286 w 5701176"/>
              <a:gd name="connsiteY5" fmla="*/ 8611 h 6555524"/>
              <a:gd name="connsiteX6" fmla="*/ 5698998 w 5701176"/>
              <a:gd name="connsiteY6" fmla="*/ 1137419 h 6555524"/>
              <a:gd name="connsiteX7" fmla="*/ 4080331 w 5701176"/>
              <a:gd name="connsiteY7" fmla="*/ 6479058 h 6555524"/>
              <a:gd name="connsiteX8" fmla="*/ 4041216 w 5701176"/>
              <a:gd name="connsiteY8" fmla="*/ 6547391 h 6555524"/>
              <a:gd name="connsiteX9" fmla="*/ 3970910 w 5701176"/>
              <a:gd name="connsiteY9" fmla="*/ 6555524 h 6555524"/>
              <a:gd name="connsiteX10" fmla="*/ 0 w 5701176"/>
              <a:gd name="connsiteY10" fmla="*/ 5198879 h 6555524"/>
              <a:gd name="connsiteX0" fmla="*/ 0 w 5701176"/>
              <a:gd name="connsiteY0" fmla="*/ 5198879 h 6556808"/>
              <a:gd name="connsiteX1" fmla="*/ 2452116 w 5701176"/>
              <a:gd name="connsiteY1" fmla="*/ 3025083 h 6556808"/>
              <a:gd name="connsiteX2" fmla="*/ 3052001 w 5701176"/>
              <a:gd name="connsiteY2" fmla="*/ 2423865 h 6556808"/>
              <a:gd name="connsiteX3" fmla="*/ 3052096 w 5701176"/>
              <a:gd name="connsiteY3" fmla="*/ 2424341 h 6556808"/>
              <a:gd name="connsiteX4" fmla="*/ 4846320 w 5701176"/>
              <a:gd name="connsiteY4" fmla="*/ 286741 h 6556808"/>
              <a:gd name="connsiteX5" fmla="*/ 5332286 w 5701176"/>
              <a:gd name="connsiteY5" fmla="*/ 8611 h 6556808"/>
              <a:gd name="connsiteX6" fmla="*/ 5698998 w 5701176"/>
              <a:gd name="connsiteY6" fmla="*/ 1137419 h 6556808"/>
              <a:gd name="connsiteX7" fmla="*/ 4080331 w 5701176"/>
              <a:gd name="connsiteY7" fmla="*/ 6479058 h 6556808"/>
              <a:gd name="connsiteX8" fmla="*/ 4041216 w 5701176"/>
              <a:gd name="connsiteY8" fmla="*/ 6547391 h 6556808"/>
              <a:gd name="connsiteX9" fmla="*/ 3970910 w 5701176"/>
              <a:gd name="connsiteY9" fmla="*/ 6555524 h 6556808"/>
              <a:gd name="connsiteX10" fmla="*/ 0 w 5701176"/>
              <a:gd name="connsiteY10" fmla="*/ 5198879 h 6556808"/>
              <a:gd name="connsiteX0" fmla="*/ 0 w 5701176"/>
              <a:gd name="connsiteY0" fmla="*/ 5198879 h 6555524"/>
              <a:gd name="connsiteX1" fmla="*/ 2452116 w 5701176"/>
              <a:gd name="connsiteY1" fmla="*/ 3025083 h 6555524"/>
              <a:gd name="connsiteX2" fmla="*/ 3052001 w 5701176"/>
              <a:gd name="connsiteY2" fmla="*/ 2423865 h 6555524"/>
              <a:gd name="connsiteX3" fmla="*/ 3052096 w 5701176"/>
              <a:gd name="connsiteY3" fmla="*/ 2424341 h 6555524"/>
              <a:gd name="connsiteX4" fmla="*/ 4846320 w 5701176"/>
              <a:gd name="connsiteY4" fmla="*/ 286741 h 6555524"/>
              <a:gd name="connsiteX5" fmla="*/ 5332286 w 5701176"/>
              <a:gd name="connsiteY5" fmla="*/ 8611 h 6555524"/>
              <a:gd name="connsiteX6" fmla="*/ 5698998 w 5701176"/>
              <a:gd name="connsiteY6" fmla="*/ 1137419 h 6555524"/>
              <a:gd name="connsiteX7" fmla="*/ 4080331 w 5701176"/>
              <a:gd name="connsiteY7" fmla="*/ 6479058 h 6555524"/>
              <a:gd name="connsiteX8" fmla="*/ 4040688 w 5701176"/>
              <a:gd name="connsiteY8" fmla="*/ 6541598 h 6555524"/>
              <a:gd name="connsiteX9" fmla="*/ 3970910 w 5701176"/>
              <a:gd name="connsiteY9" fmla="*/ 6555524 h 6555524"/>
              <a:gd name="connsiteX10" fmla="*/ 0 w 5701176"/>
              <a:gd name="connsiteY10" fmla="*/ 5198879 h 6555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701176" h="6555524">
                <a:moveTo>
                  <a:pt x="0" y="5198879"/>
                </a:moveTo>
                <a:cubicBezTo>
                  <a:pt x="842677" y="4500029"/>
                  <a:pt x="1681258" y="3788988"/>
                  <a:pt x="2452116" y="3025083"/>
                </a:cubicBezTo>
                <a:cubicBezTo>
                  <a:pt x="2651284" y="2827820"/>
                  <a:pt x="2879408" y="2606364"/>
                  <a:pt x="3052001" y="2423865"/>
                </a:cubicBezTo>
                <a:cubicBezTo>
                  <a:pt x="3052033" y="2424024"/>
                  <a:pt x="3052064" y="2424182"/>
                  <a:pt x="3052096" y="2424341"/>
                </a:cubicBezTo>
                <a:cubicBezTo>
                  <a:pt x="3687318" y="1739303"/>
                  <a:pt x="4289775" y="1037596"/>
                  <a:pt x="4846320" y="286741"/>
                </a:cubicBezTo>
                <a:cubicBezTo>
                  <a:pt x="5012722" y="62427"/>
                  <a:pt x="5186077" y="-30251"/>
                  <a:pt x="5332286" y="8611"/>
                </a:cubicBezTo>
                <a:cubicBezTo>
                  <a:pt x="5555361" y="67380"/>
                  <a:pt x="5722334" y="433426"/>
                  <a:pt x="5698998" y="1137419"/>
                </a:cubicBezTo>
                <a:cubicBezTo>
                  <a:pt x="5638324" y="2961551"/>
                  <a:pt x="4982540" y="4913148"/>
                  <a:pt x="4080331" y="6479058"/>
                </a:cubicBezTo>
                <a:cubicBezTo>
                  <a:pt x="4078141" y="6474391"/>
                  <a:pt x="4058398" y="6523061"/>
                  <a:pt x="4040688" y="6541598"/>
                </a:cubicBezTo>
                <a:cubicBezTo>
                  <a:pt x="4022978" y="6560135"/>
                  <a:pt x="3968624" y="6550476"/>
                  <a:pt x="3970910" y="6555524"/>
                </a:cubicBezTo>
                <a:cubicBezTo>
                  <a:pt x="2535493" y="6499421"/>
                  <a:pt x="1213104" y="5996883"/>
                  <a:pt x="0" y="5198879"/>
                </a:cubicBezTo>
              </a:path>
            </a:pathLst>
          </a:custGeom>
          <a:solidFill>
            <a:srgbClr val="F2717F"/>
          </a:solidFill>
          <a:ln w="28575" cap="flat">
            <a:noFill/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001160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Mulher segurando raquete de tênis na mão&#10;&#10;Descrição gerada automaticamente">
            <a:extLst>
              <a:ext uri="{FF2B5EF4-FFF2-40B4-BE49-F238E27FC236}">
                <a16:creationId xmlns:a16="http://schemas.microsoft.com/office/drawing/2014/main" id="{0C9D3ED8-D4B2-40EB-D20F-405B8CAE040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16"/>
          <a:stretch/>
        </p:blipFill>
        <p:spPr>
          <a:xfrm>
            <a:off x="4096013" y="-96755"/>
            <a:ext cx="8215807" cy="6954755"/>
          </a:xfrm>
          <a:prstGeom prst="rect">
            <a:avLst/>
          </a:prstGeom>
        </p:spPr>
      </p:pic>
      <p:pic>
        <p:nvPicPr>
          <p:cNvPr id="15" name="Gráfico 14">
            <a:extLst>
              <a:ext uri="{FF2B5EF4-FFF2-40B4-BE49-F238E27FC236}">
                <a16:creationId xmlns:a16="http://schemas.microsoft.com/office/drawing/2014/main" id="{4955F58E-F287-4FE4-941D-8BBDE363F1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3585876" flipH="1">
            <a:off x="3380278" y="-1917895"/>
            <a:ext cx="12827102" cy="10090654"/>
          </a:xfrm>
          <a:prstGeom prst="rect">
            <a:avLst/>
          </a:prstGeom>
        </p:spPr>
      </p:pic>
      <p:sp>
        <p:nvSpPr>
          <p:cNvPr id="610" name="Google Shape;610;g14fecd37f80_0_79"/>
          <p:cNvSpPr/>
          <p:nvPr/>
        </p:nvSpPr>
        <p:spPr>
          <a:xfrm>
            <a:off x="2495550" y="-1"/>
            <a:ext cx="6629550" cy="6858000"/>
          </a:xfrm>
          <a:prstGeom prst="rect">
            <a:avLst/>
          </a:prstGeom>
          <a:gradFill>
            <a:gsLst>
              <a:gs pos="0">
                <a:schemeClr val="dk2"/>
              </a:gs>
              <a:gs pos="39000">
                <a:schemeClr val="dk2"/>
              </a:gs>
              <a:gs pos="100000">
                <a:srgbClr val="F06478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unito ExtraLight"/>
              <a:ea typeface="Nunito ExtraLight"/>
              <a:cs typeface="Nunito ExtraLight"/>
              <a:sym typeface="Nunito ExtraLight"/>
            </a:endParaRPr>
          </a:p>
        </p:txBody>
      </p:sp>
      <p:pic>
        <p:nvPicPr>
          <p:cNvPr id="14" name="Gráfico 13" hidden="1">
            <a:extLst>
              <a:ext uri="{FF2B5EF4-FFF2-40B4-BE49-F238E27FC236}">
                <a16:creationId xmlns:a16="http://schemas.microsoft.com/office/drawing/2014/main" id="{C726E015-76FA-4498-B18C-A259CF56DEE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67248" y="369000"/>
            <a:ext cx="11457505" cy="6120000"/>
          </a:xfrm>
          <a:prstGeom prst="rect">
            <a:avLst/>
          </a:prstGeom>
        </p:spPr>
      </p:pic>
      <p:grpSp>
        <p:nvGrpSpPr>
          <p:cNvPr id="3" name="Google Shape;226;p11">
            <a:extLst>
              <a:ext uri="{FF2B5EF4-FFF2-40B4-BE49-F238E27FC236}">
                <a16:creationId xmlns:a16="http://schemas.microsoft.com/office/drawing/2014/main" id="{42A095A6-4ADF-C290-1760-BF47152D4028}"/>
              </a:ext>
            </a:extLst>
          </p:cNvPr>
          <p:cNvGrpSpPr/>
          <p:nvPr/>
        </p:nvGrpSpPr>
        <p:grpSpPr>
          <a:xfrm rot="12239923">
            <a:off x="5387903" y="4289341"/>
            <a:ext cx="944532" cy="888721"/>
            <a:chOff x="194157" y="674041"/>
            <a:chExt cx="944532" cy="888721"/>
          </a:xfrm>
        </p:grpSpPr>
        <p:pic>
          <p:nvPicPr>
            <p:cNvPr id="4" name="Google Shape;227;p11">
              <a:extLst>
                <a:ext uri="{FF2B5EF4-FFF2-40B4-BE49-F238E27FC236}">
                  <a16:creationId xmlns:a16="http://schemas.microsoft.com/office/drawing/2014/main" id="{5620EF52-0555-CD08-80DA-B2C369579878}"/>
                </a:ext>
              </a:extLst>
            </p:cNvPr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 rot="5591532" flipH="1">
              <a:off x="131992" y="774051"/>
              <a:ext cx="782592" cy="61563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" name="Google Shape;228;p11">
              <a:extLst>
                <a:ext uri="{FF2B5EF4-FFF2-40B4-BE49-F238E27FC236}">
                  <a16:creationId xmlns:a16="http://schemas.microsoft.com/office/drawing/2014/main" id="{94B65F6A-687A-EC26-B021-2E5DA4FFD171}"/>
                </a:ext>
              </a:extLst>
            </p:cNvPr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 rot="5591532" flipH="1">
              <a:off x="418261" y="847112"/>
              <a:ext cx="782592" cy="61563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611" name="Google Shape;611;g14fecd37f80_0_79"/>
          <p:cNvGrpSpPr/>
          <p:nvPr/>
        </p:nvGrpSpPr>
        <p:grpSpPr>
          <a:xfrm rot="1166002">
            <a:off x="111134" y="884904"/>
            <a:ext cx="944502" cy="888693"/>
            <a:chOff x="194157" y="674041"/>
            <a:chExt cx="944532" cy="888721"/>
          </a:xfrm>
        </p:grpSpPr>
        <p:pic>
          <p:nvPicPr>
            <p:cNvPr id="612" name="Google Shape;612;g14fecd37f80_0_79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 rot="5591530" flipH="1">
              <a:off x="131992" y="774051"/>
              <a:ext cx="782592" cy="61563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13" name="Google Shape;613;g14fecd37f80_0_79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 rot="5591530" flipH="1">
              <a:off x="418261" y="847112"/>
              <a:ext cx="782592" cy="61563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16" name="Google Shape;616;g14fecd37f80_0_79"/>
          <p:cNvSpPr/>
          <p:nvPr/>
        </p:nvSpPr>
        <p:spPr>
          <a:xfrm rot="-3003078" flipH="1">
            <a:off x="-3187912" y="4700498"/>
            <a:ext cx="4773446" cy="6001049"/>
          </a:xfrm>
          <a:custGeom>
            <a:avLst/>
            <a:gdLst/>
            <a:ahLst/>
            <a:cxnLst/>
            <a:rect l="l" t="t" r="r" b="b"/>
            <a:pathLst>
              <a:path w="547817" h="688701" extrusionOk="0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noFill/>
          <a:ln w="38100" cap="flat" cmpd="sng">
            <a:solidFill>
              <a:schemeClr val="l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Nunito ExtraLight"/>
              <a:ea typeface="Nunito ExtraLight"/>
              <a:cs typeface="Nunito ExtraLight"/>
              <a:sym typeface="Nunito ExtraLight"/>
            </a:endParaRPr>
          </a:p>
        </p:txBody>
      </p:sp>
      <p:sp>
        <p:nvSpPr>
          <p:cNvPr id="617" name="Google Shape;617;g14fecd37f80_0_79"/>
          <p:cNvSpPr txBox="1"/>
          <p:nvPr/>
        </p:nvSpPr>
        <p:spPr>
          <a:xfrm>
            <a:off x="335792" y="6181223"/>
            <a:ext cx="483358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fld id="{00000000-1234-1234-1234-123412341234}" type="slidenum">
              <a:rPr kumimoji="0" lang="pt-BR" sz="1400" b="1" i="0" u="none" strike="noStrike" kern="0" cap="none" spc="0" normalizeH="0" baseline="0" noProof="0">
                <a:ln>
                  <a:noFill/>
                </a:ln>
                <a:solidFill>
                  <a:srgbClr val="FFCD00"/>
                </a:solidFill>
                <a:effectLst/>
                <a:uLnTx/>
                <a:uFillTx/>
                <a:latin typeface="Exo 2.0 Extra Bold"/>
                <a:ea typeface="Exo 2 ExtraBold"/>
                <a:cs typeface="Exo 2 ExtraBold"/>
                <a:sym typeface="Exo 2 ExtraBold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t>24</a:t>
            </a:fld>
            <a:endParaRPr kumimoji="0" sz="1400" b="1" i="0" u="none" strike="noStrike" kern="0" cap="none" spc="0" normalizeH="0" baseline="0" noProof="0">
              <a:ln>
                <a:noFill/>
              </a:ln>
              <a:solidFill>
                <a:srgbClr val="FFCD00"/>
              </a:solidFill>
              <a:effectLst/>
              <a:uLnTx/>
              <a:uFillTx/>
              <a:latin typeface="Exo 2.0 Extra Bold"/>
              <a:ea typeface="Exo 2 ExtraBold"/>
              <a:cs typeface="Exo 2 ExtraBold"/>
              <a:sym typeface="Exo 2 ExtraBold"/>
            </a:endParaRPr>
          </a:p>
        </p:txBody>
      </p:sp>
      <p:sp>
        <p:nvSpPr>
          <p:cNvPr id="614" name="Google Shape;614;g14fecd37f80_0_79"/>
          <p:cNvSpPr txBox="1"/>
          <p:nvPr/>
        </p:nvSpPr>
        <p:spPr>
          <a:xfrm>
            <a:off x="668729" y="1324598"/>
            <a:ext cx="5191441" cy="42088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tabLst/>
              <a:defRPr/>
            </a:pPr>
            <a:r>
              <a:rPr kumimoji="0" lang="pt-BR" sz="24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xo 2.0 Extra Bold"/>
                <a:ea typeface="Exo 2"/>
                <a:cs typeface="Exo 2"/>
                <a:sym typeface="Exo 2"/>
              </a:rPr>
              <a:t>As cooperativas desempenham um papel importante em muitas sociedades. Acreditamos que elas possam dar contribuições significativas para os ODS em termos de geração de emprego, erradicação da pobreza, redução da fome e da desigualdade.</a:t>
            </a:r>
            <a:endParaRPr kumimoji="0" sz="2400" b="0" i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Exo 2.0 Extra Bold"/>
              <a:ea typeface="Exo 2"/>
              <a:cs typeface="Exo 2"/>
              <a:sym typeface="Exo 2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tabLst/>
              <a:defRPr/>
            </a:pPr>
            <a:endParaRPr kumimoji="0" sz="2000" b="1" i="1" u="none" strike="noStrike" kern="0" cap="none" spc="0" normalizeH="0" baseline="0" noProof="0" dirty="0">
              <a:ln>
                <a:noFill/>
              </a:ln>
              <a:solidFill>
                <a:srgbClr val="FFCD00"/>
              </a:solidFill>
              <a:effectLst/>
              <a:uLnTx/>
              <a:uFillTx/>
              <a:latin typeface="Exo 2 ExtraBold"/>
              <a:ea typeface="Exo 2 ExtraBold"/>
              <a:cs typeface="Exo 2 ExtraBold"/>
              <a:sym typeface="Exo 2 ExtraBold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pt-BR" sz="18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xo 2.0 Extra Bold"/>
                <a:ea typeface="Nunito"/>
                <a:cs typeface="Nunito"/>
                <a:sym typeface="Nunito"/>
              </a:rPr>
              <a:t>Ban Ki-Moon  - </a:t>
            </a:r>
            <a:r>
              <a:rPr kumimoji="0" lang="pt-BR" sz="18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xo 2.0 Semi Bold" panose="00000700000000000000" pitchFamily="50" charset="0"/>
                <a:ea typeface="Nunito"/>
                <a:cs typeface="Nunito"/>
                <a:sym typeface="Nunito"/>
              </a:rPr>
              <a:t>ex-secretário geral da ONU</a:t>
            </a:r>
            <a:endParaRPr kumimoji="0" sz="1800" b="0" i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Exo 2.0 Semi Bold" panose="00000700000000000000" pitchFamily="50" charset="0"/>
              <a:cs typeface="Arial"/>
              <a:sym typeface="Nunito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Pessoas em pé posando para foto&#10;&#10;Descrição gerada automaticamente">
            <a:extLst>
              <a:ext uri="{FF2B5EF4-FFF2-40B4-BE49-F238E27FC236}">
                <a16:creationId xmlns:a16="http://schemas.microsoft.com/office/drawing/2014/main" id="{8A271FED-0EC6-0A67-A11C-1B001DDCE4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5821" y="0"/>
            <a:ext cx="10225494" cy="6858000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1688AFF6-A375-5A90-5348-A1BF8B1D32EB}"/>
              </a:ext>
            </a:extLst>
          </p:cNvPr>
          <p:cNvSpPr/>
          <p:nvPr/>
        </p:nvSpPr>
        <p:spPr>
          <a:xfrm flipH="1">
            <a:off x="4665869" y="-27820"/>
            <a:ext cx="7234987" cy="6913639"/>
          </a:xfrm>
          <a:prstGeom prst="rect">
            <a:avLst/>
          </a:prstGeom>
          <a:gradFill flip="none" rotWithShape="1">
            <a:gsLst>
              <a:gs pos="50000">
                <a:schemeClr val="accent4"/>
              </a:gs>
              <a:gs pos="100000">
                <a:schemeClr val="accent3">
                  <a:alpha val="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Gráfico 2">
            <a:extLst>
              <a:ext uri="{FF2B5EF4-FFF2-40B4-BE49-F238E27FC236}">
                <a16:creationId xmlns:a16="http://schemas.microsoft.com/office/drawing/2014/main" id="{E329B398-9A8F-6279-C041-8308F2CD2D16}"/>
              </a:ext>
            </a:extLst>
          </p:cNvPr>
          <p:cNvSpPr/>
          <p:nvPr/>
        </p:nvSpPr>
        <p:spPr>
          <a:xfrm rot="4497793" flipH="1">
            <a:off x="6820121" y="-2625333"/>
            <a:ext cx="11366778" cy="12841090"/>
          </a:xfrm>
          <a:custGeom>
            <a:avLst/>
            <a:gdLst>
              <a:gd name="connsiteX0" fmla="*/ 0 w 5701176"/>
              <a:gd name="connsiteY0" fmla="*/ 5198879 h 6517995"/>
              <a:gd name="connsiteX1" fmla="*/ 2452116 w 5701176"/>
              <a:gd name="connsiteY1" fmla="*/ 3025083 h 6517995"/>
              <a:gd name="connsiteX2" fmla="*/ 3052001 w 5701176"/>
              <a:gd name="connsiteY2" fmla="*/ 2423865 h 6517995"/>
              <a:gd name="connsiteX3" fmla="*/ 3052096 w 5701176"/>
              <a:gd name="connsiteY3" fmla="*/ 2424341 h 6517995"/>
              <a:gd name="connsiteX4" fmla="*/ 4846320 w 5701176"/>
              <a:gd name="connsiteY4" fmla="*/ 286741 h 6517995"/>
              <a:gd name="connsiteX5" fmla="*/ 5332286 w 5701176"/>
              <a:gd name="connsiteY5" fmla="*/ 8611 h 6517995"/>
              <a:gd name="connsiteX6" fmla="*/ 5698998 w 5701176"/>
              <a:gd name="connsiteY6" fmla="*/ 1137419 h 6517995"/>
              <a:gd name="connsiteX7" fmla="*/ 4057364 w 5701176"/>
              <a:gd name="connsiteY7" fmla="*/ 6517996 h 6517995"/>
              <a:gd name="connsiteX8" fmla="*/ 4053364 w 5701176"/>
              <a:gd name="connsiteY8" fmla="*/ 6508090 h 6517995"/>
              <a:gd name="connsiteX9" fmla="*/ 4057364 w 5701176"/>
              <a:gd name="connsiteY9" fmla="*/ 6517996 h 6517995"/>
              <a:gd name="connsiteX10" fmla="*/ 0 w 5701176"/>
              <a:gd name="connsiteY10" fmla="*/ 5198879 h 6517995"/>
              <a:gd name="connsiteX0" fmla="*/ 0 w 5701176"/>
              <a:gd name="connsiteY0" fmla="*/ 5198879 h 6527879"/>
              <a:gd name="connsiteX1" fmla="*/ 2452116 w 5701176"/>
              <a:gd name="connsiteY1" fmla="*/ 3025083 h 6527879"/>
              <a:gd name="connsiteX2" fmla="*/ 3052001 w 5701176"/>
              <a:gd name="connsiteY2" fmla="*/ 2423865 h 6527879"/>
              <a:gd name="connsiteX3" fmla="*/ 3052096 w 5701176"/>
              <a:gd name="connsiteY3" fmla="*/ 2424341 h 6527879"/>
              <a:gd name="connsiteX4" fmla="*/ 4846320 w 5701176"/>
              <a:gd name="connsiteY4" fmla="*/ 286741 h 6527879"/>
              <a:gd name="connsiteX5" fmla="*/ 5332286 w 5701176"/>
              <a:gd name="connsiteY5" fmla="*/ 8611 h 6527879"/>
              <a:gd name="connsiteX6" fmla="*/ 5698998 w 5701176"/>
              <a:gd name="connsiteY6" fmla="*/ 1137419 h 6527879"/>
              <a:gd name="connsiteX7" fmla="*/ 4057364 w 5701176"/>
              <a:gd name="connsiteY7" fmla="*/ 6517996 h 6527879"/>
              <a:gd name="connsiteX8" fmla="*/ 4053364 w 5701176"/>
              <a:gd name="connsiteY8" fmla="*/ 6508090 h 6527879"/>
              <a:gd name="connsiteX9" fmla="*/ 4072193 w 5701176"/>
              <a:gd name="connsiteY9" fmla="*/ 6527879 h 6527879"/>
              <a:gd name="connsiteX10" fmla="*/ 0 w 5701176"/>
              <a:gd name="connsiteY10" fmla="*/ 5198879 h 6527879"/>
              <a:gd name="connsiteX0" fmla="*/ 0 w 5701176"/>
              <a:gd name="connsiteY0" fmla="*/ 5198879 h 6557702"/>
              <a:gd name="connsiteX1" fmla="*/ 2452116 w 5701176"/>
              <a:gd name="connsiteY1" fmla="*/ 3025083 h 6557702"/>
              <a:gd name="connsiteX2" fmla="*/ 3052001 w 5701176"/>
              <a:gd name="connsiteY2" fmla="*/ 2423865 h 6557702"/>
              <a:gd name="connsiteX3" fmla="*/ 3052096 w 5701176"/>
              <a:gd name="connsiteY3" fmla="*/ 2424341 h 6557702"/>
              <a:gd name="connsiteX4" fmla="*/ 4846320 w 5701176"/>
              <a:gd name="connsiteY4" fmla="*/ 286741 h 6557702"/>
              <a:gd name="connsiteX5" fmla="*/ 5332286 w 5701176"/>
              <a:gd name="connsiteY5" fmla="*/ 8611 h 6557702"/>
              <a:gd name="connsiteX6" fmla="*/ 5698998 w 5701176"/>
              <a:gd name="connsiteY6" fmla="*/ 1137419 h 6557702"/>
              <a:gd name="connsiteX7" fmla="*/ 4057364 w 5701176"/>
              <a:gd name="connsiteY7" fmla="*/ 6517996 h 6557702"/>
              <a:gd name="connsiteX8" fmla="*/ 4053364 w 5701176"/>
              <a:gd name="connsiteY8" fmla="*/ 6508090 h 6557702"/>
              <a:gd name="connsiteX9" fmla="*/ 4035815 w 5701176"/>
              <a:gd name="connsiteY9" fmla="*/ 6557702 h 6557702"/>
              <a:gd name="connsiteX10" fmla="*/ 0 w 5701176"/>
              <a:gd name="connsiteY10" fmla="*/ 5198879 h 6557702"/>
              <a:gd name="connsiteX0" fmla="*/ 0 w 5701176"/>
              <a:gd name="connsiteY0" fmla="*/ 5198879 h 6557702"/>
              <a:gd name="connsiteX1" fmla="*/ 2452116 w 5701176"/>
              <a:gd name="connsiteY1" fmla="*/ 3025083 h 6557702"/>
              <a:gd name="connsiteX2" fmla="*/ 3052001 w 5701176"/>
              <a:gd name="connsiteY2" fmla="*/ 2423865 h 6557702"/>
              <a:gd name="connsiteX3" fmla="*/ 3052096 w 5701176"/>
              <a:gd name="connsiteY3" fmla="*/ 2424341 h 6557702"/>
              <a:gd name="connsiteX4" fmla="*/ 4846320 w 5701176"/>
              <a:gd name="connsiteY4" fmla="*/ 286741 h 6557702"/>
              <a:gd name="connsiteX5" fmla="*/ 5332286 w 5701176"/>
              <a:gd name="connsiteY5" fmla="*/ 8611 h 6557702"/>
              <a:gd name="connsiteX6" fmla="*/ 5698998 w 5701176"/>
              <a:gd name="connsiteY6" fmla="*/ 1137419 h 6557702"/>
              <a:gd name="connsiteX7" fmla="*/ 4057364 w 5701176"/>
              <a:gd name="connsiteY7" fmla="*/ 6517996 h 6557702"/>
              <a:gd name="connsiteX8" fmla="*/ 4051506 w 5701176"/>
              <a:gd name="connsiteY8" fmla="*/ 6541960 h 6557702"/>
              <a:gd name="connsiteX9" fmla="*/ 4035815 w 5701176"/>
              <a:gd name="connsiteY9" fmla="*/ 6557702 h 6557702"/>
              <a:gd name="connsiteX10" fmla="*/ 0 w 5701176"/>
              <a:gd name="connsiteY10" fmla="*/ 5198879 h 6557702"/>
              <a:gd name="connsiteX0" fmla="*/ 0 w 5701176"/>
              <a:gd name="connsiteY0" fmla="*/ 5198879 h 6557702"/>
              <a:gd name="connsiteX1" fmla="*/ 2452116 w 5701176"/>
              <a:gd name="connsiteY1" fmla="*/ 3025083 h 6557702"/>
              <a:gd name="connsiteX2" fmla="*/ 3052001 w 5701176"/>
              <a:gd name="connsiteY2" fmla="*/ 2423865 h 6557702"/>
              <a:gd name="connsiteX3" fmla="*/ 3052096 w 5701176"/>
              <a:gd name="connsiteY3" fmla="*/ 2424341 h 6557702"/>
              <a:gd name="connsiteX4" fmla="*/ 4846320 w 5701176"/>
              <a:gd name="connsiteY4" fmla="*/ 286741 h 6557702"/>
              <a:gd name="connsiteX5" fmla="*/ 5332286 w 5701176"/>
              <a:gd name="connsiteY5" fmla="*/ 8611 h 6557702"/>
              <a:gd name="connsiteX6" fmla="*/ 5698998 w 5701176"/>
              <a:gd name="connsiteY6" fmla="*/ 1137419 h 6557702"/>
              <a:gd name="connsiteX7" fmla="*/ 4054407 w 5701176"/>
              <a:gd name="connsiteY7" fmla="*/ 6520062 h 6557702"/>
              <a:gd name="connsiteX8" fmla="*/ 4051506 w 5701176"/>
              <a:gd name="connsiteY8" fmla="*/ 6541960 h 6557702"/>
              <a:gd name="connsiteX9" fmla="*/ 4035815 w 5701176"/>
              <a:gd name="connsiteY9" fmla="*/ 6557702 h 6557702"/>
              <a:gd name="connsiteX10" fmla="*/ 0 w 5701176"/>
              <a:gd name="connsiteY10" fmla="*/ 5198879 h 6557702"/>
              <a:gd name="connsiteX0" fmla="*/ 0 w 5701176"/>
              <a:gd name="connsiteY0" fmla="*/ 5198879 h 6554261"/>
              <a:gd name="connsiteX1" fmla="*/ 2452116 w 5701176"/>
              <a:gd name="connsiteY1" fmla="*/ 3025083 h 6554261"/>
              <a:gd name="connsiteX2" fmla="*/ 3052001 w 5701176"/>
              <a:gd name="connsiteY2" fmla="*/ 2423865 h 6554261"/>
              <a:gd name="connsiteX3" fmla="*/ 3052096 w 5701176"/>
              <a:gd name="connsiteY3" fmla="*/ 2424341 h 6554261"/>
              <a:gd name="connsiteX4" fmla="*/ 4846320 w 5701176"/>
              <a:gd name="connsiteY4" fmla="*/ 286741 h 6554261"/>
              <a:gd name="connsiteX5" fmla="*/ 5332286 w 5701176"/>
              <a:gd name="connsiteY5" fmla="*/ 8611 h 6554261"/>
              <a:gd name="connsiteX6" fmla="*/ 5698998 w 5701176"/>
              <a:gd name="connsiteY6" fmla="*/ 1137419 h 6554261"/>
              <a:gd name="connsiteX7" fmla="*/ 4054407 w 5701176"/>
              <a:gd name="connsiteY7" fmla="*/ 6520062 h 6554261"/>
              <a:gd name="connsiteX8" fmla="*/ 4051506 w 5701176"/>
              <a:gd name="connsiteY8" fmla="*/ 6541960 h 6554261"/>
              <a:gd name="connsiteX9" fmla="*/ 4019325 w 5701176"/>
              <a:gd name="connsiteY9" fmla="*/ 6554261 h 6554261"/>
              <a:gd name="connsiteX10" fmla="*/ 0 w 5701176"/>
              <a:gd name="connsiteY10" fmla="*/ 5198879 h 6554261"/>
              <a:gd name="connsiteX0" fmla="*/ 0 w 5701176"/>
              <a:gd name="connsiteY0" fmla="*/ 5198879 h 6556492"/>
              <a:gd name="connsiteX1" fmla="*/ 2452116 w 5701176"/>
              <a:gd name="connsiteY1" fmla="*/ 3025083 h 6556492"/>
              <a:gd name="connsiteX2" fmla="*/ 3052001 w 5701176"/>
              <a:gd name="connsiteY2" fmla="*/ 2423865 h 6556492"/>
              <a:gd name="connsiteX3" fmla="*/ 3052096 w 5701176"/>
              <a:gd name="connsiteY3" fmla="*/ 2424341 h 6556492"/>
              <a:gd name="connsiteX4" fmla="*/ 4846320 w 5701176"/>
              <a:gd name="connsiteY4" fmla="*/ 286741 h 6556492"/>
              <a:gd name="connsiteX5" fmla="*/ 5332286 w 5701176"/>
              <a:gd name="connsiteY5" fmla="*/ 8611 h 6556492"/>
              <a:gd name="connsiteX6" fmla="*/ 5698998 w 5701176"/>
              <a:gd name="connsiteY6" fmla="*/ 1137419 h 6556492"/>
              <a:gd name="connsiteX7" fmla="*/ 4054407 w 5701176"/>
              <a:gd name="connsiteY7" fmla="*/ 6520062 h 6556492"/>
              <a:gd name="connsiteX8" fmla="*/ 4051506 w 5701176"/>
              <a:gd name="connsiteY8" fmla="*/ 6541960 h 6556492"/>
              <a:gd name="connsiteX9" fmla="*/ 3999756 w 5701176"/>
              <a:gd name="connsiteY9" fmla="*/ 6556492 h 6556492"/>
              <a:gd name="connsiteX10" fmla="*/ 0 w 5701176"/>
              <a:gd name="connsiteY10" fmla="*/ 5198879 h 6556492"/>
              <a:gd name="connsiteX0" fmla="*/ 0 w 5701176"/>
              <a:gd name="connsiteY0" fmla="*/ 5198879 h 6559191"/>
              <a:gd name="connsiteX1" fmla="*/ 2452116 w 5701176"/>
              <a:gd name="connsiteY1" fmla="*/ 3025083 h 6559191"/>
              <a:gd name="connsiteX2" fmla="*/ 3052001 w 5701176"/>
              <a:gd name="connsiteY2" fmla="*/ 2423865 h 6559191"/>
              <a:gd name="connsiteX3" fmla="*/ 3052096 w 5701176"/>
              <a:gd name="connsiteY3" fmla="*/ 2424341 h 6559191"/>
              <a:gd name="connsiteX4" fmla="*/ 4846320 w 5701176"/>
              <a:gd name="connsiteY4" fmla="*/ 286741 h 6559191"/>
              <a:gd name="connsiteX5" fmla="*/ 5332286 w 5701176"/>
              <a:gd name="connsiteY5" fmla="*/ 8611 h 6559191"/>
              <a:gd name="connsiteX6" fmla="*/ 5698998 w 5701176"/>
              <a:gd name="connsiteY6" fmla="*/ 1137419 h 6559191"/>
              <a:gd name="connsiteX7" fmla="*/ 4054407 w 5701176"/>
              <a:gd name="connsiteY7" fmla="*/ 6520062 h 6559191"/>
              <a:gd name="connsiteX8" fmla="*/ 4039435 w 5701176"/>
              <a:gd name="connsiteY8" fmla="*/ 6557439 h 6559191"/>
              <a:gd name="connsiteX9" fmla="*/ 3999756 w 5701176"/>
              <a:gd name="connsiteY9" fmla="*/ 6556492 h 6559191"/>
              <a:gd name="connsiteX10" fmla="*/ 0 w 5701176"/>
              <a:gd name="connsiteY10" fmla="*/ 5198879 h 6559191"/>
              <a:gd name="connsiteX0" fmla="*/ 0 w 5701176"/>
              <a:gd name="connsiteY0" fmla="*/ 5198879 h 6560738"/>
              <a:gd name="connsiteX1" fmla="*/ 2452116 w 5701176"/>
              <a:gd name="connsiteY1" fmla="*/ 3025083 h 6560738"/>
              <a:gd name="connsiteX2" fmla="*/ 3052001 w 5701176"/>
              <a:gd name="connsiteY2" fmla="*/ 2423865 h 6560738"/>
              <a:gd name="connsiteX3" fmla="*/ 3052096 w 5701176"/>
              <a:gd name="connsiteY3" fmla="*/ 2424341 h 6560738"/>
              <a:gd name="connsiteX4" fmla="*/ 4846320 w 5701176"/>
              <a:gd name="connsiteY4" fmla="*/ 286741 h 6560738"/>
              <a:gd name="connsiteX5" fmla="*/ 5332286 w 5701176"/>
              <a:gd name="connsiteY5" fmla="*/ 8611 h 6560738"/>
              <a:gd name="connsiteX6" fmla="*/ 5698998 w 5701176"/>
              <a:gd name="connsiteY6" fmla="*/ 1137419 h 6560738"/>
              <a:gd name="connsiteX7" fmla="*/ 4066720 w 5701176"/>
              <a:gd name="connsiteY7" fmla="*/ 6497373 h 6560738"/>
              <a:gd name="connsiteX8" fmla="*/ 4039435 w 5701176"/>
              <a:gd name="connsiteY8" fmla="*/ 6557439 h 6560738"/>
              <a:gd name="connsiteX9" fmla="*/ 3999756 w 5701176"/>
              <a:gd name="connsiteY9" fmla="*/ 6556492 h 6560738"/>
              <a:gd name="connsiteX10" fmla="*/ 0 w 5701176"/>
              <a:gd name="connsiteY10" fmla="*/ 5198879 h 6560738"/>
              <a:gd name="connsiteX0" fmla="*/ 0 w 5701176"/>
              <a:gd name="connsiteY0" fmla="*/ 5198879 h 6561432"/>
              <a:gd name="connsiteX1" fmla="*/ 2452116 w 5701176"/>
              <a:gd name="connsiteY1" fmla="*/ 3025083 h 6561432"/>
              <a:gd name="connsiteX2" fmla="*/ 3052001 w 5701176"/>
              <a:gd name="connsiteY2" fmla="*/ 2423865 h 6561432"/>
              <a:gd name="connsiteX3" fmla="*/ 3052096 w 5701176"/>
              <a:gd name="connsiteY3" fmla="*/ 2424341 h 6561432"/>
              <a:gd name="connsiteX4" fmla="*/ 4846320 w 5701176"/>
              <a:gd name="connsiteY4" fmla="*/ 286741 h 6561432"/>
              <a:gd name="connsiteX5" fmla="*/ 5332286 w 5701176"/>
              <a:gd name="connsiteY5" fmla="*/ 8611 h 6561432"/>
              <a:gd name="connsiteX6" fmla="*/ 5698998 w 5701176"/>
              <a:gd name="connsiteY6" fmla="*/ 1137419 h 6561432"/>
              <a:gd name="connsiteX7" fmla="*/ 4095930 w 5701176"/>
              <a:gd name="connsiteY7" fmla="*/ 6487524 h 6561432"/>
              <a:gd name="connsiteX8" fmla="*/ 4039435 w 5701176"/>
              <a:gd name="connsiteY8" fmla="*/ 6557439 h 6561432"/>
              <a:gd name="connsiteX9" fmla="*/ 3999756 w 5701176"/>
              <a:gd name="connsiteY9" fmla="*/ 6556492 h 6561432"/>
              <a:gd name="connsiteX10" fmla="*/ 0 w 5701176"/>
              <a:gd name="connsiteY10" fmla="*/ 5198879 h 6561432"/>
              <a:gd name="connsiteX0" fmla="*/ 0 w 5701176"/>
              <a:gd name="connsiteY0" fmla="*/ 5198879 h 6562035"/>
              <a:gd name="connsiteX1" fmla="*/ 2452116 w 5701176"/>
              <a:gd name="connsiteY1" fmla="*/ 3025083 h 6562035"/>
              <a:gd name="connsiteX2" fmla="*/ 3052001 w 5701176"/>
              <a:gd name="connsiteY2" fmla="*/ 2423865 h 6562035"/>
              <a:gd name="connsiteX3" fmla="*/ 3052096 w 5701176"/>
              <a:gd name="connsiteY3" fmla="*/ 2424341 h 6562035"/>
              <a:gd name="connsiteX4" fmla="*/ 4846320 w 5701176"/>
              <a:gd name="connsiteY4" fmla="*/ 286741 h 6562035"/>
              <a:gd name="connsiteX5" fmla="*/ 5332286 w 5701176"/>
              <a:gd name="connsiteY5" fmla="*/ 8611 h 6562035"/>
              <a:gd name="connsiteX6" fmla="*/ 5698998 w 5701176"/>
              <a:gd name="connsiteY6" fmla="*/ 1137419 h 6562035"/>
              <a:gd name="connsiteX7" fmla="*/ 4080331 w 5701176"/>
              <a:gd name="connsiteY7" fmla="*/ 6479058 h 6562035"/>
              <a:gd name="connsiteX8" fmla="*/ 4039435 w 5701176"/>
              <a:gd name="connsiteY8" fmla="*/ 6557439 h 6562035"/>
              <a:gd name="connsiteX9" fmla="*/ 3999756 w 5701176"/>
              <a:gd name="connsiteY9" fmla="*/ 6556492 h 6562035"/>
              <a:gd name="connsiteX10" fmla="*/ 0 w 5701176"/>
              <a:gd name="connsiteY10" fmla="*/ 5198879 h 6562035"/>
              <a:gd name="connsiteX0" fmla="*/ 0 w 5701176"/>
              <a:gd name="connsiteY0" fmla="*/ 5198879 h 6556492"/>
              <a:gd name="connsiteX1" fmla="*/ 2452116 w 5701176"/>
              <a:gd name="connsiteY1" fmla="*/ 3025083 h 6556492"/>
              <a:gd name="connsiteX2" fmla="*/ 3052001 w 5701176"/>
              <a:gd name="connsiteY2" fmla="*/ 2423865 h 6556492"/>
              <a:gd name="connsiteX3" fmla="*/ 3052096 w 5701176"/>
              <a:gd name="connsiteY3" fmla="*/ 2424341 h 6556492"/>
              <a:gd name="connsiteX4" fmla="*/ 4846320 w 5701176"/>
              <a:gd name="connsiteY4" fmla="*/ 286741 h 6556492"/>
              <a:gd name="connsiteX5" fmla="*/ 5332286 w 5701176"/>
              <a:gd name="connsiteY5" fmla="*/ 8611 h 6556492"/>
              <a:gd name="connsiteX6" fmla="*/ 5698998 w 5701176"/>
              <a:gd name="connsiteY6" fmla="*/ 1137419 h 6556492"/>
              <a:gd name="connsiteX7" fmla="*/ 4080331 w 5701176"/>
              <a:gd name="connsiteY7" fmla="*/ 6479058 h 6556492"/>
              <a:gd name="connsiteX8" fmla="*/ 4041216 w 5701176"/>
              <a:gd name="connsiteY8" fmla="*/ 6547391 h 6556492"/>
              <a:gd name="connsiteX9" fmla="*/ 3999756 w 5701176"/>
              <a:gd name="connsiteY9" fmla="*/ 6556492 h 6556492"/>
              <a:gd name="connsiteX10" fmla="*/ 0 w 5701176"/>
              <a:gd name="connsiteY10" fmla="*/ 5198879 h 6556492"/>
              <a:gd name="connsiteX0" fmla="*/ 0 w 5701176"/>
              <a:gd name="connsiteY0" fmla="*/ 5198879 h 6555524"/>
              <a:gd name="connsiteX1" fmla="*/ 2452116 w 5701176"/>
              <a:gd name="connsiteY1" fmla="*/ 3025083 h 6555524"/>
              <a:gd name="connsiteX2" fmla="*/ 3052001 w 5701176"/>
              <a:gd name="connsiteY2" fmla="*/ 2423865 h 6555524"/>
              <a:gd name="connsiteX3" fmla="*/ 3052096 w 5701176"/>
              <a:gd name="connsiteY3" fmla="*/ 2424341 h 6555524"/>
              <a:gd name="connsiteX4" fmla="*/ 4846320 w 5701176"/>
              <a:gd name="connsiteY4" fmla="*/ 286741 h 6555524"/>
              <a:gd name="connsiteX5" fmla="*/ 5332286 w 5701176"/>
              <a:gd name="connsiteY5" fmla="*/ 8611 h 6555524"/>
              <a:gd name="connsiteX6" fmla="*/ 5698998 w 5701176"/>
              <a:gd name="connsiteY6" fmla="*/ 1137419 h 6555524"/>
              <a:gd name="connsiteX7" fmla="*/ 4080331 w 5701176"/>
              <a:gd name="connsiteY7" fmla="*/ 6479058 h 6555524"/>
              <a:gd name="connsiteX8" fmla="*/ 4041216 w 5701176"/>
              <a:gd name="connsiteY8" fmla="*/ 6547391 h 6555524"/>
              <a:gd name="connsiteX9" fmla="*/ 3970910 w 5701176"/>
              <a:gd name="connsiteY9" fmla="*/ 6555524 h 6555524"/>
              <a:gd name="connsiteX10" fmla="*/ 0 w 5701176"/>
              <a:gd name="connsiteY10" fmla="*/ 5198879 h 6555524"/>
              <a:gd name="connsiteX0" fmla="*/ 0 w 5701176"/>
              <a:gd name="connsiteY0" fmla="*/ 5198879 h 6556808"/>
              <a:gd name="connsiteX1" fmla="*/ 2452116 w 5701176"/>
              <a:gd name="connsiteY1" fmla="*/ 3025083 h 6556808"/>
              <a:gd name="connsiteX2" fmla="*/ 3052001 w 5701176"/>
              <a:gd name="connsiteY2" fmla="*/ 2423865 h 6556808"/>
              <a:gd name="connsiteX3" fmla="*/ 3052096 w 5701176"/>
              <a:gd name="connsiteY3" fmla="*/ 2424341 h 6556808"/>
              <a:gd name="connsiteX4" fmla="*/ 4846320 w 5701176"/>
              <a:gd name="connsiteY4" fmla="*/ 286741 h 6556808"/>
              <a:gd name="connsiteX5" fmla="*/ 5332286 w 5701176"/>
              <a:gd name="connsiteY5" fmla="*/ 8611 h 6556808"/>
              <a:gd name="connsiteX6" fmla="*/ 5698998 w 5701176"/>
              <a:gd name="connsiteY6" fmla="*/ 1137419 h 6556808"/>
              <a:gd name="connsiteX7" fmla="*/ 4080331 w 5701176"/>
              <a:gd name="connsiteY7" fmla="*/ 6479058 h 6556808"/>
              <a:gd name="connsiteX8" fmla="*/ 4041216 w 5701176"/>
              <a:gd name="connsiteY8" fmla="*/ 6547391 h 6556808"/>
              <a:gd name="connsiteX9" fmla="*/ 3970910 w 5701176"/>
              <a:gd name="connsiteY9" fmla="*/ 6555524 h 6556808"/>
              <a:gd name="connsiteX10" fmla="*/ 0 w 5701176"/>
              <a:gd name="connsiteY10" fmla="*/ 5198879 h 6556808"/>
              <a:gd name="connsiteX0" fmla="*/ 0 w 5701176"/>
              <a:gd name="connsiteY0" fmla="*/ 5198879 h 6555524"/>
              <a:gd name="connsiteX1" fmla="*/ 2452116 w 5701176"/>
              <a:gd name="connsiteY1" fmla="*/ 3025083 h 6555524"/>
              <a:gd name="connsiteX2" fmla="*/ 3052001 w 5701176"/>
              <a:gd name="connsiteY2" fmla="*/ 2423865 h 6555524"/>
              <a:gd name="connsiteX3" fmla="*/ 3052096 w 5701176"/>
              <a:gd name="connsiteY3" fmla="*/ 2424341 h 6555524"/>
              <a:gd name="connsiteX4" fmla="*/ 4846320 w 5701176"/>
              <a:gd name="connsiteY4" fmla="*/ 286741 h 6555524"/>
              <a:gd name="connsiteX5" fmla="*/ 5332286 w 5701176"/>
              <a:gd name="connsiteY5" fmla="*/ 8611 h 6555524"/>
              <a:gd name="connsiteX6" fmla="*/ 5698998 w 5701176"/>
              <a:gd name="connsiteY6" fmla="*/ 1137419 h 6555524"/>
              <a:gd name="connsiteX7" fmla="*/ 4080331 w 5701176"/>
              <a:gd name="connsiteY7" fmla="*/ 6479058 h 6555524"/>
              <a:gd name="connsiteX8" fmla="*/ 4040688 w 5701176"/>
              <a:gd name="connsiteY8" fmla="*/ 6541598 h 6555524"/>
              <a:gd name="connsiteX9" fmla="*/ 3970910 w 5701176"/>
              <a:gd name="connsiteY9" fmla="*/ 6555524 h 6555524"/>
              <a:gd name="connsiteX10" fmla="*/ 0 w 5701176"/>
              <a:gd name="connsiteY10" fmla="*/ 5198879 h 6555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701176" h="6555524">
                <a:moveTo>
                  <a:pt x="0" y="5198879"/>
                </a:moveTo>
                <a:cubicBezTo>
                  <a:pt x="842677" y="4500029"/>
                  <a:pt x="1681258" y="3788988"/>
                  <a:pt x="2452116" y="3025083"/>
                </a:cubicBezTo>
                <a:cubicBezTo>
                  <a:pt x="2651284" y="2827820"/>
                  <a:pt x="2879408" y="2606364"/>
                  <a:pt x="3052001" y="2423865"/>
                </a:cubicBezTo>
                <a:cubicBezTo>
                  <a:pt x="3052033" y="2424024"/>
                  <a:pt x="3052064" y="2424182"/>
                  <a:pt x="3052096" y="2424341"/>
                </a:cubicBezTo>
                <a:cubicBezTo>
                  <a:pt x="3687318" y="1739303"/>
                  <a:pt x="4289775" y="1037596"/>
                  <a:pt x="4846320" y="286741"/>
                </a:cubicBezTo>
                <a:cubicBezTo>
                  <a:pt x="5012722" y="62427"/>
                  <a:pt x="5186077" y="-30251"/>
                  <a:pt x="5332286" y="8611"/>
                </a:cubicBezTo>
                <a:cubicBezTo>
                  <a:pt x="5555361" y="67380"/>
                  <a:pt x="5722334" y="433426"/>
                  <a:pt x="5698998" y="1137419"/>
                </a:cubicBezTo>
                <a:cubicBezTo>
                  <a:pt x="5638324" y="2961551"/>
                  <a:pt x="4982540" y="4913148"/>
                  <a:pt x="4080331" y="6479058"/>
                </a:cubicBezTo>
                <a:cubicBezTo>
                  <a:pt x="4078141" y="6474391"/>
                  <a:pt x="4058398" y="6523061"/>
                  <a:pt x="4040688" y="6541598"/>
                </a:cubicBezTo>
                <a:cubicBezTo>
                  <a:pt x="4022978" y="6560135"/>
                  <a:pt x="3968624" y="6550476"/>
                  <a:pt x="3970910" y="6555524"/>
                </a:cubicBezTo>
                <a:cubicBezTo>
                  <a:pt x="2535493" y="6499421"/>
                  <a:pt x="1213104" y="5996883"/>
                  <a:pt x="0" y="5198879"/>
                </a:cubicBezTo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sp>
        <p:nvSpPr>
          <p:cNvPr id="7" name="Gráfico 2">
            <a:extLst>
              <a:ext uri="{FF2B5EF4-FFF2-40B4-BE49-F238E27FC236}">
                <a16:creationId xmlns:a16="http://schemas.microsoft.com/office/drawing/2014/main" id="{3AF57BFA-425D-2B06-27B7-C50A280F991C}"/>
              </a:ext>
            </a:extLst>
          </p:cNvPr>
          <p:cNvSpPr/>
          <p:nvPr/>
        </p:nvSpPr>
        <p:spPr>
          <a:xfrm rot="5400000" flipH="1">
            <a:off x="6775882" y="-2555687"/>
            <a:ext cx="12223352" cy="14055078"/>
          </a:xfrm>
          <a:custGeom>
            <a:avLst/>
            <a:gdLst>
              <a:gd name="connsiteX0" fmla="*/ 0 w 5701176"/>
              <a:gd name="connsiteY0" fmla="*/ 5198879 h 6517995"/>
              <a:gd name="connsiteX1" fmla="*/ 2452116 w 5701176"/>
              <a:gd name="connsiteY1" fmla="*/ 3025083 h 6517995"/>
              <a:gd name="connsiteX2" fmla="*/ 3052001 w 5701176"/>
              <a:gd name="connsiteY2" fmla="*/ 2423865 h 6517995"/>
              <a:gd name="connsiteX3" fmla="*/ 3052096 w 5701176"/>
              <a:gd name="connsiteY3" fmla="*/ 2424341 h 6517995"/>
              <a:gd name="connsiteX4" fmla="*/ 4846320 w 5701176"/>
              <a:gd name="connsiteY4" fmla="*/ 286741 h 6517995"/>
              <a:gd name="connsiteX5" fmla="*/ 5332286 w 5701176"/>
              <a:gd name="connsiteY5" fmla="*/ 8611 h 6517995"/>
              <a:gd name="connsiteX6" fmla="*/ 5698998 w 5701176"/>
              <a:gd name="connsiteY6" fmla="*/ 1137419 h 6517995"/>
              <a:gd name="connsiteX7" fmla="*/ 4057364 w 5701176"/>
              <a:gd name="connsiteY7" fmla="*/ 6517996 h 6517995"/>
              <a:gd name="connsiteX8" fmla="*/ 4053364 w 5701176"/>
              <a:gd name="connsiteY8" fmla="*/ 6508090 h 6517995"/>
              <a:gd name="connsiteX9" fmla="*/ 4057364 w 5701176"/>
              <a:gd name="connsiteY9" fmla="*/ 6517996 h 6517995"/>
              <a:gd name="connsiteX10" fmla="*/ 0 w 5701176"/>
              <a:gd name="connsiteY10" fmla="*/ 5198879 h 6517995"/>
              <a:gd name="connsiteX0" fmla="*/ 0 w 5701176"/>
              <a:gd name="connsiteY0" fmla="*/ 5198879 h 6527879"/>
              <a:gd name="connsiteX1" fmla="*/ 2452116 w 5701176"/>
              <a:gd name="connsiteY1" fmla="*/ 3025083 h 6527879"/>
              <a:gd name="connsiteX2" fmla="*/ 3052001 w 5701176"/>
              <a:gd name="connsiteY2" fmla="*/ 2423865 h 6527879"/>
              <a:gd name="connsiteX3" fmla="*/ 3052096 w 5701176"/>
              <a:gd name="connsiteY3" fmla="*/ 2424341 h 6527879"/>
              <a:gd name="connsiteX4" fmla="*/ 4846320 w 5701176"/>
              <a:gd name="connsiteY4" fmla="*/ 286741 h 6527879"/>
              <a:gd name="connsiteX5" fmla="*/ 5332286 w 5701176"/>
              <a:gd name="connsiteY5" fmla="*/ 8611 h 6527879"/>
              <a:gd name="connsiteX6" fmla="*/ 5698998 w 5701176"/>
              <a:gd name="connsiteY6" fmla="*/ 1137419 h 6527879"/>
              <a:gd name="connsiteX7" fmla="*/ 4057364 w 5701176"/>
              <a:gd name="connsiteY7" fmla="*/ 6517996 h 6527879"/>
              <a:gd name="connsiteX8" fmla="*/ 4053364 w 5701176"/>
              <a:gd name="connsiteY8" fmla="*/ 6508090 h 6527879"/>
              <a:gd name="connsiteX9" fmla="*/ 4072193 w 5701176"/>
              <a:gd name="connsiteY9" fmla="*/ 6527879 h 6527879"/>
              <a:gd name="connsiteX10" fmla="*/ 0 w 5701176"/>
              <a:gd name="connsiteY10" fmla="*/ 5198879 h 6527879"/>
              <a:gd name="connsiteX0" fmla="*/ 0 w 5701176"/>
              <a:gd name="connsiteY0" fmla="*/ 5198879 h 6557702"/>
              <a:gd name="connsiteX1" fmla="*/ 2452116 w 5701176"/>
              <a:gd name="connsiteY1" fmla="*/ 3025083 h 6557702"/>
              <a:gd name="connsiteX2" fmla="*/ 3052001 w 5701176"/>
              <a:gd name="connsiteY2" fmla="*/ 2423865 h 6557702"/>
              <a:gd name="connsiteX3" fmla="*/ 3052096 w 5701176"/>
              <a:gd name="connsiteY3" fmla="*/ 2424341 h 6557702"/>
              <a:gd name="connsiteX4" fmla="*/ 4846320 w 5701176"/>
              <a:gd name="connsiteY4" fmla="*/ 286741 h 6557702"/>
              <a:gd name="connsiteX5" fmla="*/ 5332286 w 5701176"/>
              <a:gd name="connsiteY5" fmla="*/ 8611 h 6557702"/>
              <a:gd name="connsiteX6" fmla="*/ 5698998 w 5701176"/>
              <a:gd name="connsiteY6" fmla="*/ 1137419 h 6557702"/>
              <a:gd name="connsiteX7" fmla="*/ 4057364 w 5701176"/>
              <a:gd name="connsiteY7" fmla="*/ 6517996 h 6557702"/>
              <a:gd name="connsiteX8" fmla="*/ 4053364 w 5701176"/>
              <a:gd name="connsiteY8" fmla="*/ 6508090 h 6557702"/>
              <a:gd name="connsiteX9" fmla="*/ 4035815 w 5701176"/>
              <a:gd name="connsiteY9" fmla="*/ 6557702 h 6557702"/>
              <a:gd name="connsiteX10" fmla="*/ 0 w 5701176"/>
              <a:gd name="connsiteY10" fmla="*/ 5198879 h 6557702"/>
              <a:gd name="connsiteX0" fmla="*/ 0 w 5701176"/>
              <a:gd name="connsiteY0" fmla="*/ 5198879 h 6557702"/>
              <a:gd name="connsiteX1" fmla="*/ 2452116 w 5701176"/>
              <a:gd name="connsiteY1" fmla="*/ 3025083 h 6557702"/>
              <a:gd name="connsiteX2" fmla="*/ 3052001 w 5701176"/>
              <a:gd name="connsiteY2" fmla="*/ 2423865 h 6557702"/>
              <a:gd name="connsiteX3" fmla="*/ 3052096 w 5701176"/>
              <a:gd name="connsiteY3" fmla="*/ 2424341 h 6557702"/>
              <a:gd name="connsiteX4" fmla="*/ 4846320 w 5701176"/>
              <a:gd name="connsiteY4" fmla="*/ 286741 h 6557702"/>
              <a:gd name="connsiteX5" fmla="*/ 5332286 w 5701176"/>
              <a:gd name="connsiteY5" fmla="*/ 8611 h 6557702"/>
              <a:gd name="connsiteX6" fmla="*/ 5698998 w 5701176"/>
              <a:gd name="connsiteY6" fmla="*/ 1137419 h 6557702"/>
              <a:gd name="connsiteX7" fmla="*/ 4057364 w 5701176"/>
              <a:gd name="connsiteY7" fmla="*/ 6517996 h 6557702"/>
              <a:gd name="connsiteX8" fmla="*/ 4051506 w 5701176"/>
              <a:gd name="connsiteY8" fmla="*/ 6541960 h 6557702"/>
              <a:gd name="connsiteX9" fmla="*/ 4035815 w 5701176"/>
              <a:gd name="connsiteY9" fmla="*/ 6557702 h 6557702"/>
              <a:gd name="connsiteX10" fmla="*/ 0 w 5701176"/>
              <a:gd name="connsiteY10" fmla="*/ 5198879 h 6557702"/>
              <a:gd name="connsiteX0" fmla="*/ 0 w 5701176"/>
              <a:gd name="connsiteY0" fmla="*/ 5198879 h 6557702"/>
              <a:gd name="connsiteX1" fmla="*/ 2452116 w 5701176"/>
              <a:gd name="connsiteY1" fmla="*/ 3025083 h 6557702"/>
              <a:gd name="connsiteX2" fmla="*/ 3052001 w 5701176"/>
              <a:gd name="connsiteY2" fmla="*/ 2423865 h 6557702"/>
              <a:gd name="connsiteX3" fmla="*/ 3052096 w 5701176"/>
              <a:gd name="connsiteY3" fmla="*/ 2424341 h 6557702"/>
              <a:gd name="connsiteX4" fmla="*/ 4846320 w 5701176"/>
              <a:gd name="connsiteY4" fmla="*/ 286741 h 6557702"/>
              <a:gd name="connsiteX5" fmla="*/ 5332286 w 5701176"/>
              <a:gd name="connsiteY5" fmla="*/ 8611 h 6557702"/>
              <a:gd name="connsiteX6" fmla="*/ 5698998 w 5701176"/>
              <a:gd name="connsiteY6" fmla="*/ 1137419 h 6557702"/>
              <a:gd name="connsiteX7" fmla="*/ 4054407 w 5701176"/>
              <a:gd name="connsiteY7" fmla="*/ 6520062 h 6557702"/>
              <a:gd name="connsiteX8" fmla="*/ 4051506 w 5701176"/>
              <a:gd name="connsiteY8" fmla="*/ 6541960 h 6557702"/>
              <a:gd name="connsiteX9" fmla="*/ 4035815 w 5701176"/>
              <a:gd name="connsiteY9" fmla="*/ 6557702 h 6557702"/>
              <a:gd name="connsiteX10" fmla="*/ 0 w 5701176"/>
              <a:gd name="connsiteY10" fmla="*/ 5198879 h 6557702"/>
              <a:gd name="connsiteX0" fmla="*/ 0 w 5701176"/>
              <a:gd name="connsiteY0" fmla="*/ 5198879 h 6554261"/>
              <a:gd name="connsiteX1" fmla="*/ 2452116 w 5701176"/>
              <a:gd name="connsiteY1" fmla="*/ 3025083 h 6554261"/>
              <a:gd name="connsiteX2" fmla="*/ 3052001 w 5701176"/>
              <a:gd name="connsiteY2" fmla="*/ 2423865 h 6554261"/>
              <a:gd name="connsiteX3" fmla="*/ 3052096 w 5701176"/>
              <a:gd name="connsiteY3" fmla="*/ 2424341 h 6554261"/>
              <a:gd name="connsiteX4" fmla="*/ 4846320 w 5701176"/>
              <a:gd name="connsiteY4" fmla="*/ 286741 h 6554261"/>
              <a:gd name="connsiteX5" fmla="*/ 5332286 w 5701176"/>
              <a:gd name="connsiteY5" fmla="*/ 8611 h 6554261"/>
              <a:gd name="connsiteX6" fmla="*/ 5698998 w 5701176"/>
              <a:gd name="connsiteY6" fmla="*/ 1137419 h 6554261"/>
              <a:gd name="connsiteX7" fmla="*/ 4054407 w 5701176"/>
              <a:gd name="connsiteY7" fmla="*/ 6520062 h 6554261"/>
              <a:gd name="connsiteX8" fmla="*/ 4051506 w 5701176"/>
              <a:gd name="connsiteY8" fmla="*/ 6541960 h 6554261"/>
              <a:gd name="connsiteX9" fmla="*/ 4019325 w 5701176"/>
              <a:gd name="connsiteY9" fmla="*/ 6554261 h 6554261"/>
              <a:gd name="connsiteX10" fmla="*/ 0 w 5701176"/>
              <a:gd name="connsiteY10" fmla="*/ 5198879 h 6554261"/>
              <a:gd name="connsiteX0" fmla="*/ 0 w 5701176"/>
              <a:gd name="connsiteY0" fmla="*/ 5198879 h 6556492"/>
              <a:gd name="connsiteX1" fmla="*/ 2452116 w 5701176"/>
              <a:gd name="connsiteY1" fmla="*/ 3025083 h 6556492"/>
              <a:gd name="connsiteX2" fmla="*/ 3052001 w 5701176"/>
              <a:gd name="connsiteY2" fmla="*/ 2423865 h 6556492"/>
              <a:gd name="connsiteX3" fmla="*/ 3052096 w 5701176"/>
              <a:gd name="connsiteY3" fmla="*/ 2424341 h 6556492"/>
              <a:gd name="connsiteX4" fmla="*/ 4846320 w 5701176"/>
              <a:gd name="connsiteY4" fmla="*/ 286741 h 6556492"/>
              <a:gd name="connsiteX5" fmla="*/ 5332286 w 5701176"/>
              <a:gd name="connsiteY5" fmla="*/ 8611 h 6556492"/>
              <a:gd name="connsiteX6" fmla="*/ 5698998 w 5701176"/>
              <a:gd name="connsiteY6" fmla="*/ 1137419 h 6556492"/>
              <a:gd name="connsiteX7" fmla="*/ 4054407 w 5701176"/>
              <a:gd name="connsiteY7" fmla="*/ 6520062 h 6556492"/>
              <a:gd name="connsiteX8" fmla="*/ 4051506 w 5701176"/>
              <a:gd name="connsiteY8" fmla="*/ 6541960 h 6556492"/>
              <a:gd name="connsiteX9" fmla="*/ 3999756 w 5701176"/>
              <a:gd name="connsiteY9" fmla="*/ 6556492 h 6556492"/>
              <a:gd name="connsiteX10" fmla="*/ 0 w 5701176"/>
              <a:gd name="connsiteY10" fmla="*/ 5198879 h 6556492"/>
              <a:gd name="connsiteX0" fmla="*/ 0 w 5701176"/>
              <a:gd name="connsiteY0" fmla="*/ 5198879 h 6559191"/>
              <a:gd name="connsiteX1" fmla="*/ 2452116 w 5701176"/>
              <a:gd name="connsiteY1" fmla="*/ 3025083 h 6559191"/>
              <a:gd name="connsiteX2" fmla="*/ 3052001 w 5701176"/>
              <a:gd name="connsiteY2" fmla="*/ 2423865 h 6559191"/>
              <a:gd name="connsiteX3" fmla="*/ 3052096 w 5701176"/>
              <a:gd name="connsiteY3" fmla="*/ 2424341 h 6559191"/>
              <a:gd name="connsiteX4" fmla="*/ 4846320 w 5701176"/>
              <a:gd name="connsiteY4" fmla="*/ 286741 h 6559191"/>
              <a:gd name="connsiteX5" fmla="*/ 5332286 w 5701176"/>
              <a:gd name="connsiteY5" fmla="*/ 8611 h 6559191"/>
              <a:gd name="connsiteX6" fmla="*/ 5698998 w 5701176"/>
              <a:gd name="connsiteY6" fmla="*/ 1137419 h 6559191"/>
              <a:gd name="connsiteX7" fmla="*/ 4054407 w 5701176"/>
              <a:gd name="connsiteY7" fmla="*/ 6520062 h 6559191"/>
              <a:gd name="connsiteX8" fmla="*/ 4039435 w 5701176"/>
              <a:gd name="connsiteY8" fmla="*/ 6557439 h 6559191"/>
              <a:gd name="connsiteX9" fmla="*/ 3999756 w 5701176"/>
              <a:gd name="connsiteY9" fmla="*/ 6556492 h 6559191"/>
              <a:gd name="connsiteX10" fmla="*/ 0 w 5701176"/>
              <a:gd name="connsiteY10" fmla="*/ 5198879 h 6559191"/>
              <a:gd name="connsiteX0" fmla="*/ 0 w 5701176"/>
              <a:gd name="connsiteY0" fmla="*/ 5198879 h 6560738"/>
              <a:gd name="connsiteX1" fmla="*/ 2452116 w 5701176"/>
              <a:gd name="connsiteY1" fmla="*/ 3025083 h 6560738"/>
              <a:gd name="connsiteX2" fmla="*/ 3052001 w 5701176"/>
              <a:gd name="connsiteY2" fmla="*/ 2423865 h 6560738"/>
              <a:gd name="connsiteX3" fmla="*/ 3052096 w 5701176"/>
              <a:gd name="connsiteY3" fmla="*/ 2424341 h 6560738"/>
              <a:gd name="connsiteX4" fmla="*/ 4846320 w 5701176"/>
              <a:gd name="connsiteY4" fmla="*/ 286741 h 6560738"/>
              <a:gd name="connsiteX5" fmla="*/ 5332286 w 5701176"/>
              <a:gd name="connsiteY5" fmla="*/ 8611 h 6560738"/>
              <a:gd name="connsiteX6" fmla="*/ 5698998 w 5701176"/>
              <a:gd name="connsiteY6" fmla="*/ 1137419 h 6560738"/>
              <a:gd name="connsiteX7" fmla="*/ 4066720 w 5701176"/>
              <a:gd name="connsiteY7" fmla="*/ 6497373 h 6560738"/>
              <a:gd name="connsiteX8" fmla="*/ 4039435 w 5701176"/>
              <a:gd name="connsiteY8" fmla="*/ 6557439 h 6560738"/>
              <a:gd name="connsiteX9" fmla="*/ 3999756 w 5701176"/>
              <a:gd name="connsiteY9" fmla="*/ 6556492 h 6560738"/>
              <a:gd name="connsiteX10" fmla="*/ 0 w 5701176"/>
              <a:gd name="connsiteY10" fmla="*/ 5198879 h 6560738"/>
              <a:gd name="connsiteX0" fmla="*/ 0 w 5701176"/>
              <a:gd name="connsiteY0" fmla="*/ 5198879 h 6561432"/>
              <a:gd name="connsiteX1" fmla="*/ 2452116 w 5701176"/>
              <a:gd name="connsiteY1" fmla="*/ 3025083 h 6561432"/>
              <a:gd name="connsiteX2" fmla="*/ 3052001 w 5701176"/>
              <a:gd name="connsiteY2" fmla="*/ 2423865 h 6561432"/>
              <a:gd name="connsiteX3" fmla="*/ 3052096 w 5701176"/>
              <a:gd name="connsiteY3" fmla="*/ 2424341 h 6561432"/>
              <a:gd name="connsiteX4" fmla="*/ 4846320 w 5701176"/>
              <a:gd name="connsiteY4" fmla="*/ 286741 h 6561432"/>
              <a:gd name="connsiteX5" fmla="*/ 5332286 w 5701176"/>
              <a:gd name="connsiteY5" fmla="*/ 8611 h 6561432"/>
              <a:gd name="connsiteX6" fmla="*/ 5698998 w 5701176"/>
              <a:gd name="connsiteY6" fmla="*/ 1137419 h 6561432"/>
              <a:gd name="connsiteX7" fmla="*/ 4095930 w 5701176"/>
              <a:gd name="connsiteY7" fmla="*/ 6487524 h 6561432"/>
              <a:gd name="connsiteX8" fmla="*/ 4039435 w 5701176"/>
              <a:gd name="connsiteY8" fmla="*/ 6557439 h 6561432"/>
              <a:gd name="connsiteX9" fmla="*/ 3999756 w 5701176"/>
              <a:gd name="connsiteY9" fmla="*/ 6556492 h 6561432"/>
              <a:gd name="connsiteX10" fmla="*/ 0 w 5701176"/>
              <a:gd name="connsiteY10" fmla="*/ 5198879 h 6561432"/>
              <a:gd name="connsiteX0" fmla="*/ 0 w 5701176"/>
              <a:gd name="connsiteY0" fmla="*/ 5198879 h 6562035"/>
              <a:gd name="connsiteX1" fmla="*/ 2452116 w 5701176"/>
              <a:gd name="connsiteY1" fmla="*/ 3025083 h 6562035"/>
              <a:gd name="connsiteX2" fmla="*/ 3052001 w 5701176"/>
              <a:gd name="connsiteY2" fmla="*/ 2423865 h 6562035"/>
              <a:gd name="connsiteX3" fmla="*/ 3052096 w 5701176"/>
              <a:gd name="connsiteY3" fmla="*/ 2424341 h 6562035"/>
              <a:gd name="connsiteX4" fmla="*/ 4846320 w 5701176"/>
              <a:gd name="connsiteY4" fmla="*/ 286741 h 6562035"/>
              <a:gd name="connsiteX5" fmla="*/ 5332286 w 5701176"/>
              <a:gd name="connsiteY5" fmla="*/ 8611 h 6562035"/>
              <a:gd name="connsiteX6" fmla="*/ 5698998 w 5701176"/>
              <a:gd name="connsiteY6" fmla="*/ 1137419 h 6562035"/>
              <a:gd name="connsiteX7" fmla="*/ 4080331 w 5701176"/>
              <a:gd name="connsiteY7" fmla="*/ 6479058 h 6562035"/>
              <a:gd name="connsiteX8" fmla="*/ 4039435 w 5701176"/>
              <a:gd name="connsiteY8" fmla="*/ 6557439 h 6562035"/>
              <a:gd name="connsiteX9" fmla="*/ 3999756 w 5701176"/>
              <a:gd name="connsiteY9" fmla="*/ 6556492 h 6562035"/>
              <a:gd name="connsiteX10" fmla="*/ 0 w 5701176"/>
              <a:gd name="connsiteY10" fmla="*/ 5198879 h 6562035"/>
              <a:gd name="connsiteX0" fmla="*/ 0 w 5701176"/>
              <a:gd name="connsiteY0" fmla="*/ 5198879 h 6556492"/>
              <a:gd name="connsiteX1" fmla="*/ 2452116 w 5701176"/>
              <a:gd name="connsiteY1" fmla="*/ 3025083 h 6556492"/>
              <a:gd name="connsiteX2" fmla="*/ 3052001 w 5701176"/>
              <a:gd name="connsiteY2" fmla="*/ 2423865 h 6556492"/>
              <a:gd name="connsiteX3" fmla="*/ 3052096 w 5701176"/>
              <a:gd name="connsiteY3" fmla="*/ 2424341 h 6556492"/>
              <a:gd name="connsiteX4" fmla="*/ 4846320 w 5701176"/>
              <a:gd name="connsiteY4" fmla="*/ 286741 h 6556492"/>
              <a:gd name="connsiteX5" fmla="*/ 5332286 w 5701176"/>
              <a:gd name="connsiteY5" fmla="*/ 8611 h 6556492"/>
              <a:gd name="connsiteX6" fmla="*/ 5698998 w 5701176"/>
              <a:gd name="connsiteY6" fmla="*/ 1137419 h 6556492"/>
              <a:gd name="connsiteX7" fmla="*/ 4080331 w 5701176"/>
              <a:gd name="connsiteY7" fmla="*/ 6479058 h 6556492"/>
              <a:gd name="connsiteX8" fmla="*/ 4041216 w 5701176"/>
              <a:gd name="connsiteY8" fmla="*/ 6547391 h 6556492"/>
              <a:gd name="connsiteX9" fmla="*/ 3999756 w 5701176"/>
              <a:gd name="connsiteY9" fmla="*/ 6556492 h 6556492"/>
              <a:gd name="connsiteX10" fmla="*/ 0 w 5701176"/>
              <a:gd name="connsiteY10" fmla="*/ 5198879 h 6556492"/>
              <a:gd name="connsiteX0" fmla="*/ 0 w 5701176"/>
              <a:gd name="connsiteY0" fmla="*/ 5198879 h 6555524"/>
              <a:gd name="connsiteX1" fmla="*/ 2452116 w 5701176"/>
              <a:gd name="connsiteY1" fmla="*/ 3025083 h 6555524"/>
              <a:gd name="connsiteX2" fmla="*/ 3052001 w 5701176"/>
              <a:gd name="connsiteY2" fmla="*/ 2423865 h 6555524"/>
              <a:gd name="connsiteX3" fmla="*/ 3052096 w 5701176"/>
              <a:gd name="connsiteY3" fmla="*/ 2424341 h 6555524"/>
              <a:gd name="connsiteX4" fmla="*/ 4846320 w 5701176"/>
              <a:gd name="connsiteY4" fmla="*/ 286741 h 6555524"/>
              <a:gd name="connsiteX5" fmla="*/ 5332286 w 5701176"/>
              <a:gd name="connsiteY5" fmla="*/ 8611 h 6555524"/>
              <a:gd name="connsiteX6" fmla="*/ 5698998 w 5701176"/>
              <a:gd name="connsiteY6" fmla="*/ 1137419 h 6555524"/>
              <a:gd name="connsiteX7" fmla="*/ 4080331 w 5701176"/>
              <a:gd name="connsiteY7" fmla="*/ 6479058 h 6555524"/>
              <a:gd name="connsiteX8" fmla="*/ 4041216 w 5701176"/>
              <a:gd name="connsiteY8" fmla="*/ 6547391 h 6555524"/>
              <a:gd name="connsiteX9" fmla="*/ 3970910 w 5701176"/>
              <a:gd name="connsiteY9" fmla="*/ 6555524 h 6555524"/>
              <a:gd name="connsiteX10" fmla="*/ 0 w 5701176"/>
              <a:gd name="connsiteY10" fmla="*/ 5198879 h 6555524"/>
              <a:gd name="connsiteX0" fmla="*/ 0 w 5701176"/>
              <a:gd name="connsiteY0" fmla="*/ 5198879 h 6556808"/>
              <a:gd name="connsiteX1" fmla="*/ 2452116 w 5701176"/>
              <a:gd name="connsiteY1" fmla="*/ 3025083 h 6556808"/>
              <a:gd name="connsiteX2" fmla="*/ 3052001 w 5701176"/>
              <a:gd name="connsiteY2" fmla="*/ 2423865 h 6556808"/>
              <a:gd name="connsiteX3" fmla="*/ 3052096 w 5701176"/>
              <a:gd name="connsiteY3" fmla="*/ 2424341 h 6556808"/>
              <a:gd name="connsiteX4" fmla="*/ 4846320 w 5701176"/>
              <a:gd name="connsiteY4" fmla="*/ 286741 h 6556808"/>
              <a:gd name="connsiteX5" fmla="*/ 5332286 w 5701176"/>
              <a:gd name="connsiteY5" fmla="*/ 8611 h 6556808"/>
              <a:gd name="connsiteX6" fmla="*/ 5698998 w 5701176"/>
              <a:gd name="connsiteY6" fmla="*/ 1137419 h 6556808"/>
              <a:gd name="connsiteX7" fmla="*/ 4080331 w 5701176"/>
              <a:gd name="connsiteY7" fmla="*/ 6479058 h 6556808"/>
              <a:gd name="connsiteX8" fmla="*/ 4041216 w 5701176"/>
              <a:gd name="connsiteY8" fmla="*/ 6547391 h 6556808"/>
              <a:gd name="connsiteX9" fmla="*/ 3970910 w 5701176"/>
              <a:gd name="connsiteY9" fmla="*/ 6555524 h 6556808"/>
              <a:gd name="connsiteX10" fmla="*/ 0 w 5701176"/>
              <a:gd name="connsiteY10" fmla="*/ 5198879 h 6556808"/>
              <a:gd name="connsiteX0" fmla="*/ 0 w 5701176"/>
              <a:gd name="connsiteY0" fmla="*/ 5198879 h 6555524"/>
              <a:gd name="connsiteX1" fmla="*/ 2452116 w 5701176"/>
              <a:gd name="connsiteY1" fmla="*/ 3025083 h 6555524"/>
              <a:gd name="connsiteX2" fmla="*/ 3052001 w 5701176"/>
              <a:gd name="connsiteY2" fmla="*/ 2423865 h 6555524"/>
              <a:gd name="connsiteX3" fmla="*/ 3052096 w 5701176"/>
              <a:gd name="connsiteY3" fmla="*/ 2424341 h 6555524"/>
              <a:gd name="connsiteX4" fmla="*/ 4846320 w 5701176"/>
              <a:gd name="connsiteY4" fmla="*/ 286741 h 6555524"/>
              <a:gd name="connsiteX5" fmla="*/ 5332286 w 5701176"/>
              <a:gd name="connsiteY5" fmla="*/ 8611 h 6555524"/>
              <a:gd name="connsiteX6" fmla="*/ 5698998 w 5701176"/>
              <a:gd name="connsiteY6" fmla="*/ 1137419 h 6555524"/>
              <a:gd name="connsiteX7" fmla="*/ 4080331 w 5701176"/>
              <a:gd name="connsiteY7" fmla="*/ 6479058 h 6555524"/>
              <a:gd name="connsiteX8" fmla="*/ 4040688 w 5701176"/>
              <a:gd name="connsiteY8" fmla="*/ 6541598 h 6555524"/>
              <a:gd name="connsiteX9" fmla="*/ 3970910 w 5701176"/>
              <a:gd name="connsiteY9" fmla="*/ 6555524 h 6555524"/>
              <a:gd name="connsiteX10" fmla="*/ 0 w 5701176"/>
              <a:gd name="connsiteY10" fmla="*/ 5198879 h 6555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701176" h="6555524">
                <a:moveTo>
                  <a:pt x="0" y="5198879"/>
                </a:moveTo>
                <a:cubicBezTo>
                  <a:pt x="842677" y="4500029"/>
                  <a:pt x="1681258" y="3788988"/>
                  <a:pt x="2452116" y="3025083"/>
                </a:cubicBezTo>
                <a:cubicBezTo>
                  <a:pt x="2651284" y="2827820"/>
                  <a:pt x="2879408" y="2606364"/>
                  <a:pt x="3052001" y="2423865"/>
                </a:cubicBezTo>
                <a:cubicBezTo>
                  <a:pt x="3052033" y="2424024"/>
                  <a:pt x="3052064" y="2424182"/>
                  <a:pt x="3052096" y="2424341"/>
                </a:cubicBezTo>
                <a:cubicBezTo>
                  <a:pt x="3687318" y="1739303"/>
                  <a:pt x="4289775" y="1037596"/>
                  <a:pt x="4846320" y="286741"/>
                </a:cubicBezTo>
                <a:cubicBezTo>
                  <a:pt x="5012722" y="62427"/>
                  <a:pt x="5186077" y="-30251"/>
                  <a:pt x="5332286" y="8611"/>
                </a:cubicBezTo>
                <a:cubicBezTo>
                  <a:pt x="5555361" y="67380"/>
                  <a:pt x="5722334" y="433426"/>
                  <a:pt x="5698998" y="1137419"/>
                </a:cubicBezTo>
                <a:cubicBezTo>
                  <a:pt x="5638324" y="2961551"/>
                  <a:pt x="4982540" y="4913148"/>
                  <a:pt x="4080331" y="6479058"/>
                </a:cubicBezTo>
                <a:cubicBezTo>
                  <a:pt x="4078141" y="6474391"/>
                  <a:pt x="4058398" y="6523061"/>
                  <a:pt x="4040688" y="6541598"/>
                </a:cubicBezTo>
                <a:cubicBezTo>
                  <a:pt x="4022978" y="6560135"/>
                  <a:pt x="3968624" y="6550476"/>
                  <a:pt x="3970910" y="6555524"/>
                </a:cubicBezTo>
                <a:cubicBezTo>
                  <a:pt x="2535493" y="6499421"/>
                  <a:pt x="1213104" y="5996883"/>
                  <a:pt x="0" y="5198879"/>
                </a:cubicBezTo>
              </a:path>
            </a:pathLst>
          </a:custGeom>
          <a:noFill/>
          <a:ln w="28575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pic>
        <p:nvPicPr>
          <p:cNvPr id="8" name="Gráfico 7" hidden="1">
            <a:extLst>
              <a:ext uri="{FF2B5EF4-FFF2-40B4-BE49-F238E27FC236}">
                <a16:creationId xmlns:a16="http://schemas.microsoft.com/office/drawing/2014/main" id="{72E004D5-5866-2D0B-AE9F-447BFE55091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7248" y="369000"/>
            <a:ext cx="11457505" cy="6120000"/>
          </a:xfrm>
          <a:prstGeom prst="rect">
            <a:avLst/>
          </a:prstGeom>
        </p:spPr>
      </p:pic>
      <p:sp>
        <p:nvSpPr>
          <p:cNvPr id="9" name="CaixaDeTexto 12">
            <a:extLst>
              <a:ext uri="{FF2B5EF4-FFF2-40B4-BE49-F238E27FC236}">
                <a16:creationId xmlns:a16="http://schemas.microsoft.com/office/drawing/2014/main" id="{6D13939D-1E32-4B4C-A5FC-A03787C03180}"/>
              </a:ext>
            </a:extLst>
          </p:cNvPr>
          <p:cNvSpPr txBox="1"/>
          <p:nvPr/>
        </p:nvSpPr>
        <p:spPr>
          <a:xfrm>
            <a:off x="6809285" y="2262086"/>
            <a:ext cx="4964028" cy="255454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3200" i="1" dirty="0">
                <a:solidFill>
                  <a:schemeClr val="tx2"/>
                </a:solidFill>
                <a:latin typeface="+mj-lt"/>
              </a:rPr>
              <a:t>Vamos conhecer alguns exemplos de mulheres que optaram pelo  Cooperativismo em seu modelo de negócio. </a:t>
            </a:r>
          </a:p>
        </p:txBody>
      </p:sp>
      <p:sp>
        <p:nvSpPr>
          <p:cNvPr id="11" name="Gráfico 8">
            <a:extLst>
              <a:ext uri="{FF2B5EF4-FFF2-40B4-BE49-F238E27FC236}">
                <a16:creationId xmlns:a16="http://schemas.microsoft.com/office/drawing/2014/main" id="{F569F258-5550-EF5E-1F82-7D4252D5EEFE}"/>
              </a:ext>
            </a:extLst>
          </p:cNvPr>
          <p:cNvSpPr/>
          <p:nvPr/>
        </p:nvSpPr>
        <p:spPr>
          <a:xfrm rot="18597044" flipH="1">
            <a:off x="-3188240" y="4700615"/>
            <a:ext cx="4774013" cy="6001761"/>
          </a:xfrm>
          <a:custGeom>
            <a:avLst/>
            <a:gdLst>
              <a:gd name="connsiteX0" fmla="*/ 256858 w 547817"/>
              <a:gd name="connsiteY0" fmla="*/ 688205 h 688701"/>
              <a:gd name="connsiteX1" fmla="*/ 368491 w 547817"/>
              <a:gd name="connsiteY1" fmla="*/ 385405 h 688701"/>
              <a:gd name="connsiteX2" fmla="*/ 402115 w 547817"/>
              <a:gd name="connsiteY2" fmla="*/ 309205 h 688701"/>
              <a:gd name="connsiteX3" fmla="*/ 402115 w 547817"/>
              <a:gd name="connsiteY3" fmla="*/ 309205 h 688701"/>
              <a:gd name="connsiteX4" fmla="*/ 533179 w 547817"/>
              <a:gd name="connsiteY4" fmla="*/ 68890 h 688701"/>
              <a:gd name="connsiteX5" fmla="*/ 541561 w 547817"/>
              <a:gd name="connsiteY5" fmla="*/ 14216 h 688701"/>
              <a:gd name="connsiteX6" fmla="*/ 427261 w 547817"/>
              <a:gd name="connsiteY6" fmla="*/ 18883 h 688701"/>
              <a:gd name="connsiteX7" fmla="*/ -1364 w 547817"/>
              <a:gd name="connsiteY7" fmla="*/ 356354 h 688701"/>
              <a:gd name="connsiteX8" fmla="*/ -1364 w 547817"/>
              <a:gd name="connsiteY8" fmla="*/ 356354 h 688701"/>
              <a:gd name="connsiteX9" fmla="*/ 256858 w 547817"/>
              <a:gd name="connsiteY9" fmla="*/ 688205 h 688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47817" h="688701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solidFill>
            <a:schemeClr val="tx2"/>
          </a:solidFill>
          <a:ln w="3810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Nunito ExtraLight"/>
              <a:ea typeface="+mn-ea"/>
              <a:cs typeface="Arial"/>
              <a:sym typeface="Arial"/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590C9399-5307-2C55-31CD-16F12A639E9F}"/>
              </a:ext>
            </a:extLst>
          </p:cNvPr>
          <p:cNvSpPr txBox="1"/>
          <p:nvPr/>
        </p:nvSpPr>
        <p:spPr>
          <a:xfrm>
            <a:off x="335792" y="6181224"/>
            <a:ext cx="4557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B1EA48-AE99-4102-B15A-1A3323D208F4}" type="slidenum">
              <a:rPr kumimoji="0" lang="pt-BR" sz="14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Exo 2.0 Extra Bold"/>
                <a:ea typeface="+mn-ea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pt-BR" sz="14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Exo 2.0 Extra Bold"/>
              <a:ea typeface="+mn-ea"/>
              <a:cs typeface="Arial"/>
              <a:sym typeface="Arial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74674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Homem andando na terra&#10;&#10;Descrição gerada automaticamente com confiança média">
            <a:extLst>
              <a:ext uri="{FF2B5EF4-FFF2-40B4-BE49-F238E27FC236}">
                <a16:creationId xmlns:a16="http://schemas.microsoft.com/office/drawing/2014/main" id="{81DAB17D-10FE-9F26-5D61-1A7A851381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26609" y="-132438"/>
            <a:ext cx="11629138" cy="7287593"/>
          </a:xfrm>
          <a:prstGeom prst="rect">
            <a:avLst/>
          </a:prstGeom>
        </p:spPr>
      </p:pic>
      <p:sp>
        <p:nvSpPr>
          <p:cNvPr id="19" name="Retângulo 18">
            <a:extLst>
              <a:ext uri="{FF2B5EF4-FFF2-40B4-BE49-F238E27FC236}">
                <a16:creationId xmlns:a16="http://schemas.microsoft.com/office/drawing/2014/main" id="{F0D2E88C-C70D-40DB-A584-65C3C43063C9}"/>
              </a:ext>
            </a:extLst>
          </p:cNvPr>
          <p:cNvSpPr/>
          <p:nvPr/>
        </p:nvSpPr>
        <p:spPr>
          <a:xfrm flipH="1">
            <a:off x="4217160" y="-1"/>
            <a:ext cx="7974840" cy="6913639"/>
          </a:xfrm>
          <a:prstGeom prst="rect">
            <a:avLst/>
          </a:prstGeom>
          <a:gradFill flip="none" rotWithShape="1">
            <a:gsLst>
              <a:gs pos="50000">
                <a:schemeClr val="accent4"/>
              </a:gs>
              <a:gs pos="100000">
                <a:schemeClr val="accent3">
                  <a:alpha val="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Gráfico 2">
            <a:extLst>
              <a:ext uri="{FF2B5EF4-FFF2-40B4-BE49-F238E27FC236}">
                <a16:creationId xmlns:a16="http://schemas.microsoft.com/office/drawing/2014/main" id="{4F5A2CC1-FF8A-45C3-A216-AC70E12A363D}"/>
              </a:ext>
            </a:extLst>
          </p:cNvPr>
          <p:cNvSpPr/>
          <p:nvPr/>
        </p:nvSpPr>
        <p:spPr>
          <a:xfrm rot="3959150" flipH="1">
            <a:off x="7282497" y="-2890771"/>
            <a:ext cx="12333706" cy="14181971"/>
          </a:xfrm>
          <a:custGeom>
            <a:avLst/>
            <a:gdLst>
              <a:gd name="connsiteX0" fmla="*/ 0 w 5701176"/>
              <a:gd name="connsiteY0" fmla="*/ 5198879 h 6517995"/>
              <a:gd name="connsiteX1" fmla="*/ 2452116 w 5701176"/>
              <a:gd name="connsiteY1" fmla="*/ 3025083 h 6517995"/>
              <a:gd name="connsiteX2" fmla="*/ 3052001 w 5701176"/>
              <a:gd name="connsiteY2" fmla="*/ 2423865 h 6517995"/>
              <a:gd name="connsiteX3" fmla="*/ 3052096 w 5701176"/>
              <a:gd name="connsiteY3" fmla="*/ 2424341 h 6517995"/>
              <a:gd name="connsiteX4" fmla="*/ 4846320 w 5701176"/>
              <a:gd name="connsiteY4" fmla="*/ 286741 h 6517995"/>
              <a:gd name="connsiteX5" fmla="*/ 5332286 w 5701176"/>
              <a:gd name="connsiteY5" fmla="*/ 8611 h 6517995"/>
              <a:gd name="connsiteX6" fmla="*/ 5698998 w 5701176"/>
              <a:gd name="connsiteY6" fmla="*/ 1137419 h 6517995"/>
              <a:gd name="connsiteX7" fmla="*/ 4057364 w 5701176"/>
              <a:gd name="connsiteY7" fmla="*/ 6517996 h 6517995"/>
              <a:gd name="connsiteX8" fmla="*/ 4053364 w 5701176"/>
              <a:gd name="connsiteY8" fmla="*/ 6508090 h 6517995"/>
              <a:gd name="connsiteX9" fmla="*/ 4057364 w 5701176"/>
              <a:gd name="connsiteY9" fmla="*/ 6517996 h 6517995"/>
              <a:gd name="connsiteX10" fmla="*/ 0 w 5701176"/>
              <a:gd name="connsiteY10" fmla="*/ 5198879 h 6517995"/>
              <a:gd name="connsiteX0" fmla="*/ 0 w 5701176"/>
              <a:gd name="connsiteY0" fmla="*/ 5198879 h 6527879"/>
              <a:gd name="connsiteX1" fmla="*/ 2452116 w 5701176"/>
              <a:gd name="connsiteY1" fmla="*/ 3025083 h 6527879"/>
              <a:gd name="connsiteX2" fmla="*/ 3052001 w 5701176"/>
              <a:gd name="connsiteY2" fmla="*/ 2423865 h 6527879"/>
              <a:gd name="connsiteX3" fmla="*/ 3052096 w 5701176"/>
              <a:gd name="connsiteY3" fmla="*/ 2424341 h 6527879"/>
              <a:gd name="connsiteX4" fmla="*/ 4846320 w 5701176"/>
              <a:gd name="connsiteY4" fmla="*/ 286741 h 6527879"/>
              <a:gd name="connsiteX5" fmla="*/ 5332286 w 5701176"/>
              <a:gd name="connsiteY5" fmla="*/ 8611 h 6527879"/>
              <a:gd name="connsiteX6" fmla="*/ 5698998 w 5701176"/>
              <a:gd name="connsiteY6" fmla="*/ 1137419 h 6527879"/>
              <a:gd name="connsiteX7" fmla="*/ 4057364 w 5701176"/>
              <a:gd name="connsiteY7" fmla="*/ 6517996 h 6527879"/>
              <a:gd name="connsiteX8" fmla="*/ 4053364 w 5701176"/>
              <a:gd name="connsiteY8" fmla="*/ 6508090 h 6527879"/>
              <a:gd name="connsiteX9" fmla="*/ 4072193 w 5701176"/>
              <a:gd name="connsiteY9" fmla="*/ 6527879 h 6527879"/>
              <a:gd name="connsiteX10" fmla="*/ 0 w 5701176"/>
              <a:gd name="connsiteY10" fmla="*/ 5198879 h 6527879"/>
              <a:gd name="connsiteX0" fmla="*/ 0 w 5701176"/>
              <a:gd name="connsiteY0" fmla="*/ 5198879 h 6557702"/>
              <a:gd name="connsiteX1" fmla="*/ 2452116 w 5701176"/>
              <a:gd name="connsiteY1" fmla="*/ 3025083 h 6557702"/>
              <a:gd name="connsiteX2" fmla="*/ 3052001 w 5701176"/>
              <a:gd name="connsiteY2" fmla="*/ 2423865 h 6557702"/>
              <a:gd name="connsiteX3" fmla="*/ 3052096 w 5701176"/>
              <a:gd name="connsiteY3" fmla="*/ 2424341 h 6557702"/>
              <a:gd name="connsiteX4" fmla="*/ 4846320 w 5701176"/>
              <a:gd name="connsiteY4" fmla="*/ 286741 h 6557702"/>
              <a:gd name="connsiteX5" fmla="*/ 5332286 w 5701176"/>
              <a:gd name="connsiteY5" fmla="*/ 8611 h 6557702"/>
              <a:gd name="connsiteX6" fmla="*/ 5698998 w 5701176"/>
              <a:gd name="connsiteY6" fmla="*/ 1137419 h 6557702"/>
              <a:gd name="connsiteX7" fmla="*/ 4057364 w 5701176"/>
              <a:gd name="connsiteY7" fmla="*/ 6517996 h 6557702"/>
              <a:gd name="connsiteX8" fmla="*/ 4053364 w 5701176"/>
              <a:gd name="connsiteY8" fmla="*/ 6508090 h 6557702"/>
              <a:gd name="connsiteX9" fmla="*/ 4035815 w 5701176"/>
              <a:gd name="connsiteY9" fmla="*/ 6557702 h 6557702"/>
              <a:gd name="connsiteX10" fmla="*/ 0 w 5701176"/>
              <a:gd name="connsiteY10" fmla="*/ 5198879 h 6557702"/>
              <a:gd name="connsiteX0" fmla="*/ 0 w 5701176"/>
              <a:gd name="connsiteY0" fmla="*/ 5198879 h 6557702"/>
              <a:gd name="connsiteX1" fmla="*/ 2452116 w 5701176"/>
              <a:gd name="connsiteY1" fmla="*/ 3025083 h 6557702"/>
              <a:gd name="connsiteX2" fmla="*/ 3052001 w 5701176"/>
              <a:gd name="connsiteY2" fmla="*/ 2423865 h 6557702"/>
              <a:gd name="connsiteX3" fmla="*/ 3052096 w 5701176"/>
              <a:gd name="connsiteY3" fmla="*/ 2424341 h 6557702"/>
              <a:gd name="connsiteX4" fmla="*/ 4846320 w 5701176"/>
              <a:gd name="connsiteY4" fmla="*/ 286741 h 6557702"/>
              <a:gd name="connsiteX5" fmla="*/ 5332286 w 5701176"/>
              <a:gd name="connsiteY5" fmla="*/ 8611 h 6557702"/>
              <a:gd name="connsiteX6" fmla="*/ 5698998 w 5701176"/>
              <a:gd name="connsiteY6" fmla="*/ 1137419 h 6557702"/>
              <a:gd name="connsiteX7" fmla="*/ 4057364 w 5701176"/>
              <a:gd name="connsiteY7" fmla="*/ 6517996 h 6557702"/>
              <a:gd name="connsiteX8" fmla="*/ 4051506 w 5701176"/>
              <a:gd name="connsiteY8" fmla="*/ 6541960 h 6557702"/>
              <a:gd name="connsiteX9" fmla="*/ 4035815 w 5701176"/>
              <a:gd name="connsiteY9" fmla="*/ 6557702 h 6557702"/>
              <a:gd name="connsiteX10" fmla="*/ 0 w 5701176"/>
              <a:gd name="connsiteY10" fmla="*/ 5198879 h 6557702"/>
              <a:gd name="connsiteX0" fmla="*/ 0 w 5701176"/>
              <a:gd name="connsiteY0" fmla="*/ 5198879 h 6557702"/>
              <a:gd name="connsiteX1" fmla="*/ 2452116 w 5701176"/>
              <a:gd name="connsiteY1" fmla="*/ 3025083 h 6557702"/>
              <a:gd name="connsiteX2" fmla="*/ 3052001 w 5701176"/>
              <a:gd name="connsiteY2" fmla="*/ 2423865 h 6557702"/>
              <a:gd name="connsiteX3" fmla="*/ 3052096 w 5701176"/>
              <a:gd name="connsiteY3" fmla="*/ 2424341 h 6557702"/>
              <a:gd name="connsiteX4" fmla="*/ 4846320 w 5701176"/>
              <a:gd name="connsiteY4" fmla="*/ 286741 h 6557702"/>
              <a:gd name="connsiteX5" fmla="*/ 5332286 w 5701176"/>
              <a:gd name="connsiteY5" fmla="*/ 8611 h 6557702"/>
              <a:gd name="connsiteX6" fmla="*/ 5698998 w 5701176"/>
              <a:gd name="connsiteY6" fmla="*/ 1137419 h 6557702"/>
              <a:gd name="connsiteX7" fmla="*/ 4054407 w 5701176"/>
              <a:gd name="connsiteY7" fmla="*/ 6520062 h 6557702"/>
              <a:gd name="connsiteX8" fmla="*/ 4051506 w 5701176"/>
              <a:gd name="connsiteY8" fmla="*/ 6541960 h 6557702"/>
              <a:gd name="connsiteX9" fmla="*/ 4035815 w 5701176"/>
              <a:gd name="connsiteY9" fmla="*/ 6557702 h 6557702"/>
              <a:gd name="connsiteX10" fmla="*/ 0 w 5701176"/>
              <a:gd name="connsiteY10" fmla="*/ 5198879 h 6557702"/>
              <a:gd name="connsiteX0" fmla="*/ 0 w 5701176"/>
              <a:gd name="connsiteY0" fmla="*/ 5198879 h 6554261"/>
              <a:gd name="connsiteX1" fmla="*/ 2452116 w 5701176"/>
              <a:gd name="connsiteY1" fmla="*/ 3025083 h 6554261"/>
              <a:gd name="connsiteX2" fmla="*/ 3052001 w 5701176"/>
              <a:gd name="connsiteY2" fmla="*/ 2423865 h 6554261"/>
              <a:gd name="connsiteX3" fmla="*/ 3052096 w 5701176"/>
              <a:gd name="connsiteY3" fmla="*/ 2424341 h 6554261"/>
              <a:gd name="connsiteX4" fmla="*/ 4846320 w 5701176"/>
              <a:gd name="connsiteY4" fmla="*/ 286741 h 6554261"/>
              <a:gd name="connsiteX5" fmla="*/ 5332286 w 5701176"/>
              <a:gd name="connsiteY5" fmla="*/ 8611 h 6554261"/>
              <a:gd name="connsiteX6" fmla="*/ 5698998 w 5701176"/>
              <a:gd name="connsiteY6" fmla="*/ 1137419 h 6554261"/>
              <a:gd name="connsiteX7" fmla="*/ 4054407 w 5701176"/>
              <a:gd name="connsiteY7" fmla="*/ 6520062 h 6554261"/>
              <a:gd name="connsiteX8" fmla="*/ 4051506 w 5701176"/>
              <a:gd name="connsiteY8" fmla="*/ 6541960 h 6554261"/>
              <a:gd name="connsiteX9" fmla="*/ 4019325 w 5701176"/>
              <a:gd name="connsiteY9" fmla="*/ 6554261 h 6554261"/>
              <a:gd name="connsiteX10" fmla="*/ 0 w 5701176"/>
              <a:gd name="connsiteY10" fmla="*/ 5198879 h 6554261"/>
              <a:gd name="connsiteX0" fmla="*/ 0 w 5701176"/>
              <a:gd name="connsiteY0" fmla="*/ 5198879 h 6556492"/>
              <a:gd name="connsiteX1" fmla="*/ 2452116 w 5701176"/>
              <a:gd name="connsiteY1" fmla="*/ 3025083 h 6556492"/>
              <a:gd name="connsiteX2" fmla="*/ 3052001 w 5701176"/>
              <a:gd name="connsiteY2" fmla="*/ 2423865 h 6556492"/>
              <a:gd name="connsiteX3" fmla="*/ 3052096 w 5701176"/>
              <a:gd name="connsiteY3" fmla="*/ 2424341 h 6556492"/>
              <a:gd name="connsiteX4" fmla="*/ 4846320 w 5701176"/>
              <a:gd name="connsiteY4" fmla="*/ 286741 h 6556492"/>
              <a:gd name="connsiteX5" fmla="*/ 5332286 w 5701176"/>
              <a:gd name="connsiteY5" fmla="*/ 8611 h 6556492"/>
              <a:gd name="connsiteX6" fmla="*/ 5698998 w 5701176"/>
              <a:gd name="connsiteY6" fmla="*/ 1137419 h 6556492"/>
              <a:gd name="connsiteX7" fmla="*/ 4054407 w 5701176"/>
              <a:gd name="connsiteY7" fmla="*/ 6520062 h 6556492"/>
              <a:gd name="connsiteX8" fmla="*/ 4051506 w 5701176"/>
              <a:gd name="connsiteY8" fmla="*/ 6541960 h 6556492"/>
              <a:gd name="connsiteX9" fmla="*/ 3999756 w 5701176"/>
              <a:gd name="connsiteY9" fmla="*/ 6556492 h 6556492"/>
              <a:gd name="connsiteX10" fmla="*/ 0 w 5701176"/>
              <a:gd name="connsiteY10" fmla="*/ 5198879 h 6556492"/>
              <a:gd name="connsiteX0" fmla="*/ 0 w 5701176"/>
              <a:gd name="connsiteY0" fmla="*/ 5198879 h 6559191"/>
              <a:gd name="connsiteX1" fmla="*/ 2452116 w 5701176"/>
              <a:gd name="connsiteY1" fmla="*/ 3025083 h 6559191"/>
              <a:gd name="connsiteX2" fmla="*/ 3052001 w 5701176"/>
              <a:gd name="connsiteY2" fmla="*/ 2423865 h 6559191"/>
              <a:gd name="connsiteX3" fmla="*/ 3052096 w 5701176"/>
              <a:gd name="connsiteY3" fmla="*/ 2424341 h 6559191"/>
              <a:gd name="connsiteX4" fmla="*/ 4846320 w 5701176"/>
              <a:gd name="connsiteY4" fmla="*/ 286741 h 6559191"/>
              <a:gd name="connsiteX5" fmla="*/ 5332286 w 5701176"/>
              <a:gd name="connsiteY5" fmla="*/ 8611 h 6559191"/>
              <a:gd name="connsiteX6" fmla="*/ 5698998 w 5701176"/>
              <a:gd name="connsiteY6" fmla="*/ 1137419 h 6559191"/>
              <a:gd name="connsiteX7" fmla="*/ 4054407 w 5701176"/>
              <a:gd name="connsiteY7" fmla="*/ 6520062 h 6559191"/>
              <a:gd name="connsiteX8" fmla="*/ 4039435 w 5701176"/>
              <a:gd name="connsiteY8" fmla="*/ 6557439 h 6559191"/>
              <a:gd name="connsiteX9" fmla="*/ 3999756 w 5701176"/>
              <a:gd name="connsiteY9" fmla="*/ 6556492 h 6559191"/>
              <a:gd name="connsiteX10" fmla="*/ 0 w 5701176"/>
              <a:gd name="connsiteY10" fmla="*/ 5198879 h 6559191"/>
              <a:gd name="connsiteX0" fmla="*/ 0 w 5701176"/>
              <a:gd name="connsiteY0" fmla="*/ 5198879 h 6560738"/>
              <a:gd name="connsiteX1" fmla="*/ 2452116 w 5701176"/>
              <a:gd name="connsiteY1" fmla="*/ 3025083 h 6560738"/>
              <a:gd name="connsiteX2" fmla="*/ 3052001 w 5701176"/>
              <a:gd name="connsiteY2" fmla="*/ 2423865 h 6560738"/>
              <a:gd name="connsiteX3" fmla="*/ 3052096 w 5701176"/>
              <a:gd name="connsiteY3" fmla="*/ 2424341 h 6560738"/>
              <a:gd name="connsiteX4" fmla="*/ 4846320 w 5701176"/>
              <a:gd name="connsiteY4" fmla="*/ 286741 h 6560738"/>
              <a:gd name="connsiteX5" fmla="*/ 5332286 w 5701176"/>
              <a:gd name="connsiteY5" fmla="*/ 8611 h 6560738"/>
              <a:gd name="connsiteX6" fmla="*/ 5698998 w 5701176"/>
              <a:gd name="connsiteY6" fmla="*/ 1137419 h 6560738"/>
              <a:gd name="connsiteX7" fmla="*/ 4066720 w 5701176"/>
              <a:gd name="connsiteY7" fmla="*/ 6497373 h 6560738"/>
              <a:gd name="connsiteX8" fmla="*/ 4039435 w 5701176"/>
              <a:gd name="connsiteY8" fmla="*/ 6557439 h 6560738"/>
              <a:gd name="connsiteX9" fmla="*/ 3999756 w 5701176"/>
              <a:gd name="connsiteY9" fmla="*/ 6556492 h 6560738"/>
              <a:gd name="connsiteX10" fmla="*/ 0 w 5701176"/>
              <a:gd name="connsiteY10" fmla="*/ 5198879 h 6560738"/>
              <a:gd name="connsiteX0" fmla="*/ 0 w 5701176"/>
              <a:gd name="connsiteY0" fmla="*/ 5198879 h 6561432"/>
              <a:gd name="connsiteX1" fmla="*/ 2452116 w 5701176"/>
              <a:gd name="connsiteY1" fmla="*/ 3025083 h 6561432"/>
              <a:gd name="connsiteX2" fmla="*/ 3052001 w 5701176"/>
              <a:gd name="connsiteY2" fmla="*/ 2423865 h 6561432"/>
              <a:gd name="connsiteX3" fmla="*/ 3052096 w 5701176"/>
              <a:gd name="connsiteY3" fmla="*/ 2424341 h 6561432"/>
              <a:gd name="connsiteX4" fmla="*/ 4846320 w 5701176"/>
              <a:gd name="connsiteY4" fmla="*/ 286741 h 6561432"/>
              <a:gd name="connsiteX5" fmla="*/ 5332286 w 5701176"/>
              <a:gd name="connsiteY5" fmla="*/ 8611 h 6561432"/>
              <a:gd name="connsiteX6" fmla="*/ 5698998 w 5701176"/>
              <a:gd name="connsiteY6" fmla="*/ 1137419 h 6561432"/>
              <a:gd name="connsiteX7" fmla="*/ 4095930 w 5701176"/>
              <a:gd name="connsiteY7" fmla="*/ 6487524 h 6561432"/>
              <a:gd name="connsiteX8" fmla="*/ 4039435 w 5701176"/>
              <a:gd name="connsiteY8" fmla="*/ 6557439 h 6561432"/>
              <a:gd name="connsiteX9" fmla="*/ 3999756 w 5701176"/>
              <a:gd name="connsiteY9" fmla="*/ 6556492 h 6561432"/>
              <a:gd name="connsiteX10" fmla="*/ 0 w 5701176"/>
              <a:gd name="connsiteY10" fmla="*/ 5198879 h 6561432"/>
              <a:gd name="connsiteX0" fmla="*/ 0 w 5701176"/>
              <a:gd name="connsiteY0" fmla="*/ 5198879 h 6562035"/>
              <a:gd name="connsiteX1" fmla="*/ 2452116 w 5701176"/>
              <a:gd name="connsiteY1" fmla="*/ 3025083 h 6562035"/>
              <a:gd name="connsiteX2" fmla="*/ 3052001 w 5701176"/>
              <a:gd name="connsiteY2" fmla="*/ 2423865 h 6562035"/>
              <a:gd name="connsiteX3" fmla="*/ 3052096 w 5701176"/>
              <a:gd name="connsiteY3" fmla="*/ 2424341 h 6562035"/>
              <a:gd name="connsiteX4" fmla="*/ 4846320 w 5701176"/>
              <a:gd name="connsiteY4" fmla="*/ 286741 h 6562035"/>
              <a:gd name="connsiteX5" fmla="*/ 5332286 w 5701176"/>
              <a:gd name="connsiteY5" fmla="*/ 8611 h 6562035"/>
              <a:gd name="connsiteX6" fmla="*/ 5698998 w 5701176"/>
              <a:gd name="connsiteY6" fmla="*/ 1137419 h 6562035"/>
              <a:gd name="connsiteX7" fmla="*/ 4080331 w 5701176"/>
              <a:gd name="connsiteY7" fmla="*/ 6479058 h 6562035"/>
              <a:gd name="connsiteX8" fmla="*/ 4039435 w 5701176"/>
              <a:gd name="connsiteY8" fmla="*/ 6557439 h 6562035"/>
              <a:gd name="connsiteX9" fmla="*/ 3999756 w 5701176"/>
              <a:gd name="connsiteY9" fmla="*/ 6556492 h 6562035"/>
              <a:gd name="connsiteX10" fmla="*/ 0 w 5701176"/>
              <a:gd name="connsiteY10" fmla="*/ 5198879 h 6562035"/>
              <a:gd name="connsiteX0" fmla="*/ 0 w 5701176"/>
              <a:gd name="connsiteY0" fmla="*/ 5198879 h 6556492"/>
              <a:gd name="connsiteX1" fmla="*/ 2452116 w 5701176"/>
              <a:gd name="connsiteY1" fmla="*/ 3025083 h 6556492"/>
              <a:gd name="connsiteX2" fmla="*/ 3052001 w 5701176"/>
              <a:gd name="connsiteY2" fmla="*/ 2423865 h 6556492"/>
              <a:gd name="connsiteX3" fmla="*/ 3052096 w 5701176"/>
              <a:gd name="connsiteY3" fmla="*/ 2424341 h 6556492"/>
              <a:gd name="connsiteX4" fmla="*/ 4846320 w 5701176"/>
              <a:gd name="connsiteY4" fmla="*/ 286741 h 6556492"/>
              <a:gd name="connsiteX5" fmla="*/ 5332286 w 5701176"/>
              <a:gd name="connsiteY5" fmla="*/ 8611 h 6556492"/>
              <a:gd name="connsiteX6" fmla="*/ 5698998 w 5701176"/>
              <a:gd name="connsiteY6" fmla="*/ 1137419 h 6556492"/>
              <a:gd name="connsiteX7" fmla="*/ 4080331 w 5701176"/>
              <a:gd name="connsiteY7" fmla="*/ 6479058 h 6556492"/>
              <a:gd name="connsiteX8" fmla="*/ 4041216 w 5701176"/>
              <a:gd name="connsiteY8" fmla="*/ 6547391 h 6556492"/>
              <a:gd name="connsiteX9" fmla="*/ 3999756 w 5701176"/>
              <a:gd name="connsiteY9" fmla="*/ 6556492 h 6556492"/>
              <a:gd name="connsiteX10" fmla="*/ 0 w 5701176"/>
              <a:gd name="connsiteY10" fmla="*/ 5198879 h 6556492"/>
              <a:gd name="connsiteX0" fmla="*/ 0 w 5701176"/>
              <a:gd name="connsiteY0" fmla="*/ 5198879 h 6555524"/>
              <a:gd name="connsiteX1" fmla="*/ 2452116 w 5701176"/>
              <a:gd name="connsiteY1" fmla="*/ 3025083 h 6555524"/>
              <a:gd name="connsiteX2" fmla="*/ 3052001 w 5701176"/>
              <a:gd name="connsiteY2" fmla="*/ 2423865 h 6555524"/>
              <a:gd name="connsiteX3" fmla="*/ 3052096 w 5701176"/>
              <a:gd name="connsiteY3" fmla="*/ 2424341 h 6555524"/>
              <a:gd name="connsiteX4" fmla="*/ 4846320 w 5701176"/>
              <a:gd name="connsiteY4" fmla="*/ 286741 h 6555524"/>
              <a:gd name="connsiteX5" fmla="*/ 5332286 w 5701176"/>
              <a:gd name="connsiteY5" fmla="*/ 8611 h 6555524"/>
              <a:gd name="connsiteX6" fmla="*/ 5698998 w 5701176"/>
              <a:gd name="connsiteY6" fmla="*/ 1137419 h 6555524"/>
              <a:gd name="connsiteX7" fmla="*/ 4080331 w 5701176"/>
              <a:gd name="connsiteY7" fmla="*/ 6479058 h 6555524"/>
              <a:gd name="connsiteX8" fmla="*/ 4041216 w 5701176"/>
              <a:gd name="connsiteY8" fmla="*/ 6547391 h 6555524"/>
              <a:gd name="connsiteX9" fmla="*/ 3970910 w 5701176"/>
              <a:gd name="connsiteY9" fmla="*/ 6555524 h 6555524"/>
              <a:gd name="connsiteX10" fmla="*/ 0 w 5701176"/>
              <a:gd name="connsiteY10" fmla="*/ 5198879 h 6555524"/>
              <a:gd name="connsiteX0" fmla="*/ 0 w 5701176"/>
              <a:gd name="connsiteY0" fmla="*/ 5198879 h 6556808"/>
              <a:gd name="connsiteX1" fmla="*/ 2452116 w 5701176"/>
              <a:gd name="connsiteY1" fmla="*/ 3025083 h 6556808"/>
              <a:gd name="connsiteX2" fmla="*/ 3052001 w 5701176"/>
              <a:gd name="connsiteY2" fmla="*/ 2423865 h 6556808"/>
              <a:gd name="connsiteX3" fmla="*/ 3052096 w 5701176"/>
              <a:gd name="connsiteY3" fmla="*/ 2424341 h 6556808"/>
              <a:gd name="connsiteX4" fmla="*/ 4846320 w 5701176"/>
              <a:gd name="connsiteY4" fmla="*/ 286741 h 6556808"/>
              <a:gd name="connsiteX5" fmla="*/ 5332286 w 5701176"/>
              <a:gd name="connsiteY5" fmla="*/ 8611 h 6556808"/>
              <a:gd name="connsiteX6" fmla="*/ 5698998 w 5701176"/>
              <a:gd name="connsiteY6" fmla="*/ 1137419 h 6556808"/>
              <a:gd name="connsiteX7" fmla="*/ 4080331 w 5701176"/>
              <a:gd name="connsiteY7" fmla="*/ 6479058 h 6556808"/>
              <a:gd name="connsiteX8" fmla="*/ 4041216 w 5701176"/>
              <a:gd name="connsiteY8" fmla="*/ 6547391 h 6556808"/>
              <a:gd name="connsiteX9" fmla="*/ 3970910 w 5701176"/>
              <a:gd name="connsiteY9" fmla="*/ 6555524 h 6556808"/>
              <a:gd name="connsiteX10" fmla="*/ 0 w 5701176"/>
              <a:gd name="connsiteY10" fmla="*/ 5198879 h 6556808"/>
              <a:gd name="connsiteX0" fmla="*/ 0 w 5701176"/>
              <a:gd name="connsiteY0" fmla="*/ 5198879 h 6555524"/>
              <a:gd name="connsiteX1" fmla="*/ 2452116 w 5701176"/>
              <a:gd name="connsiteY1" fmla="*/ 3025083 h 6555524"/>
              <a:gd name="connsiteX2" fmla="*/ 3052001 w 5701176"/>
              <a:gd name="connsiteY2" fmla="*/ 2423865 h 6555524"/>
              <a:gd name="connsiteX3" fmla="*/ 3052096 w 5701176"/>
              <a:gd name="connsiteY3" fmla="*/ 2424341 h 6555524"/>
              <a:gd name="connsiteX4" fmla="*/ 4846320 w 5701176"/>
              <a:gd name="connsiteY4" fmla="*/ 286741 h 6555524"/>
              <a:gd name="connsiteX5" fmla="*/ 5332286 w 5701176"/>
              <a:gd name="connsiteY5" fmla="*/ 8611 h 6555524"/>
              <a:gd name="connsiteX6" fmla="*/ 5698998 w 5701176"/>
              <a:gd name="connsiteY6" fmla="*/ 1137419 h 6555524"/>
              <a:gd name="connsiteX7" fmla="*/ 4080331 w 5701176"/>
              <a:gd name="connsiteY7" fmla="*/ 6479058 h 6555524"/>
              <a:gd name="connsiteX8" fmla="*/ 4040688 w 5701176"/>
              <a:gd name="connsiteY8" fmla="*/ 6541598 h 6555524"/>
              <a:gd name="connsiteX9" fmla="*/ 3970910 w 5701176"/>
              <a:gd name="connsiteY9" fmla="*/ 6555524 h 6555524"/>
              <a:gd name="connsiteX10" fmla="*/ 0 w 5701176"/>
              <a:gd name="connsiteY10" fmla="*/ 5198879 h 6555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701176" h="6555524">
                <a:moveTo>
                  <a:pt x="0" y="5198879"/>
                </a:moveTo>
                <a:cubicBezTo>
                  <a:pt x="842677" y="4500029"/>
                  <a:pt x="1681258" y="3788988"/>
                  <a:pt x="2452116" y="3025083"/>
                </a:cubicBezTo>
                <a:cubicBezTo>
                  <a:pt x="2651284" y="2827820"/>
                  <a:pt x="2879408" y="2606364"/>
                  <a:pt x="3052001" y="2423865"/>
                </a:cubicBezTo>
                <a:cubicBezTo>
                  <a:pt x="3052033" y="2424024"/>
                  <a:pt x="3052064" y="2424182"/>
                  <a:pt x="3052096" y="2424341"/>
                </a:cubicBezTo>
                <a:cubicBezTo>
                  <a:pt x="3687318" y="1739303"/>
                  <a:pt x="4289775" y="1037596"/>
                  <a:pt x="4846320" y="286741"/>
                </a:cubicBezTo>
                <a:cubicBezTo>
                  <a:pt x="5012722" y="62427"/>
                  <a:pt x="5186077" y="-30251"/>
                  <a:pt x="5332286" y="8611"/>
                </a:cubicBezTo>
                <a:cubicBezTo>
                  <a:pt x="5555361" y="67380"/>
                  <a:pt x="5722334" y="433426"/>
                  <a:pt x="5698998" y="1137419"/>
                </a:cubicBezTo>
                <a:cubicBezTo>
                  <a:pt x="5638324" y="2961551"/>
                  <a:pt x="4982540" y="4913148"/>
                  <a:pt x="4080331" y="6479058"/>
                </a:cubicBezTo>
                <a:cubicBezTo>
                  <a:pt x="4078141" y="6474391"/>
                  <a:pt x="4058398" y="6523061"/>
                  <a:pt x="4040688" y="6541598"/>
                </a:cubicBezTo>
                <a:cubicBezTo>
                  <a:pt x="4022978" y="6560135"/>
                  <a:pt x="3968624" y="6550476"/>
                  <a:pt x="3970910" y="6555524"/>
                </a:cubicBezTo>
                <a:cubicBezTo>
                  <a:pt x="2535493" y="6499421"/>
                  <a:pt x="1213104" y="5996883"/>
                  <a:pt x="0" y="5198879"/>
                </a:cubicBezTo>
              </a:path>
            </a:pathLst>
          </a:custGeom>
          <a:gradFill>
            <a:gsLst>
              <a:gs pos="50000">
                <a:schemeClr val="tx2"/>
              </a:gs>
              <a:gs pos="100000">
                <a:schemeClr val="accent1"/>
              </a:gs>
            </a:gsLst>
            <a:path path="circle">
              <a:fillToRect r="100000" b="100000"/>
            </a:path>
          </a:gradFill>
          <a:ln w="28575" cap="flat">
            <a:noFill/>
            <a:prstDash val="solid"/>
            <a:miter/>
          </a:ln>
        </p:spPr>
        <p:txBody>
          <a:bodyPr rtlCol="0" anchor="ctr"/>
          <a:lstStyle/>
          <a:p>
            <a:endParaRPr lang="pt-BR">
              <a:latin typeface="Exo 2.0" panose="00000500000000000000" pitchFamily="50" charset="0"/>
            </a:endParaRPr>
          </a:p>
        </p:txBody>
      </p:sp>
      <p:sp>
        <p:nvSpPr>
          <p:cNvPr id="16" name="Gráfico 8">
            <a:extLst>
              <a:ext uri="{FF2B5EF4-FFF2-40B4-BE49-F238E27FC236}">
                <a16:creationId xmlns:a16="http://schemas.microsoft.com/office/drawing/2014/main" id="{35C960D1-7198-419A-BECC-86B9C5B11125}"/>
              </a:ext>
            </a:extLst>
          </p:cNvPr>
          <p:cNvSpPr/>
          <p:nvPr/>
        </p:nvSpPr>
        <p:spPr>
          <a:xfrm rot="13693685">
            <a:off x="7533355" y="-533620"/>
            <a:ext cx="3474060" cy="4367500"/>
          </a:xfrm>
          <a:custGeom>
            <a:avLst/>
            <a:gdLst>
              <a:gd name="connsiteX0" fmla="*/ 256858 w 547817"/>
              <a:gd name="connsiteY0" fmla="*/ 688205 h 688701"/>
              <a:gd name="connsiteX1" fmla="*/ 368491 w 547817"/>
              <a:gd name="connsiteY1" fmla="*/ 385405 h 688701"/>
              <a:gd name="connsiteX2" fmla="*/ 402115 w 547817"/>
              <a:gd name="connsiteY2" fmla="*/ 309205 h 688701"/>
              <a:gd name="connsiteX3" fmla="*/ 402115 w 547817"/>
              <a:gd name="connsiteY3" fmla="*/ 309205 h 688701"/>
              <a:gd name="connsiteX4" fmla="*/ 533179 w 547817"/>
              <a:gd name="connsiteY4" fmla="*/ 68890 h 688701"/>
              <a:gd name="connsiteX5" fmla="*/ 541561 w 547817"/>
              <a:gd name="connsiteY5" fmla="*/ 14216 h 688701"/>
              <a:gd name="connsiteX6" fmla="*/ 427261 w 547817"/>
              <a:gd name="connsiteY6" fmla="*/ 18883 h 688701"/>
              <a:gd name="connsiteX7" fmla="*/ -1364 w 547817"/>
              <a:gd name="connsiteY7" fmla="*/ 356354 h 688701"/>
              <a:gd name="connsiteX8" fmla="*/ -1364 w 547817"/>
              <a:gd name="connsiteY8" fmla="*/ 356354 h 688701"/>
              <a:gd name="connsiteX9" fmla="*/ 256858 w 547817"/>
              <a:gd name="connsiteY9" fmla="*/ 688205 h 688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47817" h="688701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solidFill>
            <a:schemeClr val="bg1"/>
          </a:solidFill>
          <a:ln w="38100" cap="flat">
            <a:noFill/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sp>
        <p:nvSpPr>
          <p:cNvPr id="18" name="Google Shape;636;p33">
            <a:extLst>
              <a:ext uri="{FF2B5EF4-FFF2-40B4-BE49-F238E27FC236}">
                <a16:creationId xmlns:a16="http://schemas.microsoft.com/office/drawing/2014/main" id="{5736997B-FC23-49F0-ABEE-6575E9A59B68}"/>
              </a:ext>
            </a:extLst>
          </p:cNvPr>
          <p:cNvSpPr/>
          <p:nvPr/>
        </p:nvSpPr>
        <p:spPr>
          <a:xfrm rot="1959208" flipH="1">
            <a:off x="6450739" y="-6850612"/>
            <a:ext cx="15971676" cy="18365106"/>
          </a:xfrm>
          <a:custGeom>
            <a:avLst/>
            <a:gdLst/>
            <a:ahLst/>
            <a:cxnLst/>
            <a:rect l="l" t="t" r="r" b="b"/>
            <a:pathLst>
              <a:path w="5701176" h="6555524" extrusionOk="0">
                <a:moveTo>
                  <a:pt x="0" y="5198879"/>
                </a:moveTo>
                <a:cubicBezTo>
                  <a:pt x="842677" y="4500029"/>
                  <a:pt x="1681258" y="3788988"/>
                  <a:pt x="2452116" y="3025083"/>
                </a:cubicBezTo>
                <a:cubicBezTo>
                  <a:pt x="2651284" y="2827820"/>
                  <a:pt x="2879408" y="2606364"/>
                  <a:pt x="3052001" y="2423865"/>
                </a:cubicBezTo>
                <a:cubicBezTo>
                  <a:pt x="3052033" y="2424024"/>
                  <a:pt x="3052064" y="2424182"/>
                  <a:pt x="3052096" y="2424341"/>
                </a:cubicBezTo>
                <a:cubicBezTo>
                  <a:pt x="3687318" y="1739303"/>
                  <a:pt x="4289775" y="1037596"/>
                  <a:pt x="4846320" y="286741"/>
                </a:cubicBezTo>
                <a:cubicBezTo>
                  <a:pt x="5012722" y="62427"/>
                  <a:pt x="5186077" y="-30251"/>
                  <a:pt x="5332286" y="8611"/>
                </a:cubicBezTo>
                <a:cubicBezTo>
                  <a:pt x="5555361" y="67380"/>
                  <a:pt x="5722334" y="433426"/>
                  <a:pt x="5698998" y="1137419"/>
                </a:cubicBezTo>
                <a:cubicBezTo>
                  <a:pt x="5638324" y="2961551"/>
                  <a:pt x="4982540" y="4913148"/>
                  <a:pt x="4080331" y="6479058"/>
                </a:cubicBezTo>
                <a:cubicBezTo>
                  <a:pt x="4078141" y="6474391"/>
                  <a:pt x="4058398" y="6523061"/>
                  <a:pt x="4040688" y="6541598"/>
                </a:cubicBezTo>
                <a:cubicBezTo>
                  <a:pt x="4022978" y="6560135"/>
                  <a:pt x="3968624" y="6550476"/>
                  <a:pt x="3970910" y="6555524"/>
                </a:cubicBezTo>
                <a:cubicBezTo>
                  <a:pt x="2535493" y="6499421"/>
                  <a:pt x="1213104" y="5996883"/>
                  <a:pt x="0" y="5198879"/>
                </a:cubicBezTo>
              </a:path>
            </a:pathLst>
          </a:custGeom>
          <a:noFill/>
          <a:ln w="28575" cap="flat" cmpd="sng">
            <a:solidFill>
              <a:schemeClr val="bg2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Exo 2.0" panose="00000500000000000000" pitchFamily="50" charset="0"/>
              <a:ea typeface="Calibri"/>
              <a:cs typeface="Calibri"/>
              <a:sym typeface="Calibri"/>
            </a:endParaRPr>
          </a:p>
        </p:txBody>
      </p:sp>
      <p:pic>
        <p:nvPicPr>
          <p:cNvPr id="9" name="Gráfico 8" hidden="1">
            <a:extLst>
              <a:ext uri="{FF2B5EF4-FFF2-40B4-BE49-F238E27FC236}">
                <a16:creationId xmlns:a16="http://schemas.microsoft.com/office/drawing/2014/main" id="{1FB67FC6-D1EE-4C4E-AC96-0FD99D0AF86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7248" y="369000"/>
            <a:ext cx="11457505" cy="6120000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D6849553-3267-4704-9B97-6392A31E2DFF}"/>
              </a:ext>
            </a:extLst>
          </p:cNvPr>
          <p:cNvSpPr txBox="1"/>
          <p:nvPr/>
        </p:nvSpPr>
        <p:spPr>
          <a:xfrm>
            <a:off x="7666463" y="3182779"/>
            <a:ext cx="3355869" cy="288284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Exo 2.0 Extra Bold"/>
                <a:ea typeface="+mn-ea"/>
                <a:cs typeface="+mn-cs"/>
              </a:rPr>
              <a:t>Café Feminino</a:t>
            </a:r>
            <a:endParaRPr kumimoji="0" lang="pt-BR" sz="16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Nunito"/>
              <a:ea typeface="Nunito ExtraLight"/>
              <a:cs typeface="Nunito ExtraLight"/>
              <a:sym typeface="Nunito ExtraLight"/>
            </a:endParaRPr>
          </a:p>
          <a:p>
            <a:pPr>
              <a:spcBef>
                <a:spcPts val="1600"/>
              </a:spcBef>
              <a:spcAft>
                <a:spcPts val="1600"/>
              </a:spcAft>
            </a:pPr>
            <a:r>
              <a:rPr lang="pt-BR" sz="1600" b="1" i="1" dirty="0">
                <a:solidFill>
                  <a:schemeClr val="bg1"/>
                </a:solidFill>
                <a:latin typeface="Nunito"/>
                <a:ea typeface="Nunito ExtraLight"/>
                <a:cs typeface="Nunito ExtraLight"/>
                <a:sym typeface="Nunito ExtraLight"/>
              </a:rPr>
              <a:t>Linha de produto da </a:t>
            </a:r>
            <a:r>
              <a:rPr lang="pt-BR" sz="1600" b="1" i="1" dirty="0" err="1">
                <a:solidFill>
                  <a:schemeClr val="bg1"/>
                </a:solidFill>
                <a:latin typeface="Nunito"/>
                <a:ea typeface="Nunito ExtraLight"/>
                <a:cs typeface="Nunito ExtraLight"/>
                <a:sym typeface="Nunito ExtraLight"/>
              </a:rPr>
              <a:t>Coopfam</a:t>
            </a:r>
            <a:r>
              <a:rPr lang="pt-BR" sz="1600" b="1" i="1" dirty="0">
                <a:solidFill>
                  <a:schemeClr val="bg1"/>
                </a:solidFill>
                <a:latin typeface="Nunito"/>
                <a:ea typeface="Nunito ExtraLight"/>
                <a:cs typeface="Nunito ExtraLight"/>
                <a:sym typeface="Nunito ExtraLight"/>
              </a:rPr>
              <a:t>, trata-se de um café que vem do trabalho e esforço das mulheres da cooperativa. Foi através do MOBI – Mulheres Organizadas em Busca de Igualdade – que elas se uniram para cultivar o café e transformar a palha e a borra em obras de arte e artesanato.</a:t>
            </a:r>
            <a:endParaRPr kumimoji="0" lang="pt-BR" sz="16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Nunito"/>
              <a:ea typeface="Nunito ExtraLight"/>
              <a:cs typeface="Nunito ExtraLight"/>
              <a:sym typeface="Nunito ExtraLight"/>
            </a:endParaRPr>
          </a:p>
        </p:txBody>
      </p:sp>
      <p:sp>
        <p:nvSpPr>
          <p:cNvPr id="20" name="Gráfico 8">
            <a:extLst>
              <a:ext uri="{FF2B5EF4-FFF2-40B4-BE49-F238E27FC236}">
                <a16:creationId xmlns:a16="http://schemas.microsoft.com/office/drawing/2014/main" id="{17663F8D-E2B3-4C91-B6D4-9FE42E06D01E}"/>
              </a:ext>
            </a:extLst>
          </p:cNvPr>
          <p:cNvSpPr/>
          <p:nvPr/>
        </p:nvSpPr>
        <p:spPr>
          <a:xfrm rot="18597044" flipH="1">
            <a:off x="-3188240" y="4700615"/>
            <a:ext cx="4774013" cy="6001761"/>
          </a:xfrm>
          <a:custGeom>
            <a:avLst/>
            <a:gdLst>
              <a:gd name="connsiteX0" fmla="*/ 256858 w 547817"/>
              <a:gd name="connsiteY0" fmla="*/ 688205 h 688701"/>
              <a:gd name="connsiteX1" fmla="*/ 368491 w 547817"/>
              <a:gd name="connsiteY1" fmla="*/ 385405 h 688701"/>
              <a:gd name="connsiteX2" fmla="*/ 402115 w 547817"/>
              <a:gd name="connsiteY2" fmla="*/ 309205 h 688701"/>
              <a:gd name="connsiteX3" fmla="*/ 402115 w 547817"/>
              <a:gd name="connsiteY3" fmla="*/ 309205 h 688701"/>
              <a:gd name="connsiteX4" fmla="*/ 533179 w 547817"/>
              <a:gd name="connsiteY4" fmla="*/ 68890 h 688701"/>
              <a:gd name="connsiteX5" fmla="*/ 541561 w 547817"/>
              <a:gd name="connsiteY5" fmla="*/ 14216 h 688701"/>
              <a:gd name="connsiteX6" fmla="*/ 427261 w 547817"/>
              <a:gd name="connsiteY6" fmla="*/ 18883 h 688701"/>
              <a:gd name="connsiteX7" fmla="*/ -1364 w 547817"/>
              <a:gd name="connsiteY7" fmla="*/ 356354 h 688701"/>
              <a:gd name="connsiteX8" fmla="*/ -1364 w 547817"/>
              <a:gd name="connsiteY8" fmla="*/ 356354 h 688701"/>
              <a:gd name="connsiteX9" fmla="*/ 256858 w 547817"/>
              <a:gd name="connsiteY9" fmla="*/ 688205 h 688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47817" h="688701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solidFill>
            <a:schemeClr val="accent4"/>
          </a:solidFill>
          <a:ln w="38100" cap="flat">
            <a:noFill/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B862DD4A-D276-4C7B-BAB9-0AC49A67887F}"/>
              </a:ext>
            </a:extLst>
          </p:cNvPr>
          <p:cNvSpPr txBox="1"/>
          <p:nvPr/>
        </p:nvSpPr>
        <p:spPr>
          <a:xfrm>
            <a:off x="335792" y="6181223"/>
            <a:ext cx="4421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29B1EA48-AE99-4102-B15A-1A3323D208F4}" type="slidenum">
              <a:rPr lang="pt-BR" sz="1400" smtClean="0">
                <a:solidFill>
                  <a:schemeClr val="bg1"/>
                </a:solidFill>
                <a:latin typeface="+mj-lt"/>
              </a:rPr>
              <a:pPr/>
              <a:t>26</a:t>
            </a:fld>
            <a:endParaRPr lang="pt-BR" sz="14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9F4E960C-8DA6-FE33-6CD9-A92FE035744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20479" y="714139"/>
            <a:ext cx="1182050" cy="19638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427200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Pessoas posando para foto&#10;&#10;Descrição gerada automaticamente">
            <a:extLst>
              <a:ext uri="{FF2B5EF4-FFF2-40B4-BE49-F238E27FC236}">
                <a16:creationId xmlns:a16="http://schemas.microsoft.com/office/drawing/2014/main" id="{725184BF-55F2-2548-4CE1-8665E0F5BD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70306" y="-217715"/>
            <a:ext cx="14465505" cy="7160425"/>
          </a:xfrm>
          <a:prstGeom prst="rect">
            <a:avLst/>
          </a:prstGeom>
        </p:spPr>
      </p:pic>
      <p:sp>
        <p:nvSpPr>
          <p:cNvPr id="19" name="Retângulo 18">
            <a:extLst>
              <a:ext uri="{FF2B5EF4-FFF2-40B4-BE49-F238E27FC236}">
                <a16:creationId xmlns:a16="http://schemas.microsoft.com/office/drawing/2014/main" id="{F0D2E88C-C70D-40DB-A584-65C3C43063C9}"/>
              </a:ext>
            </a:extLst>
          </p:cNvPr>
          <p:cNvSpPr/>
          <p:nvPr/>
        </p:nvSpPr>
        <p:spPr>
          <a:xfrm flipH="1">
            <a:off x="4217160" y="-1"/>
            <a:ext cx="7974840" cy="6913639"/>
          </a:xfrm>
          <a:prstGeom prst="rect">
            <a:avLst/>
          </a:prstGeom>
          <a:gradFill flip="none" rotWithShape="1">
            <a:gsLst>
              <a:gs pos="50000">
                <a:schemeClr val="accent4"/>
              </a:gs>
              <a:gs pos="100000">
                <a:schemeClr val="accent3">
                  <a:alpha val="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Gráfico 2">
            <a:extLst>
              <a:ext uri="{FF2B5EF4-FFF2-40B4-BE49-F238E27FC236}">
                <a16:creationId xmlns:a16="http://schemas.microsoft.com/office/drawing/2014/main" id="{4F5A2CC1-FF8A-45C3-A216-AC70E12A363D}"/>
              </a:ext>
            </a:extLst>
          </p:cNvPr>
          <p:cNvSpPr/>
          <p:nvPr/>
        </p:nvSpPr>
        <p:spPr>
          <a:xfrm rot="3959150" flipH="1">
            <a:off x="7282497" y="-2890771"/>
            <a:ext cx="12333706" cy="14181971"/>
          </a:xfrm>
          <a:custGeom>
            <a:avLst/>
            <a:gdLst>
              <a:gd name="connsiteX0" fmla="*/ 0 w 5701176"/>
              <a:gd name="connsiteY0" fmla="*/ 5198879 h 6517995"/>
              <a:gd name="connsiteX1" fmla="*/ 2452116 w 5701176"/>
              <a:gd name="connsiteY1" fmla="*/ 3025083 h 6517995"/>
              <a:gd name="connsiteX2" fmla="*/ 3052001 w 5701176"/>
              <a:gd name="connsiteY2" fmla="*/ 2423865 h 6517995"/>
              <a:gd name="connsiteX3" fmla="*/ 3052096 w 5701176"/>
              <a:gd name="connsiteY3" fmla="*/ 2424341 h 6517995"/>
              <a:gd name="connsiteX4" fmla="*/ 4846320 w 5701176"/>
              <a:gd name="connsiteY4" fmla="*/ 286741 h 6517995"/>
              <a:gd name="connsiteX5" fmla="*/ 5332286 w 5701176"/>
              <a:gd name="connsiteY5" fmla="*/ 8611 h 6517995"/>
              <a:gd name="connsiteX6" fmla="*/ 5698998 w 5701176"/>
              <a:gd name="connsiteY6" fmla="*/ 1137419 h 6517995"/>
              <a:gd name="connsiteX7" fmla="*/ 4057364 w 5701176"/>
              <a:gd name="connsiteY7" fmla="*/ 6517996 h 6517995"/>
              <a:gd name="connsiteX8" fmla="*/ 4053364 w 5701176"/>
              <a:gd name="connsiteY8" fmla="*/ 6508090 h 6517995"/>
              <a:gd name="connsiteX9" fmla="*/ 4057364 w 5701176"/>
              <a:gd name="connsiteY9" fmla="*/ 6517996 h 6517995"/>
              <a:gd name="connsiteX10" fmla="*/ 0 w 5701176"/>
              <a:gd name="connsiteY10" fmla="*/ 5198879 h 6517995"/>
              <a:gd name="connsiteX0" fmla="*/ 0 w 5701176"/>
              <a:gd name="connsiteY0" fmla="*/ 5198879 h 6527879"/>
              <a:gd name="connsiteX1" fmla="*/ 2452116 w 5701176"/>
              <a:gd name="connsiteY1" fmla="*/ 3025083 h 6527879"/>
              <a:gd name="connsiteX2" fmla="*/ 3052001 w 5701176"/>
              <a:gd name="connsiteY2" fmla="*/ 2423865 h 6527879"/>
              <a:gd name="connsiteX3" fmla="*/ 3052096 w 5701176"/>
              <a:gd name="connsiteY3" fmla="*/ 2424341 h 6527879"/>
              <a:gd name="connsiteX4" fmla="*/ 4846320 w 5701176"/>
              <a:gd name="connsiteY4" fmla="*/ 286741 h 6527879"/>
              <a:gd name="connsiteX5" fmla="*/ 5332286 w 5701176"/>
              <a:gd name="connsiteY5" fmla="*/ 8611 h 6527879"/>
              <a:gd name="connsiteX6" fmla="*/ 5698998 w 5701176"/>
              <a:gd name="connsiteY6" fmla="*/ 1137419 h 6527879"/>
              <a:gd name="connsiteX7" fmla="*/ 4057364 w 5701176"/>
              <a:gd name="connsiteY7" fmla="*/ 6517996 h 6527879"/>
              <a:gd name="connsiteX8" fmla="*/ 4053364 w 5701176"/>
              <a:gd name="connsiteY8" fmla="*/ 6508090 h 6527879"/>
              <a:gd name="connsiteX9" fmla="*/ 4072193 w 5701176"/>
              <a:gd name="connsiteY9" fmla="*/ 6527879 h 6527879"/>
              <a:gd name="connsiteX10" fmla="*/ 0 w 5701176"/>
              <a:gd name="connsiteY10" fmla="*/ 5198879 h 6527879"/>
              <a:gd name="connsiteX0" fmla="*/ 0 w 5701176"/>
              <a:gd name="connsiteY0" fmla="*/ 5198879 h 6557702"/>
              <a:gd name="connsiteX1" fmla="*/ 2452116 w 5701176"/>
              <a:gd name="connsiteY1" fmla="*/ 3025083 h 6557702"/>
              <a:gd name="connsiteX2" fmla="*/ 3052001 w 5701176"/>
              <a:gd name="connsiteY2" fmla="*/ 2423865 h 6557702"/>
              <a:gd name="connsiteX3" fmla="*/ 3052096 w 5701176"/>
              <a:gd name="connsiteY3" fmla="*/ 2424341 h 6557702"/>
              <a:gd name="connsiteX4" fmla="*/ 4846320 w 5701176"/>
              <a:gd name="connsiteY4" fmla="*/ 286741 h 6557702"/>
              <a:gd name="connsiteX5" fmla="*/ 5332286 w 5701176"/>
              <a:gd name="connsiteY5" fmla="*/ 8611 h 6557702"/>
              <a:gd name="connsiteX6" fmla="*/ 5698998 w 5701176"/>
              <a:gd name="connsiteY6" fmla="*/ 1137419 h 6557702"/>
              <a:gd name="connsiteX7" fmla="*/ 4057364 w 5701176"/>
              <a:gd name="connsiteY7" fmla="*/ 6517996 h 6557702"/>
              <a:gd name="connsiteX8" fmla="*/ 4053364 w 5701176"/>
              <a:gd name="connsiteY8" fmla="*/ 6508090 h 6557702"/>
              <a:gd name="connsiteX9" fmla="*/ 4035815 w 5701176"/>
              <a:gd name="connsiteY9" fmla="*/ 6557702 h 6557702"/>
              <a:gd name="connsiteX10" fmla="*/ 0 w 5701176"/>
              <a:gd name="connsiteY10" fmla="*/ 5198879 h 6557702"/>
              <a:gd name="connsiteX0" fmla="*/ 0 w 5701176"/>
              <a:gd name="connsiteY0" fmla="*/ 5198879 h 6557702"/>
              <a:gd name="connsiteX1" fmla="*/ 2452116 w 5701176"/>
              <a:gd name="connsiteY1" fmla="*/ 3025083 h 6557702"/>
              <a:gd name="connsiteX2" fmla="*/ 3052001 w 5701176"/>
              <a:gd name="connsiteY2" fmla="*/ 2423865 h 6557702"/>
              <a:gd name="connsiteX3" fmla="*/ 3052096 w 5701176"/>
              <a:gd name="connsiteY3" fmla="*/ 2424341 h 6557702"/>
              <a:gd name="connsiteX4" fmla="*/ 4846320 w 5701176"/>
              <a:gd name="connsiteY4" fmla="*/ 286741 h 6557702"/>
              <a:gd name="connsiteX5" fmla="*/ 5332286 w 5701176"/>
              <a:gd name="connsiteY5" fmla="*/ 8611 h 6557702"/>
              <a:gd name="connsiteX6" fmla="*/ 5698998 w 5701176"/>
              <a:gd name="connsiteY6" fmla="*/ 1137419 h 6557702"/>
              <a:gd name="connsiteX7" fmla="*/ 4057364 w 5701176"/>
              <a:gd name="connsiteY7" fmla="*/ 6517996 h 6557702"/>
              <a:gd name="connsiteX8" fmla="*/ 4051506 w 5701176"/>
              <a:gd name="connsiteY8" fmla="*/ 6541960 h 6557702"/>
              <a:gd name="connsiteX9" fmla="*/ 4035815 w 5701176"/>
              <a:gd name="connsiteY9" fmla="*/ 6557702 h 6557702"/>
              <a:gd name="connsiteX10" fmla="*/ 0 w 5701176"/>
              <a:gd name="connsiteY10" fmla="*/ 5198879 h 6557702"/>
              <a:gd name="connsiteX0" fmla="*/ 0 w 5701176"/>
              <a:gd name="connsiteY0" fmla="*/ 5198879 h 6557702"/>
              <a:gd name="connsiteX1" fmla="*/ 2452116 w 5701176"/>
              <a:gd name="connsiteY1" fmla="*/ 3025083 h 6557702"/>
              <a:gd name="connsiteX2" fmla="*/ 3052001 w 5701176"/>
              <a:gd name="connsiteY2" fmla="*/ 2423865 h 6557702"/>
              <a:gd name="connsiteX3" fmla="*/ 3052096 w 5701176"/>
              <a:gd name="connsiteY3" fmla="*/ 2424341 h 6557702"/>
              <a:gd name="connsiteX4" fmla="*/ 4846320 w 5701176"/>
              <a:gd name="connsiteY4" fmla="*/ 286741 h 6557702"/>
              <a:gd name="connsiteX5" fmla="*/ 5332286 w 5701176"/>
              <a:gd name="connsiteY5" fmla="*/ 8611 h 6557702"/>
              <a:gd name="connsiteX6" fmla="*/ 5698998 w 5701176"/>
              <a:gd name="connsiteY6" fmla="*/ 1137419 h 6557702"/>
              <a:gd name="connsiteX7" fmla="*/ 4054407 w 5701176"/>
              <a:gd name="connsiteY7" fmla="*/ 6520062 h 6557702"/>
              <a:gd name="connsiteX8" fmla="*/ 4051506 w 5701176"/>
              <a:gd name="connsiteY8" fmla="*/ 6541960 h 6557702"/>
              <a:gd name="connsiteX9" fmla="*/ 4035815 w 5701176"/>
              <a:gd name="connsiteY9" fmla="*/ 6557702 h 6557702"/>
              <a:gd name="connsiteX10" fmla="*/ 0 w 5701176"/>
              <a:gd name="connsiteY10" fmla="*/ 5198879 h 6557702"/>
              <a:gd name="connsiteX0" fmla="*/ 0 w 5701176"/>
              <a:gd name="connsiteY0" fmla="*/ 5198879 h 6554261"/>
              <a:gd name="connsiteX1" fmla="*/ 2452116 w 5701176"/>
              <a:gd name="connsiteY1" fmla="*/ 3025083 h 6554261"/>
              <a:gd name="connsiteX2" fmla="*/ 3052001 w 5701176"/>
              <a:gd name="connsiteY2" fmla="*/ 2423865 h 6554261"/>
              <a:gd name="connsiteX3" fmla="*/ 3052096 w 5701176"/>
              <a:gd name="connsiteY3" fmla="*/ 2424341 h 6554261"/>
              <a:gd name="connsiteX4" fmla="*/ 4846320 w 5701176"/>
              <a:gd name="connsiteY4" fmla="*/ 286741 h 6554261"/>
              <a:gd name="connsiteX5" fmla="*/ 5332286 w 5701176"/>
              <a:gd name="connsiteY5" fmla="*/ 8611 h 6554261"/>
              <a:gd name="connsiteX6" fmla="*/ 5698998 w 5701176"/>
              <a:gd name="connsiteY6" fmla="*/ 1137419 h 6554261"/>
              <a:gd name="connsiteX7" fmla="*/ 4054407 w 5701176"/>
              <a:gd name="connsiteY7" fmla="*/ 6520062 h 6554261"/>
              <a:gd name="connsiteX8" fmla="*/ 4051506 w 5701176"/>
              <a:gd name="connsiteY8" fmla="*/ 6541960 h 6554261"/>
              <a:gd name="connsiteX9" fmla="*/ 4019325 w 5701176"/>
              <a:gd name="connsiteY9" fmla="*/ 6554261 h 6554261"/>
              <a:gd name="connsiteX10" fmla="*/ 0 w 5701176"/>
              <a:gd name="connsiteY10" fmla="*/ 5198879 h 6554261"/>
              <a:gd name="connsiteX0" fmla="*/ 0 w 5701176"/>
              <a:gd name="connsiteY0" fmla="*/ 5198879 h 6556492"/>
              <a:gd name="connsiteX1" fmla="*/ 2452116 w 5701176"/>
              <a:gd name="connsiteY1" fmla="*/ 3025083 h 6556492"/>
              <a:gd name="connsiteX2" fmla="*/ 3052001 w 5701176"/>
              <a:gd name="connsiteY2" fmla="*/ 2423865 h 6556492"/>
              <a:gd name="connsiteX3" fmla="*/ 3052096 w 5701176"/>
              <a:gd name="connsiteY3" fmla="*/ 2424341 h 6556492"/>
              <a:gd name="connsiteX4" fmla="*/ 4846320 w 5701176"/>
              <a:gd name="connsiteY4" fmla="*/ 286741 h 6556492"/>
              <a:gd name="connsiteX5" fmla="*/ 5332286 w 5701176"/>
              <a:gd name="connsiteY5" fmla="*/ 8611 h 6556492"/>
              <a:gd name="connsiteX6" fmla="*/ 5698998 w 5701176"/>
              <a:gd name="connsiteY6" fmla="*/ 1137419 h 6556492"/>
              <a:gd name="connsiteX7" fmla="*/ 4054407 w 5701176"/>
              <a:gd name="connsiteY7" fmla="*/ 6520062 h 6556492"/>
              <a:gd name="connsiteX8" fmla="*/ 4051506 w 5701176"/>
              <a:gd name="connsiteY8" fmla="*/ 6541960 h 6556492"/>
              <a:gd name="connsiteX9" fmla="*/ 3999756 w 5701176"/>
              <a:gd name="connsiteY9" fmla="*/ 6556492 h 6556492"/>
              <a:gd name="connsiteX10" fmla="*/ 0 w 5701176"/>
              <a:gd name="connsiteY10" fmla="*/ 5198879 h 6556492"/>
              <a:gd name="connsiteX0" fmla="*/ 0 w 5701176"/>
              <a:gd name="connsiteY0" fmla="*/ 5198879 h 6559191"/>
              <a:gd name="connsiteX1" fmla="*/ 2452116 w 5701176"/>
              <a:gd name="connsiteY1" fmla="*/ 3025083 h 6559191"/>
              <a:gd name="connsiteX2" fmla="*/ 3052001 w 5701176"/>
              <a:gd name="connsiteY2" fmla="*/ 2423865 h 6559191"/>
              <a:gd name="connsiteX3" fmla="*/ 3052096 w 5701176"/>
              <a:gd name="connsiteY3" fmla="*/ 2424341 h 6559191"/>
              <a:gd name="connsiteX4" fmla="*/ 4846320 w 5701176"/>
              <a:gd name="connsiteY4" fmla="*/ 286741 h 6559191"/>
              <a:gd name="connsiteX5" fmla="*/ 5332286 w 5701176"/>
              <a:gd name="connsiteY5" fmla="*/ 8611 h 6559191"/>
              <a:gd name="connsiteX6" fmla="*/ 5698998 w 5701176"/>
              <a:gd name="connsiteY6" fmla="*/ 1137419 h 6559191"/>
              <a:gd name="connsiteX7" fmla="*/ 4054407 w 5701176"/>
              <a:gd name="connsiteY7" fmla="*/ 6520062 h 6559191"/>
              <a:gd name="connsiteX8" fmla="*/ 4039435 w 5701176"/>
              <a:gd name="connsiteY8" fmla="*/ 6557439 h 6559191"/>
              <a:gd name="connsiteX9" fmla="*/ 3999756 w 5701176"/>
              <a:gd name="connsiteY9" fmla="*/ 6556492 h 6559191"/>
              <a:gd name="connsiteX10" fmla="*/ 0 w 5701176"/>
              <a:gd name="connsiteY10" fmla="*/ 5198879 h 6559191"/>
              <a:gd name="connsiteX0" fmla="*/ 0 w 5701176"/>
              <a:gd name="connsiteY0" fmla="*/ 5198879 h 6560738"/>
              <a:gd name="connsiteX1" fmla="*/ 2452116 w 5701176"/>
              <a:gd name="connsiteY1" fmla="*/ 3025083 h 6560738"/>
              <a:gd name="connsiteX2" fmla="*/ 3052001 w 5701176"/>
              <a:gd name="connsiteY2" fmla="*/ 2423865 h 6560738"/>
              <a:gd name="connsiteX3" fmla="*/ 3052096 w 5701176"/>
              <a:gd name="connsiteY3" fmla="*/ 2424341 h 6560738"/>
              <a:gd name="connsiteX4" fmla="*/ 4846320 w 5701176"/>
              <a:gd name="connsiteY4" fmla="*/ 286741 h 6560738"/>
              <a:gd name="connsiteX5" fmla="*/ 5332286 w 5701176"/>
              <a:gd name="connsiteY5" fmla="*/ 8611 h 6560738"/>
              <a:gd name="connsiteX6" fmla="*/ 5698998 w 5701176"/>
              <a:gd name="connsiteY6" fmla="*/ 1137419 h 6560738"/>
              <a:gd name="connsiteX7" fmla="*/ 4066720 w 5701176"/>
              <a:gd name="connsiteY7" fmla="*/ 6497373 h 6560738"/>
              <a:gd name="connsiteX8" fmla="*/ 4039435 w 5701176"/>
              <a:gd name="connsiteY8" fmla="*/ 6557439 h 6560738"/>
              <a:gd name="connsiteX9" fmla="*/ 3999756 w 5701176"/>
              <a:gd name="connsiteY9" fmla="*/ 6556492 h 6560738"/>
              <a:gd name="connsiteX10" fmla="*/ 0 w 5701176"/>
              <a:gd name="connsiteY10" fmla="*/ 5198879 h 6560738"/>
              <a:gd name="connsiteX0" fmla="*/ 0 w 5701176"/>
              <a:gd name="connsiteY0" fmla="*/ 5198879 h 6561432"/>
              <a:gd name="connsiteX1" fmla="*/ 2452116 w 5701176"/>
              <a:gd name="connsiteY1" fmla="*/ 3025083 h 6561432"/>
              <a:gd name="connsiteX2" fmla="*/ 3052001 w 5701176"/>
              <a:gd name="connsiteY2" fmla="*/ 2423865 h 6561432"/>
              <a:gd name="connsiteX3" fmla="*/ 3052096 w 5701176"/>
              <a:gd name="connsiteY3" fmla="*/ 2424341 h 6561432"/>
              <a:gd name="connsiteX4" fmla="*/ 4846320 w 5701176"/>
              <a:gd name="connsiteY4" fmla="*/ 286741 h 6561432"/>
              <a:gd name="connsiteX5" fmla="*/ 5332286 w 5701176"/>
              <a:gd name="connsiteY5" fmla="*/ 8611 h 6561432"/>
              <a:gd name="connsiteX6" fmla="*/ 5698998 w 5701176"/>
              <a:gd name="connsiteY6" fmla="*/ 1137419 h 6561432"/>
              <a:gd name="connsiteX7" fmla="*/ 4095930 w 5701176"/>
              <a:gd name="connsiteY7" fmla="*/ 6487524 h 6561432"/>
              <a:gd name="connsiteX8" fmla="*/ 4039435 w 5701176"/>
              <a:gd name="connsiteY8" fmla="*/ 6557439 h 6561432"/>
              <a:gd name="connsiteX9" fmla="*/ 3999756 w 5701176"/>
              <a:gd name="connsiteY9" fmla="*/ 6556492 h 6561432"/>
              <a:gd name="connsiteX10" fmla="*/ 0 w 5701176"/>
              <a:gd name="connsiteY10" fmla="*/ 5198879 h 6561432"/>
              <a:gd name="connsiteX0" fmla="*/ 0 w 5701176"/>
              <a:gd name="connsiteY0" fmla="*/ 5198879 h 6562035"/>
              <a:gd name="connsiteX1" fmla="*/ 2452116 w 5701176"/>
              <a:gd name="connsiteY1" fmla="*/ 3025083 h 6562035"/>
              <a:gd name="connsiteX2" fmla="*/ 3052001 w 5701176"/>
              <a:gd name="connsiteY2" fmla="*/ 2423865 h 6562035"/>
              <a:gd name="connsiteX3" fmla="*/ 3052096 w 5701176"/>
              <a:gd name="connsiteY3" fmla="*/ 2424341 h 6562035"/>
              <a:gd name="connsiteX4" fmla="*/ 4846320 w 5701176"/>
              <a:gd name="connsiteY4" fmla="*/ 286741 h 6562035"/>
              <a:gd name="connsiteX5" fmla="*/ 5332286 w 5701176"/>
              <a:gd name="connsiteY5" fmla="*/ 8611 h 6562035"/>
              <a:gd name="connsiteX6" fmla="*/ 5698998 w 5701176"/>
              <a:gd name="connsiteY6" fmla="*/ 1137419 h 6562035"/>
              <a:gd name="connsiteX7" fmla="*/ 4080331 w 5701176"/>
              <a:gd name="connsiteY7" fmla="*/ 6479058 h 6562035"/>
              <a:gd name="connsiteX8" fmla="*/ 4039435 w 5701176"/>
              <a:gd name="connsiteY8" fmla="*/ 6557439 h 6562035"/>
              <a:gd name="connsiteX9" fmla="*/ 3999756 w 5701176"/>
              <a:gd name="connsiteY9" fmla="*/ 6556492 h 6562035"/>
              <a:gd name="connsiteX10" fmla="*/ 0 w 5701176"/>
              <a:gd name="connsiteY10" fmla="*/ 5198879 h 6562035"/>
              <a:gd name="connsiteX0" fmla="*/ 0 w 5701176"/>
              <a:gd name="connsiteY0" fmla="*/ 5198879 h 6556492"/>
              <a:gd name="connsiteX1" fmla="*/ 2452116 w 5701176"/>
              <a:gd name="connsiteY1" fmla="*/ 3025083 h 6556492"/>
              <a:gd name="connsiteX2" fmla="*/ 3052001 w 5701176"/>
              <a:gd name="connsiteY2" fmla="*/ 2423865 h 6556492"/>
              <a:gd name="connsiteX3" fmla="*/ 3052096 w 5701176"/>
              <a:gd name="connsiteY3" fmla="*/ 2424341 h 6556492"/>
              <a:gd name="connsiteX4" fmla="*/ 4846320 w 5701176"/>
              <a:gd name="connsiteY4" fmla="*/ 286741 h 6556492"/>
              <a:gd name="connsiteX5" fmla="*/ 5332286 w 5701176"/>
              <a:gd name="connsiteY5" fmla="*/ 8611 h 6556492"/>
              <a:gd name="connsiteX6" fmla="*/ 5698998 w 5701176"/>
              <a:gd name="connsiteY6" fmla="*/ 1137419 h 6556492"/>
              <a:gd name="connsiteX7" fmla="*/ 4080331 w 5701176"/>
              <a:gd name="connsiteY7" fmla="*/ 6479058 h 6556492"/>
              <a:gd name="connsiteX8" fmla="*/ 4041216 w 5701176"/>
              <a:gd name="connsiteY8" fmla="*/ 6547391 h 6556492"/>
              <a:gd name="connsiteX9" fmla="*/ 3999756 w 5701176"/>
              <a:gd name="connsiteY9" fmla="*/ 6556492 h 6556492"/>
              <a:gd name="connsiteX10" fmla="*/ 0 w 5701176"/>
              <a:gd name="connsiteY10" fmla="*/ 5198879 h 6556492"/>
              <a:gd name="connsiteX0" fmla="*/ 0 w 5701176"/>
              <a:gd name="connsiteY0" fmla="*/ 5198879 h 6555524"/>
              <a:gd name="connsiteX1" fmla="*/ 2452116 w 5701176"/>
              <a:gd name="connsiteY1" fmla="*/ 3025083 h 6555524"/>
              <a:gd name="connsiteX2" fmla="*/ 3052001 w 5701176"/>
              <a:gd name="connsiteY2" fmla="*/ 2423865 h 6555524"/>
              <a:gd name="connsiteX3" fmla="*/ 3052096 w 5701176"/>
              <a:gd name="connsiteY3" fmla="*/ 2424341 h 6555524"/>
              <a:gd name="connsiteX4" fmla="*/ 4846320 w 5701176"/>
              <a:gd name="connsiteY4" fmla="*/ 286741 h 6555524"/>
              <a:gd name="connsiteX5" fmla="*/ 5332286 w 5701176"/>
              <a:gd name="connsiteY5" fmla="*/ 8611 h 6555524"/>
              <a:gd name="connsiteX6" fmla="*/ 5698998 w 5701176"/>
              <a:gd name="connsiteY6" fmla="*/ 1137419 h 6555524"/>
              <a:gd name="connsiteX7" fmla="*/ 4080331 w 5701176"/>
              <a:gd name="connsiteY7" fmla="*/ 6479058 h 6555524"/>
              <a:gd name="connsiteX8" fmla="*/ 4041216 w 5701176"/>
              <a:gd name="connsiteY8" fmla="*/ 6547391 h 6555524"/>
              <a:gd name="connsiteX9" fmla="*/ 3970910 w 5701176"/>
              <a:gd name="connsiteY9" fmla="*/ 6555524 h 6555524"/>
              <a:gd name="connsiteX10" fmla="*/ 0 w 5701176"/>
              <a:gd name="connsiteY10" fmla="*/ 5198879 h 6555524"/>
              <a:gd name="connsiteX0" fmla="*/ 0 w 5701176"/>
              <a:gd name="connsiteY0" fmla="*/ 5198879 h 6556808"/>
              <a:gd name="connsiteX1" fmla="*/ 2452116 w 5701176"/>
              <a:gd name="connsiteY1" fmla="*/ 3025083 h 6556808"/>
              <a:gd name="connsiteX2" fmla="*/ 3052001 w 5701176"/>
              <a:gd name="connsiteY2" fmla="*/ 2423865 h 6556808"/>
              <a:gd name="connsiteX3" fmla="*/ 3052096 w 5701176"/>
              <a:gd name="connsiteY3" fmla="*/ 2424341 h 6556808"/>
              <a:gd name="connsiteX4" fmla="*/ 4846320 w 5701176"/>
              <a:gd name="connsiteY4" fmla="*/ 286741 h 6556808"/>
              <a:gd name="connsiteX5" fmla="*/ 5332286 w 5701176"/>
              <a:gd name="connsiteY5" fmla="*/ 8611 h 6556808"/>
              <a:gd name="connsiteX6" fmla="*/ 5698998 w 5701176"/>
              <a:gd name="connsiteY6" fmla="*/ 1137419 h 6556808"/>
              <a:gd name="connsiteX7" fmla="*/ 4080331 w 5701176"/>
              <a:gd name="connsiteY7" fmla="*/ 6479058 h 6556808"/>
              <a:gd name="connsiteX8" fmla="*/ 4041216 w 5701176"/>
              <a:gd name="connsiteY8" fmla="*/ 6547391 h 6556808"/>
              <a:gd name="connsiteX9" fmla="*/ 3970910 w 5701176"/>
              <a:gd name="connsiteY9" fmla="*/ 6555524 h 6556808"/>
              <a:gd name="connsiteX10" fmla="*/ 0 w 5701176"/>
              <a:gd name="connsiteY10" fmla="*/ 5198879 h 6556808"/>
              <a:gd name="connsiteX0" fmla="*/ 0 w 5701176"/>
              <a:gd name="connsiteY0" fmla="*/ 5198879 h 6555524"/>
              <a:gd name="connsiteX1" fmla="*/ 2452116 w 5701176"/>
              <a:gd name="connsiteY1" fmla="*/ 3025083 h 6555524"/>
              <a:gd name="connsiteX2" fmla="*/ 3052001 w 5701176"/>
              <a:gd name="connsiteY2" fmla="*/ 2423865 h 6555524"/>
              <a:gd name="connsiteX3" fmla="*/ 3052096 w 5701176"/>
              <a:gd name="connsiteY3" fmla="*/ 2424341 h 6555524"/>
              <a:gd name="connsiteX4" fmla="*/ 4846320 w 5701176"/>
              <a:gd name="connsiteY4" fmla="*/ 286741 h 6555524"/>
              <a:gd name="connsiteX5" fmla="*/ 5332286 w 5701176"/>
              <a:gd name="connsiteY5" fmla="*/ 8611 h 6555524"/>
              <a:gd name="connsiteX6" fmla="*/ 5698998 w 5701176"/>
              <a:gd name="connsiteY6" fmla="*/ 1137419 h 6555524"/>
              <a:gd name="connsiteX7" fmla="*/ 4080331 w 5701176"/>
              <a:gd name="connsiteY7" fmla="*/ 6479058 h 6555524"/>
              <a:gd name="connsiteX8" fmla="*/ 4040688 w 5701176"/>
              <a:gd name="connsiteY8" fmla="*/ 6541598 h 6555524"/>
              <a:gd name="connsiteX9" fmla="*/ 3970910 w 5701176"/>
              <a:gd name="connsiteY9" fmla="*/ 6555524 h 6555524"/>
              <a:gd name="connsiteX10" fmla="*/ 0 w 5701176"/>
              <a:gd name="connsiteY10" fmla="*/ 5198879 h 6555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701176" h="6555524">
                <a:moveTo>
                  <a:pt x="0" y="5198879"/>
                </a:moveTo>
                <a:cubicBezTo>
                  <a:pt x="842677" y="4500029"/>
                  <a:pt x="1681258" y="3788988"/>
                  <a:pt x="2452116" y="3025083"/>
                </a:cubicBezTo>
                <a:cubicBezTo>
                  <a:pt x="2651284" y="2827820"/>
                  <a:pt x="2879408" y="2606364"/>
                  <a:pt x="3052001" y="2423865"/>
                </a:cubicBezTo>
                <a:cubicBezTo>
                  <a:pt x="3052033" y="2424024"/>
                  <a:pt x="3052064" y="2424182"/>
                  <a:pt x="3052096" y="2424341"/>
                </a:cubicBezTo>
                <a:cubicBezTo>
                  <a:pt x="3687318" y="1739303"/>
                  <a:pt x="4289775" y="1037596"/>
                  <a:pt x="4846320" y="286741"/>
                </a:cubicBezTo>
                <a:cubicBezTo>
                  <a:pt x="5012722" y="62427"/>
                  <a:pt x="5186077" y="-30251"/>
                  <a:pt x="5332286" y="8611"/>
                </a:cubicBezTo>
                <a:cubicBezTo>
                  <a:pt x="5555361" y="67380"/>
                  <a:pt x="5722334" y="433426"/>
                  <a:pt x="5698998" y="1137419"/>
                </a:cubicBezTo>
                <a:cubicBezTo>
                  <a:pt x="5638324" y="2961551"/>
                  <a:pt x="4982540" y="4913148"/>
                  <a:pt x="4080331" y="6479058"/>
                </a:cubicBezTo>
                <a:cubicBezTo>
                  <a:pt x="4078141" y="6474391"/>
                  <a:pt x="4058398" y="6523061"/>
                  <a:pt x="4040688" y="6541598"/>
                </a:cubicBezTo>
                <a:cubicBezTo>
                  <a:pt x="4022978" y="6560135"/>
                  <a:pt x="3968624" y="6550476"/>
                  <a:pt x="3970910" y="6555524"/>
                </a:cubicBezTo>
                <a:cubicBezTo>
                  <a:pt x="2535493" y="6499421"/>
                  <a:pt x="1213104" y="5996883"/>
                  <a:pt x="0" y="5198879"/>
                </a:cubicBezTo>
              </a:path>
            </a:pathLst>
          </a:custGeom>
          <a:gradFill>
            <a:gsLst>
              <a:gs pos="50000">
                <a:schemeClr val="tx2"/>
              </a:gs>
              <a:gs pos="100000">
                <a:schemeClr val="accent1"/>
              </a:gs>
            </a:gsLst>
            <a:path path="circle">
              <a:fillToRect r="100000" b="100000"/>
            </a:path>
          </a:gradFill>
          <a:ln w="28575" cap="flat">
            <a:noFill/>
            <a:prstDash val="solid"/>
            <a:miter/>
          </a:ln>
        </p:spPr>
        <p:txBody>
          <a:bodyPr rtlCol="0" anchor="ctr"/>
          <a:lstStyle/>
          <a:p>
            <a:endParaRPr lang="pt-BR">
              <a:latin typeface="Exo 2.0" panose="00000500000000000000" pitchFamily="50" charset="0"/>
            </a:endParaRPr>
          </a:p>
        </p:txBody>
      </p:sp>
      <p:sp>
        <p:nvSpPr>
          <p:cNvPr id="16" name="Gráfico 8">
            <a:extLst>
              <a:ext uri="{FF2B5EF4-FFF2-40B4-BE49-F238E27FC236}">
                <a16:creationId xmlns:a16="http://schemas.microsoft.com/office/drawing/2014/main" id="{35C960D1-7198-419A-BECC-86B9C5B11125}"/>
              </a:ext>
            </a:extLst>
          </p:cNvPr>
          <p:cNvSpPr/>
          <p:nvPr/>
        </p:nvSpPr>
        <p:spPr>
          <a:xfrm rot="13693685">
            <a:off x="7533355" y="-871710"/>
            <a:ext cx="3474060" cy="4367500"/>
          </a:xfrm>
          <a:custGeom>
            <a:avLst/>
            <a:gdLst>
              <a:gd name="connsiteX0" fmla="*/ 256858 w 547817"/>
              <a:gd name="connsiteY0" fmla="*/ 688205 h 688701"/>
              <a:gd name="connsiteX1" fmla="*/ 368491 w 547817"/>
              <a:gd name="connsiteY1" fmla="*/ 385405 h 688701"/>
              <a:gd name="connsiteX2" fmla="*/ 402115 w 547817"/>
              <a:gd name="connsiteY2" fmla="*/ 309205 h 688701"/>
              <a:gd name="connsiteX3" fmla="*/ 402115 w 547817"/>
              <a:gd name="connsiteY3" fmla="*/ 309205 h 688701"/>
              <a:gd name="connsiteX4" fmla="*/ 533179 w 547817"/>
              <a:gd name="connsiteY4" fmla="*/ 68890 h 688701"/>
              <a:gd name="connsiteX5" fmla="*/ 541561 w 547817"/>
              <a:gd name="connsiteY5" fmla="*/ 14216 h 688701"/>
              <a:gd name="connsiteX6" fmla="*/ 427261 w 547817"/>
              <a:gd name="connsiteY6" fmla="*/ 18883 h 688701"/>
              <a:gd name="connsiteX7" fmla="*/ -1364 w 547817"/>
              <a:gd name="connsiteY7" fmla="*/ 356354 h 688701"/>
              <a:gd name="connsiteX8" fmla="*/ -1364 w 547817"/>
              <a:gd name="connsiteY8" fmla="*/ 356354 h 688701"/>
              <a:gd name="connsiteX9" fmla="*/ 256858 w 547817"/>
              <a:gd name="connsiteY9" fmla="*/ 688205 h 688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47817" h="688701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solidFill>
            <a:schemeClr val="bg1"/>
          </a:solidFill>
          <a:ln w="38100" cap="flat">
            <a:noFill/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sp>
        <p:nvSpPr>
          <p:cNvPr id="18" name="Google Shape;636;p33">
            <a:extLst>
              <a:ext uri="{FF2B5EF4-FFF2-40B4-BE49-F238E27FC236}">
                <a16:creationId xmlns:a16="http://schemas.microsoft.com/office/drawing/2014/main" id="{5736997B-FC23-49F0-ABEE-6575E9A59B68}"/>
              </a:ext>
            </a:extLst>
          </p:cNvPr>
          <p:cNvSpPr/>
          <p:nvPr/>
        </p:nvSpPr>
        <p:spPr>
          <a:xfrm rot="1959208" flipH="1">
            <a:off x="5913710" y="-6850612"/>
            <a:ext cx="15971676" cy="18365106"/>
          </a:xfrm>
          <a:custGeom>
            <a:avLst/>
            <a:gdLst/>
            <a:ahLst/>
            <a:cxnLst/>
            <a:rect l="l" t="t" r="r" b="b"/>
            <a:pathLst>
              <a:path w="5701176" h="6555524" extrusionOk="0">
                <a:moveTo>
                  <a:pt x="0" y="5198879"/>
                </a:moveTo>
                <a:cubicBezTo>
                  <a:pt x="842677" y="4500029"/>
                  <a:pt x="1681258" y="3788988"/>
                  <a:pt x="2452116" y="3025083"/>
                </a:cubicBezTo>
                <a:cubicBezTo>
                  <a:pt x="2651284" y="2827820"/>
                  <a:pt x="2879408" y="2606364"/>
                  <a:pt x="3052001" y="2423865"/>
                </a:cubicBezTo>
                <a:cubicBezTo>
                  <a:pt x="3052033" y="2424024"/>
                  <a:pt x="3052064" y="2424182"/>
                  <a:pt x="3052096" y="2424341"/>
                </a:cubicBezTo>
                <a:cubicBezTo>
                  <a:pt x="3687318" y="1739303"/>
                  <a:pt x="4289775" y="1037596"/>
                  <a:pt x="4846320" y="286741"/>
                </a:cubicBezTo>
                <a:cubicBezTo>
                  <a:pt x="5012722" y="62427"/>
                  <a:pt x="5186077" y="-30251"/>
                  <a:pt x="5332286" y="8611"/>
                </a:cubicBezTo>
                <a:cubicBezTo>
                  <a:pt x="5555361" y="67380"/>
                  <a:pt x="5722334" y="433426"/>
                  <a:pt x="5698998" y="1137419"/>
                </a:cubicBezTo>
                <a:cubicBezTo>
                  <a:pt x="5638324" y="2961551"/>
                  <a:pt x="4982540" y="4913148"/>
                  <a:pt x="4080331" y="6479058"/>
                </a:cubicBezTo>
                <a:cubicBezTo>
                  <a:pt x="4078141" y="6474391"/>
                  <a:pt x="4058398" y="6523061"/>
                  <a:pt x="4040688" y="6541598"/>
                </a:cubicBezTo>
                <a:cubicBezTo>
                  <a:pt x="4022978" y="6560135"/>
                  <a:pt x="3968624" y="6550476"/>
                  <a:pt x="3970910" y="6555524"/>
                </a:cubicBezTo>
                <a:cubicBezTo>
                  <a:pt x="2535493" y="6499421"/>
                  <a:pt x="1213104" y="5996883"/>
                  <a:pt x="0" y="5198879"/>
                </a:cubicBezTo>
              </a:path>
            </a:pathLst>
          </a:custGeom>
          <a:noFill/>
          <a:ln w="28575" cap="flat" cmpd="sng">
            <a:solidFill>
              <a:schemeClr val="bg2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Exo 2.0" panose="00000500000000000000" pitchFamily="50" charset="0"/>
              <a:ea typeface="Calibri"/>
              <a:cs typeface="Calibri"/>
              <a:sym typeface="Calibri"/>
            </a:endParaRPr>
          </a:p>
        </p:txBody>
      </p:sp>
      <p:pic>
        <p:nvPicPr>
          <p:cNvPr id="9" name="Gráfico 8" hidden="1">
            <a:extLst>
              <a:ext uri="{FF2B5EF4-FFF2-40B4-BE49-F238E27FC236}">
                <a16:creationId xmlns:a16="http://schemas.microsoft.com/office/drawing/2014/main" id="{1FB67FC6-D1EE-4C4E-AC96-0FD99D0AF86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7248" y="369000"/>
            <a:ext cx="11457505" cy="6120000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D6849553-3267-4704-9B97-6392A31E2DFF}"/>
              </a:ext>
            </a:extLst>
          </p:cNvPr>
          <p:cNvSpPr txBox="1"/>
          <p:nvPr/>
        </p:nvSpPr>
        <p:spPr>
          <a:xfrm>
            <a:off x="7924739" y="2950033"/>
            <a:ext cx="3647152" cy="3046988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Exo 2.0 Extra Bold"/>
                <a:ea typeface="+mn-ea"/>
                <a:cs typeface="+mn-cs"/>
              </a:rPr>
              <a:t>COOPRODADOS</a:t>
            </a:r>
            <a:endParaRPr kumimoji="0" lang="pt-BR" sz="16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Nunito"/>
              <a:ea typeface="Nunito ExtraLight"/>
              <a:cs typeface="Nunito ExtraLight"/>
              <a:sym typeface="Nunito ExtraLight"/>
            </a:endParaRPr>
          </a:p>
          <a:p>
            <a:pPr>
              <a:spcBef>
                <a:spcPts val="1600"/>
              </a:spcBef>
              <a:spcAft>
                <a:spcPts val="1600"/>
              </a:spcAft>
            </a:pPr>
            <a:r>
              <a:rPr lang="pt-BR" sz="1600" b="1" i="1" dirty="0">
                <a:solidFill>
                  <a:schemeClr val="bg1"/>
                </a:solidFill>
                <a:latin typeface="Nunito"/>
                <a:ea typeface="Nunito ExtraLight"/>
                <a:cs typeface="Nunito ExtraLight"/>
                <a:sym typeface="Nunito ExtraLight"/>
              </a:rPr>
              <a:t>A </a:t>
            </a:r>
            <a:r>
              <a:rPr lang="pt-BR" sz="1600" b="1" i="1" dirty="0" err="1">
                <a:solidFill>
                  <a:schemeClr val="bg1"/>
                </a:solidFill>
                <a:latin typeface="Nunito"/>
                <a:ea typeface="Nunito ExtraLight"/>
                <a:cs typeface="Nunito ExtraLight"/>
                <a:sym typeface="Nunito ExtraLight"/>
              </a:rPr>
              <a:t>Cooprodados</a:t>
            </a:r>
            <a:r>
              <a:rPr lang="pt-BR" sz="1600" b="1" i="1" dirty="0">
                <a:solidFill>
                  <a:schemeClr val="bg1"/>
                </a:solidFill>
                <a:latin typeface="Nunito"/>
                <a:ea typeface="Nunito ExtraLight"/>
                <a:cs typeface="Nunito ExtraLight"/>
                <a:sym typeface="Nunito ExtraLight"/>
              </a:rPr>
              <a:t> é uma cooperativa que reúne profissionais autônomos multidisciplinares especializados em privacidade e proteção de dados. </a:t>
            </a:r>
          </a:p>
          <a:p>
            <a:pPr>
              <a:spcBef>
                <a:spcPts val="1600"/>
              </a:spcBef>
              <a:spcAft>
                <a:spcPts val="1600"/>
              </a:spcAft>
            </a:pPr>
            <a:r>
              <a:rPr lang="pt-BR" sz="1600" b="1" i="1" dirty="0">
                <a:solidFill>
                  <a:schemeClr val="bg1"/>
                </a:solidFill>
                <a:latin typeface="Nunito"/>
                <a:ea typeface="Nunito ExtraLight"/>
                <a:cs typeface="Nunito ExtraLight"/>
                <a:sym typeface="Nunito ExtraLight"/>
              </a:rPr>
              <a:t>A ideia de fundar a cooperativa partiu da advogada Sylvia </a:t>
            </a:r>
            <a:r>
              <a:rPr lang="pt-BR" sz="1600" b="1" i="1" dirty="0" err="1">
                <a:solidFill>
                  <a:schemeClr val="bg1"/>
                </a:solidFill>
                <a:latin typeface="Nunito"/>
                <a:ea typeface="Nunito ExtraLight"/>
                <a:cs typeface="Nunito ExtraLight"/>
                <a:sym typeface="Nunito ExtraLight"/>
              </a:rPr>
              <a:t>Urquieta</a:t>
            </a:r>
            <a:r>
              <a:rPr lang="pt-BR" sz="1600" b="1" i="1" dirty="0">
                <a:solidFill>
                  <a:schemeClr val="bg1"/>
                </a:solidFill>
                <a:latin typeface="Nunito"/>
                <a:ea typeface="Nunito ExtraLight"/>
                <a:cs typeface="Nunito ExtraLight"/>
                <a:sym typeface="Nunito ExtraLight"/>
              </a:rPr>
              <a:t>, que se especializou na LGPD (Lei Geral de Proteção de Dados). </a:t>
            </a:r>
            <a:endParaRPr kumimoji="0" lang="pt-BR" sz="16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Nunito"/>
              <a:ea typeface="Nunito ExtraLight"/>
              <a:cs typeface="Nunito ExtraLight"/>
              <a:sym typeface="Nunito ExtraLight"/>
            </a:endParaRPr>
          </a:p>
        </p:txBody>
      </p:sp>
      <p:sp>
        <p:nvSpPr>
          <p:cNvPr id="20" name="Gráfico 8">
            <a:extLst>
              <a:ext uri="{FF2B5EF4-FFF2-40B4-BE49-F238E27FC236}">
                <a16:creationId xmlns:a16="http://schemas.microsoft.com/office/drawing/2014/main" id="{17663F8D-E2B3-4C91-B6D4-9FE42E06D01E}"/>
              </a:ext>
            </a:extLst>
          </p:cNvPr>
          <p:cNvSpPr/>
          <p:nvPr/>
        </p:nvSpPr>
        <p:spPr>
          <a:xfrm rot="18597044" flipH="1">
            <a:off x="-3188240" y="4700615"/>
            <a:ext cx="4774013" cy="6001761"/>
          </a:xfrm>
          <a:custGeom>
            <a:avLst/>
            <a:gdLst>
              <a:gd name="connsiteX0" fmla="*/ 256858 w 547817"/>
              <a:gd name="connsiteY0" fmla="*/ 688205 h 688701"/>
              <a:gd name="connsiteX1" fmla="*/ 368491 w 547817"/>
              <a:gd name="connsiteY1" fmla="*/ 385405 h 688701"/>
              <a:gd name="connsiteX2" fmla="*/ 402115 w 547817"/>
              <a:gd name="connsiteY2" fmla="*/ 309205 h 688701"/>
              <a:gd name="connsiteX3" fmla="*/ 402115 w 547817"/>
              <a:gd name="connsiteY3" fmla="*/ 309205 h 688701"/>
              <a:gd name="connsiteX4" fmla="*/ 533179 w 547817"/>
              <a:gd name="connsiteY4" fmla="*/ 68890 h 688701"/>
              <a:gd name="connsiteX5" fmla="*/ 541561 w 547817"/>
              <a:gd name="connsiteY5" fmla="*/ 14216 h 688701"/>
              <a:gd name="connsiteX6" fmla="*/ 427261 w 547817"/>
              <a:gd name="connsiteY6" fmla="*/ 18883 h 688701"/>
              <a:gd name="connsiteX7" fmla="*/ -1364 w 547817"/>
              <a:gd name="connsiteY7" fmla="*/ 356354 h 688701"/>
              <a:gd name="connsiteX8" fmla="*/ -1364 w 547817"/>
              <a:gd name="connsiteY8" fmla="*/ 356354 h 688701"/>
              <a:gd name="connsiteX9" fmla="*/ 256858 w 547817"/>
              <a:gd name="connsiteY9" fmla="*/ 688205 h 688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47817" h="688701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solidFill>
            <a:schemeClr val="accent4"/>
          </a:solidFill>
          <a:ln w="38100" cap="flat">
            <a:noFill/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B862DD4A-D276-4C7B-BAB9-0AC49A67887F}"/>
              </a:ext>
            </a:extLst>
          </p:cNvPr>
          <p:cNvSpPr txBox="1"/>
          <p:nvPr/>
        </p:nvSpPr>
        <p:spPr>
          <a:xfrm>
            <a:off x="335792" y="6181223"/>
            <a:ext cx="4421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29B1EA48-AE99-4102-B15A-1A3323D208F4}" type="slidenum">
              <a:rPr lang="pt-BR" sz="1400" smtClean="0">
                <a:solidFill>
                  <a:schemeClr val="bg1"/>
                </a:solidFill>
                <a:latin typeface="+mj-lt"/>
              </a:rPr>
              <a:pPr/>
              <a:t>27</a:t>
            </a:fld>
            <a:endParaRPr lang="pt-BR" sz="14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3" name="Imagem 2" descr="Logotipo&#10;&#10;Descrição gerada automaticamente">
            <a:extLst>
              <a:ext uri="{FF2B5EF4-FFF2-40B4-BE49-F238E27FC236}">
                <a16:creationId xmlns:a16="http://schemas.microsoft.com/office/drawing/2014/main" id="{21F23944-DDFB-F717-EC39-CF2815A6F91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8773" y="1122304"/>
            <a:ext cx="3114456" cy="91111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4685396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11">
            <a:extLst>
              <a:ext uri="{FF2B5EF4-FFF2-40B4-BE49-F238E27FC236}">
                <a16:creationId xmlns:a16="http://schemas.microsoft.com/office/drawing/2014/main" id="{F9685623-CD28-1DE1-ECB4-5AADD13DEB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576558" cy="7117089"/>
          </a:xfrm>
          <a:prstGeom prst="rect">
            <a:avLst/>
          </a:prstGeom>
        </p:spPr>
      </p:pic>
      <p:sp>
        <p:nvSpPr>
          <p:cNvPr id="19" name="Retângulo 18">
            <a:extLst>
              <a:ext uri="{FF2B5EF4-FFF2-40B4-BE49-F238E27FC236}">
                <a16:creationId xmlns:a16="http://schemas.microsoft.com/office/drawing/2014/main" id="{F0D2E88C-C70D-40DB-A584-65C3C43063C9}"/>
              </a:ext>
            </a:extLst>
          </p:cNvPr>
          <p:cNvSpPr/>
          <p:nvPr/>
        </p:nvSpPr>
        <p:spPr>
          <a:xfrm flipH="1">
            <a:off x="4217160" y="-1"/>
            <a:ext cx="7974840" cy="6913639"/>
          </a:xfrm>
          <a:prstGeom prst="rect">
            <a:avLst/>
          </a:prstGeom>
          <a:gradFill flip="none" rotWithShape="1">
            <a:gsLst>
              <a:gs pos="50000">
                <a:schemeClr val="accent4"/>
              </a:gs>
              <a:gs pos="100000">
                <a:schemeClr val="accent3">
                  <a:alpha val="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Gráfico 2">
            <a:extLst>
              <a:ext uri="{FF2B5EF4-FFF2-40B4-BE49-F238E27FC236}">
                <a16:creationId xmlns:a16="http://schemas.microsoft.com/office/drawing/2014/main" id="{4F5A2CC1-FF8A-45C3-A216-AC70E12A363D}"/>
              </a:ext>
            </a:extLst>
          </p:cNvPr>
          <p:cNvSpPr/>
          <p:nvPr/>
        </p:nvSpPr>
        <p:spPr>
          <a:xfrm rot="3959150" flipH="1">
            <a:off x="7282497" y="-2890771"/>
            <a:ext cx="12333706" cy="14181971"/>
          </a:xfrm>
          <a:custGeom>
            <a:avLst/>
            <a:gdLst>
              <a:gd name="connsiteX0" fmla="*/ 0 w 5701176"/>
              <a:gd name="connsiteY0" fmla="*/ 5198879 h 6517995"/>
              <a:gd name="connsiteX1" fmla="*/ 2452116 w 5701176"/>
              <a:gd name="connsiteY1" fmla="*/ 3025083 h 6517995"/>
              <a:gd name="connsiteX2" fmla="*/ 3052001 w 5701176"/>
              <a:gd name="connsiteY2" fmla="*/ 2423865 h 6517995"/>
              <a:gd name="connsiteX3" fmla="*/ 3052096 w 5701176"/>
              <a:gd name="connsiteY3" fmla="*/ 2424341 h 6517995"/>
              <a:gd name="connsiteX4" fmla="*/ 4846320 w 5701176"/>
              <a:gd name="connsiteY4" fmla="*/ 286741 h 6517995"/>
              <a:gd name="connsiteX5" fmla="*/ 5332286 w 5701176"/>
              <a:gd name="connsiteY5" fmla="*/ 8611 h 6517995"/>
              <a:gd name="connsiteX6" fmla="*/ 5698998 w 5701176"/>
              <a:gd name="connsiteY6" fmla="*/ 1137419 h 6517995"/>
              <a:gd name="connsiteX7" fmla="*/ 4057364 w 5701176"/>
              <a:gd name="connsiteY7" fmla="*/ 6517996 h 6517995"/>
              <a:gd name="connsiteX8" fmla="*/ 4053364 w 5701176"/>
              <a:gd name="connsiteY8" fmla="*/ 6508090 h 6517995"/>
              <a:gd name="connsiteX9" fmla="*/ 4057364 w 5701176"/>
              <a:gd name="connsiteY9" fmla="*/ 6517996 h 6517995"/>
              <a:gd name="connsiteX10" fmla="*/ 0 w 5701176"/>
              <a:gd name="connsiteY10" fmla="*/ 5198879 h 6517995"/>
              <a:gd name="connsiteX0" fmla="*/ 0 w 5701176"/>
              <a:gd name="connsiteY0" fmla="*/ 5198879 h 6527879"/>
              <a:gd name="connsiteX1" fmla="*/ 2452116 w 5701176"/>
              <a:gd name="connsiteY1" fmla="*/ 3025083 h 6527879"/>
              <a:gd name="connsiteX2" fmla="*/ 3052001 w 5701176"/>
              <a:gd name="connsiteY2" fmla="*/ 2423865 h 6527879"/>
              <a:gd name="connsiteX3" fmla="*/ 3052096 w 5701176"/>
              <a:gd name="connsiteY3" fmla="*/ 2424341 h 6527879"/>
              <a:gd name="connsiteX4" fmla="*/ 4846320 w 5701176"/>
              <a:gd name="connsiteY4" fmla="*/ 286741 h 6527879"/>
              <a:gd name="connsiteX5" fmla="*/ 5332286 w 5701176"/>
              <a:gd name="connsiteY5" fmla="*/ 8611 h 6527879"/>
              <a:gd name="connsiteX6" fmla="*/ 5698998 w 5701176"/>
              <a:gd name="connsiteY6" fmla="*/ 1137419 h 6527879"/>
              <a:gd name="connsiteX7" fmla="*/ 4057364 w 5701176"/>
              <a:gd name="connsiteY7" fmla="*/ 6517996 h 6527879"/>
              <a:gd name="connsiteX8" fmla="*/ 4053364 w 5701176"/>
              <a:gd name="connsiteY8" fmla="*/ 6508090 h 6527879"/>
              <a:gd name="connsiteX9" fmla="*/ 4072193 w 5701176"/>
              <a:gd name="connsiteY9" fmla="*/ 6527879 h 6527879"/>
              <a:gd name="connsiteX10" fmla="*/ 0 w 5701176"/>
              <a:gd name="connsiteY10" fmla="*/ 5198879 h 6527879"/>
              <a:gd name="connsiteX0" fmla="*/ 0 w 5701176"/>
              <a:gd name="connsiteY0" fmla="*/ 5198879 h 6557702"/>
              <a:gd name="connsiteX1" fmla="*/ 2452116 w 5701176"/>
              <a:gd name="connsiteY1" fmla="*/ 3025083 h 6557702"/>
              <a:gd name="connsiteX2" fmla="*/ 3052001 w 5701176"/>
              <a:gd name="connsiteY2" fmla="*/ 2423865 h 6557702"/>
              <a:gd name="connsiteX3" fmla="*/ 3052096 w 5701176"/>
              <a:gd name="connsiteY3" fmla="*/ 2424341 h 6557702"/>
              <a:gd name="connsiteX4" fmla="*/ 4846320 w 5701176"/>
              <a:gd name="connsiteY4" fmla="*/ 286741 h 6557702"/>
              <a:gd name="connsiteX5" fmla="*/ 5332286 w 5701176"/>
              <a:gd name="connsiteY5" fmla="*/ 8611 h 6557702"/>
              <a:gd name="connsiteX6" fmla="*/ 5698998 w 5701176"/>
              <a:gd name="connsiteY6" fmla="*/ 1137419 h 6557702"/>
              <a:gd name="connsiteX7" fmla="*/ 4057364 w 5701176"/>
              <a:gd name="connsiteY7" fmla="*/ 6517996 h 6557702"/>
              <a:gd name="connsiteX8" fmla="*/ 4053364 w 5701176"/>
              <a:gd name="connsiteY8" fmla="*/ 6508090 h 6557702"/>
              <a:gd name="connsiteX9" fmla="*/ 4035815 w 5701176"/>
              <a:gd name="connsiteY9" fmla="*/ 6557702 h 6557702"/>
              <a:gd name="connsiteX10" fmla="*/ 0 w 5701176"/>
              <a:gd name="connsiteY10" fmla="*/ 5198879 h 6557702"/>
              <a:gd name="connsiteX0" fmla="*/ 0 w 5701176"/>
              <a:gd name="connsiteY0" fmla="*/ 5198879 h 6557702"/>
              <a:gd name="connsiteX1" fmla="*/ 2452116 w 5701176"/>
              <a:gd name="connsiteY1" fmla="*/ 3025083 h 6557702"/>
              <a:gd name="connsiteX2" fmla="*/ 3052001 w 5701176"/>
              <a:gd name="connsiteY2" fmla="*/ 2423865 h 6557702"/>
              <a:gd name="connsiteX3" fmla="*/ 3052096 w 5701176"/>
              <a:gd name="connsiteY3" fmla="*/ 2424341 h 6557702"/>
              <a:gd name="connsiteX4" fmla="*/ 4846320 w 5701176"/>
              <a:gd name="connsiteY4" fmla="*/ 286741 h 6557702"/>
              <a:gd name="connsiteX5" fmla="*/ 5332286 w 5701176"/>
              <a:gd name="connsiteY5" fmla="*/ 8611 h 6557702"/>
              <a:gd name="connsiteX6" fmla="*/ 5698998 w 5701176"/>
              <a:gd name="connsiteY6" fmla="*/ 1137419 h 6557702"/>
              <a:gd name="connsiteX7" fmla="*/ 4057364 w 5701176"/>
              <a:gd name="connsiteY7" fmla="*/ 6517996 h 6557702"/>
              <a:gd name="connsiteX8" fmla="*/ 4051506 w 5701176"/>
              <a:gd name="connsiteY8" fmla="*/ 6541960 h 6557702"/>
              <a:gd name="connsiteX9" fmla="*/ 4035815 w 5701176"/>
              <a:gd name="connsiteY9" fmla="*/ 6557702 h 6557702"/>
              <a:gd name="connsiteX10" fmla="*/ 0 w 5701176"/>
              <a:gd name="connsiteY10" fmla="*/ 5198879 h 6557702"/>
              <a:gd name="connsiteX0" fmla="*/ 0 w 5701176"/>
              <a:gd name="connsiteY0" fmla="*/ 5198879 h 6557702"/>
              <a:gd name="connsiteX1" fmla="*/ 2452116 w 5701176"/>
              <a:gd name="connsiteY1" fmla="*/ 3025083 h 6557702"/>
              <a:gd name="connsiteX2" fmla="*/ 3052001 w 5701176"/>
              <a:gd name="connsiteY2" fmla="*/ 2423865 h 6557702"/>
              <a:gd name="connsiteX3" fmla="*/ 3052096 w 5701176"/>
              <a:gd name="connsiteY3" fmla="*/ 2424341 h 6557702"/>
              <a:gd name="connsiteX4" fmla="*/ 4846320 w 5701176"/>
              <a:gd name="connsiteY4" fmla="*/ 286741 h 6557702"/>
              <a:gd name="connsiteX5" fmla="*/ 5332286 w 5701176"/>
              <a:gd name="connsiteY5" fmla="*/ 8611 h 6557702"/>
              <a:gd name="connsiteX6" fmla="*/ 5698998 w 5701176"/>
              <a:gd name="connsiteY6" fmla="*/ 1137419 h 6557702"/>
              <a:gd name="connsiteX7" fmla="*/ 4054407 w 5701176"/>
              <a:gd name="connsiteY7" fmla="*/ 6520062 h 6557702"/>
              <a:gd name="connsiteX8" fmla="*/ 4051506 w 5701176"/>
              <a:gd name="connsiteY8" fmla="*/ 6541960 h 6557702"/>
              <a:gd name="connsiteX9" fmla="*/ 4035815 w 5701176"/>
              <a:gd name="connsiteY9" fmla="*/ 6557702 h 6557702"/>
              <a:gd name="connsiteX10" fmla="*/ 0 w 5701176"/>
              <a:gd name="connsiteY10" fmla="*/ 5198879 h 6557702"/>
              <a:gd name="connsiteX0" fmla="*/ 0 w 5701176"/>
              <a:gd name="connsiteY0" fmla="*/ 5198879 h 6554261"/>
              <a:gd name="connsiteX1" fmla="*/ 2452116 w 5701176"/>
              <a:gd name="connsiteY1" fmla="*/ 3025083 h 6554261"/>
              <a:gd name="connsiteX2" fmla="*/ 3052001 w 5701176"/>
              <a:gd name="connsiteY2" fmla="*/ 2423865 h 6554261"/>
              <a:gd name="connsiteX3" fmla="*/ 3052096 w 5701176"/>
              <a:gd name="connsiteY3" fmla="*/ 2424341 h 6554261"/>
              <a:gd name="connsiteX4" fmla="*/ 4846320 w 5701176"/>
              <a:gd name="connsiteY4" fmla="*/ 286741 h 6554261"/>
              <a:gd name="connsiteX5" fmla="*/ 5332286 w 5701176"/>
              <a:gd name="connsiteY5" fmla="*/ 8611 h 6554261"/>
              <a:gd name="connsiteX6" fmla="*/ 5698998 w 5701176"/>
              <a:gd name="connsiteY6" fmla="*/ 1137419 h 6554261"/>
              <a:gd name="connsiteX7" fmla="*/ 4054407 w 5701176"/>
              <a:gd name="connsiteY7" fmla="*/ 6520062 h 6554261"/>
              <a:gd name="connsiteX8" fmla="*/ 4051506 w 5701176"/>
              <a:gd name="connsiteY8" fmla="*/ 6541960 h 6554261"/>
              <a:gd name="connsiteX9" fmla="*/ 4019325 w 5701176"/>
              <a:gd name="connsiteY9" fmla="*/ 6554261 h 6554261"/>
              <a:gd name="connsiteX10" fmla="*/ 0 w 5701176"/>
              <a:gd name="connsiteY10" fmla="*/ 5198879 h 6554261"/>
              <a:gd name="connsiteX0" fmla="*/ 0 w 5701176"/>
              <a:gd name="connsiteY0" fmla="*/ 5198879 h 6556492"/>
              <a:gd name="connsiteX1" fmla="*/ 2452116 w 5701176"/>
              <a:gd name="connsiteY1" fmla="*/ 3025083 h 6556492"/>
              <a:gd name="connsiteX2" fmla="*/ 3052001 w 5701176"/>
              <a:gd name="connsiteY2" fmla="*/ 2423865 h 6556492"/>
              <a:gd name="connsiteX3" fmla="*/ 3052096 w 5701176"/>
              <a:gd name="connsiteY3" fmla="*/ 2424341 h 6556492"/>
              <a:gd name="connsiteX4" fmla="*/ 4846320 w 5701176"/>
              <a:gd name="connsiteY4" fmla="*/ 286741 h 6556492"/>
              <a:gd name="connsiteX5" fmla="*/ 5332286 w 5701176"/>
              <a:gd name="connsiteY5" fmla="*/ 8611 h 6556492"/>
              <a:gd name="connsiteX6" fmla="*/ 5698998 w 5701176"/>
              <a:gd name="connsiteY6" fmla="*/ 1137419 h 6556492"/>
              <a:gd name="connsiteX7" fmla="*/ 4054407 w 5701176"/>
              <a:gd name="connsiteY7" fmla="*/ 6520062 h 6556492"/>
              <a:gd name="connsiteX8" fmla="*/ 4051506 w 5701176"/>
              <a:gd name="connsiteY8" fmla="*/ 6541960 h 6556492"/>
              <a:gd name="connsiteX9" fmla="*/ 3999756 w 5701176"/>
              <a:gd name="connsiteY9" fmla="*/ 6556492 h 6556492"/>
              <a:gd name="connsiteX10" fmla="*/ 0 w 5701176"/>
              <a:gd name="connsiteY10" fmla="*/ 5198879 h 6556492"/>
              <a:gd name="connsiteX0" fmla="*/ 0 w 5701176"/>
              <a:gd name="connsiteY0" fmla="*/ 5198879 h 6559191"/>
              <a:gd name="connsiteX1" fmla="*/ 2452116 w 5701176"/>
              <a:gd name="connsiteY1" fmla="*/ 3025083 h 6559191"/>
              <a:gd name="connsiteX2" fmla="*/ 3052001 w 5701176"/>
              <a:gd name="connsiteY2" fmla="*/ 2423865 h 6559191"/>
              <a:gd name="connsiteX3" fmla="*/ 3052096 w 5701176"/>
              <a:gd name="connsiteY3" fmla="*/ 2424341 h 6559191"/>
              <a:gd name="connsiteX4" fmla="*/ 4846320 w 5701176"/>
              <a:gd name="connsiteY4" fmla="*/ 286741 h 6559191"/>
              <a:gd name="connsiteX5" fmla="*/ 5332286 w 5701176"/>
              <a:gd name="connsiteY5" fmla="*/ 8611 h 6559191"/>
              <a:gd name="connsiteX6" fmla="*/ 5698998 w 5701176"/>
              <a:gd name="connsiteY6" fmla="*/ 1137419 h 6559191"/>
              <a:gd name="connsiteX7" fmla="*/ 4054407 w 5701176"/>
              <a:gd name="connsiteY7" fmla="*/ 6520062 h 6559191"/>
              <a:gd name="connsiteX8" fmla="*/ 4039435 w 5701176"/>
              <a:gd name="connsiteY8" fmla="*/ 6557439 h 6559191"/>
              <a:gd name="connsiteX9" fmla="*/ 3999756 w 5701176"/>
              <a:gd name="connsiteY9" fmla="*/ 6556492 h 6559191"/>
              <a:gd name="connsiteX10" fmla="*/ 0 w 5701176"/>
              <a:gd name="connsiteY10" fmla="*/ 5198879 h 6559191"/>
              <a:gd name="connsiteX0" fmla="*/ 0 w 5701176"/>
              <a:gd name="connsiteY0" fmla="*/ 5198879 h 6560738"/>
              <a:gd name="connsiteX1" fmla="*/ 2452116 w 5701176"/>
              <a:gd name="connsiteY1" fmla="*/ 3025083 h 6560738"/>
              <a:gd name="connsiteX2" fmla="*/ 3052001 w 5701176"/>
              <a:gd name="connsiteY2" fmla="*/ 2423865 h 6560738"/>
              <a:gd name="connsiteX3" fmla="*/ 3052096 w 5701176"/>
              <a:gd name="connsiteY3" fmla="*/ 2424341 h 6560738"/>
              <a:gd name="connsiteX4" fmla="*/ 4846320 w 5701176"/>
              <a:gd name="connsiteY4" fmla="*/ 286741 h 6560738"/>
              <a:gd name="connsiteX5" fmla="*/ 5332286 w 5701176"/>
              <a:gd name="connsiteY5" fmla="*/ 8611 h 6560738"/>
              <a:gd name="connsiteX6" fmla="*/ 5698998 w 5701176"/>
              <a:gd name="connsiteY6" fmla="*/ 1137419 h 6560738"/>
              <a:gd name="connsiteX7" fmla="*/ 4066720 w 5701176"/>
              <a:gd name="connsiteY7" fmla="*/ 6497373 h 6560738"/>
              <a:gd name="connsiteX8" fmla="*/ 4039435 w 5701176"/>
              <a:gd name="connsiteY8" fmla="*/ 6557439 h 6560738"/>
              <a:gd name="connsiteX9" fmla="*/ 3999756 w 5701176"/>
              <a:gd name="connsiteY9" fmla="*/ 6556492 h 6560738"/>
              <a:gd name="connsiteX10" fmla="*/ 0 w 5701176"/>
              <a:gd name="connsiteY10" fmla="*/ 5198879 h 6560738"/>
              <a:gd name="connsiteX0" fmla="*/ 0 w 5701176"/>
              <a:gd name="connsiteY0" fmla="*/ 5198879 h 6561432"/>
              <a:gd name="connsiteX1" fmla="*/ 2452116 w 5701176"/>
              <a:gd name="connsiteY1" fmla="*/ 3025083 h 6561432"/>
              <a:gd name="connsiteX2" fmla="*/ 3052001 w 5701176"/>
              <a:gd name="connsiteY2" fmla="*/ 2423865 h 6561432"/>
              <a:gd name="connsiteX3" fmla="*/ 3052096 w 5701176"/>
              <a:gd name="connsiteY3" fmla="*/ 2424341 h 6561432"/>
              <a:gd name="connsiteX4" fmla="*/ 4846320 w 5701176"/>
              <a:gd name="connsiteY4" fmla="*/ 286741 h 6561432"/>
              <a:gd name="connsiteX5" fmla="*/ 5332286 w 5701176"/>
              <a:gd name="connsiteY5" fmla="*/ 8611 h 6561432"/>
              <a:gd name="connsiteX6" fmla="*/ 5698998 w 5701176"/>
              <a:gd name="connsiteY6" fmla="*/ 1137419 h 6561432"/>
              <a:gd name="connsiteX7" fmla="*/ 4095930 w 5701176"/>
              <a:gd name="connsiteY7" fmla="*/ 6487524 h 6561432"/>
              <a:gd name="connsiteX8" fmla="*/ 4039435 w 5701176"/>
              <a:gd name="connsiteY8" fmla="*/ 6557439 h 6561432"/>
              <a:gd name="connsiteX9" fmla="*/ 3999756 w 5701176"/>
              <a:gd name="connsiteY9" fmla="*/ 6556492 h 6561432"/>
              <a:gd name="connsiteX10" fmla="*/ 0 w 5701176"/>
              <a:gd name="connsiteY10" fmla="*/ 5198879 h 6561432"/>
              <a:gd name="connsiteX0" fmla="*/ 0 w 5701176"/>
              <a:gd name="connsiteY0" fmla="*/ 5198879 h 6562035"/>
              <a:gd name="connsiteX1" fmla="*/ 2452116 w 5701176"/>
              <a:gd name="connsiteY1" fmla="*/ 3025083 h 6562035"/>
              <a:gd name="connsiteX2" fmla="*/ 3052001 w 5701176"/>
              <a:gd name="connsiteY2" fmla="*/ 2423865 h 6562035"/>
              <a:gd name="connsiteX3" fmla="*/ 3052096 w 5701176"/>
              <a:gd name="connsiteY3" fmla="*/ 2424341 h 6562035"/>
              <a:gd name="connsiteX4" fmla="*/ 4846320 w 5701176"/>
              <a:gd name="connsiteY4" fmla="*/ 286741 h 6562035"/>
              <a:gd name="connsiteX5" fmla="*/ 5332286 w 5701176"/>
              <a:gd name="connsiteY5" fmla="*/ 8611 h 6562035"/>
              <a:gd name="connsiteX6" fmla="*/ 5698998 w 5701176"/>
              <a:gd name="connsiteY6" fmla="*/ 1137419 h 6562035"/>
              <a:gd name="connsiteX7" fmla="*/ 4080331 w 5701176"/>
              <a:gd name="connsiteY7" fmla="*/ 6479058 h 6562035"/>
              <a:gd name="connsiteX8" fmla="*/ 4039435 w 5701176"/>
              <a:gd name="connsiteY8" fmla="*/ 6557439 h 6562035"/>
              <a:gd name="connsiteX9" fmla="*/ 3999756 w 5701176"/>
              <a:gd name="connsiteY9" fmla="*/ 6556492 h 6562035"/>
              <a:gd name="connsiteX10" fmla="*/ 0 w 5701176"/>
              <a:gd name="connsiteY10" fmla="*/ 5198879 h 6562035"/>
              <a:gd name="connsiteX0" fmla="*/ 0 w 5701176"/>
              <a:gd name="connsiteY0" fmla="*/ 5198879 h 6556492"/>
              <a:gd name="connsiteX1" fmla="*/ 2452116 w 5701176"/>
              <a:gd name="connsiteY1" fmla="*/ 3025083 h 6556492"/>
              <a:gd name="connsiteX2" fmla="*/ 3052001 w 5701176"/>
              <a:gd name="connsiteY2" fmla="*/ 2423865 h 6556492"/>
              <a:gd name="connsiteX3" fmla="*/ 3052096 w 5701176"/>
              <a:gd name="connsiteY3" fmla="*/ 2424341 h 6556492"/>
              <a:gd name="connsiteX4" fmla="*/ 4846320 w 5701176"/>
              <a:gd name="connsiteY4" fmla="*/ 286741 h 6556492"/>
              <a:gd name="connsiteX5" fmla="*/ 5332286 w 5701176"/>
              <a:gd name="connsiteY5" fmla="*/ 8611 h 6556492"/>
              <a:gd name="connsiteX6" fmla="*/ 5698998 w 5701176"/>
              <a:gd name="connsiteY6" fmla="*/ 1137419 h 6556492"/>
              <a:gd name="connsiteX7" fmla="*/ 4080331 w 5701176"/>
              <a:gd name="connsiteY7" fmla="*/ 6479058 h 6556492"/>
              <a:gd name="connsiteX8" fmla="*/ 4041216 w 5701176"/>
              <a:gd name="connsiteY8" fmla="*/ 6547391 h 6556492"/>
              <a:gd name="connsiteX9" fmla="*/ 3999756 w 5701176"/>
              <a:gd name="connsiteY9" fmla="*/ 6556492 h 6556492"/>
              <a:gd name="connsiteX10" fmla="*/ 0 w 5701176"/>
              <a:gd name="connsiteY10" fmla="*/ 5198879 h 6556492"/>
              <a:gd name="connsiteX0" fmla="*/ 0 w 5701176"/>
              <a:gd name="connsiteY0" fmla="*/ 5198879 h 6555524"/>
              <a:gd name="connsiteX1" fmla="*/ 2452116 w 5701176"/>
              <a:gd name="connsiteY1" fmla="*/ 3025083 h 6555524"/>
              <a:gd name="connsiteX2" fmla="*/ 3052001 w 5701176"/>
              <a:gd name="connsiteY2" fmla="*/ 2423865 h 6555524"/>
              <a:gd name="connsiteX3" fmla="*/ 3052096 w 5701176"/>
              <a:gd name="connsiteY3" fmla="*/ 2424341 h 6555524"/>
              <a:gd name="connsiteX4" fmla="*/ 4846320 w 5701176"/>
              <a:gd name="connsiteY4" fmla="*/ 286741 h 6555524"/>
              <a:gd name="connsiteX5" fmla="*/ 5332286 w 5701176"/>
              <a:gd name="connsiteY5" fmla="*/ 8611 h 6555524"/>
              <a:gd name="connsiteX6" fmla="*/ 5698998 w 5701176"/>
              <a:gd name="connsiteY6" fmla="*/ 1137419 h 6555524"/>
              <a:gd name="connsiteX7" fmla="*/ 4080331 w 5701176"/>
              <a:gd name="connsiteY7" fmla="*/ 6479058 h 6555524"/>
              <a:gd name="connsiteX8" fmla="*/ 4041216 w 5701176"/>
              <a:gd name="connsiteY8" fmla="*/ 6547391 h 6555524"/>
              <a:gd name="connsiteX9" fmla="*/ 3970910 w 5701176"/>
              <a:gd name="connsiteY9" fmla="*/ 6555524 h 6555524"/>
              <a:gd name="connsiteX10" fmla="*/ 0 w 5701176"/>
              <a:gd name="connsiteY10" fmla="*/ 5198879 h 6555524"/>
              <a:gd name="connsiteX0" fmla="*/ 0 w 5701176"/>
              <a:gd name="connsiteY0" fmla="*/ 5198879 h 6556808"/>
              <a:gd name="connsiteX1" fmla="*/ 2452116 w 5701176"/>
              <a:gd name="connsiteY1" fmla="*/ 3025083 h 6556808"/>
              <a:gd name="connsiteX2" fmla="*/ 3052001 w 5701176"/>
              <a:gd name="connsiteY2" fmla="*/ 2423865 h 6556808"/>
              <a:gd name="connsiteX3" fmla="*/ 3052096 w 5701176"/>
              <a:gd name="connsiteY3" fmla="*/ 2424341 h 6556808"/>
              <a:gd name="connsiteX4" fmla="*/ 4846320 w 5701176"/>
              <a:gd name="connsiteY4" fmla="*/ 286741 h 6556808"/>
              <a:gd name="connsiteX5" fmla="*/ 5332286 w 5701176"/>
              <a:gd name="connsiteY5" fmla="*/ 8611 h 6556808"/>
              <a:gd name="connsiteX6" fmla="*/ 5698998 w 5701176"/>
              <a:gd name="connsiteY6" fmla="*/ 1137419 h 6556808"/>
              <a:gd name="connsiteX7" fmla="*/ 4080331 w 5701176"/>
              <a:gd name="connsiteY7" fmla="*/ 6479058 h 6556808"/>
              <a:gd name="connsiteX8" fmla="*/ 4041216 w 5701176"/>
              <a:gd name="connsiteY8" fmla="*/ 6547391 h 6556808"/>
              <a:gd name="connsiteX9" fmla="*/ 3970910 w 5701176"/>
              <a:gd name="connsiteY9" fmla="*/ 6555524 h 6556808"/>
              <a:gd name="connsiteX10" fmla="*/ 0 w 5701176"/>
              <a:gd name="connsiteY10" fmla="*/ 5198879 h 6556808"/>
              <a:gd name="connsiteX0" fmla="*/ 0 w 5701176"/>
              <a:gd name="connsiteY0" fmla="*/ 5198879 h 6555524"/>
              <a:gd name="connsiteX1" fmla="*/ 2452116 w 5701176"/>
              <a:gd name="connsiteY1" fmla="*/ 3025083 h 6555524"/>
              <a:gd name="connsiteX2" fmla="*/ 3052001 w 5701176"/>
              <a:gd name="connsiteY2" fmla="*/ 2423865 h 6555524"/>
              <a:gd name="connsiteX3" fmla="*/ 3052096 w 5701176"/>
              <a:gd name="connsiteY3" fmla="*/ 2424341 h 6555524"/>
              <a:gd name="connsiteX4" fmla="*/ 4846320 w 5701176"/>
              <a:gd name="connsiteY4" fmla="*/ 286741 h 6555524"/>
              <a:gd name="connsiteX5" fmla="*/ 5332286 w 5701176"/>
              <a:gd name="connsiteY5" fmla="*/ 8611 h 6555524"/>
              <a:gd name="connsiteX6" fmla="*/ 5698998 w 5701176"/>
              <a:gd name="connsiteY6" fmla="*/ 1137419 h 6555524"/>
              <a:gd name="connsiteX7" fmla="*/ 4080331 w 5701176"/>
              <a:gd name="connsiteY7" fmla="*/ 6479058 h 6555524"/>
              <a:gd name="connsiteX8" fmla="*/ 4040688 w 5701176"/>
              <a:gd name="connsiteY8" fmla="*/ 6541598 h 6555524"/>
              <a:gd name="connsiteX9" fmla="*/ 3970910 w 5701176"/>
              <a:gd name="connsiteY9" fmla="*/ 6555524 h 6555524"/>
              <a:gd name="connsiteX10" fmla="*/ 0 w 5701176"/>
              <a:gd name="connsiteY10" fmla="*/ 5198879 h 6555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701176" h="6555524">
                <a:moveTo>
                  <a:pt x="0" y="5198879"/>
                </a:moveTo>
                <a:cubicBezTo>
                  <a:pt x="842677" y="4500029"/>
                  <a:pt x="1681258" y="3788988"/>
                  <a:pt x="2452116" y="3025083"/>
                </a:cubicBezTo>
                <a:cubicBezTo>
                  <a:pt x="2651284" y="2827820"/>
                  <a:pt x="2879408" y="2606364"/>
                  <a:pt x="3052001" y="2423865"/>
                </a:cubicBezTo>
                <a:cubicBezTo>
                  <a:pt x="3052033" y="2424024"/>
                  <a:pt x="3052064" y="2424182"/>
                  <a:pt x="3052096" y="2424341"/>
                </a:cubicBezTo>
                <a:cubicBezTo>
                  <a:pt x="3687318" y="1739303"/>
                  <a:pt x="4289775" y="1037596"/>
                  <a:pt x="4846320" y="286741"/>
                </a:cubicBezTo>
                <a:cubicBezTo>
                  <a:pt x="5012722" y="62427"/>
                  <a:pt x="5186077" y="-30251"/>
                  <a:pt x="5332286" y="8611"/>
                </a:cubicBezTo>
                <a:cubicBezTo>
                  <a:pt x="5555361" y="67380"/>
                  <a:pt x="5722334" y="433426"/>
                  <a:pt x="5698998" y="1137419"/>
                </a:cubicBezTo>
                <a:cubicBezTo>
                  <a:pt x="5638324" y="2961551"/>
                  <a:pt x="4982540" y="4913148"/>
                  <a:pt x="4080331" y="6479058"/>
                </a:cubicBezTo>
                <a:cubicBezTo>
                  <a:pt x="4078141" y="6474391"/>
                  <a:pt x="4058398" y="6523061"/>
                  <a:pt x="4040688" y="6541598"/>
                </a:cubicBezTo>
                <a:cubicBezTo>
                  <a:pt x="4022978" y="6560135"/>
                  <a:pt x="3968624" y="6550476"/>
                  <a:pt x="3970910" y="6555524"/>
                </a:cubicBezTo>
                <a:cubicBezTo>
                  <a:pt x="2535493" y="6499421"/>
                  <a:pt x="1213104" y="5996883"/>
                  <a:pt x="0" y="5198879"/>
                </a:cubicBezTo>
              </a:path>
            </a:pathLst>
          </a:custGeom>
          <a:gradFill>
            <a:gsLst>
              <a:gs pos="50000">
                <a:schemeClr val="tx2"/>
              </a:gs>
              <a:gs pos="100000">
                <a:schemeClr val="accent1"/>
              </a:gs>
            </a:gsLst>
            <a:path path="circle">
              <a:fillToRect r="100000" b="100000"/>
            </a:path>
          </a:gradFill>
          <a:ln w="28575" cap="flat">
            <a:noFill/>
            <a:prstDash val="solid"/>
            <a:miter/>
          </a:ln>
        </p:spPr>
        <p:txBody>
          <a:bodyPr rtlCol="0" anchor="ctr"/>
          <a:lstStyle/>
          <a:p>
            <a:endParaRPr lang="pt-BR">
              <a:latin typeface="Exo 2.0" panose="00000500000000000000" pitchFamily="50" charset="0"/>
            </a:endParaRPr>
          </a:p>
        </p:txBody>
      </p:sp>
      <p:sp>
        <p:nvSpPr>
          <p:cNvPr id="16" name="Gráfico 8">
            <a:extLst>
              <a:ext uri="{FF2B5EF4-FFF2-40B4-BE49-F238E27FC236}">
                <a16:creationId xmlns:a16="http://schemas.microsoft.com/office/drawing/2014/main" id="{35C960D1-7198-419A-BECC-86B9C5B11125}"/>
              </a:ext>
            </a:extLst>
          </p:cNvPr>
          <p:cNvSpPr/>
          <p:nvPr/>
        </p:nvSpPr>
        <p:spPr>
          <a:xfrm rot="13693685">
            <a:off x="7533355" y="-533620"/>
            <a:ext cx="3474060" cy="4367500"/>
          </a:xfrm>
          <a:custGeom>
            <a:avLst/>
            <a:gdLst>
              <a:gd name="connsiteX0" fmla="*/ 256858 w 547817"/>
              <a:gd name="connsiteY0" fmla="*/ 688205 h 688701"/>
              <a:gd name="connsiteX1" fmla="*/ 368491 w 547817"/>
              <a:gd name="connsiteY1" fmla="*/ 385405 h 688701"/>
              <a:gd name="connsiteX2" fmla="*/ 402115 w 547817"/>
              <a:gd name="connsiteY2" fmla="*/ 309205 h 688701"/>
              <a:gd name="connsiteX3" fmla="*/ 402115 w 547817"/>
              <a:gd name="connsiteY3" fmla="*/ 309205 h 688701"/>
              <a:gd name="connsiteX4" fmla="*/ 533179 w 547817"/>
              <a:gd name="connsiteY4" fmla="*/ 68890 h 688701"/>
              <a:gd name="connsiteX5" fmla="*/ 541561 w 547817"/>
              <a:gd name="connsiteY5" fmla="*/ 14216 h 688701"/>
              <a:gd name="connsiteX6" fmla="*/ 427261 w 547817"/>
              <a:gd name="connsiteY6" fmla="*/ 18883 h 688701"/>
              <a:gd name="connsiteX7" fmla="*/ -1364 w 547817"/>
              <a:gd name="connsiteY7" fmla="*/ 356354 h 688701"/>
              <a:gd name="connsiteX8" fmla="*/ -1364 w 547817"/>
              <a:gd name="connsiteY8" fmla="*/ 356354 h 688701"/>
              <a:gd name="connsiteX9" fmla="*/ 256858 w 547817"/>
              <a:gd name="connsiteY9" fmla="*/ 688205 h 688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47817" h="688701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solidFill>
            <a:schemeClr val="bg1"/>
          </a:solidFill>
          <a:ln w="38100" cap="flat">
            <a:noFill/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sp>
        <p:nvSpPr>
          <p:cNvPr id="18" name="Google Shape;636;p33">
            <a:extLst>
              <a:ext uri="{FF2B5EF4-FFF2-40B4-BE49-F238E27FC236}">
                <a16:creationId xmlns:a16="http://schemas.microsoft.com/office/drawing/2014/main" id="{5736997B-FC23-49F0-ABEE-6575E9A59B68}"/>
              </a:ext>
            </a:extLst>
          </p:cNvPr>
          <p:cNvSpPr/>
          <p:nvPr/>
        </p:nvSpPr>
        <p:spPr>
          <a:xfrm rot="1959208" flipH="1">
            <a:off x="6450739" y="-6850612"/>
            <a:ext cx="15971676" cy="18365106"/>
          </a:xfrm>
          <a:custGeom>
            <a:avLst/>
            <a:gdLst/>
            <a:ahLst/>
            <a:cxnLst/>
            <a:rect l="l" t="t" r="r" b="b"/>
            <a:pathLst>
              <a:path w="5701176" h="6555524" extrusionOk="0">
                <a:moveTo>
                  <a:pt x="0" y="5198879"/>
                </a:moveTo>
                <a:cubicBezTo>
                  <a:pt x="842677" y="4500029"/>
                  <a:pt x="1681258" y="3788988"/>
                  <a:pt x="2452116" y="3025083"/>
                </a:cubicBezTo>
                <a:cubicBezTo>
                  <a:pt x="2651284" y="2827820"/>
                  <a:pt x="2879408" y="2606364"/>
                  <a:pt x="3052001" y="2423865"/>
                </a:cubicBezTo>
                <a:cubicBezTo>
                  <a:pt x="3052033" y="2424024"/>
                  <a:pt x="3052064" y="2424182"/>
                  <a:pt x="3052096" y="2424341"/>
                </a:cubicBezTo>
                <a:cubicBezTo>
                  <a:pt x="3687318" y="1739303"/>
                  <a:pt x="4289775" y="1037596"/>
                  <a:pt x="4846320" y="286741"/>
                </a:cubicBezTo>
                <a:cubicBezTo>
                  <a:pt x="5012722" y="62427"/>
                  <a:pt x="5186077" y="-30251"/>
                  <a:pt x="5332286" y="8611"/>
                </a:cubicBezTo>
                <a:cubicBezTo>
                  <a:pt x="5555361" y="67380"/>
                  <a:pt x="5722334" y="433426"/>
                  <a:pt x="5698998" y="1137419"/>
                </a:cubicBezTo>
                <a:cubicBezTo>
                  <a:pt x="5638324" y="2961551"/>
                  <a:pt x="4982540" y="4913148"/>
                  <a:pt x="4080331" y="6479058"/>
                </a:cubicBezTo>
                <a:cubicBezTo>
                  <a:pt x="4078141" y="6474391"/>
                  <a:pt x="4058398" y="6523061"/>
                  <a:pt x="4040688" y="6541598"/>
                </a:cubicBezTo>
                <a:cubicBezTo>
                  <a:pt x="4022978" y="6560135"/>
                  <a:pt x="3968624" y="6550476"/>
                  <a:pt x="3970910" y="6555524"/>
                </a:cubicBezTo>
                <a:cubicBezTo>
                  <a:pt x="2535493" y="6499421"/>
                  <a:pt x="1213104" y="5996883"/>
                  <a:pt x="0" y="5198879"/>
                </a:cubicBezTo>
              </a:path>
            </a:pathLst>
          </a:custGeom>
          <a:noFill/>
          <a:ln w="28575" cap="flat" cmpd="sng">
            <a:solidFill>
              <a:schemeClr val="bg2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Exo 2.0" panose="00000500000000000000" pitchFamily="50" charset="0"/>
              <a:ea typeface="Calibri"/>
              <a:cs typeface="Calibri"/>
              <a:sym typeface="Calibri"/>
            </a:endParaRPr>
          </a:p>
        </p:txBody>
      </p:sp>
      <p:pic>
        <p:nvPicPr>
          <p:cNvPr id="9" name="Gráfico 8" hidden="1">
            <a:extLst>
              <a:ext uri="{FF2B5EF4-FFF2-40B4-BE49-F238E27FC236}">
                <a16:creationId xmlns:a16="http://schemas.microsoft.com/office/drawing/2014/main" id="{1FB67FC6-D1EE-4C4E-AC96-0FD99D0AF86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7248" y="369000"/>
            <a:ext cx="11457505" cy="6120000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D6849553-3267-4704-9B97-6392A31E2DFF}"/>
              </a:ext>
            </a:extLst>
          </p:cNvPr>
          <p:cNvSpPr txBox="1"/>
          <p:nvPr/>
        </p:nvSpPr>
        <p:spPr>
          <a:xfrm>
            <a:off x="7924738" y="3348136"/>
            <a:ext cx="3632296" cy="2636619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Exo 2.0 Extra Bold"/>
                <a:ea typeface="+mn-ea"/>
                <a:cs typeface="+mn-cs"/>
              </a:rPr>
              <a:t>Justa Trama</a:t>
            </a:r>
            <a:endParaRPr kumimoji="0" lang="pt-BR" sz="16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Nunito"/>
              <a:ea typeface="Nunito ExtraLight"/>
              <a:cs typeface="Nunito ExtraLight"/>
              <a:sym typeface="Nunito ExtraLight"/>
            </a:endParaRPr>
          </a:p>
          <a:p>
            <a:pPr>
              <a:spcBef>
                <a:spcPts val="1600"/>
              </a:spcBef>
              <a:spcAft>
                <a:spcPts val="1600"/>
              </a:spcAft>
            </a:pPr>
            <a:r>
              <a:rPr lang="pt-BR" sz="1600" b="1" i="1" dirty="0">
                <a:solidFill>
                  <a:schemeClr val="bg1"/>
                </a:solidFill>
                <a:latin typeface="Nunito"/>
                <a:ea typeface="Nunito ExtraLight"/>
                <a:cs typeface="Nunito ExtraLight"/>
                <a:sym typeface="Nunito ExtraLight"/>
              </a:rPr>
              <a:t>A Justa Trama é composta por agricultoras, fiadoras, tecedoras, costureiras e artesões. Ela é uma cadeia produtiva, que trabalha desde o plantio do algodão agroecológico até a comercialização de peças de confecção produzidas com este insumo.</a:t>
            </a:r>
            <a:endParaRPr kumimoji="0" lang="pt-BR" sz="16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Nunito"/>
              <a:ea typeface="Nunito ExtraLight"/>
              <a:cs typeface="Nunito ExtraLight"/>
              <a:sym typeface="Nunito ExtraLight"/>
            </a:endParaRPr>
          </a:p>
        </p:txBody>
      </p:sp>
      <p:sp>
        <p:nvSpPr>
          <p:cNvPr id="20" name="Gráfico 8">
            <a:extLst>
              <a:ext uri="{FF2B5EF4-FFF2-40B4-BE49-F238E27FC236}">
                <a16:creationId xmlns:a16="http://schemas.microsoft.com/office/drawing/2014/main" id="{17663F8D-E2B3-4C91-B6D4-9FE42E06D01E}"/>
              </a:ext>
            </a:extLst>
          </p:cNvPr>
          <p:cNvSpPr/>
          <p:nvPr/>
        </p:nvSpPr>
        <p:spPr>
          <a:xfrm rot="18597044" flipH="1">
            <a:off x="-3188240" y="4700615"/>
            <a:ext cx="4774013" cy="6001761"/>
          </a:xfrm>
          <a:custGeom>
            <a:avLst/>
            <a:gdLst>
              <a:gd name="connsiteX0" fmla="*/ 256858 w 547817"/>
              <a:gd name="connsiteY0" fmla="*/ 688205 h 688701"/>
              <a:gd name="connsiteX1" fmla="*/ 368491 w 547817"/>
              <a:gd name="connsiteY1" fmla="*/ 385405 h 688701"/>
              <a:gd name="connsiteX2" fmla="*/ 402115 w 547817"/>
              <a:gd name="connsiteY2" fmla="*/ 309205 h 688701"/>
              <a:gd name="connsiteX3" fmla="*/ 402115 w 547817"/>
              <a:gd name="connsiteY3" fmla="*/ 309205 h 688701"/>
              <a:gd name="connsiteX4" fmla="*/ 533179 w 547817"/>
              <a:gd name="connsiteY4" fmla="*/ 68890 h 688701"/>
              <a:gd name="connsiteX5" fmla="*/ 541561 w 547817"/>
              <a:gd name="connsiteY5" fmla="*/ 14216 h 688701"/>
              <a:gd name="connsiteX6" fmla="*/ 427261 w 547817"/>
              <a:gd name="connsiteY6" fmla="*/ 18883 h 688701"/>
              <a:gd name="connsiteX7" fmla="*/ -1364 w 547817"/>
              <a:gd name="connsiteY7" fmla="*/ 356354 h 688701"/>
              <a:gd name="connsiteX8" fmla="*/ -1364 w 547817"/>
              <a:gd name="connsiteY8" fmla="*/ 356354 h 688701"/>
              <a:gd name="connsiteX9" fmla="*/ 256858 w 547817"/>
              <a:gd name="connsiteY9" fmla="*/ 688205 h 688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47817" h="688701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solidFill>
            <a:schemeClr val="accent4"/>
          </a:solidFill>
          <a:ln w="38100" cap="flat">
            <a:noFill/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B862DD4A-D276-4C7B-BAB9-0AC49A67887F}"/>
              </a:ext>
            </a:extLst>
          </p:cNvPr>
          <p:cNvSpPr txBox="1"/>
          <p:nvPr/>
        </p:nvSpPr>
        <p:spPr>
          <a:xfrm>
            <a:off x="335792" y="6181223"/>
            <a:ext cx="4421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29B1EA48-AE99-4102-B15A-1A3323D208F4}" type="slidenum">
              <a:rPr lang="pt-BR" sz="1400" smtClean="0">
                <a:solidFill>
                  <a:schemeClr val="bg1"/>
                </a:solidFill>
                <a:latin typeface="+mj-lt"/>
              </a:rPr>
              <a:pPr/>
              <a:t>28</a:t>
            </a:fld>
            <a:endParaRPr lang="pt-BR" sz="14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DCAE02F6-6AEB-F6B6-9879-2186B86D044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6800" y="1126119"/>
            <a:ext cx="1781234" cy="159252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1877316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06478"/>
            </a:gs>
            <a:gs pos="100000">
              <a:srgbClr val="F06478"/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2B444B38-0459-4CA1-95D3-F1AE72080515}"/>
              </a:ext>
            </a:extLst>
          </p:cNvPr>
          <p:cNvSpPr/>
          <p:nvPr/>
        </p:nvSpPr>
        <p:spPr>
          <a:xfrm>
            <a:off x="367248" y="1520676"/>
            <a:ext cx="7252752" cy="3874041"/>
          </a:xfrm>
          <a:prstGeom prst="roundRect">
            <a:avLst>
              <a:gd name="adj" fmla="val 5068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unito ExtraLight"/>
              <a:ea typeface="+mn-ea"/>
              <a:cs typeface="+mn-cs"/>
              <a:sym typeface="Arial"/>
            </a:endParaRPr>
          </a:p>
        </p:txBody>
      </p:sp>
      <p:pic>
        <p:nvPicPr>
          <p:cNvPr id="5" name="Imagem 4">
            <a:hlinkClick r:id="rId4"/>
            <a:extLst>
              <a:ext uri="{FF2B5EF4-FFF2-40B4-BE49-F238E27FC236}">
                <a16:creationId xmlns:a16="http://schemas.microsoft.com/office/drawing/2014/main" id="{53BFC86E-5861-60F0-A6C4-3168E36551D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632" y="1599483"/>
            <a:ext cx="6675540" cy="3760867"/>
          </a:xfrm>
          <a:prstGeom prst="roundRect">
            <a:avLst>
              <a:gd name="adj" fmla="val 2049"/>
            </a:avLst>
          </a:prstGeom>
        </p:spPr>
      </p:pic>
      <p:pic>
        <p:nvPicPr>
          <p:cNvPr id="15" name="Gráfico 14" hidden="1">
            <a:extLst>
              <a:ext uri="{FF2B5EF4-FFF2-40B4-BE49-F238E27FC236}">
                <a16:creationId xmlns:a16="http://schemas.microsoft.com/office/drawing/2014/main" id="{04F0227D-0A2F-4961-875D-D289BA38080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5029405" flipH="1">
            <a:off x="8921802" y="4743510"/>
            <a:ext cx="3764173" cy="4521463"/>
          </a:xfrm>
          <a:prstGeom prst="rect">
            <a:avLst/>
          </a:prstGeom>
        </p:spPr>
      </p:pic>
      <p:grpSp>
        <p:nvGrpSpPr>
          <p:cNvPr id="10" name="Agrupar 9">
            <a:extLst>
              <a:ext uri="{FF2B5EF4-FFF2-40B4-BE49-F238E27FC236}">
                <a16:creationId xmlns:a16="http://schemas.microsoft.com/office/drawing/2014/main" id="{69BF2726-9B14-4F89-8B30-925B6555F87B}"/>
              </a:ext>
            </a:extLst>
          </p:cNvPr>
          <p:cNvGrpSpPr/>
          <p:nvPr/>
        </p:nvGrpSpPr>
        <p:grpSpPr>
          <a:xfrm>
            <a:off x="4142464" y="1463284"/>
            <a:ext cx="2050703" cy="79612"/>
            <a:chOff x="5582194" y="296091"/>
            <a:chExt cx="3988526" cy="125765"/>
          </a:xfrm>
        </p:grpSpPr>
        <p:sp>
          <p:nvSpPr>
            <p:cNvPr id="7" name="Retângulo: Cantos Arredondados 6">
              <a:extLst>
                <a:ext uri="{FF2B5EF4-FFF2-40B4-BE49-F238E27FC236}">
                  <a16:creationId xmlns:a16="http://schemas.microsoft.com/office/drawing/2014/main" id="{524ACCF7-0A6F-4ABB-9BE6-44B2E453D8BC}"/>
                </a:ext>
              </a:extLst>
            </p:cNvPr>
            <p:cNvSpPr/>
            <p:nvPr/>
          </p:nvSpPr>
          <p:spPr>
            <a:xfrm>
              <a:off x="8543109" y="296091"/>
              <a:ext cx="1027611" cy="125765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unito ExtraLight"/>
                <a:ea typeface="+mn-ea"/>
                <a:cs typeface="+mn-cs"/>
                <a:sym typeface="Arial"/>
              </a:endParaRPr>
            </a:p>
          </p:txBody>
        </p:sp>
        <p:sp>
          <p:nvSpPr>
            <p:cNvPr id="8" name="Retângulo: Cantos Arredondados 7">
              <a:extLst>
                <a:ext uri="{FF2B5EF4-FFF2-40B4-BE49-F238E27FC236}">
                  <a16:creationId xmlns:a16="http://schemas.microsoft.com/office/drawing/2014/main" id="{FB7BC41F-63A1-4A66-A6AB-2AB1EB2CC811}"/>
                </a:ext>
              </a:extLst>
            </p:cNvPr>
            <p:cNvSpPr/>
            <p:nvPr/>
          </p:nvSpPr>
          <p:spPr>
            <a:xfrm>
              <a:off x="7324138" y="296091"/>
              <a:ext cx="1027611" cy="125765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unito ExtraLight"/>
                <a:ea typeface="+mn-ea"/>
                <a:cs typeface="+mn-cs"/>
                <a:sym typeface="Arial"/>
              </a:endParaRPr>
            </a:p>
          </p:txBody>
        </p:sp>
        <p:sp>
          <p:nvSpPr>
            <p:cNvPr id="9" name="Retângulo: Cantos Arredondados 8">
              <a:extLst>
                <a:ext uri="{FF2B5EF4-FFF2-40B4-BE49-F238E27FC236}">
                  <a16:creationId xmlns:a16="http://schemas.microsoft.com/office/drawing/2014/main" id="{6530C6C2-CFC4-4345-BAFC-DFC7E5305C2D}"/>
                </a:ext>
              </a:extLst>
            </p:cNvPr>
            <p:cNvSpPr/>
            <p:nvPr/>
          </p:nvSpPr>
          <p:spPr>
            <a:xfrm>
              <a:off x="5582194" y="296091"/>
              <a:ext cx="1027611" cy="125765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unito ExtraLight"/>
                <a:ea typeface="+mn-ea"/>
                <a:cs typeface="+mn-cs"/>
                <a:sym typeface="Arial"/>
              </a:endParaRPr>
            </a:p>
          </p:txBody>
        </p:sp>
      </p:grpSp>
      <p:pic>
        <p:nvPicPr>
          <p:cNvPr id="2" name="Gráfico 1" hidden="1">
            <a:extLst>
              <a:ext uri="{FF2B5EF4-FFF2-40B4-BE49-F238E27FC236}">
                <a16:creationId xmlns:a16="http://schemas.microsoft.com/office/drawing/2014/main" id="{2A0C6902-BC68-486A-ABC4-3EE3123C6A6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67248" y="369000"/>
            <a:ext cx="11457505" cy="6120000"/>
          </a:xfrm>
          <a:prstGeom prst="rect">
            <a:avLst/>
          </a:prstGeom>
        </p:spPr>
      </p:pic>
      <p:sp>
        <p:nvSpPr>
          <p:cNvPr id="11" name="Gráfico 8">
            <a:extLst>
              <a:ext uri="{FF2B5EF4-FFF2-40B4-BE49-F238E27FC236}">
                <a16:creationId xmlns:a16="http://schemas.microsoft.com/office/drawing/2014/main" id="{70F39AA4-7404-43FF-9051-858F59A58C7F}"/>
              </a:ext>
            </a:extLst>
          </p:cNvPr>
          <p:cNvSpPr/>
          <p:nvPr/>
        </p:nvSpPr>
        <p:spPr>
          <a:xfrm rot="5947211">
            <a:off x="8917474" y="-2808361"/>
            <a:ext cx="3772831" cy="4743102"/>
          </a:xfrm>
          <a:custGeom>
            <a:avLst/>
            <a:gdLst>
              <a:gd name="connsiteX0" fmla="*/ 256858 w 547817"/>
              <a:gd name="connsiteY0" fmla="*/ 688205 h 688701"/>
              <a:gd name="connsiteX1" fmla="*/ 368491 w 547817"/>
              <a:gd name="connsiteY1" fmla="*/ 385405 h 688701"/>
              <a:gd name="connsiteX2" fmla="*/ 402115 w 547817"/>
              <a:gd name="connsiteY2" fmla="*/ 309205 h 688701"/>
              <a:gd name="connsiteX3" fmla="*/ 402115 w 547817"/>
              <a:gd name="connsiteY3" fmla="*/ 309205 h 688701"/>
              <a:gd name="connsiteX4" fmla="*/ 533179 w 547817"/>
              <a:gd name="connsiteY4" fmla="*/ 68890 h 688701"/>
              <a:gd name="connsiteX5" fmla="*/ 541561 w 547817"/>
              <a:gd name="connsiteY5" fmla="*/ 14216 h 688701"/>
              <a:gd name="connsiteX6" fmla="*/ 427261 w 547817"/>
              <a:gd name="connsiteY6" fmla="*/ 18883 h 688701"/>
              <a:gd name="connsiteX7" fmla="*/ -1364 w 547817"/>
              <a:gd name="connsiteY7" fmla="*/ 356354 h 688701"/>
              <a:gd name="connsiteX8" fmla="*/ -1364 w 547817"/>
              <a:gd name="connsiteY8" fmla="*/ 356354 h 688701"/>
              <a:gd name="connsiteX9" fmla="*/ 256858 w 547817"/>
              <a:gd name="connsiteY9" fmla="*/ 688205 h 688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47817" h="688701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noFill/>
          <a:ln w="38100" cap="flat">
            <a:solidFill>
              <a:schemeClr val="tx2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srgbClr val="505050"/>
              </a:solidFill>
              <a:effectLst/>
              <a:uLnTx/>
              <a:uFillTx/>
              <a:latin typeface="Nunito ExtraLight"/>
              <a:ea typeface="+mn-ea"/>
              <a:cs typeface="Arial"/>
              <a:sym typeface="Arial"/>
            </a:endParaRPr>
          </a:p>
        </p:txBody>
      </p:sp>
      <p:sp>
        <p:nvSpPr>
          <p:cNvPr id="12" name="Gráfico 8">
            <a:extLst>
              <a:ext uri="{FF2B5EF4-FFF2-40B4-BE49-F238E27FC236}">
                <a16:creationId xmlns:a16="http://schemas.microsoft.com/office/drawing/2014/main" id="{5334C666-A620-46C1-97E5-20A1A5562FF7}"/>
              </a:ext>
            </a:extLst>
          </p:cNvPr>
          <p:cNvSpPr/>
          <p:nvPr/>
        </p:nvSpPr>
        <p:spPr>
          <a:xfrm rot="18597044" flipH="1">
            <a:off x="-3188240" y="4700615"/>
            <a:ext cx="4774013" cy="6001761"/>
          </a:xfrm>
          <a:custGeom>
            <a:avLst/>
            <a:gdLst>
              <a:gd name="connsiteX0" fmla="*/ 256858 w 547817"/>
              <a:gd name="connsiteY0" fmla="*/ 688205 h 688701"/>
              <a:gd name="connsiteX1" fmla="*/ 368491 w 547817"/>
              <a:gd name="connsiteY1" fmla="*/ 385405 h 688701"/>
              <a:gd name="connsiteX2" fmla="*/ 402115 w 547817"/>
              <a:gd name="connsiteY2" fmla="*/ 309205 h 688701"/>
              <a:gd name="connsiteX3" fmla="*/ 402115 w 547817"/>
              <a:gd name="connsiteY3" fmla="*/ 309205 h 688701"/>
              <a:gd name="connsiteX4" fmla="*/ 533179 w 547817"/>
              <a:gd name="connsiteY4" fmla="*/ 68890 h 688701"/>
              <a:gd name="connsiteX5" fmla="*/ 541561 w 547817"/>
              <a:gd name="connsiteY5" fmla="*/ 14216 h 688701"/>
              <a:gd name="connsiteX6" fmla="*/ 427261 w 547817"/>
              <a:gd name="connsiteY6" fmla="*/ 18883 h 688701"/>
              <a:gd name="connsiteX7" fmla="*/ -1364 w 547817"/>
              <a:gd name="connsiteY7" fmla="*/ 356354 h 688701"/>
              <a:gd name="connsiteX8" fmla="*/ -1364 w 547817"/>
              <a:gd name="connsiteY8" fmla="*/ 356354 h 688701"/>
              <a:gd name="connsiteX9" fmla="*/ 256858 w 547817"/>
              <a:gd name="connsiteY9" fmla="*/ 688205 h 688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47817" h="688701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solidFill>
            <a:schemeClr val="bg2"/>
          </a:solidFill>
          <a:ln w="3810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srgbClr val="505050"/>
              </a:solidFill>
              <a:effectLst/>
              <a:uLnTx/>
              <a:uFillTx/>
              <a:latin typeface="Nunito ExtraLight"/>
              <a:ea typeface="+mn-ea"/>
              <a:cs typeface="Arial"/>
              <a:sym typeface="Arial"/>
            </a:endParaRP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4F7AF784-E367-4164-A9B5-EC30143922DC}"/>
              </a:ext>
            </a:extLst>
          </p:cNvPr>
          <p:cNvSpPr txBox="1"/>
          <p:nvPr/>
        </p:nvSpPr>
        <p:spPr>
          <a:xfrm>
            <a:off x="335792" y="6181224"/>
            <a:ext cx="4141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B1EA48-AE99-4102-B15A-1A3323D208F4}" type="slidenum">
              <a:rPr kumimoji="0" lang="pt-BR" sz="1400" b="0" i="0" u="none" strike="noStrike" kern="1200" cap="none" spc="0" normalizeH="0" baseline="0" noProof="0" smtClean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Exo 2.0 Extra Bold"/>
                <a:ea typeface="+mn-ea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pt-BR" sz="1400" b="0" i="0" u="none" strike="noStrike" kern="1200" cap="none" spc="0" normalizeH="0" baseline="0" noProof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Exo 2.0 Extra Bold"/>
              <a:ea typeface="+mn-ea"/>
              <a:cs typeface="Arial"/>
              <a:sym typeface="Arial"/>
            </a:endParaRP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511DC388-1A02-4D6F-B710-CBA44638259B}"/>
              </a:ext>
            </a:extLst>
          </p:cNvPr>
          <p:cNvSpPr txBox="1"/>
          <p:nvPr/>
        </p:nvSpPr>
        <p:spPr>
          <a:xfrm>
            <a:off x="7987042" y="2460179"/>
            <a:ext cx="3567173" cy="193764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3600" i="1" dirty="0" err="1">
                <a:solidFill>
                  <a:srgbClr val="FFCD00"/>
                </a:solidFill>
                <a:latin typeface="Exo 2.0 Extra Bold"/>
                <a:cs typeface="Arial"/>
                <a:sym typeface="Arial"/>
              </a:rPr>
              <a:t>Nelsa</a:t>
            </a:r>
            <a:r>
              <a:rPr lang="pt-BR" sz="3600" i="1" dirty="0">
                <a:solidFill>
                  <a:srgbClr val="FFCD00"/>
                </a:solidFill>
                <a:latin typeface="Exo 2.0 Extra Bold"/>
                <a:cs typeface="Arial"/>
                <a:sym typeface="Arial"/>
              </a:rPr>
              <a:t> </a:t>
            </a:r>
            <a:r>
              <a:rPr lang="pt-BR" sz="3600" i="1" dirty="0" err="1">
                <a:solidFill>
                  <a:srgbClr val="FFCD00"/>
                </a:solidFill>
                <a:latin typeface="Exo 2.0 Extra Bold"/>
                <a:cs typeface="Arial"/>
                <a:sym typeface="Arial"/>
              </a:rPr>
              <a:t>Nespolo</a:t>
            </a:r>
            <a:r>
              <a:rPr lang="pt-BR" sz="3600" i="1" dirty="0">
                <a:solidFill>
                  <a:srgbClr val="FFCD00"/>
                </a:solidFill>
                <a:latin typeface="Exo 2.0 Extra Bold"/>
                <a:cs typeface="Arial"/>
                <a:sym typeface="Arial"/>
              </a:rPr>
              <a:t> </a:t>
            </a:r>
            <a:r>
              <a:rPr kumimoji="0" lang="pt-BR" sz="16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xo 2.0 Extra Bold"/>
                <a:ea typeface="+mn-ea"/>
                <a:cs typeface="Arial"/>
                <a:sym typeface="Arial"/>
              </a:rPr>
              <a:t>nos conta sobre sua jornada no Justa Trama.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xo 2.0 Extra Bold"/>
                <a:ea typeface="+mn-ea"/>
                <a:cs typeface="Arial"/>
                <a:sym typeface="Arial"/>
              </a:rPr>
              <a:t>Revista </a:t>
            </a:r>
            <a:r>
              <a:rPr kumimoji="0" lang="pt-BR" sz="16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xo 2.0 Semi Bold" panose="00000700000000000000" pitchFamily="50" charset="0"/>
                <a:ea typeface="+mn-ea"/>
                <a:cs typeface="Arial"/>
                <a:sym typeface="Arial"/>
              </a:rPr>
              <a:t>Claudia Online.</a:t>
            </a:r>
            <a:endParaRPr kumimoji="0" lang="pt-BR" sz="1600" b="0" i="1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Exo 2.0 Extra Bold"/>
              <a:ea typeface="+mn-ea"/>
              <a:cs typeface="Arial"/>
              <a:sym typeface="Arial"/>
            </a:endParaRPr>
          </a:p>
        </p:txBody>
      </p:sp>
      <p:sp>
        <p:nvSpPr>
          <p:cNvPr id="6" name="Triângulo isósceles 5">
            <a:hlinkClick r:id="rId4"/>
            <a:extLst>
              <a:ext uri="{FF2B5EF4-FFF2-40B4-BE49-F238E27FC236}">
                <a16:creationId xmlns:a16="http://schemas.microsoft.com/office/drawing/2014/main" id="{35DB3926-335D-45E3-85EF-D38DE809E301}"/>
              </a:ext>
            </a:extLst>
          </p:cNvPr>
          <p:cNvSpPr/>
          <p:nvPr/>
        </p:nvSpPr>
        <p:spPr>
          <a:xfrm rot="5400000">
            <a:off x="3699757" y="3110470"/>
            <a:ext cx="773900" cy="667156"/>
          </a:xfrm>
          <a:prstGeom prst="triangle">
            <a:avLst/>
          </a:prstGeom>
          <a:solidFill>
            <a:schemeClr val="bg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t-BR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unito"/>
              <a:ea typeface="+mn-ea"/>
              <a:cs typeface="+mn-cs"/>
              <a:sym typeface="Arial"/>
            </a:endParaRPr>
          </a:p>
        </p:txBody>
      </p:sp>
      <p:sp>
        <p:nvSpPr>
          <p:cNvPr id="23" name="Elipse 22">
            <a:extLst>
              <a:ext uri="{FF2B5EF4-FFF2-40B4-BE49-F238E27FC236}">
                <a16:creationId xmlns:a16="http://schemas.microsoft.com/office/drawing/2014/main" id="{460269A0-39DA-4A8D-95BE-E92ED6BF775F}"/>
              </a:ext>
            </a:extLst>
          </p:cNvPr>
          <p:cNvSpPr/>
          <p:nvPr/>
        </p:nvSpPr>
        <p:spPr>
          <a:xfrm>
            <a:off x="3386299" y="2850371"/>
            <a:ext cx="1214651" cy="1214651"/>
          </a:xfrm>
          <a:prstGeom prst="ellipse">
            <a:avLst/>
          </a:prstGeom>
          <a:noFill/>
          <a:ln w="762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t-BR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unito"/>
              <a:ea typeface="+mn-ea"/>
              <a:cs typeface="+mn-cs"/>
              <a:sym typeface="Arial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507870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 descr="Uma imagem contendo pessoa, olhando, água, frente&#10;&#10;Descrição gerada automaticamente">
            <a:extLst>
              <a:ext uri="{FF2B5EF4-FFF2-40B4-BE49-F238E27FC236}">
                <a16:creationId xmlns:a16="http://schemas.microsoft.com/office/drawing/2014/main" id="{AC53C533-03C7-82BE-B9E3-F75BA69DCCC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40" r="25344"/>
          <a:stretch/>
        </p:blipFill>
        <p:spPr>
          <a:xfrm>
            <a:off x="7610492" y="3783872"/>
            <a:ext cx="2578200" cy="2607607"/>
          </a:xfrm>
          <a:prstGeom prst="rect">
            <a:avLst/>
          </a:prstGeom>
        </p:spPr>
      </p:pic>
      <p:sp>
        <p:nvSpPr>
          <p:cNvPr id="212" name="Google Shape;212;p3"/>
          <p:cNvSpPr/>
          <p:nvPr/>
        </p:nvSpPr>
        <p:spPr>
          <a:xfrm>
            <a:off x="7044966" y="2546726"/>
            <a:ext cx="794802" cy="794802"/>
          </a:xfrm>
          <a:prstGeom prst="ellipse">
            <a:avLst/>
          </a:prstGeom>
          <a:solidFill>
            <a:srgbClr val="F8BD09"/>
          </a:solidFill>
          <a:ln w="285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Nunito"/>
              <a:buNone/>
            </a:pPr>
            <a:endParaRPr sz="5400" b="0" i="0" u="none" strike="noStrike" cap="none" dirty="0">
              <a:solidFill>
                <a:srgbClr val="FFFFFF"/>
              </a:solidFill>
              <a:latin typeface="Exo 2 Medium"/>
              <a:ea typeface="Exo 2 Medium"/>
              <a:cs typeface="Exo 2 Medium"/>
              <a:sym typeface="Exo 2 Medium"/>
            </a:endParaRPr>
          </a:p>
        </p:txBody>
      </p:sp>
      <p:sp>
        <p:nvSpPr>
          <p:cNvPr id="214" name="Google Shape;214;p3"/>
          <p:cNvSpPr txBox="1"/>
          <p:nvPr/>
        </p:nvSpPr>
        <p:spPr>
          <a:xfrm>
            <a:off x="7191449" y="2482462"/>
            <a:ext cx="573723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400"/>
              <a:buFont typeface="Exo 2 Medium"/>
              <a:buNone/>
            </a:pPr>
            <a:r>
              <a:rPr lang="pt-BR" sz="5400" b="1" i="0" u="none" strike="noStrike" cap="none" dirty="0">
                <a:solidFill>
                  <a:srgbClr val="FFFFFF"/>
                </a:solidFill>
                <a:latin typeface="Exo 2 Medium"/>
                <a:ea typeface="Exo 2 Medium"/>
                <a:cs typeface="Exo 2 Medium"/>
                <a:sym typeface="Exo 2 Medium"/>
              </a:rPr>
              <a:t>2</a:t>
            </a:r>
            <a:endParaRPr sz="14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" name="Google Shape;216;p3"/>
          <p:cNvSpPr txBox="1"/>
          <p:nvPr/>
        </p:nvSpPr>
        <p:spPr>
          <a:xfrm>
            <a:off x="7922639" y="2343983"/>
            <a:ext cx="2431833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B5B"/>
              </a:buClr>
              <a:buSzPts val="2400"/>
              <a:buFont typeface="Exo 2 Medium"/>
              <a:buNone/>
            </a:pPr>
            <a:r>
              <a:rPr lang="pt-BR" sz="2400" dirty="0">
                <a:solidFill>
                  <a:srgbClr val="5B5B5B"/>
                </a:solidFill>
                <a:latin typeface="Exo 2.0" pitchFamily="2" charset="77"/>
                <a:ea typeface="Exo 2 Medium"/>
                <a:cs typeface="Exo 2 Medium"/>
                <a:sym typeface="Exo 2 Medium"/>
              </a:rPr>
              <a:t>O que é Cooperativismo para você?</a:t>
            </a:r>
            <a:endParaRPr sz="1400" b="0" i="0" u="none" strike="noStrike" cap="none" dirty="0">
              <a:solidFill>
                <a:srgbClr val="000000"/>
              </a:solidFill>
              <a:latin typeface="Exo 2.0" pitchFamily="2" charset="77"/>
              <a:ea typeface="Arial"/>
              <a:cs typeface="Arial"/>
              <a:sym typeface="Arial"/>
            </a:endParaRPr>
          </a:p>
        </p:txBody>
      </p:sp>
      <p:pic>
        <p:nvPicPr>
          <p:cNvPr id="218" name="Google Shape;218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2345219" flipH="1">
            <a:off x="10057994" y="-1641605"/>
            <a:ext cx="2549071" cy="3061902"/>
          </a:xfrm>
          <a:prstGeom prst="rect">
            <a:avLst/>
          </a:prstGeom>
          <a:noFill/>
          <a:ln>
            <a:noFill/>
          </a:ln>
        </p:spPr>
      </p:pic>
      <p:sp>
        <p:nvSpPr>
          <p:cNvPr id="221" name="Google Shape;221;p3"/>
          <p:cNvSpPr/>
          <p:nvPr/>
        </p:nvSpPr>
        <p:spPr>
          <a:xfrm>
            <a:off x="7610492" y="3777439"/>
            <a:ext cx="2578200" cy="2623200"/>
          </a:xfrm>
          <a:prstGeom prst="roundRect">
            <a:avLst>
              <a:gd name="adj" fmla="val 7799"/>
            </a:avLst>
          </a:prstGeom>
          <a:noFill/>
          <a:ln w="127000" cap="flat" cmpd="sng">
            <a:solidFill>
              <a:schemeClr val="bg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unito"/>
              <a:buNone/>
            </a:pPr>
            <a:endParaRPr sz="2400" b="0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30" name="Picture 6" descr="Black Girl Hello GIF by Hope">
            <a:extLst>
              <a:ext uri="{FF2B5EF4-FFF2-40B4-BE49-F238E27FC236}">
                <a16:creationId xmlns:a16="http://schemas.microsoft.com/office/drawing/2014/main" id="{98FD273B-A14D-5855-303E-5B2E88D142C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8" r="5744" b="8418"/>
          <a:stretch/>
        </p:blipFill>
        <p:spPr bwMode="auto">
          <a:xfrm>
            <a:off x="3158123" y="3848653"/>
            <a:ext cx="2535031" cy="2540666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Google Shape;221;p3">
            <a:extLst>
              <a:ext uri="{FF2B5EF4-FFF2-40B4-BE49-F238E27FC236}">
                <a16:creationId xmlns:a16="http://schemas.microsoft.com/office/drawing/2014/main" id="{E73E7362-7878-4A3F-DDF4-0748E5F9C84E}"/>
              </a:ext>
            </a:extLst>
          </p:cNvPr>
          <p:cNvSpPr/>
          <p:nvPr/>
        </p:nvSpPr>
        <p:spPr>
          <a:xfrm>
            <a:off x="3158124" y="3811822"/>
            <a:ext cx="2578200" cy="2623200"/>
          </a:xfrm>
          <a:prstGeom prst="roundRect">
            <a:avLst>
              <a:gd name="adj" fmla="val 7799"/>
            </a:avLst>
          </a:prstGeom>
          <a:noFill/>
          <a:ln w="1270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Nunito"/>
              <a:buNone/>
            </a:pPr>
            <a:endParaRPr sz="2400" b="0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212;p3">
            <a:extLst>
              <a:ext uri="{FF2B5EF4-FFF2-40B4-BE49-F238E27FC236}">
                <a16:creationId xmlns:a16="http://schemas.microsoft.com/office/drawing/2014/main" id="{076F72AB-F324-2E91-4843-D99807FF7047}"/>
              </a:ext>
            </a:extLst>
          </p:cNvPr>
          <p:cNvSpPr/>
          <p:nvPr/>
        </p:nvSpPr>
        <p:spPr>
          <a:xfrm>
            <a:off x="2552315" y="2546726"/>
            <a:ext cx="794802" cy="794802"/>
          </a:xfrm>
          <a:prstGeom prst="ellipse">
            <a:avLst/>
          </a:prstGeom>
          <a:solidFill>
            <a:srgbClr val="F8BD09"/>
          </a:solidFill>
          <a:ln w="285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Nunito"/>
              <a:buNone/>
            </a:pPr>
            <a:endParaRPr sz="5400" b="0" i="0" u="none" strike="noStrike" cap="none" dirty="0">
              <a:solidFill>
                <a:srgbClr val="FFFFFF"/>
              </a:solidFill>
              <a:latin typeface="Exo 2 Medium"/>
              <a:ea typeface="Exo 2 Medium"/>
              <a:cs typeface="Exo 2 Medium"/>
              <a:sym typeface="Exo 2 Medium"/>
            </a:endParaRPr>
          </a:p>
        </p:txBody>
      </p:sp>
      <p:sp>
        <p:nvSpPr>
          <p:cNvPr id="5" name="Google Shape;214;p3">
            <a:extLst>
              <a:ext uri="{FF2B5EF4-FFF2-40B4-BE49-F238E27FC236}">
                <a16:creationId xmlns:a16="http://schemas.microsoft.com/office/drawing/2014/main" id="{385C74A0-D227-1354-9272-6D4BBF1E88D7}"/>
              </a:ext>
            </a:extLst>
          </p:cNvPr>
          <p:cNvSpPr txBox="1"/>
          <p:nvPr/>
        </p:nvSpPr>
        <p:spPr>
          <a:xfrm>
            <a:off x="2698798" y="2482462"/>
            <a:ext cx="573723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400"/>
              <a:buFont typeface="Exo 2 Medium"/>
              <a:buNone/>
            </a:pPr>
            <a:r>
              <a:rPr lang="pt-BR" sz="5400" b="1" i="0" u="none" strike="noStrike" cap="none" dirty="0">
                <a:solidFill>
                  <a:srgbClr val="FFFFFF"/>
                </a:solidFill>
                <a:latin typeface="Exo 2 Medium"/>
                <a:ea typeface="Exo 2 Medium"/>
                <a:cs typeface="Exo 2 Medium"/>
                <a:sym typeface="Exo 2 Medium"/>
              </a:rPr>
              <a:t>1</a:t>
            </a:r>
            <a:endParaRPr sz="14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Google Shape;216;p3">
            <a:extLst>
              <a:ext uri="{FF2B5EF4-FFF2-40B4-BE49-F238E27FC236}">
                <a16:creationId xmlns:a16="http://schemas.microsoft.com/office/drawing/2014/main" id="{CD33249C-3565-BCD3-2C92-D5A57DE5134D}"/>
              </a:ext>
            </a:extLst>
          </p:cNvPr>
          <p:cNvSpPr txBox="1"/>
          <p:nvPr/>
        </p:nvSpPr>
        <p:spPr>
          <a:xfrm>
            <a:off x="3429989" y="2528649"/>
            <a:ext cx="2578200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B5B"/>
              </a:buClr>
              <a:buSzPts val="2400"/>
              <a:buFont typeface="Exo 2 Medium"/>
              <a:buNone/>
            </a:pPr>
            <a:r>
              <a:rPr lang="pt-BR" sz="2400" b="0" i="0" u="none" strike="noStrike" cap="none" dirty="0">
                <a:solidFill>
                  <a:srgbClr val="5B5B5B"/>
                </a:solidFill>
                <a:latin typeface="Exo 2.0" pitchFamily="2" charset="77"/>
                <a:ea typeface="Arial"/>
                <a:cs typeface="Arial"/>
                <a:sym typeface="Exo 2 Medium"/>
              </a:rPr>
              <a:t>Como você está chegando?</a:t>
            </a:r>
            <a:endParaRPr sz="1400" b="0" i="0" u="none" strike="noStrike" cap="none" dirty="0">
              <a:solidFill>
                <a:srgbClr val="000000"/>
              </a:solidFill>
              <a:latin typeface="Exo 2.0" pitchFamily="2" charset="77"/>
              <a:ea typeface="Arial"/>
              <a:cs typeface="Arial"/>
              <a:sym typeface="Arial"/>
            </a:endParaRPr>
          </a:p>
        </p:txBody>
      </p:sp>
      <p:grpSp>
        <p:nvGrpSpPr>
          <p:cNvPr id="12" name="Google Shape;209;p3">
            <a:extLst>
              <a:ext uri="{FF2B5EF4-FFF2-40B4-BE49-F238E27FC236}">
                <a16:creationId xmlns:a16="http://schemas.microsoft.com/office/drawing/2014/main" id="{D6A4EF60-AAD5-022B-C139-7EAED225FD91}"/>
              </a:ext>
            </a:extLst>
          </p:cNvPr>
          <p:cNvGrpSpPr/>
          <p:nvPr/>
        </p:nvGrpSpPr>
        <p:grpSpPr>
          <a:xfrm rot="-2590511">
            <a:off x="-5209788" y="-5263125"/>
            <a:ext cx="11273304" cy="10326224"/>
            <a:chOff x="-4250821" y="-1969690"/>
            <a:chExt cx="11273304" cy="10326224"/>
          </a:xfrm>
        </p:grpSpPr>
        <p:sp>
          <p:nvSpPr>
            <p:cNvPr id="13" name="Google Shape;210;p3">
              <a:extLst>
                <a:ext uri="{FF2B5EF4-FFF2-40B4-BE49-F238E27FC236}">
                  <a16:creationId xmlns:a16="http://schemas.microsoft.com/office/drawing/2014/main" id="{9C3E51B3-6E19-0C0F-5C43-BE0ABCDB7ED0}"/>
                </a:ext>
              </a:extLst>
            </p:cNvPr>
            <p:cNvSpPr/>
            <p:nvPr/>
          </p:nvSpPr>
          <p:spPr>
            <a:xfrm rot="-1473581">
              <a:off x="-3174982" y="-377383"/>
              <a:ext cx="9121626" cy="7162245"/>
            </a:xfrm>
            <a:custGeom>
              <a:avLst/>
              <a:gdLst/>
              <a:ahLst/>
              <a:cxnLst/>
              <a:rect l="l" t="t" r="r" b="b"/>
              <a:pathLst>
                <a:path w="9121626" h="7162245" extrusionOk="0">
                  <a:moveTo>
                    <a:pt x="-1004" y="3692959"/>
                  </a:moveTo>
                  <a:cubicBezTo>
                    <a:pt x="1354664" y="3263763"/>
                    <a:pt x="2710332" y="2817551"/>
                    <a:pt x="4011279" y="2277716"/>
                  </a:cubicBezTo>
                  <a:cubicBezTo>
                    <a:pt x="4346853" y="2137895"/>
                    <a:pt x="4728629" y="1983480"/>
                    <a:pt x="5025288" y="1849740"/>
                  </a:cubicBezTo>
                  <a:lnTo>
                    <a:pt x="5025288" y="1849740"/>
                  </a:lnTo>
                  <a:cubicBezTo>
                    <a:pt x="6118330" y="1347596"/>
                    <a:pt x="7182193" y="786363"/>
                    <a:pt x="8213241" y="168227"/>
                  </a:cubicBezTo>
                  <a:cubicBezTo>
                    <a:pt x="8520837" y="-19014"/>
                    <a:pt x="8776176" y="-46976"/>
                    <a:pt x="8935444" y="67313"/>
                  </a:cubicBezTo>
                  <a:cubicBezTo>
                    <a:pt x="9178613" y="242395"/>
                    <a:pt x="9212660" y="753047"/>
                    <a:pt x="8852760" y="1574959"/>
                  </a:cubicBezTo>
                  <a:cubicBezTo>
                    <a:pt x="7923869" y="3702681"/>
                    <a:pt x="6162113" y="5735575"/>
                    <a:pt x="4328612" y="7161757"/>
                  </a:cubicBezTo>
                  <a:lnTo>
                    <a:pt x="4328612" y="7161757"/>
                  </a:lnTo>
                  <a:cubicBezTo>
                    <a:pt x="2603338" y="6411828"/>
                    <a:pt x="1110278" y="5214218"/>
                    <a:pt x="3856" y="3692959"/>
                  </a:cubicBezTo>
                </a:path>
              </a:pathLst>
            </a:custGeom>
            <a:gradFill>
              <a:gsLst>
                <a:gs pos="0">
                  <a:schemeClr val="lt2"/>
                </a:gs>
                <a:gs pos="50000">
                  <a:schemeClr val="lt2"/>
                </a:gs>
                <a:gs pos="100000">
                  <a:schemeClr val="accent1"/>
                </a:gs>
              </a:gsLst>
              <a:lin ang="2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pic>
          <p:nvPicPr>
            <p:cNvPr id="14" name="Google Shape;211;p3">
              <a:extLst>
                <a:ext uri="{FF2B5EF4-FFF2-40B4-BE49-F238E27FC236}">
                  <a16:creationId xmlns:a16="http://schemas.microsoft.com/office/drawing/2014/main" id="{0B3FEDD0-6537-7496-A55A-2A17BAAF6540}"/>
                </a:ext>
              </a:extLst>
            </p:cNvPr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 rot="120000" flipH="1">
              <a:off x="-2637760" y="-1850333"/>
              <a:ext cx="6986513" cy="839208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5" name="Google Shape;213;p3">
            <a:extLst>
              <a:ext uri="{FF2B5EF4-FFF2-40B4-BE49-F238E27FC236}">
                <a16:creationId xmlns:a16="http://schemas.microsoft.com/office/drawing/2014/main" id="{84B2E507-5F62-6779-E581-D7B250297726}"/>
              </a:ext>
            </a:extLst>
          </p:cNvPr>
          <p:cNvSpPr txBox="1"/>
          <p:nvPr/>
        </p:nvSpPr>
        <p:spPr>
          <a:xfrm>
            <a:off x="382029" y="923478"/>
            <a:ext cx="3658947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800" b="1" i="1" dirty="0">
                <a:solidFill>
                  <a:schemeClr val="lt1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Check-in</a:t>
            </a:r>
            <a:endParaRPr sz="3200" b="1" i="1" dirty="0">
              <a:solidFill>
                <a:schemeClr val="lt1"/>
              </a:solidFill>
              <a:latin typeface="Exo 2 ExtraBold"/>
              <a:ea typeface="Exo 2 ExtraBold"/>
              <a:cs typeface="Exo 2 ExtraBold"/>
              <a:sym typeface="Exo 2 ExtraBold"/>
            </a:endParaRPr>
          </a:p>
        </p:txBody>
      </p:sp>
      <p:pic>
        <p:nvPicPr>
          <p:cNvPr id="16" name="Gráfico 15">
            <a:extLst>
              <a:ext uri="{FF2B5EF4-FFF2-40B4-BE49-F238E27FC236}">
                <a16:creationId xmlns:a16="http://schemas.microsoft.com/office/drawing/2014/main" id="{56315109-223E-21FE-730E-0D6EFC5951C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6723975" flipH="1" flipV="1">
            <a:off x="-4914650" y="-5478101"/>
            <a:ext cx="9017865" cy="9567214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647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2B444B38-0459-4CA1-95D3-F1AE72080515}"/>
              </a:ext>
            </a:extLst>
          </p:cNvPr>
          <p:cNvSpPr/>
          <p:nvPr/>
        </p:nvSpPr>
        <p:spPr>
          <a:xfrm>
            <a:off x="367248" y="369000"/>
            <a:ext cx="11457504" cy="6120000"/>
          </a:xfrm>
          <a:prstGeom prst="roundRect">
            <a:avLst>
              <a:gd name="adj" fmla="val 5068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unito ExtraLight"/>
              <a:ea typeface="+mn-ea"/>
              <a:cs typeface="+mn-cs"/>
            </a:endParaRPr>
          </a:p>
        </p:txBody>
      </p:sp>
      <p:pic>
        <p:nvPicPr>
          <p:cNvPr id="4" name="Nelsa Nespolo _ Empreendedorismo e Negócios _ Prêmio CLAUDIA 2019-(1080p)">
            <a:hlinkClick r:id="" action="ppaction://media"/>
            <a:extLst>
              <a:ext uri="{FF2B5EF4-FFF2-40B4-BE49-F238E27FC236}">
                <a16:creationId xmlns:a16="http://schemas.microsoft.com/office/drawing/2014/main" id="{E509814D-ABA7-0872-E011-7E4AB20E5726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5315" y="477696"/>
            <a:ext cx="10562446" cy="5941376"/>
          </a:xfrm>
          <a:prstGeom prst="roundRect">
            <a:avLst>
              <a:gd name="adj" fmla="val 3704"/>
            </a:avLst>
          </a:prstGeom>
        </p:spPr>
      </p:pic>
      <p:pic>
        <p:nvPicPr>
          <p:cNvPr id="15" name="Gráfico 14">
            <a:extLst>
              <a:ext uri="{FF2B5EF4-FFF2-40B4-BE49-F238E27FC236}">
                <a16:creationId xmlns:a16="http://schemas.microsoft.com/office/drawing/2014/main" id="{04F0227D-0A2F-4961-875D-D289BA38080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5029405" flipH="1">
            <a:off x="8921802" y="4743510"/>
            <a:ext cx="3764173" cy="4521463"/>
          </a:xfrm>
          <a:prstGeom prst="rect">
            <a:avLst/>
          </a:prstGeom>
        </p:spPr>
      </p:pic>
      <p:pic>
        <p:nvPicPr>
          <p:cNvPr id="2" name="Gráfico 1" hidden="1">
            <a:extLst>
              <a:ext uri="{FF2B5EF4-FFF2-40B4-BE49-F238E27FC236}">
                <a16:creationId xmlns:a16="http://schemas.microsoft.com/office/drawing/2014/main" id="{2A0C6902-BC68-486A-ABC4-3EE3123C6A6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67248" y="369000"/>
            <a:ext cx="11457505" cy="6120000"/>
          </a:xfrm>
          <a:prstGeom prst="rect">
            <a:avLst/>
          </a:prstGeom>
        </p:spPr>
      </p:pic>
      <p:grpSp>
        <p:nvGrpSpPr>
          <p:cNvPr id="10" name="Agrupar 9">
            <a:extLst>
              <a:ext uri="{FF2B5EF4-FFF2-40B4-BE49-F238E27FC236}">
                <a16:creationId xmlns:a16="http://schemas.microsoft.com/office/drawing/2014/main" id="{69BF2726-9B14-4F89-8B30-925B6555F87B}"/>
              </a:ext>
            </a:extLst>
          </p:cNvPr>
          <p:cNvGrpSpPr/>
          <p:nvPr/>
        </p:nvGrpSpPr>
        <p:grpSpPr>
          <a:xfrm>
            <a:off x="6331130" y="278335"/>
            <a:ext cx="3239589" cy="125766"/>
            <a:chOff x="5582194" y="296091"/>
            <a:chExt cx="3988526" cy="125765"/>
          </a:xfrm>
        </p:grpSpPr>
        <p:sp>
          <p:nvSpPr>
            <p:cNvPr id="7" name="Retângulo: Cantos Arredondados 6">
              <a:extLst>
                <a:ext uri="{FF2B5EF4-FFF2-40B4-BE49-F238E27FC236}">
                  <a16:creationId xmlns:a16="http://schemas.microsoft.com/office/drawing/2014/main" id="{524ACCF7-0A6F-4ABB-9BE6-44B2E453D8BC}"/>
                </a:ext>
              </a:extLst>
            </p:cNvPr>
            <p:cNvSpPr/>
            <p:nvPr/>
          </p:nvSpPr>
          <p:spPr>
            <a:xfrm>
              <a:off x="8543109" y="296091"/>
              <a:ext cx="1027611" cy="125765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unito ExtraLight"/>
                <a:ea typeface="+mn-ea"/>
                <a:cs typeface="+mn-cs"/>
              </a:endParaRPr>
            </a:p>
          </p:txBody>
        </p:sp>
        <p:sp>
          <p:nvSpPr>
            <p:cNvPr id="8" name="Retângulo: Cantos Arredondados 7">
              <a:extLst>
                <a:ext uri="{FF2B5EF4-FFF2-40B4-BE49-F238E27FC236}">
                  <a16:creationId xmlns:a16="http://schemas.microsoft.com/office/drawing/2014/main" id="{FB7BC41F-63A1-4A66-A6AB-2AB1EB2CC811}"/>
                </a:ext>
              </a:extLst>
            </p:cNvPr>
            <p:cNvSpPr/>
            <p:nvPr/>
          </p:nvSpPr>
          <p:spPr>
            <a:xfrm>
              <a:off x="7324138" y="296091"/>
              <a:ext cx="1027611" cy="125765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unito ExtraLight"/>
                <a:ea typeface="+mn-ea"/>
                <a:cs typeface="+mn-cs"/>
              </a:endParaRPr>
            </a:p>
          </p:txBody>
        </p:sp>
        <p:sp>
          <p:nvSpPr>
            <p:cNvPr id="9" name="Retângulo: Cantos Arredondados 8">
              <a:extLst>
                <a:ext uri="{FF2B5EF4-FFF2-40B4-BE49-F238E27FC236}">
                  <a16:creationId xmlns:a16="http://schemas.microsoft.com/office/drawing/2014/main" id="{6530C6C2-CFC4-4345-BAFC-DFC7E5305C2D}"/>
                </a:ext>
              </a:extLst>
            </p:cNvPr>
            <p:cNvSpPr/>
            <p:nvPr/>
          </p:nvSpPr>
          <p:spPr>
            <a:xfrm>
              <a:off x="5582194" y="296091"/>
              <a:ext cx="1027611" cy="125765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unito ExtraLight"/>
                <a:ea typeface="+mn-ea"/>
                <a:cs typeface="+mn-cs"/>
              </a:endParaRPr>
            </a:p>
          </p:txBody>
        </p:sp>
      </p:grpSp>
      <p:sp>
        <p:nvSpPr>
          <p:cNvPr id="11" name="Gráfico 8">
            <a:extLst>
              <a:ext uri="{FF2B5EF4-FFF2-40B4-BE49-F238E27FC236}">
                <a16:creationId xmlns:a16="http://schemas.microsoft.com/office/drawing/2014/main" id="{70F39AA4-7404-43FF-9051-858F59A58C7F}"/>
              </a:ext>
            </a:extLst>
          </p:cNvPr>
          <p:cNvSpPr/>
          <p:nvPr/>
        </p:nvSpPr>
        <p:spPr>
          <a:xfrm rot="5947211">
            <a:off x="8917474" y="-2808361"/>
            <a:ext cx="3772831" cy="4743102"/>
          </a:xfrm>
          <a:custGeom>
            <a:avLst/>
            <a:gdLst>
              <a:gd name="connsiteX0" fmla="*/ 256858 w 547817"/>
              <a:gd name="connsiteY0" fmla="*/ 688205 h 688701"/>
              <a:gd name="connsiteX1" fmla="*/ 368491 w 547817"/>
              <a:gd name="connsiteY1" fmla="*/ 385405 h 688701"/>
              <a:gd name="connsiteX2" fmla="*/ 402115 w 547817"/>
              <a:gd name="connsiteY2" fmla="*/ 309205 h 688701"/>
              <a:gd name="connsiteX3" fmla="*/ 402115 w 547817"/>
              <a:gd name="connsiteY3" fmla="*/ 309205 h 688701"/>
              <a:gd name="connsiteX4" fmla="*/ 533179 w 547817"/>
              <a:gd name="connsiteY4" fmla="*/ 68890 h 688701"/>
              <a:gd name="connsiteX5" fmla="*/ 541561 w 547817"/>
              <a:gd name="connsiteY5" fmla="*/ 14216 h 688701"/>
              <a:gd name="connsiteX6" fmla="*/ 427261 w 547817"/>
              <a:gd name="connsiteY6" fmla="*/ 18883 h 688701"/>
              <a:gd name="connsiteX7" fmla="*/ -1364 w 547817"/>
              <a:gd name="connsiteY7" fmla="*/ 356354 h 688701"/>
              <a:gd name="connsiteX8" fmla="*/ -1364 w 547817"/>
              <a:gd name="connsiteY8" fmla="*/ 356354 h 688701"/>
              <a:gd name="connsiteX9" fmla="*/ 256858 w 547817"/>
              <a:gd name="connsiteY9" fmla="*/ 688205 h 688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47817" h="688701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noFill/>
          <a:ln w="38100" cap="flat">
            <a:solidFill>
              <a:schemeClr val="tx2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srgbClr val="505050"/>
              </a:solidFill>
              <a:effectLst/>
              <a:uLnTx/>
              <a:uFillTx/>
              <a:latin typeface="Nunito ExtraLight"/>
              <a:ea typeface="+mn-ea"/>
              <a:cs typeface="+mn-cs"/>
            </a:endParaRPr>
          </a:p>
        </p:txBody>
      </p:sp>
      <p:sp>
        <p:nvSpPr>
          <p:cNvPr id="12" name="Gráfico 8">
            <a:extLst>
              <a:ext uri="{FF2B5EF4-FFF2-40B4-BE49-F238E27FC236}">
                <a16:creationId xmlns:a16="http://schemas.microsoft.com/office/drawing/2014/main" id="{5334C666-A620-46C1-97E5-20A1A5562FF7}"/>
              </a:ext>
            </a:extLst>
          </p:cNvPr>
          <p:cNvSpPr/>
          <p:nvPr/>
        </p:nvSpPr>
        <p:spPr>
          <a:xfrm rot="18597044" flipH="1">
            <a:off x="-3188240" y="4700615"/>
            <a:ext cx="4774013" cy="6001761"/>
          </a:xfrm>
          <a:custGeom>
            <a:avLst/>
            <a:gdLst>
              <a:gd name="connsiteX0" fmla="*/ 256858 w 547817"/>
              <a:gd name="connsiteY0" fmla="*/ 688205 h 688701"/>
              <a:gd name="connsiteX1" fmla="*/ 368491 w 547817"/>
              <a:gd name="connsiteY1" fmla="*/ 385405 h 688701"/>
              <a:gd name="connsiteX2" fmla="*/ 402115 w 547817"/>
              <a:gd name="connsiteY2" fmla="*/ 309205 h 688701"/>
              <a:gd name="connsiteX3" fmla="*/ 402115 w 547817"/>
              <a:gd name="connsiteY3" fmla="*/ 309205 h 688701"/>
              <a:gd name="connsiteX4" fmla="*/ 533179 w 547817"/>
              <a:gd name="connsiteY4" fmla="*/ 68890 h 688701"/>
              <a:gd name="connsiteX5" fmla="*/ 541561 w 547817"/>
              <a:gd name="connsiteY5" fmla="*/ 14216 h 688701"/>
              <a:gd name="connsiteX6" fmla="*/ 427261 w 547817"/>
              <a:gd name="connsiteY6" fmla="*/ 18883 h 688701"/>
              <a:gd name="connsiteX7" fmla="*/ -1364 w 547817"/>
              <a:gd name="connsiteY7" fmla="*/ 356354 h 688701"/>
              <a:gd name="connsiteX8" fmla="*/ -1364 w 547817"/>
              <a:gd name="connsiteY8" fmla="*/ 356354 h 688701"/>
              <a:gd name="connsiteX9" fmla="*/ 256858 w 547817"/>
              <a:gd name="connsiteY9" fmla="*/ 688205 h 688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47817" h="688701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solidFill>
            <a:schemeClr val="bg2"/>
          </a:solidFill>
          <a:ln w="3810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srgbClr val="505050"/>
              </a:solidFill>
              <a:effectLst/>
              <a:uLnTx/>
              <a:uFillTx/>
              <a:latin typeface="Nunito ExtraLight"/>
              <a:ea typeface="+mn-ea"/>
              <a:cs typeface="+mn-cs"/>
            </a:endParaRP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4F7AF784-E367-4164-A9B5-EC30143922DC}"/>
              </a:ext>
            </a:extLst>
          </p:cNvPr>
          <p:cNvSpPr txBox="1"/>
          <p:nvPr/>
        </p:nvSpPr>
        <p:spPr>
          <a:xfrm>
            <a:off x="335792" y="6181223"/>
            <a:ext cx="4141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B1EA48-AE99-4102-B15A-1A3323D208F4}" type="slidenum">
              <a:rPr kumimoji="0" lang="pt-BR" sz="1400" b="0" i="0" u="none" strike="noStrike" kern="1200" cap="none" spc="0" normalizeH="0" baseline="0" noProof="0" smtClean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  <a:latin typeface="Exo 2.0 Extra Bold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pt-BR" sz="1400" b="0" i="0" u="none" strike="noStrike" kern="1200" cap="none" spc="0" normalizeH="0" baseline="0" noProof="0">
              <a:ln>
                <a:noFill/>
              </a:ln>
              <a:solidFill>
                <a:srgbClr val="505050"/>
              </a:solidFill>
              <a:effectLst/>
              <a:uLnTx/>
              <a:uFillTx/>
              <a:latin typeface="Exo 2.0 Extra Bold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347790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124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wo people sitting at a table&#10;&#10;Description automatically generated">
            <a:extLst>
              <a:ext uri="{FF2B5EF4-FFF2-40B4-BE49-F238E27FC236}">
                <a16:creationId xmlns:a16="http://schemas.microsoft.com/office/drawing/2014/main" id="{0AA6ECF4-66A5-334D-A074-CCADA3BBFDC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44" b="2486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1688AFF6-A375-5A90-5348-A1BF8B1D32EB}"/>
              </a:ext>
            </a:extLst>
          </p:cNvPr>
          <p:cNvSpPr/>
          <p:nvPr/>
        </p:nvSpPr>
        <p:spPr>
          <a:xfrm flipH="1">
            <a:off x="4957011" y="-1"/>
            <a:ext cx="7234987" cy="6913639"/>
          </a:xfrm>
          <a:prstGeom prst="rect">
            <a:avLst/>
          </a:prstGeom>
          <a:gradFill flip="none" rotWithShape="1">
            <a:gsLst>
              <a:gs pos="50000">
                <a:schemeClr val="accent4"/>
              </a:gs>
              <a:gs pos="100000">
                <a:schemeClr val="accent3">
                  <a:alpha val="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Gráfico 2">
            <a:extLst>
              <a:ext uri="{FF2B5EF4-FFF2-40B4-BE49-F238E27FC236}">
                <a16:creationId xmlns:a16="http://schemas.microsoft.com/office/drawing/2014/main" id="{E329B398-9A8F-6279-C041-8308F2CD2D16}"/>
              </a:ext>
            </a:extLst>
          </p:cNvPr>
          <p:cNvSpPr/>
          <p:nvPr/>
        </p:nvSpPr>
        <p:spPr>
          <a:xfrm rot="4497793" flipH="1">
            <a:off x="7204169" y="-2991545"/>
            <a:ext cx="11366778" cy="12841090"/>
          </a:xfrm>
          <a:custGeom>
            <a:avLst/>
            <a:gdLst>
              <a:gd name="connsiteX0" fmla="*/ 0 w 5701176"/>
              <a:gd name="connsiteY0" fmla="*/ 5198879 h 6517995"/>
              <a:gd name="connsiteX1" fmla="*/ 2452116 w 5701176"/>
              <a:gd name="connsiteY1" fmla="*/ 3025083 h 6517995"/>
              <a:gd name="connsiteX2" fmla="*/ 3052001 w 5701176"/>
              <a:gd name="connsiteY2" fmla="*/ 2423865 h 6517995"/>
              <a:gd name="connsiteX3" fmla="*/ 3052096 w 5701176"/>
              <a:gd name="connsiteY3" fmla="*/ 2424341 h 6517995"/>
              <a:gd name="connsiteX4" fmla="*/ 4846320 w 5701176"/>
              <a:gd name="connsiteY4" fmla="*/ 286741 h 6517995"/>
              <a:gd name="connsiteX5" fmla="*/ 5332286 w 5701176"/>
              <a:gd name="connsiteY5" fmla="*/ 8611 h 6517995"/>
              <a:gd name="connsiteX6" fmla="*/ 5698998 w 5701176"/>
              <a:gd name="connsiteY6" fmla="*/ 1137419 h 6517995"/>
              <a:gd name="connsiteX7" fmla="*/ 4057364 w 5701176"/>
              <a:gd name="connsiteY7" fmla="*/ 6517996 h 6517995"/>
              <a:gd name="connsiteX8" fmla="*/ 4053364 w 5701176"/>
              <a:gd name="connsiteY8" fmla="*/ 6508090 h 6517995"/>
              <a:gd name="connsiteX9" fmla="*/ 4057364 w 5701176"/>
              <a:gd name="connsiteY9" fmla="*/ 6517996 h 6517995"/>
              <a:gd name="connsiteX10" fmla="*/ 0 w 5701176"/>
              <a:gd name="connsiteY10" fmla="*/ 5198879 h 6517995"/>
              <a:gd name="connsiteX0" fmla="*/ 0 w 5701176"/>
              <a:gd name="connsiteY0" fmla="*/ 5198879 h 6527879"/>
              <a:gd name="connsiteX1" fmla="*/ 2452116 w 5701176"/>
              <a:gd name="connsiteY1" fmla="*/ 3025083 h 6527879"/>
              <a:gd name="connsiteX2" fmla="*/ 3052001 w 5701176"/>
              <a:gd name="connsiteY2" fmla="*/ 2423865 h 6527879"/>
              <a:gd name="connsiteX3" fmla="*/ 3052096 w 5701176"/>
              <a:gd name="connsiteY3" fmla="*/ 2424341 h 6527879"/>
              <a:gd name="connsiteX4" fmla="*/ 4846320 w 5701176"/>
              <a:gd name="connsiteY4" fmla="*/ 286741 h 6527879"/>
              <a:gd name="connsiteX5" fmla="*/ 5332286 w 5701176"/>
              <a:gd name="connsiteY5" fmla="*/ 8611 h 6527879"/>
              <a:gd name="connsiteX6" fmla="*/ 5698998 w 5701176"/>
              <a:gd name="connsiteY6" fmla="*/ 1137419 h 6527879"/>
              <a:gd name="connsiteX7" fmla="*/ 4057364 w 5701176"/>
              <a:gd name="connsiteY7" fmla="*/ 6517996 h 6527879"/>
              <a:gd name="connsiteX8" fmla="*/ 4053364 w 5701176"/>
              <a:gd name="connsiteY8" fmla="*/ 6508090 h 6527879"/>
              <a:gd name="connsiteX9" fmla="*/ 4072193 w 5701176"/>
              <a:gd name="connsiteY9" fmla="*/ 6527879 h 6527879"/>
              <a:gd name="connsiteX10" fmla="*/ 0 w 5701176"/>
              <a:gd name="connsiteY10" fmla="*/ 5198879 h 6527879"/>
              <a:gd name="connsiteX0" fmla="*/ 0 w 5701176"/>
              <a:gd name="connsiteY0" fmla="*/ 5198879 h 6557702"/>
              <a:gd name="connsiteX1" fmla="*/ 2452116 w 5701176"/>
              <a:gd name="connsiteY1" fmla="*/ 3025083 h 6557702"/>
              <a:gd name="connsiteX2" fmla="*/ 3052001 w 5701176"/>
              <a:gd name="connsiteY2" fmla="*/ 2423865 h 6557702"/>
              <a:gd name="connsiteX3" fmla="*/ 3052096 w 5701176"/>
              <a:gd name="connsiteY3" fmla="*/ 2424341 h 6557702"/>
              <a:gd name="connsiteX4" fmla="*/ 4846320 w 5701176"/>
              <a:gd name="connsiteY4" fmla="*/ 286741 h 6557702"/>
              <a:gd name="connsiteX5" fmla="*/ 5332286 w 5701176"/>
              <a:gd name="connsiteY5" fmla="*/ 8611 h 6557702"/>
              <a:gd name="connsiteX6" fmla="*/ 5698998 w 5701176"/>
              <a:gd name="connsiteY6" fmla="*/ 1137419 h 6557702"/>
              <a:gd name="connsiteX7" fmla="*/ 4057364 w 5701176"/>
              <a:gd name="connsiteY7" fmla="*/ 6517996 h 6557702"/>
              <a:gd name="connsiteX8" fmla="*/ 4053364 w 5701176"/>
              <a:gd name="connsiteY8" fmla="*/ 6508090 h 6557702"/>
              <a:gd name="connsiteX9" fmla="*/ 4035815 w 5701176"/>
              <a:gd name="connsiteY9" fmla="*/ 6557702 h 6557702"/>
              <a:gd name="connsiteX10" fmla="*/ 0 w 5701176"/>
              <a:gd name="connsiteY10" fmla="*/ 5198879 h 6557702"/>
              <a:gd name="connsiteX0" fmla="*/ 0 w 5701176"/>
              <a:gd name="connsiteY0" fmla="*/ 5198879 h 6557702"/>
              <a:gd name="connsiteX1" fmla="*/ 2452116 w 5701176"/>
              <a:gd name="connsiteY1" fmla="*/ 3025083 h 6557702"/>
              <a:gd name="connsiteX2" fmla="*/ 3052001 w 5701176"/>
              <a:gd name="connsiteY2" fmla="*/ 2423865 h 6557702"/>
              <a:gd name="connsiteX3" fmla="*/ 3052096 w 5701176"/>
              <a:gd name="connsiteY3" fmla="*/ 2424341 h 6557702"/>
              <a:gd name="connsiteX4" fmla="*/ 4846320 w 5701176"/>
              <a:gd name="connsiteY4" fmla="*/ 286741 h 6557702"/>
              <a:gd name="connsiteX5" fmla="*/ 5332286 w 5701176"/>
              <a:gd name="connsiteY5" fmla="*/ 8611 h 6557702"/>
              <a:gd name="connsiteX6" fmla="*/ 5698998 w 5701176"/>
              <a:gd name="connsiteY6" fmla="*/ 1137419 h 6557702"/>
              <a:gd name="connsiteX7" fmla="*/ 4057364 w 5701176"/>
              <a:gd name="connsiteY7" fmla="*/ 6517996 h 6557702"/>
              <a:gd name="connsiteX8" fmla="*/ 4051506 w 5701176"/>
              <a:gd name="connsiteY8" fmla="*/ 6541960 h 6557702"/>
              <a:gd name="connsiteX9" fmla="*/ 4035815 w 5701176"/>
              <a:gd name="connsiteY9" fmla="*/ 6557702 h 6557702"/>
              <a:gd name="connsiteX10" fmla="*/ 0 w 5701176"/>
              <a:gd name="connsiteY10" fmla="*/ 5198879 h 6557702"/>
              <a:gd name="connsiteX0" fmla="*/ 0 w 5701176"/>
              <a:gd name="connsiteY0" fmla="*/ 5198879 h 6557702"/>
              <a:gd name="connsiteX1" fmla="*/ 2452116 w 5701176"/>
              <a:gd name="connsiteY1" fmla="*/ 3025083 h 6557702"/>
              <a:gd name="connsiteX2" fmla="*/ 3052001 w 5701176"/>
              <a:gd name="connsiteY2" fmla="*/ 2423865 h 6557702"/>
              <a:gd name="connsiteX3" fmla="*/ 3052096 w 5701176"/>
              <a:gd name="connsiteY3" fmla="*/ 2424341 h 6557702"/>
              <a:gd name="connsiteX4" fmla="*/ 4846320 w 5701176"/>
              <a:gd name="connsiteY4" fmla="*/ 286741 h 6557702"/>
              <a:gd name="connsiteX5" fmla="*/ 5332286 w 5701176"/>
              <a:gd name="connsiteY5" fmla="*/ 8611 h 6557702"/>
              <a:gd name="connsiteX6" fmla="*/ 5698998 w 5701176"/>
              <a:gd name="connsiteY6" fmla="*/ 1137419 h 6557702"/>
              <a:gd name="connsiteX7" fmla="*/ 4054407 w 5701176"/>
              <a:gd name="connsiteY7" fmla="*/ 6520062 h 6557702"/>
              <a:gd name="connsiteX8" fmla="*/ 4051506 w 5701176"/>
              <a:gd name="connsiteY8" fmla="*/ 6541960 h 6557702"/>
              <a:gd name="connsiteX9" fmla="*/ 4035815 w 5701176"/>
              <a:gd name="connsiteY9" fmla="*/ 6557702 h 6557702"/>
              <a:gd name="connsiteX10" fmla="*/ 0 w 5701176"/>
              <a:gd name="connsiteY10" fmla="*/ 5198879 h 6557702"/>
              <a:gd name="connsiteX0" fmla="*/ 0 w 5701176"/>
              <a:gd name="connsiteY0" fmla="*/ 5198879 h 6554261"/>
              <a:gd name="connsiteX1" fmla="*/ 2452116 w 5701176"/>
              <a:gd name="connsiteY1" fmla="*/ 3025083 h 6554261"/>
              <a:gd name="connsiteX2" fmla="*/ 3052001 w 5701176"/>
              <a:gd name="connsiteY2" fmla="*/ 2423865 h 6554261"/>
              <a:gd name="connsiteX3" fmla="*/ 3052096 w 5701176"/>
              <a:gd name="connsiteY3" fmla="*/ 2424341 h 6554261"/>
              <a:gd name="connsiteX4" fmla="*/ 4846320 w 5701176"/>
              <a:gd name="connsiteY4" fmla="*/ 286741 h 6554261"/>
              <a:gd name="connsiteX5" fmla="*/ 5332286 w 5701176"/>
              <a:gd name="connsiteY5" fmla="*/ 8611 h 6554261"/>
              <a:gd name="connsiteX6" fmla="*/ 5698998 w 5701176"/>
              <a:gd name="connsiteY6" fmla="*/ 1137419 h 6554261"/>
              <a:gd name="connsiteX7" fmla="*/ 4054407 w 5701176"/>
              <a:gd name="connsiteY7" fmla="*/ 6520062 h 6554261"/>
              <a:gd name="connsiteX8" fmla="*/ 4051506 w 5701176"/>
              <a:gd name="connsiteY8" fmla="*/ 6541960 h 6554261"/>
              <a:gd name="connsiteX9" fmla="*/ 4019325 w 5701176"/>
              <a:gd name="connsiteY9" fmla="*/ 6554261 h 6554261"/>
              <a:gd name="connsiteX10" fmla="*/ 0 w 5701176"/>
              <a:gd name="connsiteY10" fmla="*/ 5198879 h 6554261"/>
              <a:gd name="connsiteX0" fmla="*/ 0 w 5701176"/>
              <a:gd name="connsiteY0" fmla="*/ 5198879 h 6556492"/>
              <a:gd name="connsiteX1" fmla="*/ 2452116 w 5701176"/>
              <a:gd name="connsiteY1" fmla="*/ 3025083 h 6556492"/>
              <a:gd name="connsiteX2" fmla="*/ 3052001 w 5701176"/>
              <a:gd name="connsiteY2" fmla="*/ 2423865 h 6556492"/>
              <a:gd name="connsiteX3" fmla="*/ 3052096 w 5701176"/>
              <a:gd name="connsiteY3" fmla="*/ 2424341 h 6556492"/>
              <a:gd name="connsiteX4" fmla="*/ 4846320 w 5701176"/>
              <a:gd name="connsiteY4" fmla="*/ 286741 h 6556492"/>
              <a:gd name="connsiteX5" fmla="*/ 5332286 w 5701176"/>
              <a:gd name="connsiteY5" fmla="*/ 8611 h 6556492"/>
              <a:gd name="connsiteX6" fmla="*/ 5698998 w 5701176"/>
              <a:gd name="connsiteY6" fmla="*/ 1137419 h 6556492"/>
              <a:gd name="connsiteX7" fmla="*/ 4054407 w 5701176"/>
              <a:gd name="connsiteY7" fmla="*/ 6520062 h 6556492"/>
              <a:gd name="connsiteX8" fmla="*/ 4051506 w 5701176"/>
              <a:gd name="connsiteY8" fmla="*/ 6541960 h 6556492"/>
              <a:gd name="connsiteX9" fmla="*/ 3999756 w 5701176"/>
              <a:gd name="connsiteY9" fmla="*/ 6556492 h 6556492"/>
              <a:gd name="connsiteX10" fmla="*/ 0 w 5701176"/>
              <a:gd name="connsiteY10" fmla="*/ 5198879 h 6556492"/>
              <a:gd name="connsiteX0" fmla="*/ 0 w 5701176"/>
              <a:gd name="connsiteY0" fmla="*/ 5198879 h 6559191"/>
              <a:gd name="connsiteX1" fmla="*/ 2452116 w 5701176"/>
              <a:gd name="connsiteY1" fmla="*/ 3025083 h 6559191"/>
              <a:gd name="connsiteX2" fmla="*/ 3052001 w 5701176"/>
              <a:gd name="connsiteY2" fmla="*/ 2423865 h 6559191"/>
              <a:gd name="connsiteX3" fmla="*/ 3052096 w 5701176"/>
              <a:gd name="connsiteY3" fmla="*/ 2424341 h 6559191"/>
              <a:gd name="connsiteX4" fmla="*/ 4846320 w 5701176"/>
              <a:gd name="connsiteY4" fmla="*/ 286741 h 6559191"/>
              <a:gd name="connsiteX5" fmla="*/ 5332286 w 5701176"/>
              <a:gd name="connsiteY5" fmla="*/ 8611 h 6559191"/>
              <a:gd name="connsiteX6" fmla="*/ 5698998 w 5701176"/>
              <a:gd name="connsiteY6" fmla="*/ 1137419 h 6559191"/>
              <a:gd name="connsiteX7" fmla="*/ 4054407 w 5701176"/>
              <a:gd name="connsiteY7" fmla="*/ 6520062 h 6559191"/>
              <a:gd name="connsiteX8" fmla="*/ 4039435 w 5701176"/>
              <a:gd name="connsiteY8" fmla="*/ 6557439 h 6559191"/>
              <a:gd name="connsiteX9" fmla="*/ 3999756 w 5701176"/>
              <a:gd name="connsiteY9" fmla="*/ 6556492 h 6559191"/>
              <a:gd name="connsiteX10" fmla="*/ 0 w 5701176"/>
              <a:gd name="connsiteY10" fmla="*/ 5198879 h 6559191"/>
              <a:gd name="connsiteX0" fmla="*/ 0 w 5701176"/>
              <a:gd name="connsiteY0" fmla="*/ 5198879 h 6560738"/>
              <a:gd name="connsiteX1" fmla="*/ 2452116 w 5701176"/>
              <a:gd name="connsiteY1" fmla="*/ 3025083 h 6560738"/>
              <a:gd name="connsiteX2" fmla="*/ 3052001 w 5701176"/>
              <a:gd name="connsiteY2" fmla="*/ 2423865 h 6560738"/>
              <a:gd name="connsiteX3" fmla="*/ 3052096 w 5701176"/>
              <a:gd name="connsiteY3" fmla="*/ 2424341 h 6560738"/>
              <a:gd name="connsiteX4" fmla="*/ 4846320 w 5701176"/>
              <a:gd name="connsiteY4" fmla="*/ 286741 h 6560738"/>
              <a:gd name="connsiteX5" fmla="*/ 5332286 w 5701176"/>
              <a:gd name="connsiteY5" fmla="*/ 8611 h 6560738"/>
              <a:gd name="connsiteX6" fmla="*/ 5698998 w 5701176"/>
              <a:gd name="connsiteY6" fmla="*/ 1137419 h 6560738"/>
              <a:gd name="connsiteX7" fmla="*/ 4066720 w 5701176"/>
              <a:gd name="connsiteY7" fmla="*/ 6497373 h 6560738"/>
              <a:gd name="connsiteX8" fmla="*/ 4039435 w 5701176"/>
              <a:gd name="connsiteY8" fmla="*/ 6557439 h 6560738"/>
              <a:gd name="connsiteX9" fmla="*/ 3999756 w 5701176"/>
              <a:gd name="connsiteY9" fmla="*/ 6556492 h 6560738"/>
              <a:gd name="connsiteX10" fmla="*/ 0 w 5701176"/>
              <a:gd name="connsiteY10" fmla="*/ 5198879 h 6560738"/>
              <a:gd name="connsiteX0" fmla="*/ 0 w 5701176"/>
              <a:gd name="connsiteY0" fmla="*/ 5198879 h 6561432"/>
              <a:gd name="connsiteX1" fmla="*/ 2452116 w 5701176"/>
              <a:gd name="connsiteY1" fmla="*/ 3025083 h 6561432"/>
              <a:gd name="connsiteX2" fmla="*/ 3052001 w 5701176"/>
              <a:gd name="connsiteY2" fmla="*/ 2423865 h 6561432"/>
              <a:gd name="connsiteX3" fmla="*/ 3052096 w 5701176"/>
              <a:gd name="connsiteY3" fmla="*/ 2424341 h 6561432"/>
              <a:gd name="connsiteX4" fmla="*/ 4846320 w 5701176"/>
              <a:gd name="connsiteY4" fmla="*/ 286741 h 6561432"/>
              <a:gd name="connsiteX5" fmla="*/ 5332286 w 5701176"/>
              <a:gd name="connsiteY5" fmla="*/ 8611 h 6561432"/>
              <a:gd name="connsiteX6" fmla="*/ 5698998 w 5701176"/>
              <a:gd name="connsiteY6" fmla="*/ 1137419 h 6561432"/>
              <a:gd name="connsiteX7" fmla="*/ 4095930 w 5701176"/>
              <a:gd name="connsiteY7" fmla="*/ 6487524 h 6561432"/>
              <a:gd name="connsiteX8" fmla="*/ 4039435 w 5701176"/>
              <a:gd name="connsiteY8" fmla="*/ 6557439 h 6561432"/>
              <a:gd name="connsiteX9" fmla="*/ 3999756 w 5701176"/>
              <a:gd name="connsiteY9" fmla="*/ 6556492 h 6561432"/>
              <a:gd name="connsiteX10" fmla="*/ 0 w 5701176"/>
              <a:gd name="connsiteY10" fmla="*/ 5198879 h 6561432"/>
              <a:gd name="connsiteX0" fmla="*/ 0 w 5701176"/>
              <a:gd name="connsiteY0" fmla="*/ 5198879 h 6562035"/>
              <a:gd name="connsiteX1" fmla="*/ 2452116 w 5701176"/>
              <a:gd name="connsiteY1" fmla="*/ 3025083 h 6562035"/>
              <a:gd name="connsiteX2" fmla="*/ 3052001 w 5701176"/>
              <a:gd name="connsiteY2" fmla="*/ 2423865 h 6562035"/>
              <a:gd name="connsiteX3" fmla="*/ 3052096 w 5701176"/>
              <a:gd name="connsiteY3" fmla="*/ 2424341 h 6562035"/>
              <a:gd name="connsiteX4" fmla="*/ 4846320 w 5701176"/>
              <a:gd name="connsiteY4" fmla="*/ 286741 h 6562035"/>
              <a:gd name="connsiteX5" fmla="*/ 5332286 w 5701176"/>
              <a:gd name="connsiteY5" fmla="*/ 8611 h 6562035"/>
              <a:gd name="connsiteX6" fmla="*/ 5698998 w 5701176"/>
              <a:gd name="connsiteY6" fmla="*/ 1137419 h 6562035"/>
              <a:gd name="connsiteX7" fmla="*/ 4080331 w 5701176"/>
              <a:gd name="connsiteY7" fmla="*/ 6479058 h 6562035"/>
              <a:gd name="connsiteX8" fmla="*/ 4039435 w 5701176"/>
              <a:gd name="connsiteY8" fmla="*/ 6557439 h 6562035"/>
              <a:gd name="connsiteX9" fmla="*/ 3999756 w 5701176"/>
              <a:gd name="connsiteY9" fmla="*/ 6556492 h 6562035"/>
              <a:gd name="connsiteX10" fmla="*/ 0 w 5701176"/>
              <a:gd name="connsiteY10" fmla="*/ 5198879 h 6562035"/>
              <a:gd name="connsiteX0" fmla="*/ 0 w 5701176"/>
              <a:gd name="connsiteY0" fmla="*/ 5198879 h 6556492"/>
              <a:gd name="connsiteX1" fmla="*/ 2452116 w 5701176"/>
              <a:gd name="connsiteY1" fmla="*/ 3025083 h 6556492"/>
              <a:gd name="connsiteX2" fmla="*/ 3052001 w 5701176"/>
              <a:gd name="connsiteY2" fmla="*/ 2423865 h 6556492"/>
              <a:gd name="connsiteX3" fmla="*/ 3052096 w 5701176"/>
              <a:gd name="connsiteY3" fmla="*/ 2424341 h 6556492"/>
              <a:gd name="connsiteX4" fmla="*/ 4846320 w 5701176"/>
              <a:gd name="connsiteY4" fmla="*/ 286741 h 6556492"/>
              <a:gd name="connsiteX5" fmla="*/ 5332286 w 5701176"/>
              <a:gd name="connsiteY5" fmla="*/ 8611 h 6556492"/>
              <a:gd name="connsiteX6" fmla="*/ 5698998 w 5701176"/>
              <a:gd name="connsiteY6" fmla="*/ 1137419 h 6556492"/>
              <a:gd name="connsiteX7" fmla="*/ 4080331 w 5701176"/>
              <a:gd name="connsiteY7" fmla="*/ 6479058 h 6556492"/>
              <a:gd name="connsiteX8" fmla="*/ 4041216 w 5701176"/>
              <a:gd name="connsiteY8" fmla="*/ 6547391 h 6556492"/>
              <a:gd name="connsiteX9" fmla="*/ 3999756 w 5701176"/>
              <a:gd name="connsiteY9" fmla="*/ 6556492 h 6556492"/>
              <a:gd name="connsiteX10" fmla="*/ 0 w 5701176"/>
              <a:gd name="connsiteY10" fmla="*/ 5198879 h 6556492"/>
              <a:gd name="connsiteX0" fmla="*/ 0 w 5701176"/>
              <a:gd name="connsiteY0" fmla="*/ 5198879 h 6555524"/>
              <a:gd name="connsiteX1" fmla="*/ 2452116 w 5701176"/>
              <a:gd name="connsiteY1" fmla="*/ 3025083 h 6555524"/>
              <a:gd name="connsiteX2" fmla="*/ 3052001 w 5701176"/>
              <a:gd name="connsiteY2" fmla="*/ 2423865 h 6555524"/>
              <a:gd name="connsiteX3" fmla="*/ 3052096 w 5701176"/>
              <a:gd name="connsiteY3" fmla="*/ 2424341 h 6555524"/>
              <a:gd name="connsiteX4" fmla="*/ 4846320 w 5701176"/>
              <a:gd name="connsiteY4" fmla="*/ 286741 h 6555524"/>
              <a:gd name="connsiteX5" fmla="*/ 5332286 w 5701176"/>
              <a:gd name="connsiteY5" fmla="*/ 8611 h 6555524"/>
              <a:gd name="connsiteX6" fmla="*/ 5698998 w 5701176"/>
              <a:gd name="connsiteY6" fmla="*/ 1137419 h 6555524"/>
              <a:gd name="connsiteX7" fmla="*/ 4080331 w 5701176"/>
              <a:gd name="connsiteY7" fmla="*/ 6479058 h 6555524"/>
              <a:gd name="connsiteX8" fmla="*/ 4041216 w 5701176"/>
              <a:gd name="connsiteY8" fmla="*/ 6547391 h 6555524"/>
              <a:gd name="connsiteX9" fmla="*/ 3970910 w 5701176"/>
              <a:gd name="connsiteY9" fmla="*/ 6555524 h 6555524"/>
              <a:gd name="connsiteX10" fmla="*/ 0 w 5701176"/>
              <a:gd name="connsiteY10" fmla="*/ 5198879 h 6555524"/>
              <a:gd name="connsiteX0" fmla="*/ 0 w 5701176"/>
              <a:gd name="connsiteY0" fmla="*/ 5198879 h 6556808"/>
              <a:gd name="connsiteX1" fmla="*/ 2452116 w 5701176"/>
              <a:gd name="connsiteY1" fmla="*/ 3025083 h 6556808"/>
              <a:gd name="connsiteX2" fmla="*/ 3052001 w 5701176"/>
              <a:gd name="connsiteY2" fmla="*/ 2423865 h 6556808"/>
              <a:gd name="connsiteX3" fmla="*/ 3052096 w 5701176"/>
              <a:gd name="connsiteY3" fmla="*/ 2424341 h 6556808"/>
              <a:gd name="connsiteX4" fmla="*/ 4846320 w 5701176"/>
              <a:gd name="connsiteY4" fmla="*/ 286741 h 6556808"/>
              <a:gd name="connsiteX5" fmla="*/ 5332286 w 5701176"/>
              <a:gd name="connsiteY5" fmla="*/ 8611 h 6556808"/>
              <a:gd name="connsiteX6" fmla="*/ 5698998 w 5701176"/>
              <a:gd name="connsiteY6" fmla="*/ 1137419 h 6556808"/>
              <a:gd name="connsiteX7" fmla="*/ 4080331 w 5701176"/>
              <a:gd name="connsiteY7" fmla="*/ 6479058 h 6556808"/>
              <a:gd name="connsiteX8" fmla="*/ 4041216 w 5701176"/>
              <a:gd name="connsiteY8" fmla="*/ 6547391 h 6556808"/>
              <a:gd name="connsiteX9" fmla="*/ 3970910 w 5701176"/>
              <a:gd name="connsiteY9" fmla="*/ 6555524 h 6556808"/>
              <a:gd name="connsiteX10" fmla="*/ 0 w 5701176"/>
              <a:gd name="connsiteY10" fmla="*/ 5198879 h 6556808"/>
              <a:gd name="connsiteX0" fmla="*/ 0 w 5701176"/>
              <a:gd name="connsiteY0" fmla="*/ 5198879 h 6555524"/>
              <a:gd name="connsiteX1" fmla="*/ 2452116 w 5701176"/>
              <a:gd name="connsiteY1" fmla="*/ 3025083 h 6555524"/>
              <a:gd name="connsiteX2" fmla="*/ 3052001 w 5701176"/>
              <a:gd name="connsiteY2" fmla="*/ 2423865 h 6555524"/>
              <a:gd name="connsiteX3" fmla="*/ 3052096 w 5701176"/>
              <a:gd name="connsiteY3" fmla="*/ 2424341 h 6555524"/>
              <a:gd name="connsiteX4" fmla="*/ 4846320 w 5701176"/>
              <a:gd name="connsiteY4" fmla="*/ 286741 h 6555524"/>
              <a:gd name="connsiteX5" fmla="*/ 5332286 w 5701176"/>
              <a:gd name="connsiteY5" fmla="*/ 8611 h 6555524"/>
              <a:gd name="connsiteX6" fmla="*/ 5698998 w 5701176"/>
              <a:gd name="connsiteY6" fmla="*/ 1137419 h 6555524"/>
              <a:gd name="connsiteX7" fmla="*/ 4080331 w 5701176"/>
              <a:gd name="connsiteY7" fmla="*/ 6479058 h 6555524"/>
              <a:gd name="connsiteX8" fmla="*/ 4040688 w 5701176"/>
              <a:gd name="connsiteY8" fmla="*/ 6541598 h 6555524"/>
              <a:gd name="connsiteX9" fmla="*/ 3970910 w 5701176"/>
              <a:gd name="connsiteY9" fmla="*/ 6555524 h 6555524"/>
              <a:gd name="connsiteX10" fmla="*/ 0 w 5701176"/>
              <a:gd name="connsiteY10" fmla="*/ 5198879 h 6555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701176" h="6555524">
                <a:moveTo>
                  <a:pt x="0" y="5198879"/>
                </a:moveTo>
                <a:cubicBezTo>
                  <a:pt x="842677" y="4500029"/>
                  <a:pt x="1681258" y="3788988"/>
                  <a:pt x="2452116" y="3025083"/>
                </a:cubicBezTo>
                <a:cubicBezTo>
                  <a:pt x="2651284" y="2827820"/>
                  <a:pt x="2879408" y="2606364"/>
                  <a:pt x="3052001" y="2423865"/>
                </a:cubicBezTo>
                <a:cubicBezTo>
                  <a:pt x="3052033" y="2424024"/>
                  <a:pt x="3052064" y="2424182"/>
                  <a:pt x="3052096" y="2424341"/>
                </a:cubicBezTo>
                <a:cubicBezTo>
                  <a:pt x="3687318" y="1739303"/>
                  <a:pt x="4289775" y="1037596"/>
                  <a:pt x="4846320" y="286741"/>
                </a:cubicBezTo>
                <a:cubicBezTo>
                  <a:pt x="5012722" y="62427"/>
                  <a:pt x="5186077" y="-30251"/>
                  <a:pt x="5332286" y="8611"/>
                </a:cubicBezTo>
                <a:cubicBezTo>
                  <a:pt x="5555361" y="67380"/>
                  <a:pt x="5722334" y="433426"/>
                  <a:pt x="5698998" y="1137419"/>
                </a:cubicBezTo>
                <a:cubicBezTo>
                  <a:pt x="5638324" y="2961551"/>
                  <a:pt x="4982540" y="4913148"/>
                  <a:pt x="4080331" y="6479058"/>
                </a:cubicBezTo>
                <a:cubicBezTo>
                  <a:pt x="4078141" y="6474391"/>
                  <a:pt x="4058398" y="6523061"/>
                  <a:pt x="4040688" y="6541598"/>
                </a:cubicBezTo>
                <a:cubicBezTo>
                  <a:pt x="4022978" y="6560135"/>
                  <a:pt x="3968624" y="6550476"/>
                  <a:pt x="3970910" y="6555524"/>
                </a:cubicBezTo>
                <a:cubicBezTo>
                  <a:pt x="2535493" y="6499421"/>
                  <a:pt x="1213104" y="5996883"/>
                  <a:pt x="0" y="5198879"/>
                </a:cubicBezTo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sp>
        <p:nvSpPr>
          <p:cNvPr id="7" name="Gráfico 2">
            <a:extLst>
              <a:ext uri="{FF2B5EF4-FFF2-40B4-BE49-F238E27FC236}">
                <a16:creationId xmlns:a16="http://schemas.microsoft.com/office/drawing/2014/main" id="{3AF57BFA-425D-2B06-27B7-C50A280F991C}"/>
              </a:ext>
            </a:extLst>
          </p:cNvPr>
          <p:cNvSpPr/>
          <p:nvPr/>
        </p:nvSpPr>
        <p:spPr>
          <a:xfrm rot="5400000" flipH="1">
            <a:off x="7373247" y="-2492504"/>
            <a:ext cx="12223352" cy="14055078"/>
          </a:xfrm>
          <a:custGeom>
            <a:avLst/>
            <a:gdLst>
              <a:gd name="connsiteX0" fmla="*/ 0 w 5701176"/>
              <a:gd name="connsiteY0" fmla="*/ 5198879 h 6517995"/>
              <a:gd name="connsiteX1" fmla="*/ 2452116 w 5701176"/>
              <a:gd name="connsiteY1" fmla="*/ 3025083 h 6517995"/>
              <a:gd name="connsiteX2" fmla="*/ 3052001 w 5701176"/>
              <a:gd name="connsiteY2" fmla="*/ 2423865 h 6517995"/>
              <a:gd name="connsiteX3" fmla="*/ 3052096 w 5701176"/>
              <a:gd name="connsiteY3" fmla="*/ 2424341 h 6517995"/>
              <a:gd name="connsiteX4" fmla="*/ 4846320 w 5701176"/>
              <a:gd name="connsiteY4" fmla="*/ 286741 h 6517995"/>
              <a:gd name="connsiteX5" fmla="*/ 5332286 w 5701176"/>
              <a:gd name="connsiteY5" fmla="*/ 8611 h 6517995"/>
              <a:gd name="connsiteX6" fmla="*/ 5698998 w 5701176"/>
              <a:gd name="connsiteY6" fmla="*/ 1137419 h 6517995"/>
              <a:gd name="connsiteX7" fmla="*/ 4057364 w 5701176"/>
              <a:gd name="connsiteY7" fmla="*/ 6517996 h 6517995"/>
              <a:gd name="connsiteX8" fmla="*/ 4053364 w 5701176"/>
              <a:gd name="connsiteY8" fmla="*/ 6508090 h 6517995"/>
              <a:gd name="connsiteX9" fmla="*/ 4057364 w 5701176"/>
              <a:gd name="connsiteY9" fmla="*/ 6517996 h 6517995"/>
              <a:gd name="connsiteX10" fmla="*/ 0 w 5701176"/>
              <a:gd name="connsiteY10" fmla="*/ 5198879 h 6517995"/>
              <a:gd name="connsiteX0" fmla="*/ 0 w 5701176"/>
              <a:gd name="connsiteY0" fmla="*/ 5198879 h 6527879"/>
              <a:gd name="connsiteX1" fmla="*/ 2452116 w 5701176"/>
              <a:gd name="connsiteY1" fmla="*/ 3025083 h 6527879"/>
              <a:gd name="connsiteX2" fmla="*/ 3052001 w 5701176"/>
              <a:gd name="connsiteY2" fmla="*/ 2423865 h 6527879"/>
              <a:gd name="connsiteX3" fmla="*/ 3052096 w 5701176"/>
              <a:gd name="connsiteY3" fmla="*/ 2424341 h 6527879"/>
              <a:gd name="connsiteX4" fmla="*/ 4846320 w 5701176"/>
              <a:gd name="connsiteY4" fmla="*/ 286741 h 6527879"/>
              <a:gd name="connsiteX5" fmla="*/ 5332286 w 5701176"/>
              <a:gd name="connsiteY5" fmla="*/ 8611 h 6527879"/>
              <a:gd name="connsiteX6" fmla="*/ 5698998 w 5701176"/>
              <a:gd name="connsiteY6" fmla="*/ 1137419 h 6527879"/>
              <a:gd name="connsiteX7" fmla="*/ 4057364 w 5701176"/>
              <a:gd name="connsiteY7" fmla="*/ 6517996 h 6527879"/>
              <a:gd name="connsiteX8" fmla="*/ 4053364 w 5701176"/>
              <a:gd name="connsiteY8" fmla="*/ 6508090 h 6527879"/>
              <a:gd name="connsiteX9" fmla="*/ 4072193 w 5701176"/>
              <a:gd name="connsiteY9" fmla="*/ 6527879 h 6527879"/>
              <a:gd name="connsiteX10" fmla="*/ 0 w 5701176"/>
              <a:gd name="connsiteY10" fmla="*/ 5198879 h 6527879"/>
              <a:gd name="connsiteX0" fmla="*/ 0 w 5701176"/>
              <a:gd name="connsiteY0" fmla="*/ 5198879 h 6557702"/>
              <a:gd name="connsiteX1" fmla="*/ 2452116 w 5701176"/>
              <a:gd name="connsiteY1" fmla="*/ 3025083 h 6557702"/>
              <a:gd name="connsiteX2" fmla="*/ 3052001 w 5701176"/>
              <a:gd name="connsiteY2" fmla="*/ 2423865 h 6557702"/>
              <a:gd name="connsiteX3" fmla="*/ 3052096 w 5701176"/>
              <a:gd name="connsiteY3" fmla="*/ 2424341 h 6557702"/>
              <a:gd name="connsiteX4" fmla="*/ 4846320 w 5701176"/>
              <a:gd name="connsiteY4" fmla="*/ 286741 h 6557702"/>
              <a:gd name="connsiteX5" fmla="*/ 5332286 w 5701176"/>
              <a:gd name="connsiteY5" fmla="*/ 8611 h 6557702"/>
              <a:gd name="connsiteX6" fmla="*/ 5698998 w 5701176"/>
              <a:gd name="connsiteY6" fmla="*/ 1137419 h 6557702"/>
              <a:gd name="connsiteX7" fmla="*/ 4057364 w 5701176"/>
              <a:gd name="connsiteY7" fmla="*/ 6517996 h 6557702"/>
              <a:gd name="connsiteX8" fmla="*/ 4053364 w 5701176"/>
              <a:gd name="connsiteY8" fmla="*/ 6508090 h 6557702"/>
              <a:gd name="connsiteX9" fmla="*/ 4035815 w 5701176"/>
              <a:gd name="connsiteY9" fmla="*/ 6557702 h 6557702"/>
              <a:gd name="connsiteX10" fmla="*/ 0 w 5701176"/>
              <a:gd name="connsiteY10" fmla="*/ 5198879 h 6557702"/>
              <a:gd name="connsiteX0" fmla="*/ 0 w 5701176"/>
              <a:gd name="connsiteY0" fmla="*/ 5198879 h 6557702"/>
              <a:gd name="connsiteX1" fmla="*/ 2452116 w 5701176"/>
              <a:gd name="connsiteY1" fmla="*/ 3025083 h 6557702"/>
              <a:gd name="connsiteX2" fmla="*/ 3052001 w 5701176"/>
              <a:gd name="connsiteY2" fmla="*/ 2423865 h 6557702"/>
              <a:gd name="connsiteX3" fmla="*/ 3052096 w 5701176"/>
              <a:gd name="connsiteY3" fmla="*/ 2424341 h 6557702"/>
              <a:gd name="connsiteX4" fmla="*/ 4846320 w 5701176"/>
              <a:gd name="connsiteY4" fmla="*/ 286741 h 6557702"/>
              <a:gd name="connsiteX5" fmla="*/ 5332286 w 5701176"/>
              <a:gd name="connsiteY5" fmla="*/ 8611 h 6557702"/>
              <a:gd name="connsiteX6" fmla="*/ 5698998 w 5701176"/>
              <a:gd name="connsiteY6" fmla="*/ 1137419 h 6557702"/>
              <a:gd name="connsiteX7" fmla="*/ 4057364 w 5701176"/>
              <a:gd name="connsiteY7" fmla="*/ 6517996 h 6557702"/>
              <a:gd name="connsiteX8" fmla="*/ 4051506 w 5701176"/>
              <a:gd name="connsiteY8" fmla="*/ 6541960 h 6557702"/>
              <a:gd name="connsiteX9" fmla="*/ 4035815 w 5701176"/>
              <a:gd name="connsiteY9" fmla="*/ 6557702 h 6557702"/>
              <a:gd name="connsiteX10" fmla="*/ 0 w 5701176"/>
              <a:gd name="connsiteY10" fmla="*/ 5198879 h 6557702"/>
              <a:gd name="connsiteX0" fmla="*/ 0 w 5701176"/>
              <a:gd name="connsiteY0" fmla="*/ 5198879 h 6557702"/>
              <a:gd name="connsiteX1" fmla="*/ 2452116 w 5701176"/>
              <a:gd name="connsiteY1" fmla="*/ 3025083 h 6557702"/>
              <a:gd name="connsiteX2" fmla="*/ 3052001 w 5701176"/>
              <a:gd name="connsiteY2" fmla="*/ 2423865 h 6557702"/>
              <a:gd name="connsiteX3" fmla="*/ 3052096 w 5701176"/>
              <a:gd name="connsiteY3" fmla="*/ 2424341 h 6557702"/>
              <a:gd name="connsiteX4" fmla="*/ 4846320 w 5701176"/>
              <a:gd name="connsiteY4" fmla="*/ 286741 h 6557702"/>
              <a:gd name="connsiteX5" fmla="*/ 5332286 w 5701176"/>
              <a:gd name="connsiteY5" fmla="*/ 8611 h 6557702"/>
              <a:gd name="connsiteX6" fmla="*/ 5698998 w 5701176"/>
              <a:gd name="connsiteY6" fmla="*/ 1137419 h 6557702"/>
              <a:gd name="connsiteX7" fmla="*/ 4054407 w 5701176"/>
              <a:gd name="connsiteY7" fmla="*/ 6520062 h 6557702"/>
              <a:gd name="connsiteX8" fmla="*/ 4051506 w 5701176"/>
              <a:gd name="connsiteY8" fmla="*/ 6541960 h 6557702"/>
              <a:gd name="connsiteX9" fmla="*/ 4035815 w 5701176"/>
              <a:gd name="connsiteY9" fmla="*/ 6557702 h 6557702"/>
              <a:gd name="connsiteX10" fmla="*/ 0 w 5701176"/>
              <a:gd name="connsiteY10" fmla="*/ 5198879 h 6557702"/>
              <a:gd name="connsiteX0" fmla="*/ 0 w 5701176"/>
              <a:gd name="connsiteY0" fmla="*/ 5198879 h 6554261"/>
              <a:gd name="connsiteX1" fmla="*/ 2452116 w 5701176"/>
              <a:gd name="connsiteY1" fmla="*/ 3025083 h 6554261"/>
              <a:gd name="connsiteX2" fmla="*/ 3052001 w 5701176"/>
              <a:gd name="connsiteY2" fmla="*/ 2423865 h 6554261"/>
              <a:gd name="connsiteX3" fmla="*/ 3052096 w 5701176"/>
              <a:gd name="connsiteY3" fmla="*/ 2424341 h 6554261"/>
              <a:gd name="connsiteX4" fmla="*/ 4846320 w 5701176"/>
              <a:gd name="connsiteY4" fmla="*/ 286741 h 6554261"/>
              <a:gd name="connsiteX5" fmla="*/ 5332286 w 5701176"/>
              <a:gd name="connsiteY5" fmla="*/ 8611 h 6554261"/>
              <a:gd name="connsiteX6" fmla="*/ 5698998 w 5701176"/>
              <a:gd name="connsiteY6" fmla="*/ 1137419 h 6554261"/>
              <a:gd name="connsiteX7" fmla="*/ 4054407 w 5701176"/>
              <a:gd name="connsiteY7" fmla="*/ 6520062 h 6554261"/>
              <a:gd name="connsiteX8" fmla="*/ 4051506 w 5701176"/>
              <a:gd name="connsiteY8" fmla="*/ 6541960 h 6554261"/>
              <a:gd name="connsiteX9" fmla="*/ 4019325 w 5701176"/>
              <a:gd name="connsiteY9" fmla="*/ 6554261 h 6554261"/>
              <a:gd name="connsiteX10" fmla="*/ 0 w 5701176"/>
              <a:gd name="connsiteY10" fmla="*/ 5198879 h 6554261"/>
              <a:gd name="connsiteX0" fmla="*/ 0 w 5701176"/>
              <a:gd name="connsiteY0" fmla="*/ 5198879 h 6556492"/>
              <a:gd name="connsiteX1" fmla="*/ 2452116 w 5701176"/>
              <a:gd name="connsiteY1" fmla="*/ 3025083 h 6556492"/>
              <a:gd name="connsiteX2" fmla="*/ 3052001 w 5701176"/>
              <a:gd name="connsiteY2" fmla="*/ 2423865 h 6556492"/>
              <a:gd name="connsiteX3" fmla="*/ 3052096 w 5701176"/>
              <a:gd name="connsiteY3" fmla="*/ 2424341 h 6556492"/>
              <a:gd name="connsiteX4" fmla="*/ 4846320 w 5701176"/>
              <a:gd name="connsiteY4" fmla="*/ 286741 h 6556492"/>
              <a:gd name="connsiteX5" fmla="*/ 5332286 w 5701176"/>
              <a:gd name="connsiteY5" fmla="*/ 8611 h 6556492"/>
              <a:gd name="connsiteX6" fmla="*/ 5698998 w 5701176"/>
              <a:gd name="connsiteY6" fmla="*/ 1137419 h 6556492"/>
              <a:gd name="connsiteX7" fmla="*/ 4054407 w 5701176"/>
              <a:gd name="connsiteY7" fmla="*/ 6520062 h 6556492"/>
              <a:gd name="connsiteX8" fmla="*/ 4051506 w 5701176"/>
              <a:gd name="connsiteY8" fmla="*/ 6541960 h 6556492"/>
              <a:gd name="connsiteX9" fmla="*/ 3999756 w 5701176"/>
              <a:gd name="connsiteY9" fmla="*/ 6556492 h 6556492"/>
              <a:gd name="connsiteX10" fmla="*/ 0 w 5701176"/>
              <a:gd name="connsiteY10" fmla="*/ 5198879 h 6556492"/>
              <a:gd name="connsiteX0" fmla="*/ 0 w 5701176"/>
              <a:gd name="connsiteY0" fmla="*/ 5198879 h 6559191"/>
              <a:gd name="connsiteX1" fmla="*/ 2452116 w 5701176"/>
              <a:gd name="connsiteY1" fmla="*/ 3025083 h 6559191"/>
              <a:gd name="connsiteX2" fmla="*/ 3052001 w 5701176"/>
              <a:gd name="connsiteY2" fmla="*/ 2423865 h 6559191"/>
              <a:gd name="connsiteX3" fmla="*/ 3052096 w 5701176"/>
              <a:gd name="connsiteY3" fmla="*/ 2424341 h 6559191"/>
              <a:gd name="connsiteX4" fmla="*/ 4846320 w 5701176"/>
              <a:gd name="connsiteY4" fmla="*/ 286741 h 6559191"/>
              <a:gd name="connsiteX5" fmla="*/ 5332286 w 5701176"/>
              <a:gd name="connsiteY5" fmla="*/ 8611 h 6559191"/>
              <a:gd name="connsiteX6" fmla="*/ 5698998 w 5701176"/>
              <a:gd name="connsiteY6" fmla="*/ 1137419 h 6559191"/>
              <a:gd name="connsiteX7" fmla="*/ 4054407 w 5701176"/>
              <a:gd name="connsiteY7" fmla="*/ 6520062 h 6559191"/>
              <a:gd name="connsiteX8" fmla="*/ 4039435 w 5701176"/>
              <a:gd name="connsiteY8" fmla="*/ 6557439 h 6559191"/>
              <a:gd name="connsiteX9" fmla="*/ 3999756 w 5701176"/>
              <a:gd name="connsiteY9" fmla="*/ 6556492 h 6559191"/>
              <a:gd name="connsiteX10" fmla="*/ 0 w 5701176"/>
              <a:gd name="connsiteY10" fmla="*/ 5198879 h 6559191"/>
              <a:gd name="connsiteX0" fmla="*/ 0 w 5701176"/>
              <a:gd name="connsiteY0" fmla="*/ 5198879 h 6560738"/>
              <a:gd name="connsiteX1" fmla="*/ 2452116 w 5701176"/>
              <a:gd name="connsiteY1" fmla="*/ 3025083 h 6560738"/>
              <a:gd name="connsiteX2" fmla="*/ 3052001 w 5701176"/>
              <a:gd name="connsiteY2" fmla="*/ 2423865 h 6560738"/>
              <a:gd name="connsiteX3" fmla="*/ 3052096 w 5701176"/>
              <a:gd name="connsiteY3" fmla="*/ 2424341 h 6560738"/>
              <a:gd name="connsiteX4" fmla="*/ 4846320 w 5701176"/>
              <a:gd name="connsiteY4" fmla="*/ 286741 h 6560738"/>
              <a:gd name="connsiteX5" fmla="*/ 5332286 w 5701176"/>
              <a:gd name="connsiteY5" fmla="*/ 8611 h 6560738"/>
              <a:gd name="connsiteX6" fmla="*/ 5698998 w 5701176"/>
              <a:gd name="connsiteY6" fmla="*/ 1137419 h 6560738"/>
              <a:gd name="connsiteX7" fmla="*/ 4066720 w 5701176"/>
              <a:gd name="connsiteY7" fmla="*/ 6497373 h 6560738"/>
              <a:gd name="connsiteX8" fmla="*/ 4039435 w 5701176"/>
              <a:gd name="connsiteY8" fmla="*/ 6557439 h 6560738"/>
              <a:gd name="connsiteX9" fmla="*/ 3999756 w 5701176"/>
              <a:gd name="connsiteY9" fmla="*/ 6556492 h 6560738"/>
              <a:gd name="connsiteX10" fmla="*/ 0 w 5701176"/>
              <a:gd name="connsiteY10" fmla="*/ 5198879 h 6560738"/>
              <a:gd name="connsiteX0" fmla="*/ 0 w 5701176"/>
              <a:gd name="connsiteY0" fmla="*/ 5198879 h 6561432"/>
              <a:gd name="connsiteX1" fmla="*/ 2452116 w 5701176"/>
              <a:gd name="connsiteY1" fmla="*/ 3025083 h 6561432"/>
              <a:gd name="connsiteX2" fmla="*/ 3052001 w 5701176"/>
              <a:gd name="connsiteY2" fmla="*/ 2423865 h 6561432"/>
              <a:gd name="connsiteX3" fmla="*/ 3052096 w 5701176"/>
              <a:gd name="connsiteY3" fmla="*/ 2424341 h 6561432"/>
              <a:gd name="connsiteX4" fmla="*/ 4846320 w 5701176"/>
              <a:gd name="connsiteY4" fmla="*/ 286741 h 6561432"/>
              <a:gd name="connsiteX5" fmla="*/ 5332286 w 5701176"/>
              <a:gd name="connsiteY5" fmla="*/ 8611 h 6561432"/>
              <a:gd name="connsiteX6" fmla="*/ 5698998 w 5701176"/>
              <a:gd name="connsiteY6" fmla="*/ 1137419 h 6561432"/>
              <a:gd name="connsiteX7" fmla="*/ 4095930 w 5701176"/>
              <a:gd name="connsiteY7" fmla="*/ 6487524 h 6561432"/>
              <a:gd name="connsiteX8" fmla="*/ 4039435 w 5701176"/>
              <a:gd name="connsiteY8" fmla="*/ 6557439 h 6561432"/>
              <a:gd name="connsiteX9" fmla="*/ 3999756 w 5701176"/>
              <a:gd name="connsiteY9" fmla="*/ 6556492 h 6561432"/>
              <a:gd name="connsiteX10" fmla="*/ 0 w 5701176"/>
              <a:gd name="connsiteY10" fmla="*/ 5198879 h 6561432"/>
              <a:gd name="connsiteX0" fmla="*/ 0 w 5701176"/>
              <a:gd name="connsiteY0" fmla="*/ 5198879 h 6562035"/>
              <a:gd name="connsiteX1" fmla="*/ 2452116 w 5701176"/>
              <a:gd name="connsiteY1" fmla="*/ 3025083 h 6562035"/>
              <a:gd name="connsiteX2" fmla="*/ 3052001 w 5701176"/>
              <a:gd name="connsiteY2" fmla="*/ 2423865 h 6562035"/>
              <a:gd name="connsiteX3" fmla="*/ 3052096 w 5701176"/>
              <a:gd name="connsiteY3" fmla="*/ 2424341 h 6562035"/>
              <a:gd name="connsiteX4" fmla="*/ 4846320 w 5701176"/>
              <a:gd name="connsiteY4" fmla="*/ 286741 h 6562035"/>
              <a:gd name="connsiteX5" fmla="*/ 5332286 w 5701176"/>
              <a:gd name="connsiteY5" fmla="*/ 8611 h 6562035"/>
              <a:gd name="connsiteX6" fmla="*/ 5698998 w 5701176"/>
              <a:gd name="connsiteY6" fmla="*/ 1137419 h 6562035"/>
              <a:gd name="connsiteX7" fmla="*/ 4080331 w 5701176"/>
              <a:gd name="connsiteY7" fmla="*/ 6479058 h 6562035"/>
              <a:gd name="connsiteX8" fmla="*/ 4039435 w 5701176"/>
              <a:gd name="connsiteY8" fmla="*/ 6557439 h 6562035"/>
              <a:gd name="connsiteX9" fmla="*/ 3999756 w 5701176"/>
              <a:gd name="connsiteY9" fmla="*/ 6556492 h 6562035"/>
              <a:gd name="connsiteX10" fmla="*/ 0 w 5701176"/>
              <a:gd name="connsiteY10" fmla="*/ 5198879 h 6562035"/>
              <a:gd name="connsiteX0" fmla="*/ 0 w 5701176"/>
              <a:gd name="connsiteY0" fmla="*/ 5198879 h 6556492"/>
              <a:gd name="connsiteX1" fmla="*/ 2452116 w 5701176"/>
              <a:gd name="connsiteY1" fmla="*/ 3025083 h 6556492"/>
              <a:gd name="connsiteX2" fmla="*/ 3052001 w 5701176"/>
              <a:gd name="connsiteY2" fmla="*/ 2423865 h 6556492"/>
              <a:gd name="connsiteX3" fmla="*/ 3052096 w 5701176"/>
              <a:gd name="connsiteY3" fmla="*/ 2424341 h 6556492"/>
              <a:gd name="connsiteX4" fmla="*/ 4846320 w 5701176"/>
              <a:gd name="connsiteY4" fmla="*/ 286741 h 6556492"/>
              <a:gd name="connsiteX5" fmla="*/ 5332286 w 5701176"/>
              <a:gd name="connsiteY5" fmla="*/ 8611 h 6556492"/>
              <a:gd name="connsiteX6" fmla="*/ 5698998 w 5701176"/>
              <a:gd name="connsiteY6" fmla="*/ 1137419 h 6556492"/>
              <a:gd name="connsiteX7" fmla="*/ 4080331 w 5701176"/>
              <a:gd name="connsiteY7" fmla="*/ 6479058 h 6556492"/>
              <a:gd name="connsiteX8" fmla="*/ 4041216 w 5701176"/>
              <a:gd name="connsiteY8" fmla="*/ 6547391 h 6556492"/>
              <a:gd name="connsiteX9" fmla="*/ 3999756 w 5701176"/>
              <a:gd name="connsiteY9" fmla="*/ 6556492 h 6556492"/>
              <a:gd name="connsiteX10" fmla="*/ 0 w 5701176"/>
              <a:gd name="connsiteY10" fmla="*/ 5198879 h 6556492"/>
              <a:gd name="connsiteX0" fmla="*/ 0 w 5701176"/>
              <a:gd name="connsiteY0" fmla="*/ 5198879 h 6555524"/>
              <a:gd name="connsiteX1" fmla="*/ 2452116 w 5701176"/>
              <a:gd name="connsiteY1" fmla="*/ 3025083 h 6555524"/>
              <a:gd name="connsiteX2" fmla="*/ 3052001 w 5701176"/>
              <a:gd name="connsiteY2" fmla="*/ 2423865 h 6555524"/>
              <a:gd name="connsiteX3" fmla="*/ 3052096 w 5701176"/>
              <a:gd name="connsiteY3" fmla="*/ 2424341 h 6555524"/>
              <a:gd name="connsiteX4" fmla="*/ 4846320 w 5701176"/>
              <a:gd name="connsiteY4" fmla="*/ 286741 h 6555524"/>
              <a:gd name="connsiteX5" fmla="*/ 5332286 w 5701176"/>
              <a:gd name="connsiteY5" fmla="*/ 8611 h 6555524"/>
              <a:gd name="connsiteX6" fmla="*/ 5698998 w 5701176"/>
              <a:gd name="connsiteY6" fmla="*/ 1137419 h 6555524"/>
              <a:gd name="connsiteX7" fmla="*/ 4080331 w 5701176"/>
              <a:gd name="connsiteY7" fmla="*/ 6479058 h 6555524"/>
              <a:gd name="connsiteX8" fmla="*/ 4041216 w 5701176"/>
              <a:gd name="connsiteY8" fmla="*/ 6547391 h 6555524"/>
              <a:gd name="connsiteX9" fmla="*/ 3970910 w 5701176"/>
              <a:gd name="connsiteY9" fmla="*/ 6555524 h 6555524"/>
              <a:gd name="connsiteX10" fmla="*/ 0 w 5701176"/>
              <a:gd name="connsiteY10" fmla="*/ 5198879 h 6555524"/>
              <a:gd name="connsiteX0" fmla="*/ 0 w 5701176"/>
              <a:gd name="connsiteY0" fmla="*/ 5198879 h 6556808"/>
              <a:gd name="connsiteX1" fmla="*/ 2452116 w 5701176"/>
              <a:gd name="connsiteY1" fmla="*/ 3025083 h 6556808"/>
              <a:gd name="connsiteX2" fmla="*/ 3052001 w 5701176"/>
              <a:gd name="connsiteY2" fmla="*/ 2423865 h 6556808"/>
              <a:gd name="connsiteX3" fmla="*/ 3052096 w 5701176"/>
              <a:gd name="connsiteY3" fmla="*/ 2424341 h 6556808"/>
              <a:gd name="connsiteX4" fmla="*/ 4846320 w 5701176"/>
              <a:gd name="connsiteY4" fmla="*/ 286741 h 6556808"/>
              <a:gd name="connsiteX5" fmla="*/ 5332286 w 5701176"/>
              <a:gd name="connsiteY5" fmla="*/ 8611 h 6556808"/>
              <a:gd name="connsiteX6" fmla="*/ 5698998 w 5701176"/>
              <a:gd name="connsiteY6" fmla="*/ 1137419 h 6556808"/>
              <a:gd name="connsiteX7" fmla="*/ 4080331 w 5701176"/>
              <a:gd name="connsiteY7" fmla="*/ 6479058 h 6556808"/>
              <a:gd name="connsiteX8" fmla="*/ 4041216 w 5701176"/>
              <a:gd name="connsiteY8" fmla="*/ 6547391 h 6556808"/>
              <a:gd name="connsiteX9" fmla="*/ 3970910 w 5701176"/>
              <a:gd name="connsiteY9" fmla="*/ 6555524 h 6556808"/>
              <a:gd name="connsiteX10" fmla="*/ 0 w 5701176"/>
              <a:gd name="connsiteY10" fmla="*/ 5198879 h 6556808"/>
              <a:gd name="connsiteX0" fmla="*/ 0 w 5701176"/>
              <a:gd name="connsiteY0" fmla="*/ 5198879 h 6555524"/>
              <a:gd name="connsiteX1" fmla="*/ 2452116 w 5701176"/>
              <a:gd name="connsiteY1" fmla="*/ 3025083 h 6555524"/>
              <a:gd name="connsiteX2" fmla="*/ 3052001 w 5701176"/>
              <a:gd name="connsiteY2" fmla="*/ 2423865 h 6555524"/>
              <a:gd name="connsiteX3" fmla="*/ 3052096 w 5701176"/>
              <a:gd name="connsiteY3" fmla="*/ 2424341 h 6555524"/>
              <a:gd name="connsiteX4" fmla="*/ 4846320 w 5701176"/>
              <a:gd name="connsiteY4" fmla="*/ 286741 h 6555524"/>
              <a:gd name="connsiteX5" fmla="*/ 5332286 w 5701176"/>
              <a:gd name="connsiteY5" fmla="*/ 8611 h 6555524"/>
              <a:gd name="connsiteX6" fmla="*/ 5698998 w 5701176"/>
              <a:gd name="connsiteY6" fmla="*/ 1137419 h 6555524"/>
              <a:gd name="connsiteX7" fmla="*/ 4080331 w 5701176"/>
              <a:gd name="connsiteY7" fmla="*/ 6479058 h 6555524"/>
              <a:gd name="connsiteX8" fmla="*/ 4040688 w 5701176"/>
              <a:gd name="connsiteY8" fmla="*/ 6541598 h 6555524"/>
              <a:gd name="connsiteX9" fmla="*/ 3970910 w 5701176"/>
              <a:gd name="connsiteY9" fmla="*/ 6555524 h 6555524"/>
              <a:gd name="connsiteX10" fmla="*/ 0 w 5701176"/>
              <a:gd name="connsiteY10" fmla="*/ 5198879 h 6555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701176" h="6555524">
                <a:moveTo>
                  <a:pt x="0" y="5198879"/>
                </a:moveTo>
                <a:cubicBezTo>
                  <a:pt x="842677" y="4500029"/>
                  <a:pt x="1681258" y="3788988"/>
                  <a:pt x="2452116" y="3025083"/>
                </a:cubicBezTo>
                <a:cubicBezTo>
                  <a:pt x="2651284" y="2827820"/>
                  <a:pt x="2879408" y="2606364"/>
                  <a:pt x="3052001" y="2423865"/>
                </a:cubicBezTo>
                <a:cubicBezTo>
                  <a:pt x="3052033" y="2424024"/>
                  <a:pt x="3052064" y="2424182"/>
                  <a:pt x="3052096" y="2424341"/>
                </a:cubicBezTo>
                <a:cubicBezTo>
                  <a:pt x="3687318" y="1739303"/>
                  <a:pt x="4289775" y="1037596"/>
                  <a:pt x="4846320" y="286741"/>
                </a:cubicBezTo>
                <a:cubicBezTo>
                  <a:pt x="5012722" y="62427"/>
                  <a:pt x="5186077" y="-30251"/>
                  <a:pt x="5332286" y="8611"/>
                </a:cubicBezTo>
                <a:cubicBezTo>
                  <a:pt x="5555361" y="67380"/>
                  <a:pt x="5722334" y="433426"/>
                  <a:pt x="5698998" y="1137419"/>
                </a:cubicBezTo>
                <a:cubicBezTo>
                  <a:pt x="5638324" y="2961551"/>
                  <a:pt x="4982540" y="4913148"/>
                  <a:pt x="4080331" y="6479058"/>
                </a:cubicBezTo>
                <a:cubicBezTo>
                  <a:pt x="4078141" y="6474391"/>
                  <a:pt x="4058398" y="6523061"/>
                  <a:pt x="4040688" y="6541598"/>
                </a:cubicBezTo>
                <a:cubicBezTo>
                  <a:pt x="4022978" y="6560135"/>
                  <a:pt x="3968624" y="6550476"/>
                  <a:pt x="3970910" y="6555524"/>
                </a:cubicBezTo>
                <a:cubicBezTo>
                  <a:pt x="2535493" y="6499421"/>
                  <a:pt x="1213104" y="5996883"/>
                  <a:pt x="0" y="5198879"/>
                </a:cubicBezTo>
              </a:path>
            </a:pathLst>
          </a:custGeom>
          <a:noFill/>
          <a:ln w="28575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pic>
        <p:nvPicPr>
          <p:cNvPr id="8" name="Gráfico 7" hidden="1">
            <a:extLst>
              <a:ext uri="{FF2B5EF4-FFF2-40B4-BE49-F238E27FC236}">
                <a16:creationId xmlns:a16="http://schemas.microsoft.com/office/drawing/2014/main" id="{72E004D5-5866-2D0B-AE9F-447BFE55091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7248" y="369000"/>
            <a:ext cx="11457505" cy="6120000"/>
          </a:xfrm>
          <a:prstGeom prst="rect">
            <a:avLst/>
          </a:prstGeom>
        </p:spPr>
      </p:pic>
      <p:sp>
        <p:nvSpPr>
          <p:cNvPr id="9" name="CaixaDeTexto 12">
            <a:extLst>
              <a:ext uri="{FF2B5EF4-FFF2-40B4-BE49-F238E27FC236}">
                <a16:creationId xmlns:a16="http://schemas.microsoft.com/office/drawing/2014/main" id="{6D13939D-1E32-4B4C-A5FC-A03787C03180}"/>
              </a:ext>
            </a:extLst>
          </p:cNvPr>
          <p:cNvSpPr txBox="1"/>
          <p:nvPr/>
        </p:nvSpPr>
        <p:spPr>
          <a:xfrm>
            <a:off x="6913400" y="2393352"/>
            <a:ext cx="4598435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3600" i="1" dirty="0">
                <a:solidFill>
                  <a:schemeClr val="tx2"/>
                </a:solidFill>
                <a:latin typeface="+mj-lt"/>
              </a:rPr>
              <a:t>E aí, que tal fazer a diferença através do cooperativismo?</a:t>
            </a:r>
          </a:p>
        </p:txBody>
      </p:sp>
      <p:sp>
        <p:nvSpPr>
          <p:cNvPr id="11" name="Gráfico 8">
            <a:extLst>
              <a:ext uri="{FF2B5EF4-FFF2-40B4-BE49-F238E27FC236}">
                <a16:creationId xmlns:a16="http://schemas.microsoft.com/office/drawing/2014/main" id="{F569F258-5550-EF5E-1F82-7D4252D5EEFE}"/>
              </a:ext>
            </a:extLst>
          </p:cNvPr>
          <p:cNvSpPr/>
          <p:nvPr/>
        </p:nvSpPr>
        <p:spPr>
          <a:xfrm rot="18597044" flipH="1">
            <a:off x="-3188240" y="4700615"/>
            <a:ext cx="4774013" cy="6001761"/>
          </a:xfrm>
          <a:custGeom>
            <a:avLst/>
            <a:gdLst>
              <a:gd name="connsiteX0" fmla="*/ 256858 w 547817"/>
              <a:gd name="connsiteY0" fmla="*/ 688205 h 688701"/>
              <a:gd name="connsiteX1" fmla="*/ 368491 w 547817"/>
              <a:gd name="connsiteY1" fmla="*/ 385405 h 688701"/>
              <a:gd name="connsiteX2" fmla="*/ 402115 w 547817"/>
              <a:gd name="connsiteY2" fmla="*/ 309205 h 688701"/>
              <a:gd name="connsiteX3" fmla="*/ 402115 w 547817"/>
              <a:gd name="connsiteY3" fmla="*/ 309205 h 688701"/>
              <a:gd name="connsiteX4" fmla="*/ 533179 w 547817"/>
              <a:gd name="connsiteY4" fmla="*/ 68890 h 688701"/>
              <a:gd name="connsiteX5" fmla="*/ 541561 w 547817"/>
              <a:gd name="connsiteY5" fmla="*/ 14216 h 688701"/>
              <a:gd name="connsiteX6" fmla="*/ 427261 w 547817"/>
              <a:gd name="connsiteY6" fmla="*/ 18883 h 688701"/>
              <a:gd name="connsiteX7" fmla="*/ -1364 w 547817"/>
              <a:gd name="connsiteY7" fmla="*/ 356354 h 688701"/>
              <a:gd name="connsiteX8" fmla="*/ -1364 w 547817"/>
              <a:gd name="connsiteY8" fmla="*/ 356354 h 688701"/>
              <a:gd name="connsiteX9" fmla="*/ 256858 w 547817"/>
              <a:gd name="connsiteY9" fmla="*/ 688205 h 688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47817" h="688701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solidFill>
            <a:schemeClr val="tx2"/>
          </a:solidFill>
          <a:ln w="3810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Nunito ExtraLight"/>
              <a:ea typeface="+mn-ea"/>
              <a:cs typeface="Arial"/>
              <a:sym typeface="Arial"/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590C9399-5307-2C55-31CD-16F12A639E9F}"/>
              </a:ext>
            </a:extLst>
          </p:cNvPr>
          <p:cNvSpPr txBox="1"/>
          <p:nvPr/>
        </p:nvSpPr>
        <p:spPr>
          <a:xfrm>
            <a:off x="335792" y="6181224"/>
            <a:ext cx="4557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B1EA48-AE99-4102-B15A-1A3323D208F4}" type="slidenum">
              <a:rPr kumimoji="0" lang="pt-BR" sz="14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Exo 2.0 Extra Bold"/>
                <a:ea typeface="+mn-ea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pt-BR" sz="14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Exo 2.0 Extra Bold"/>
              <a:ea typeface="+mn-ea"/>
              <a:cs typeface="Arial"/>
              <a:sym typeface="Arial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06913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5E4DBF13-B6FC-5C3C-8522-5DDF693C3AE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5" t="19988" r="19673" b="5"/>
          <a:stretch/>
        </p:blipFill>
        <p:spPr>
          <a:xfrm>
            <a:off x="-1" y="-962"/>
            <a:ext cx="9780359" cy="6858962"/>
          </a:xfrm>
          <a:prstGeom prst="rect">
            <a:avLst/>
          </a:prstGeom>
        </p:spPr>
      </p:pic>
      <p:sp>
        <p:nvSpPr>
          <p:cNvPr id="5" name="Gráfico 5">
            <a:extLst>
              <a:ext uri="{FF2B5EF4-FFF2-40B4-BE49-F238E27FC236}">
                <a16:creationId xmlns:a16="http://schemas.microsoft.com/office/drawing/2014/main" id="{946FA4AD-0EC7-44F5-B40E-F33485B3CB72}"/>
              </a:ext>
            </a:extLst>
          </p:cNvPr>
          <p:cNvSpPr/>
          <p:nvPr/>
        </p:nvSpPr>
        <p:spPr>
          <a:xfrm flipH="1" flipV="1">
            <a:off x="4178346" y="-962"/>
            <a:ext cx="8038065" cy="6858962"/>
          </a:xfrm>
          <a:custGeom>
            <a:avLst/>
            <a:gdLst>
              <a:gd name="connsiteX0" fmla="*/ 8283838 w 11478748"/>
              <a:gd name="connsiteY0" fmla="*/ 4302756 h 6913639"/>
              <a:gd name="connsiteX1" fmla="*/ 10757892 w 11478748"/>
              <a:gd name="connsiteY1" fmla="*/ 6912676 h 6913639"/>
              <a:gd name="connsiteX2" fmla="*/ -1406 w 11478748"/>
              <a:gd name="connsiteY2" fmla="*/ 6912676 h 6913639"/>
              <a:gd name="connsiteX3" fmla="*/ -1406 w 11478748"/>
              <a:gd name="connsiteY3" fmla="*/ -964 h 6913639"/>
              <a:gd name="connsiteX4" fmla="*/ 11477343 w 11478748"/>
              <a:gd name="connsiteY4" fmla="*/ -964 h 6913639"/>
              <a:gd name="connsiteX5" fmla="*/ 8283838 w 11478748"/>
              <a:gd name="connsiteY5" fmla="*/ 4302756 h 6913639"/>
              <a:gd name="connsiteX0" fmla="*/ 8285244 w 11478749"/>
              <a:gd name="connsiteY0" fmla="*/ 4303720 h 6913640"/>
              <a:gd name="connsiteX1" fmla="*/ 10759298 w 11478749"/>
              <a:gd name="connsiteY1" fmla="*/ 6913640 h 6913640"/>
              <a:gd name="connsiteX2" fmla="*/ 0 w 11478749"/>
              <a:gd name="connsiteY2" fmla="*/ 6913640 h 6913640"/>
              <a:gd name="connsiteX3" fmla="*/ 4969042 w 11478749"/>
              <a:gd name="connsiteY3" fmla="*/ 0 h 6913640"/>
              <a:gd name="connsiteX4" fmla="*/ 11478749 w 11478749"/>
              <a:gd name="connsiteY4" fmla="*/ 0 h 6913640"/>
              <a:gd name="connsiteX5" fmla="*/ 8285244 w 11478749"/>
              <a:gd name="connsiteY5" fmla="*/ 4303720 h 6913640"/>
              <a:gd name="connsiteX0" fmla="*/ 8285244 w 11478749"/>
              <a:gd name="connsiteY0" fmla="*/ 4303720 h 6913640"/>
              <a:gd name="connsiteX1" fmla="*/ 10759298 w 11478749"/>
              <a:gd name="connsiteY1" fmla="*/ 6913640 h 6913640"/>
              <a:gd name="connsiteX2" fmla="*/ 0 w 11478749"/>
              <a:gd name="connsiteY2" fmla="*/ 6913640 h 6913640"/>
              <a:gd name="connsiteX3" fmla="*/ 3477126 w 11478749"/>
              <a:gd name="connsiteY3" fmla="*/ 0 h 6913640"/>
              <a:gd name="connsiteX4" fmla="*/ 11478749 w 11478749"/>
              <a:gd name="connsiteY4" fmla="*/ 0 h 6913640"/>
              <a:gd name="connsiteX5" fmla="*/ 8285244 w 11478749"/>
              <a:gd name="connsiteY5" fmla="*/ 4303720 h 6913640"/>
              <a:gd name="connsiteX0" fmla="*/ 4820149 w 8013654"/>
              <a:gd name="connsiteY0" fmla="*/ 4303720 h 6913640"/>
              <a:gd name="connsiteX1" fmla="*/ 7294203 w 8013654"/>
              <a:gd name="connsiteY1" fmla="*/ 6913640 h 6913640"/>
              <a:gd name="connsiteX2" fmla="*/ 0 w 8013654"/>
              <a:gd name="connsiteY2" fmla="*/ 6913640 h 6913640"/>
              <a:gd name="connsiteX3" fmla="*/ 12031 w 8013654"/>
              <a:gd name="connsiteY3" fmla="*/ 0 h 6913640"/>
              <a:gd name="connsiteX4" fmla="*/ 8013654 w 8013654"/>
              <a:gd name="connsiteY4" fmla="*/ 0 h 6913640"/>
              <a:gd name="connsiteX5" fmla="*/ 4820149 w 8013654"/>
              <a:gd name="connsiteY5" fmla="*/ 4303720 h 6913640"/>
              <a:gd name="connsiteX0" fmla="*/ 4820149 w 8013654"/>
              <a:gd name="connsiteY0" fmla="*/ 4303720 h 6913640"/>
              <a:gd name="connsiteX1" fmla="*/ 7294203 w 8013654"/>
              <a:gd name="connsiteY1" fmla="*/ 6913640 h 6913640"/>
              <a:gd name="connsiteX2" fmla="*/ 0 w 8013654"/>
              <a:gd name="connsiteY2" fmla="*/ 6913640 h 6913640"/>
              <a:gd name="connsiteX3" fmla="*/ 204536 w 8013654"/>
              <a:gd name="connsiteY3" fmla="*/ 194040 h 6913640"/>
              <a:gd name="connsiteX4" fmla="*/ 8013654 w 8013654"/>
              <a:gd name="connsiteY4" fmla="*/ 0 h 6913640"/>
              <a:gd name="connsiteX5" fmla="*/ 4820149 w 8013654"/>
              <a:gd name="connsiteY5" fmla="*/ 4303720 h 6913640"/>
              <a:gd name="connsiteX0" fmla="*/ 4820149 w 8013654"/>
              <a:gd name="connsiteY0" fmla="*/ 4303720 h 6913640"/>
              <a:gd name="connsiteX1" fmla="*/ 7294203 w 8013654"/>
              <a:gd name="connsiteY1" fmla="*/ 6913640 h 6913640"/>
              <a:gd name="connsiteX2" fmla="*/ 0 w 8013654"/>
              <a:gd name="connsiteY2" fmla="*/ 6913640 h 6913640"/>
              <a:gd name="connsiteX3" fmla="*/ 12031 w 8013654"/>
              <a:gd name="connsiteY3" fmla="*/ 0 h 6913640"/>
              <a:gd name="connsiteX4" fmla="*/ 8013654 w 8013654"/>
              <a:gd name="connsiteY4" fmla="*/ 0 h 6913640"/>
              <a:gd name="connsiteX5" fmla="*/ 4820149 w 8013654"/>
              <a:gd name="connsiteY5" fmla="*/ 4303720 h 6913640"/>
              <a:gd name="connsiteX0" fmla="*/ 4844560 w 8038065"/>
              <a:gd name="connsiteY0" fmla="*/ 4303720 h 6913640"/>
              <a:gd name="connsiteX1" fmla="*/ 7318614 w 8038065"/>
              <a:gd name="connsiteY1" fmla="*/ 6913640 h 6913640"/>
              <a:gd name="connsiteX2" fmla="*/ 24411 w 8038065"/>
              <a:gd name="connsiteY2" fmla="*/ 6913640 h 6913640"/>
              <a:gd name="connsiteX3" fmla="*/ 347 w 8038065"/>
              <a:gd name="connsiteY3" fmla="*/ 0 h 6913640"/>
              <a:gd name="connsiteX4" fmla="*/ 8038065 w 8038065"/>
              <a:gd name="connsiteY4" fmla="*/ 0 h 6913640"/>
              <a:gd name="connsiteX5" fmla="*/ 4844560 w 8038065"/>
              <a:gd name="connsiteY5" fmla="*/ 4303720 h 6913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8065" h="6913640">
                <a:moveTo>
                  <a:pt x="4844560" y="4303720"/>
                </a:moveTo>
                <a:cubicBezTo>
                  <a:pt x="5516134" y="5306541"/>
                  <a:pt x="6353324" y="6189016"/>
                  <a:pt x="7318614" y="6913640"/>
                </a:cubicBezTo>
                <a:lnTo>
                  <a:pt x="24411" y="6913640"/>
                </a:lnTo>
                <a:cubicBezTo>
                  <a:pt x="28421" y="4609093"/>
                  <a:pt x="-3663" y="2304547"/>
                  <a:pt x="347" y="0"/>
                </a:cubicBezTo>
                <a:lnTo>
                  <a:pt x="8038065" y="0"/>
                </a:lnTo>
                <a:cubicBezTo>
                  <a:pt x="6751858" y="1256045"/>
                  <a:pt x="5673994" y="2708775"/>
                  <a:pt x="4844560" y="4303720"/>
                </a:cubicBezTo>
                <a:close/>
              </a:path>
            </a:pathLst>
          </a:custGeom>
          <a:gradFill flip="none" rotWithShape="1">
            <a:gsLst>
              <a:gs pos="50000">
                <a:schemeClr val="tx2"/>
              </a:gs>
              <a:gs pos="100000">
                <a:schemeClr val="accent1"/>
              </a:gs>
            </a:gsLst>
            <a:path path="circle">
              <a:fillToRect r="100000" b="100000"/>
            </a:path>
            <a:tileRect l="-100000" t="-100000"/>
          </a:gradFill>
          <a:ln w="129390" cap="flat">
            <a:noFill/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pic>
        <p:nvPicPr>
          <p:cNvPr id="9" name="Gráfico 8" hidden="1">
            <a:extLst>
              <a:ext uri="{FF2B5EF4-FFF2-40B4-BE49-F238E27FC236}">
                <a16:creationId xmlns:a16="http://schemas.microsoft.com/office/drawing/2014/main" id="{1FB67FC6-D1EE-4C4E-AC96-0FD99D0AF86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7248" y="369000"/>
            <a:ext cx="11457505" cy="6120000"/>
          </a:xfrm>
          <a:prstGeom prst="rect">
            <a:avLst/>
          </a:prstGeom>
        </p:spPr>
      </p:pic>
      <p:pic>
        <p:nvPicPr>
          <p:cNvPr id="12" name="Gráfico 11">
            <a:extLst>
              <a:ext uri="{FF2B5EF4-FFF2-40B4-BE49-F238E27FC236}">
                <a16:creationId xmlns:a16="http://schemas.microsoft.com/office/drawing/2014/main" id="{8793580A-ABFD-42EA-8AEF-A2CCC452213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6686737">
            <a:off x="-4071458" y="-1815400"/>
            <a:ext cx="12966200" cy="10200078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D6849553-3267-4704-9B97-6392A31E2DFF}"/>
              </a:ext>
            </a:extLst>
          </p:cNvPr>
          <p:cNvSpPr txBox="1"/>
          <p:nvPr/>
        </p:nvSpPr>
        <p:spPr>
          <a:xfrm>
            <a:off x="7915661" y="2114653"/>
            <a:ext cx="3640463" cy="255454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pt-BR" sz="3200" i="1" dirty="0">
                <a:solidFill>
                  <a:schemeClr val="bg1"/>
                </a:solidFill>
                <a:latin typeface="+mj-lt"/>
              </a:rPr>
              <a:t>Que tal pensar no Cooperativismo como um modelo para o seu negócio?!</a:t>
            </a:r>
            <a:endParaRPr lang="pt-BR" sz="1200" i="1" dirty="0">
              <a:solidFill>
                <a:schemeClr val="bg1"/>
              </a:solidFill>
            </a:endParaRPr>
          </a:p>
        </p:txBody>
      </p:sp>
      <p:sp>
        <p:nvSpPr>
          <p:cNvPr id="13" name="Gráfico 8">
            <a:extLst>
              <a:ext uri="{FF2B5EF4-FFF2-40B4-BE49-F238E27FC236}">
                <a16:creationId xmlns:a16="http://schemas.microsoft.com/office/drawing/2014/main" id="{B546FB5B-1B01-4D8A-8879-037CE0414A68}"/>
              </a:ext>
            </a:extLst>
          </p:cNvPr>
          <p:cNvSpPr/>
          <p:nvPr/>
        </p:nvSpPr>
        <p:spPr>
          <a:xfrm rot="1974999">
            <a:off x="10954208" y="5279031"/>
            <a:ext cx="2203953" cy="2770751"/>
          </a:xfrm>
          <a:custGeom>
            <a:avLst/>
            <a:gdLst>
              <a:gd name="connsiteX0" fmla="*/ 256858 w 547817"/>
              <a:gd name="connsiteY0" fmla="*/ 688205 h 688701"/>
              <a:gd name="connsiteX1" fmla="*/ 368491 w 547817"/>
              <a:gd name="connsiteY1" fmla="*/ 385405 h 688701"/>
              <a:gd name="connsiteX2" fmla="*/ 402115 w 547817"/>
              <a:gd name="connsiteY2" fmla="*/ 309205 h 688701"/>
              <a:gd name="connsiteX3" fmla="*/ 402115 w 547817"/>
              <a:gd name="connsiteY3" fmla="*/ 309205 h 688701"/>
              <a:gd name="connsiteX4" fmla="*/ 533179 w 547817"/>
              <a:gd name="connsiteY4" fmla="*/ 68890 h 688701"/>
              <a:gd name="connsiteX5" fmla="*/ 541561 w 547817"/>
              <a:gd name="connsiteY5" fmla="*/ 14216 h 688701"/>
              <a:gd name="connsiteX6" fmla="*/ 427261 w 547817"/>
              <a:gd name="connsiteY6" fmla="*/ 18883 h 688701"/>
              <a:gd name="connsiteX7" fmla="*/ -1364 w 547817"/>
              <a:gd name="connsiteY7" fmla="*/ 356354 h 688701"/>
              <a:gd name="connsiteX8" fmla="*/ -1364 w 547817"/>
              <a:gd name="connsiteY8" fmla="*/ 356354 h 688701"/>
              <a:gd name="connsiteX9" fmla="*/ 256858 w 547817"/>
              <a:gd name="connsiteY9" fmla="*/ 688205 h 688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47817" h="688701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noFill/>
          <a:ln w="381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06CF72D7-0989-4366-8F25-F13C1EF597EC}"/>
              </a:ext>
            </a:extLst>
          </p:cNvPr>
          <p:cNvSpPr txBox="1"/>
          <p:nvPr/>
        </p:nvSpPr>
        <p:spPr>
          <a:xfrm>
            <a:off x="11334750" y="6181223"/>
            <a:ext cx="4900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9B1EA48-AE99-4102-B15A-1A3323D208F4}" type="slidenum">
              <a:rPr lang="pt-BR" sz="1400" smtClean="0">
                <a:solidFill>
                  <a:schemeClr val="bg1"/>
                </a:solidFill>
                <a:latin typeface="+mj-lt"/>
              </a:rPr>
              <a:pPr algn="r"/>
              <a:t>32</a:t>
            </a:fld>
            <a:endParaRPr lang="pt-BR" sz="14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0" name="Gráfico 9">
            <a:extLst>
              <a:ext uri="{FF2B5EF4-FFF2-40B4-BE49-F238E27FC236}">
                <a16:creationId xmlns:a16="http://schemas.microsoft.com/office/drawing/2014/main" id="{D3FC334A-FAE7-41A1-88B0-7CD9D4DA24E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2345219" flipH="1">
            <a:off x="10057994" y="-1641605"/>
            <a:ext cx="2549071" cy="306190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7685310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Agrupar 23">
            <a:extLst>
              <a:ext uri="{FF2B5EF4-FFF2-40B4-BE49-F238E27FC236}">
                <a16:creationId xmlns:a16="http://schemas.microsoft.com/office/drawing/2014/main" id="{08BFE2F0-EA92-92B1-8B9B-1407C337CB82}"/>
              </a:ext>
            </a:extLst>
          </p:cNvPr>
          <p:cNvGrpSpPr/>
          <p:nvPr/>
        </p:nvGrpSpPr>
        <p:grpSpPr>
          <a:xfrm flipH="1">
            <a:off x="0" y="-6083"/>
            <a:ext cx="12192000" cy="6864083"/>
            <a:chOff x="0" y="-6083"/>
            <a:chExt cx="12192000" cy="6864083"/>
          </a:xfrm>
        </p:grpSpPr>
        <p:pic>
          <p:nvPicPr>
            <p:cNvPr id="25" name="Imagem 24" descr="Padrão do plano de fundo&#10;&#10;Descrição gerada automaticamente">
              <a:extLst>
                <a:ext uri="{FF2B5EF4-FFF2-40B4-BE49-F238E27FC236}">
                  <a16:creationId xmlns:a16="http://schemas.microsoft.com/office/drawing/2014/main" id="{E9AC564A-5F6C-9FB8-8AA1-0903E876E50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99963" y="-6083"/>
              <a:ext cx="7092037" cy="6858000"/>
            </a:xfrm>
            <a:prstGeom prst="rect">
              <a:avLst/>
            </a:prstGeom>
          </p:spPr>
        </p:pic>
        <p:sp>
          <p:nvSpPr>
            <p:cNvPr id="26" name="Retângulo 25">
              <a:extLst>
                <a:ext uri="{FF2B5EF4-FFF2-40B4-BE49-F238E27FC236}">
                  <a16:creationId xmlns:a16="http://schemas.microsoft.com/office/drawing/2014/main" id="{9B364695-444F-C528-69A6-B1E9EA291E11}"/>
                </a:ext>
              </a:extLst>
            </p:cNvPr>
            <p:cNvSpPr/>
            <p:nvPr/>
          </p:nvSpPr>
          <p:spPr>
            <a:xfrm>
              <a:off x="0" y="-6083"/>
              <a:ext cx="12192000" cy="6864083"/>
            </a:xfrm>
            <a:prstGeom prst="rect">
              <a:avLst/>
            </a:prstGeom>
            <a:gradFill>
              <a:gsLst>
                <a:gs pos="50000">
                  <a:schemeClr val="bg1"/>
                </a:gs>
                <a:gs pos="100000">
                  <a:schemeClr val="tx1">
                    <a:lumMod val="20000"/>
                    <a:lumOff val="80000"/>
                    <a:alpha val="72000"/>
                  </a:schemeClr>
                </a:gs>
              </a:gsLst>
              <a:lin ang="27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6" name="Gráfico 2">
            <a:extLst>
              <a:ext uri="{FF2B5EF4-FFF2-40B4-BE49-F238E27FC236}">
                <a16:creationId xmlns:a16="http://schemas.microsoft.com/office/drawing/2014/main" id="{BCF42665-40AA-C023-4B75-296D337E3DFC}"/>
              </a:ext>
            </a:extLst>
          </p:cNvPr>
          <p:cNvSpPr/>
          <p:nvPr/>
        </p:nvSpPr>
        <p:spPr>
          <a:xfrm rot="4497793" flipH="1">
            <a:off x="7204169" y="-2991545"/>
            <a:ext cx="11366778" cy="12841090"/>
          </a:xfrm>
          <a:custGeom>
            <a:avLst/>
            <a:gdLst>
              <a:gd name="connsiteX0" fmla="*/ 0 w 5701176"/>
              <a:gd name="connsiteY0" fmla="*/ 5198879 h 6517995"/>
              <a:gd name="connsiteX1" fmla="*/ 2452116 w 5701176"/>
              <a:gd name="connsiteY1" fmla="*/ 3025083 h 6517995"/>
              <a:gd name="connsiteX2" fmla="*/ 3052001 w 5701176"/>
              <a:gd name="connsiteY2" fmla="*/ 2423865 h 6517995"/>
              <a:gd name="connsiteX3" fmla="*/ 3052096 w 5701176"/>
              <a:gd name="connsiteY3" fmla="*/ 2424341 h 6517995"/>
              <a:gd name="connsiteX4" fmla="*/ 4846320 w 5701176"/>
              <a:gd name="connsiteY4" fmla="*/ 286741 h 6517995"/>
              <a:gd name="connsiteX5" fmla="*/ 5332286 w 5701176"/>
              <a:gd name="connsiteY5" fmla="*/ 8611 h 6517995"/>
              <a:gd name="connsiteX6" fmla="*/ 5698998 w 5701176"/>
              <a:gd name="connsiteY6" fmla="*/ 1137419 h 6517995"/>
              <a:gd name="connsiteX7" fmla="*/ 4057364 w 5701176"/>
              <a:gd name="connsiteY7" fmla="*/ 6517996 h 6517995"/>
              <a:gd name="connsiteX8" fmla="*/ 4053364 w 5701176"/>
              <a:gd name="connsiteY8" fmla="*/ 6508090 h 6517995"/>
              <a:gd name="connsiteX9" fmla="*/ 4057364 w 5701176"/>
              <a:gd name="connsiteY9" fmla="*/ 6517996 h 6517995"/>
              <a:gd name="connsiteX10" fmla="*/ 0 w 5701176"/>
              <a:gd name="connsiteY10" fmla="*/ 5198879 h 6517995"/>
              <a:gd name="connsiteX0" fmla="*/ 0 w 5701176"/>
              <a:gd name="connsiteY0" fmla="*/ 5198879 h 6527879"/>
              <a:gd name="connsiteX1" fmla="*/ 2452116 w 5701176"/>
              <a:gd name="connsiteY1" fmla="*/ 3025083 h 6527879"/>
              <a:gd name="connsiteX2" fmla="*/ 3052001 w 5701176"/>
              <a:gd name="connsiteY2" fmla="*/ 2423865 h 6527879"/>
              <a:gd name="connsiteX3" fmla="*/ 3052096 w 5701176"/>
              <a:gd name="connsiteY3" fmla="*/ 2424341 h 6527879"/>
              <a:gd name="connsiteX4" fmla="*/ 4846320 w 5701176"/>
              <a:gd name="connsiteY4" fmla="*/ 286741 h 6527879"/>
              <a:gd name="connsiteX5" fmla="*/ 5332286 w 5701176"/>
              <a:gd name="connsiteY5" fmla="*/ 8611 h 6527879"/>
              <a:gd name="connsiteX6" fmla="*/ 5698998 w 5701176"/>
              <a:gd name="connsiteY6" fmla="*/ 1137419 h 6527879"/>
              <a:gd name="connsiteX7" fmla="*/ 4057364 w 5701176"/>
              <a:gd name="connsiteY7" fmla="*/ 6517996 h 6527879"/>
              <a:gd name="connsiteX8" fmla="*/ 4053364 w 5701176"/>
              <a:gd name="connsiteY8" fmla="*/ 6508090 h 6527879"/>
              <a:gd name="connsiteX9" fmla="*/ 4072193 w 5701176"/>
              <a:gd name="connsiteY9" fmla="*/ 6527879 h 6527879"/>
              <a:gd name="connsiteX10" fmla="*/ 0 w 5701176"/>
              <a:gd name="connsiteY10" fmla="*/ 5198879 h 6527879"/>
              <a:gd name="connsiteX0" fmla="*/ 0 w 5701176"/>
              <a:gd name="connsiteY0" fmla="*/ 5198879 h 6557702"/>
              <a:gd name="connsiteX1" fmla="*/ 2452116 w 5701176"/>
              <a:gd name="connsiteY1" fmla="*/ 3025083 h 6557702"/>
              <a:gd name="connsiteX2" fmla="*/ 3052001 w 5701176"/>
              <a:gd name="connsiteY2" fmla="*/ 2423865 h 6557702"/>
              <a:gd name="connsiteX3" fmla="*/ 3052096 w 5701176"/>
              <a:gd name="connsiteY3" fmla="*/ 2424341 h 6557702"/>
              <a:gd name="connsiteX4" fmla="*/ 4846320 w 5701176"/>
              <a:gd name="connsiteY4" fmla="*/ 286741 h 6557702"/>
              <a:gd name="connsiteX5" fmla="*/ 5332286 w 5701176"/>
              <a:gd name="connsiteY5" fmla="*/ 8611 h 6557702"/>
              <a:gd name="connsiteX6" fmla="*/ 5698998 w 5701176"/>
              <a:gd name="connsiteY6" fmla="*/ 1137419 h 6557702"/>
              <a:gd name="connsiteX7" fmla="*/ 4057364 w 5701176"/>
              <a:gd name="connsiteY7" fmla="*/ 6517996 h 6557702"/>
              <a:gd name="connsiteX8" fmla="*/ 4053364 w 5701176"/>
              <a:gd name="connsiteY8" fmla="*/ 6508090 h 6557702"/>
              <a:gd name="connsiteX9" fmla="*/ 4035815 w 5701176"/>
              <a:gd name="connsiteY9" fmla="*/ 6557702 h 6557702"/>
              <a:gd name="connsiteX10" fmla="*/ 0 w 5701176"/>
              <a:gd name="connsiteY10" fmla="*/ 5198879 h 6557702"/>
              <a:gd name="connsiteX0" fmla="*/ 0 w 5701176"/>
              <a:gd name="connsiteY0" fmla="*/ 5198879 h 6557702"/>
              <a:gd name="connsiteX1" fmla="*/ 2452116 w 5701176"/>
              <a:gd name="connsiteY1" fmla="*/ 3025083 h 6557702"/>
              <a:gd name="connsiteX2" fmla="*/ 3052001 w 5701176"/>
              <a:gd name="connsiteY2" fmla="*/ 2423865 h 6557702"/>
              <a:gd name="connsiteX3" fmla="*/ 3052096 w 5701176"/>
              <a:gd name="connsiteY3" fmla="*/ 2424341 h 6557702"/>
              <a:gd name="connsiteX4" fmla="*/ 4846320 w 5701176"/>
              <a:gd name="connsiteY4" fmla="*/ 286741 h 6557702"/>
              <a:gd name="connsiteX5" fmla="*/ 5332286 w 5701176"/>
              <a:gd name="connsiteY5" fmla="*/ 8611 h 6557702"/>
              <a:gd name="connsiteX6" fmla="*/ 5698998 w 5701176"/>
              <a:gd name="connsiteY6" fmla="*/ 1137419 h 6557702"/>
              <a:gd name="connsiteX7" fmla="*/ 4057364 w 5701176"/>
              <a:gd name="connsiteY7" fmla="*/ 6517996 h 6557702"/>
              <a:gd name="connsiteX8" fmla="*/ 4051506 w 5701176"/>
              <a:gd name="connsiteY8" fmla="*/ 6541960 h 6557702"/>
              <a:gd name="connsiteX9" fmla="*/ 4035815 w 5701176"/>
              <a:gd name="connsiteY9" fmla="*/ 6557702 h 6557702"/>
              <a:gd name="connsiteX10" fmla="*/ 0 w 5701176"/>
              <a:gd name="connsiteY10" fmla="*/ 5198879 h 6557702"/>
              <a:gd name="connsiteX0" fmla="*/ 0 w 5701176"/>
              <a:gd name="connsiteY0" fmla="*/ 5198879 h 6557702"/>
              <a:gd name="connsiteX1" fmla="*/ 2452116 w 5701176"/>
              <a:gd name="connsiteY1" fmla="*/ 3025083 h 6557702"/>
              <a:gd name="connsiteX2" fmla="*/ 3052001 w 5701176"/>
              <a:gd name="connsiteY2" fmla="*/ 2423865 h 6557702"/>
              <a:gd name="connsiteX3" fmla="*/ 3052096 w 5701176"/>
              <a:gd name="connsiteY3" fmla="*/ 2424341 h 6557702"/>
              <a:gd name="connsiteX4" fmla="*/ 4846320 w 5701176"/>
              <a:gd name="connsiteY4" fmla="*/ 286741 h 6557702"/>
              <a:gd name="connsiteX5" fmla="*/ 5332286 w 5701176"/>
              <a:gd name="connsiteY5" fmla="*/ 8611 h 6557702"/>
              <a:gd name="connsiteX6" fmla="*/ 5698998 w 5701176"/>
              <a:gd name="connsiteY6" fmla="*/ 1137419 h 6557702"/>
              <a:gd name="connsiteX7" fmla="*/ 4054407 w 5701176"/>
              <a:gd name="connsiteY7" fmla="*/ 6520062 h 6557702"/>
              <a:gd name="connsiteX8" fmla="*/ 4051506 w 5701176"/>
              <a:gd name="connsiteY8" fmla="*/ 6541960 h 6557702"/>
              <a:gd name="connsiteX9" fmla="*/ 4035815 w 5701176"/>
              <a:gd name="connsiteY9" fmla="*/ 6557702 h 6557702"/>
              <a:gd name="connsiteX10" fmla="*/ 0 w 5701176"/>
              <a:gd name="connsiteY10" fmla="*/ 5198879 h 6557702"/>
              <a:gd name="connsiteX0" fmla="*/ 0 w 5701176"/>
              <a:gd name="connsiteY0" fmla="*/ 5198879 h 6554261"/>
              <a:gd name="connsiteX1" fmla="*/ 2452116 w 5701176"/>
              <a:gd name="connsiteY1" fmla="*/ 3025083 h 6554261"/>
              <a:gd name="connsiteX2" fmla="*/ 3052001 w 5701176"/>
              <a:gd name="connsiteY2" fmla="*/ 2423865 h 6554261"/>
              <a:gd name="connsiteX3" fmla="*/ 3052096 w 5701176"/>
              <a:gd name="connsiteY3" fmla="*/ 2424341 h 6554261"/>
              <a:gd name="connsiteX4" fmla="*/ 4846320 w 5701176"/>
              <a:gd name="connsiteY4" fmla="*/ 286741 h 6554261"/>
              <a:gd name="connsiteX5" fmla="*/ 5332286 w 5701176"/>
              <a:gd name="connsiteY5" fmla="*/ 8611 h 6554261"/>
              <a:gd name="connsiteX6" fmla="*/ 5698998 w 5701176"/>
              <a:gd name="connsiteY6" fmla="*/ 1137419 h 6554261"/>
              <a:gd name="connsiteX7" fmla="*/ 4054407 w 5701176"/>
              <a:gd name="connsiteY7" fmla="*/ 6520062 h 6554261"/>
              <a:gd name="connsiteX8" fmla="*/ 4051506 w 5701176"/>
              <a:gd name="connsiteY8" fmla="*/ 6541960 h 6554261"/>
              <a:gd name="connsiteX9" fmla="*/ 4019325 w 5701176"/>
              <a:gd name="connsiteY9" fmla="*/ 6554261 h 6554261"/>
              <a:gd name="connsiteX10" fmla="*/ 0 w 5701176"/>
              <a:gd name="connsiteY10" fmla="*/ 5198879 h 6554261"/>
              <a:gd name="connsiteX0" fmla="*/ 0 w 5701176"/>
              <a:gd name="connsiteY0" fmla="*/ 5198879 h 6556492"/>
              <a:gd name="connsiteX1" fmla="*/ 2452116 w 5701176"/>
              <a:gd name="connsiteY1" fmla="*/ 3025083 h 6556492"/>
              <a:gd name="connsiteX2" fmla="*/ 3052001 w 5701176"/>
              <a:gd name="connsiteY2" fmla="*/ 2423865 h 6556492"/>
              <a:gd name="connsiteX3" fmla="*/ 3052096 w 5701176"/>
              <a:gd name="connsiteY3" fmla="*/ 2424341 h 6556492"/>
              <a:gd name="connsiteX4" fmla="*/ 4846320 w 5701176"/>
              <a:gd name="connsiteY4" fmla="*/ 286741 h 6556492"/>
              <a:gd name="connsiteX5" fmla="*/ 5332286 w 5701176"/>
              <a:gd name="connsiteY5" fmla="*/ 8611 h 6556492"/>
              <a:gd name="connsiteX6" fmla="*/ 5698998 w 5701176"/>
              <a:gd name="connsiteY6" fmla="*/ 1137419 h 6556492"/>
              <a:gd name="connsiteX7" fmla="*/ 4054407 w 5701176"/>
              <a:gd name="connsiteY7" fmla="*/ 6520062 h 6556492"/>
              <a:gd name="connsiteX8" fmla="*/ 4051506 w 5701176"/>
              <a:gd name="connsiteY8" fmla="*/ 6541960 h 6556492"/>
              <a:gd name="connsiteX9" fmla="*/ 3999756 w 5701176"/>
              <a:gd name="connsiteY9" fmla="*/ 6556492 h 6556492"/>
              <a:gd name="connsiteX10" fmla="*/ 0 w 5701176"/>
              <a:gd name="connsiteY10" fmla="*/ 5198879 h 6556492"/>
              <a:gd name="connsiteX0" fmla="*/ 0 w 5701176"/>
              <a:gd name="connsiteY0" fmla="*/ 5198879 h 6559191"/>
              <a:gd name="connsiteX1" fmla="*/ 2452116 w 5701176"/>
              <a:gd name="connsiteY1" fmla="*/ 3025083 h 6559191"/>
              <a:gd name="connsiteX2" fmla="*/ 3052001 w 5701176"/>
              <a:gd name="connsiteY2" fmla="*/ 2423865 h 6559191"/>
              <a:gd name="connsiteX3" fmla="*/ 3052096 w 5701176"/>
              <a:gd name="connsiteY3" fmla="*/ 2424341 h 6559191"/>
              <a:gd name="connsiteX4" fmla="*/ 4846320 w 5701176"/>
              <a:gd name="connsiteY4" fmla="*/ 286741 h 6559191"/>
              <a:gd name="connsiteX5" fmla="*/ 5332286 w 5701176"/>
              <a:gd name="connsiteY5" fmla="*/ 8611 h 6559191"/>
              <a:gd name="connsiteX6" fmla="*/ 5698998 w 5701176"/>
              <a:gd name="connsiteY6" fmla="*/ 1137419 h 6559191"/>
              <a:gd name="connsiteX7" fmla="*/ 4054407 w 5701176"/>
              <a:gd name="connsiteY7" fmla="*/ 6520062 h 6559191"/>
              <a:gd name="connsiteX8" fmla="*/ 4039435 w 5701176"/>
              <a:gd name="connsiteY8" fmla="*/ 6557439 h 6559191"/>
              <a:gd name="connsiteX9" fmla="*/ 3999756 w 5701176"/>
              <a:gd name="connsiteY9" fmla="*/ 6556492 h 6559191"/>
              <a:gd name="connsiteX10" fmla="*/ 0 w 5701176"/>
              <a:gd name="connsiteY10" fmla="*/ 5198879 h 6559191"/>
              <a:gd name="connsiteX0" fmla="*/ 0 w 5701176"/>
              <a:gd name="connsiteY0" fmla="*/ 5198879 h 6560738"/>
              <a:gd name="connsiteX1" fmla="*/ 2452116 w 5701176"/>
              <a:gd name="connsiteY1" fmla="*/ 3025083 h 6560738"/>
              <a:gd name="connsiteX2" fmla="*/ 3052001 w 5701176"/>
              <a:gd name="connsiteY2" fmla="*/ 2423865 h 6560738"/>
              <a:gd name="connsiteX3" fmla="*/ 3052096 w 5701176"/>
              <a:gd name="connsiteY3" fmla="*/ 2424341 h 6560738"/>
              <a:gd name="connsiteX4" fmla="*/ 4846320 w 5701176"/>
              <a:gd name="connsiteY4" fmla="*/ 286741 h 6560738"/>
              <a:gd name="connsiteX5" fmla="*/ 5332286 w 5701176"/>
              <a:gd name="connsiteY5" fmla="*/ 8611 h 6560738"/>
              <a:gd name="connsiteX6" fmla="*/ 5698998 w 5701176"/>
              <a:gd name="connsiteY6" fmla="*/ 1137419 h 6560738"/>
              <a:gd name="connsiteX7" fmla="*/ 4066720 w 5701176"/>
              <a:gd name="connsiteY7" fmla="*/ 6497373 h 6560738"/>
              <a:gd name="connsiteX8" fmla="*/ 4039435 w 5701176"/>
              <a:gd name="connsiteY8" fmla="*/ 6557439 h 6560738"/>
              <a:gd name="connsiteX9" fmla="*/ 3999756 w 5701176"/>
              <a:gd name="connsiteY9" fmla="*/ 6556492 h 6560738"/>
              <a:gd name="connsiteX10" fmla="*/ 0 w 5701176"/>
              <a:gd name="connsiteY10" fmla="*/ 5198879 h 6560738"/>
              <a:gd name="connsiteX0" fmla="*/ 0 w 5701176"/>
              <a:gd name="connsiteY0" fmla="*/ 5198879 h 6561432"/>
              <a:gd name="connsiteX1" fmla="*/ 2452116 w 5701176"/>
              <a:gd name="connsiteY1" fmla="*/ 3025083 h 6561432"/>
              <a:gd name="connsiteX2" fmla="*/ 3052001 w 5701176"/>
              <a:gd name="connsiteY2" fmla="*/ 2423865 h 6561432"/>
              <a:gd name="connsiteX3" fmla="*/ 3052096 w 5701176"/>
              <a:gd name="connsiteY3" fmla="*/ 2424341 h 6561432"/>
              <a:gd name="connsiteX4" fmla="*/ 4846320 w 5701176"/>
              <a:gd name="connsiteY4" fmla="*/ 286741 h 6561432"/>
              <a:gd name="connsiteX5" fmla="*/ 5332286 w 5701176"/>
              <a:gd name="connsiteY5" fmla="*/ 8611 h 6561432"/>
              <a:gd name="connsiteX6" fmla="*/ 5698998 w 5701176"/>
              <a:gd name="connsiteY6" fmla="*/ 1137419 h 6561432"/>
              <a:gd name="connsiteX7" fmla="*/ 4095930 w 5701176"/>
              <a:gd name="connsiteY7" fmla="*/ 6487524 h 6561432"/>
              <a:gd name="connsiteX8" fmla="*/ 4039435 w 5701176"/>
              <a:gd name="connsiteY8" fmla="*/ 6557439 h 6561432"/>
              <a:gd name="connsiteX9" fmla="*/ 3999756 w 5701176"/>
              <a:gd name="connsiteY9" fmla="*/ 6556492 h 6561432"/>
              <a:gd name="connsiteX10" fmla="*/ 0 w 5701176"/>
              <a:gd name="connsiteY10" fmla="*/ 5198879 h 6561432"/>
              <a:gd name="connsiteX0" fmla="*/ 0 w 5701176"/>
              <a:gd name="connsiteY0" fmla="*/ 5198879 h 6562035"/>
              <a:gd name="connsiteX1" fmla="*/ 2452116 w 5701176"/>
              <a:gd name="connsiteY1" fmla="*/ 3025083 h 6562035"/>
              <a:gd name="connsiteX2" fmla="*/ 3052001 w 5701176"/>
              <a:gd name="connsiteY2" fmla="*/ 2423865 h 6562035"/>
              <a:gd name="connsiteX3" fmla="*/ 3052096 w 5701176"/>
              <a:gd name="connsiteY3" fmla="*/ 2424341 h 6562035"/>
              <a:gd name="connsiteX4" fmla="*/ 4846320 w 5701176"/>
              <a:gd name="connsiteY4" fmla="*/ 286741 h 6562035"/>
              <a:gd name="connsiteX5" fmla="*/ 5332286 w 5701176"/>
              <a:gd name="connsiteY5" fmla="*/ 8611 h 6562035"/>
              <a:gd name="connsiteX6" fmla="*/ 5698998 w 5701176"/>
              <a:gd name="connsiteY6" fmla="*/ 1137419 h 6562035"/>
              <a:gd name="connsiteX7" fmla="*/ 4080331 w 5701176"/>
              <a:gd name="connsiteY7" fmla="*/ 6479058 h 6562035"/>
              <a:gd name="connsiteX8" fmla="*/ 4039435 w 5701176"/>
              <a:gd name="connsiteY8" fmla="*/ 6557439 h 6562035"/>
              <a:gd name="connsiteX9" fmla="*/ 3999756 w 5701176"/>
              <a:gd name="connsiteY9" fmla="*/ 6556492 h 6562035"/>
              <a:gd name="connsiteX10" fmla="*/ 0 w 5701176"/>
              <a:gd name="connsiteY10" fmla="*/ 5198879 h 6562035"/>
              <a:gd name="connsiteX0" fmla="*/ 0 w 5701176"/>
              <a:gd name="connsiteY0" fmla="*/ 5198879 h 6556492"/>
              <a:gd name="connsiteX1" fmla="*/ 2452116 w 5701176"/>
              <a:gd name="connsiteY1" fmla="*/ 3025083 h 6556492"/>
              <a:gd name="connsiteX2" fmla="*/ 3052001 w 5701176"/>
              <a:gd name="connsiteY2" fmla="*/ 2423865 h 6556492"/>
              <a:gd name="connsiteX3" fmla="*/ 3052096 w 5701176"/>
              <a:gd name="connsiteY3" fmla="*/ 2424341 h 6556492"/>
              <a:gd name="connsiteX4" fmla="*/ 4846320 w 5701176"/>
              <a:gd name="connsiteY4" fmla="*/ 286741 h 6556492"/>
              <a:gd name="connsiteX5" fmla="*/ 5332286 w 5701176"/>
              <a:gd name="connsiteY5" fmla="*/ 8611 h 6556492"/>
              <a:gd name="connsiteX6" fmla="*/ 5698998 w 5701176"/>
              <a:gd name="connsiteY6" fmla="*/ 1137419 h 6556492"/>
              <a:gd name="connsiteX7" fmla="*/ 4080331 w 5701176"/>
              <a:gd name="connsiteY7" fmla="*/ 6479058 h 6556492"/>
              <a:gd name="connsiteX8" fmla="*/ 4041216 w 5701176"/>
              <a:gd name="connsiteY8" fmla="*/ 6547391 h 6556492"/>
              <a:gd name="connsiteX9" fmla="*/ 3999756 w 5701176"/>
              <a:gd name="connsiteY9" fmla="*/ 6556492 h 6556492"/>
              <a:gd name="connsiteX10" fmla="*/ 0 w 5701176"/>
              <a:gd name="connsiteY10" fmla="*/ 5198879 h 6556492"/>
              <a:gd name="connsiteX0" fmla="*/ 0 w 5701176"/>
              <a:gd name="connsiteY0" fmla="*/ 5198879 h 6555524"/>
              <a:gd name="connsiteX1" fmla="*/ 2452116 w 5701176"/>
              <a:gd name="connsiteY1" fmla="*/ 3025083 h 6555524"/>
              <a:gd name="connsiteX2" fmla="*/ 3052001 w 5701176"/>
              <a:gd name="connsiteY2" fmla="*/ 2423865 h 6555524"/>
              <a:gd name="connsiteX3" fmla="*/ 3052096 w 5701176"/>
              <a:gd name="connsiteY3" fmla="*/ 2424341 h 6555524"/>
              <a:gd name="connsiteX4" fmla="*/ 4846320 w 5701176"/>
              <a:gd name="connsiteY4" fmla="*/ 286741 h 6555524"/>
              <a:gd name="connsiteX5" fmla="*/ 5332286 w 5701176"/>
              <a:gd name="connsiteY5" fmla="*/ 8611 h 6555524"/>
              <a:gd name="connsiteX6" fmla="*/ 5698998 w 5701176"/>
              <a:gd name="connsiteY6" fmla="*/ 1137419 h 6555524"/>
              <a:gd name="connsiteX7" fmla="*/ 4080331 w 5701176"/>
              <a:gd name="connsiteY7" fmla="*/ 6479058 h 6555524"/>
              <a:gd name="connsiteX8" fmla="*/ 4041216 w 5701176"/>
              <a:gd name="connsiteY8" fmla="*/ 6547391 h 6555524"/>
              <a:gd name="connsiteX9" fmla="*/ 3970910 w 5701176"/>
              <a:gd name="connsiteY9" fmla="*/ 6555524 h 6555524"/>
              <a:gd name="connsiteX10" fmla="*/ 0 w 5701176"/>
              <a:gd name="connsiteY10" fmla="*/ 5198879 h 6555524"/>
              <a:gd name="connsiteX0" fmla="*/ 0 w 5701176"/>
              <a:gd name="connsiteY0" fmla="*/ 5198879 h 6556808"/>
              <a:gd name="connsiteX1" fmla="*/ 2452116 w 5701176"/>
              <a:gd name="connsiteY1" fmla="*/ 3025083 h 6556808"/>
              <a:gd name="connsiteX2" fmla="*/ 3052001 w 5701176"/>
              <a:gd name="connsiteY2" fmla="*/ 2423865 h 6556808"/>
              <a:gd name="connsiteX3" fmla="*/ 3052096 w 5701176"/>
              <a:gd name="connsiteY3" fmla="*/ 2424341 h 6556808"/>
              <a:gd name="connsiteX4" fmla="*/ 4846320 w 5701176"/>
              <a:gd name="connsiteY4" fmla="*/ 286741 h 6556808"/>
              <a:gd name="connsiteX5" fmla="*/ 5332286 w 5701176"/>
              <a:gd name="connsiteY5" fmla="*/ 8611 h 6556808"/>
              <a:gd name="connsiteX6" fmla="*/ 5698998 w 5701176"/>
              <a:gd name="connsiteY6" fmla="*/ 1137419 h 6556808"/>
              <a:gd name="connsiteX7" fmla="*/ 4080331 w 5701176"/>
              <a:gd name="connsiteY7" fmla="*/ 6479058 h 6556808"/>
              <a:gd name="connsiteX8" fmla="*/ 4041216 w 5701176"/>
              <a:gd name="connsiteY8" fmla="*/ 6547391 h 6556808"/>
              <a:gd name="connsiteX9" fmla="*/ 3970910 w 5701176"/>
              <a:gd name="connsiteY9" fmla="*/ 6555524 h 6556808"/>
              <a:gd name="connsiteX10" fmla="*/ 0 w 5701176"/>
              <a:gd name="connsiteY10" fmla="*/ 5198879 h 6556808"/>
              <a:gd name="connsiteX0" fmla="*/ 0 w 5701176"/>
              <a:gd name="connsiteY0" fmla="*/ 5198879 h 6555524"/>
              <a:gd name="connsiteX1" fmla="*/ 2452116 w 5701176"/>
              <a:gd name="connsiteY1" fmla="*/ 3025083 h 6555524"/>
              <a:gd name="connsiteX2" fmla="*/ 3052001 w 5701176"/>
              <a:gd name="connsiteY2" fmla="*/ 2423865 h 6555524"/>
              <a:gd name="connsiteX3" fmla="*/ 3052096 w 5701176"/>
              <a:gd name="connsiteY3" fmla="*/ 2424341 h 6555524"/>
              <a:gd name="connsiteX4" fmla="*/ 4846320 w 5701176"/>
              <a:gd name="connsiteY4" fmla="*/ 286741 h 6555524"/>
              <a:gd name="connsiteX5" fmla="*/ 5332286 w 5701176"/>
              <a:gd name="connsiteY5" fmla="*/ 8611 h 6555524"/>
              <a:gd name="connsiteX6" fmla="*/ 5698998 w 5701176"/>
              <a:gd name="connsiteY6" fmla="*/ 1137419 h 6555524"/>
              <a:gd name="connsiteX7" fmla="*/ 4080331 w 5701176"/>
              <a:gd name="connsiteY7" fmla="*/ 6479058 h 6555524"/>
              <a:gd name="connsiteX8" fmla="*/ 4040688 w 5701176"/>
              <a:gd name="connsiteY8" fmla="*/ 6541598 h 6555524"/>
              <a:gd name="connsiteX9" fmla="*/ 3970910 w 5701176"/>
              <a:gd name="connsiteY9" fmla="*/ 6555524 h 6555524"/>
              <a:gd name="connsiteX10" fmla="*/ 0 w 5701176"/>
              <a:gd name="connsiteY10" fmla="*/ 5198879 h 6555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701176" h="6555524">
                <a:moveTo>
                  <a:pt x="0" y="5198879"/>
                </a:moveTo>
                <a:cubicBezTo>
                  <a:pt x="842677" y="4500029"/>
                  <a:pt x="1681258" y="3788988"/>
                  <a:pt x="2452116" y="3025083"/>
                </a:cubicBezTo>
                <a:cubicBezTo>
                  <a:pt x="2651284" y="2827820"/>
                  <a:pt x="2879408" y="2606364"/>
                  <a:pt x="3052001" y="2423865"/>
                </a:cubicBezTo>
                <a:cubicBezTo>
                  <a:pt x="3052033" y="2424024"/>
                  <a:pt x="3052064" y="2424182"/>
                  <a:pt x="3052096" y="2424341"/>
                </a:cubicBezTo>
                <a:cubicBezTo>
                  <a:pt x="3687318" y="1739303"/>
                  <a:pt x="4289775" y="1037596"/>
                  <a:pt x="4846320" y="286741"/>
                </a:cubicBezTo>
                <a:cubicBezTo>
                  <a:pt x="5012722" y="62427"/>
                  <a:pt x="5186077" y="-30251"/>
                  <a:pt x="5332286" y="8611"/>
                </a:cubicBezTo>
                <a:cubicBezTo>
                  <a:pt x="5555361" y="67380"/>
                  <a:pt x="5722334" y="433426"/>
                  <a:pt x="5698998" y="1137419"/>
                </a:cubicBezTo>
                <a:cubicBezTo>
                  <a:pt x="5638324" y="2961551"/>
                  <a:pt x="4982540" y="4913148"/>
                  <a:pt x="4080331" y="6479058"/>
                </a:cubicBezTo>
                <a:cubicBezTo>
                  <a:pt x="4078141" y="6474391"/>
                  <a:pt x="4058398" y="6523061"/>
                  <a:pt x="4040688" y="6541598"/>
                </a:cubicBezTo>
                <a:cubicBezTo>
                  <a:pt x="4022978" y="6560135"/>
                  <a:pt x="3968624" y="6550476"/>
                  <a:pt x="3970910" y="6555524"/>
                </a:cubicBezTo>
                <a:cubicBezTo>
                  <a:pt x="2535493" y="6499421"/>
                  <a:pt x="1213104" y="5996883"/>
                  <a:pt x="0" y="5198879"/>
                </a:cubicBezTo>
              </a:path>
            </a:pathLst>
          </a:custGeom>
          <a:solidFill>
            <a:schemeClr val="tx2"/>
          </a:solidFill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sp>
        <p:nvSpPr>
          <p:cNvPr id="29" name="Gráfico 2">
            <a:extLst>
              <a:ext uri="{FF2B5EF4-FFF2-40B4-BE49-F238E27FC236}">
                <a16:creationId xmlns:a16="http://schemas.microsoft.com/office/drawing/2014/main" id="{B2888F9D-B497-973C-10A3-A2C339F8B1A8}"/>
              </a:ext>
            </a:extLst>
          </p:cNvPr>
          <p:cNvSpPr/>
          <p:nvPr/>
        </p:nvSpPr>
        <p:spPr>
          <a:xfrm rot="3932671" flipH="1">
            <a:off x="7041316" y="-2793737"/>
            <a:ext cx="11366778" cy="12841090"/>
          </a:xfrm>
          <a:custGeom>
            <a:avLst/>
            <a:gdLst>
              <a:gd name="connsiteX0" fmla="*/ 0 w 5701176"/>
              <a:gd name="connsiteY0" fmla="*/ 5198879 h 6517995"/>
              <a:gd name="connsiteX1" fmla="*/ 2452116 w 5701176"/>
              <a:gd name="connsiteY1" fmla="*/ 3025083 h 6517995"/>
              <a:gd name="connsiteX2" fmla="*/ 3052001 w 5701176"/>
              <a:gd name="connsiteY2" fmla="*/ 2423865 h 6517995"/>
              <a:gd name="connsiteX3" fmla="*/ 3052096 w 5701176"/>
              <a:gd name="connsiteY3" fmla="*/ 2424341 h 6517995"/>
              <a:gd name="connsiteX4" fmla="*/ 4846320 w 5701176"/>
              <a:gd name="connsiteY4" fmla="*/ 286741 h 6517995"/>
              <a:gd name="connsiteX5" fmla="*/ 5332286 w 5701176"/>
              <a:gd name="connsiteY5" fmla="*/ 8611 h 6517995"/>
              <a:gd name="connsiteX6" fmla="*/ 5698998 w 5701176"/>
              <a:gd name="connsiteY6" fmla="*/ 1137419 h 6517995"/>
              <a:gd name="connsiteX7" fmla="*/ 4057364 w 5701176"/>
              <a:gd name="connsiteY7" fmla="*/ 6517996 h 6517995"/>
              <a:gd name="connsiteX8" fmla="*/ 4053364 w 5701176"/>
              <a:gd name="connsiteY8" fmla="*/ 6508090 h 6517995"/>
              <a:gd name="connsiteX9" fmla="*/ 4057364 w 5701176"/>
              <a:gd name="connsiteY9" fmla="*/ 6517996 h 6517995"/>
              <a:gd name="connsiteX10" fmla="*/ 0 w 5701176"/>
              <a:gd name="connsiteY10" fmla="*/ 5198879 h 6517995"/>
              <a:gd name="connsiteX0" fmla="*/ 0 w 5701176"/>
              <a:gd name="connsiteY0" fmla="*/ 5198879 h 6527879"/>
              <a:gd name="connsiteX1" fmla="*/ 2452116 w 5701176"/>
              <a:gd name="connsiteY1" fmla="*/ 3025083 h 6527879"/>
              <a:gd name="connsiteX2" fmla="*/ 3052001 w 5701176"/>
              <a:gd name="connsiteY2" fmla="*/ 2423865 h 6527879"/>
              <a:gd name="connsiteX3" fmla="*/ 3052096 w 5701176"/>
              <a:gd name="connsiteY3" fmla="*/ 2424341 h 6527879"/>
              <a:gd name="connsiteX4" fmla="*/ 4846320 w 5701176"/>
              <a:gd name="connsiteY4" fmla="*/ 286741 h 6527879"/>
              <a:gd name="connsiteX5" fmla="*/ 5332286 w 5701176"/>
              <a:gd name="connsiteY5" fmla="*/ 8611 h 6527879"/>
              <a:gd name="connsiteX6" fmla="*/ 5698998 w 5701176"/>
              <a:gd name="connsiteY6" fmla="*/ 1137419 h 6527879"/>
              <a:gd name="connsiteX7" fmla="*/ 4057364 w 5701176"/>
              <a:gd name="connsiteY7" fmla="*/ 6517996 h 6527879"/>
              <a:gd name="connsiteX8" fmla="*/ 4053364 w 5701176"/>
              <a:gd name="connsiteY8" fmla="*/ 6508090 h 6527879"/>
              <a:gd name="connsiteX9" fmla="*/ 4072193 w 5701176"/>
              <a:gd name="connsiteY9" fmla="*/ 6527879 h 6527879"/>
              <a:gd name="connsiteX10" fmla="*/ 0 w 5701176"/>
              <a:gd name="connsiteY10" fmla="*/ 5198879 h 6527879"/>
              <a:gd name="connsiteX0" fmla="*/ 0 w 5701176"/>
              <a:gd name="connsiteY0" fmla="*/ 5198879 h 6557702"/>
              <a:gd name="connsiteX1" fmla="*/ 2452116 w 5701176"/>
              <a:gd name="connsiteY1" fmla="*/ 3025083 h 6557702"/>
              <a:gd name="connsiteX2" fmla="*/ 3052001 w 5701176"/>
              <a:gd name="connsiteY2" fmla="*/ 2423865 h 6557702"/>
              <a:gd name="connsiteX3" fmla="*/ 3052096 w 5701176"/>
              <a:gd name="connsiteY3" fmla="*/ 2424341 h 6557702"/>
              <a:gd name="connsiteX4" fmla="*/ 4846320 w 5701176"/>
              <a:gd name="connsiteY4" fmla="*/ 286741 h 6557702"/>
              <a:gd name="connsiteX5" fmla="*/ 5332286 w 5701176"/>
              <a:gd name="connsiteY5" fmla="*/ 8611 h 6557702"/>
              <a:gd name="connsiteX6" fmla="*/ 5698998 w 5701176"/>
              <a:gd name="connsiteY6" fmla="*/ 1137419 h 6557702"/>
              <a:gd name="connsiteX7" fmla="*/ 4057364 w 5701176"/>
              <a:gd name="connsiteY7" fmla="*/ 6517996 h 6557702"/>
              <a:gd name="connsiteX8" fmla="*/ 4053364 w 5701176"/>
              <a:gd name="connsiteY8" fmla="*/ 6508090 h 6557702"/>
              <a:gd name="connsiteX9" fmla="*/ 4035815 w 5701176"/>
              <a:gd name="connsiteY9" fmla="*/ 6557702 h 6557702"/>
              <a:gd name="connsiteX10" fmla="*/ 0 w 5701176"/>
              <a:gd name="connsiteY10" fmla="*/ 5198879 h 6557702"/>
              <a:gd name="connsiteX0" fmla="*/ 0 w 5701176"/>
              <a:gd name="connsiteY0" fmla="*/ 5198879 h 6557702"/>
              <a:gd name="connsiteX1" fmla="*/ 2452116 w 5701176"/>
              <a:gd name="connsiteY1" fmla="*/ 3025083 h 6557702"/>
              <a:gd name="connsiteX2" fmla="*/ 3052001 w 5701176"/>
              <a:gd name="connsiteY2" fmla="*/ 2423865 h 6557702"/>
              <a:gd name="connsiteX3" fmla="*/ 3052096 w 5701176"/>
              <a:gd name="connsiteY3" fmla="*/ 2424341 h 6557702"/>
              <a:gd name="connsiteX4" fmla="*/ 4846320 w 5701176"/>
              <a:gd name="connsiteY4" fmla="*/ 286741 h 6557702"/>
              <a:gd name="connsiteX5" fmla="*/ 5332286 w 5701176"/>
              <a:gd name="connsiteY5" fmla="*/ 8611 h 6557702"/>
              <a:gd name="connsiteX6" fmla="*/ 5698998 w 5701176"/>
              <a:gd name="connsiteY6" fmla="*/ 1137419 h 6557702"/>
              <a:gd name="connsiteX7" fmla="*/ 4057364 w 5701176"/>
              <a:gd name="connsiteY7" fmla="*/ 6517996 h 6557702"/>
              <a:gd name="connsiteX8" fmla="*/ 4051506 w 5701176"/>
              <a:gd name="connsiteY8" fmla="*/ 6541960 h 6557702"/>
              <a:gd name="connsiteX9" fmla="*/ 4035815 w 5701176"/>
              <a:gd name="connsiteY9" fmla="*/ 6557702 h 6557702"/>
              <a:gd name="connsiteX10" fmla="*/ 0 w 5701176"/>
              <a:gd name="connsiteY10" fmla="*/ 5198879 h 6557702"/>
              <a:gd name="connsiteX0" fmla="*/ 0 w 5701176"/>
              <a:gd name="connsiteY0" fmla="*/ 5198879 h 6557702"/>
              <a:gd name="connsiteX1" fmla="*/ 2452116 w 5701176"/>
              <a:gd name="connsiteY1" fmla="*/ 3025083 h 6557702"/>
              <a:gd name="connsiteX2" fmla="*/ 3052001 w 5701176"/>
              <a:gd name="connsiteY2" fmla="*/ 2423865 h 6557702"/>
              <a:gd name="connsiteX3" fmla="*/ 3052096 w 5701176"/>
              <a:gd name="connsiteY3" fmla="*/ 2424341 h 6557702"/>
              <a:gd name="connsiteX4" fmla="*/ 4846320 w 5701176"/>
              <a:gd name="connsiteY4" fmla="*/ 286741 h 6557702"/>
              <a:gd name="connsiteX5" fmla="*/ 5332286 w 5701176"/>
              <a:gd name="connsiteY5" fmla="*/ 8611 h 6557702"/>
              <a:gd name="connsiteX6" fmla="*/ 5698998 w 5701176"/>
              <a:gd name="connsiteY6" fmla="*/ 1137419 h 6557702"/>
              <a:gd name="connsiteX7" fmla="*/ 4054407 w 5701176"/>
              <a:gd name="connsiteY7" fmla="*/ 6520062 h 6557702"/>
              <a:gd name="connsiteX8" fmla="*/ 4051506 w 5701176"/>
              <a:gd name="connsiteY8" fmla="*/ 6541960 h 6557702"/>
              <a:gd name="connsiteX9" fmla="*/ 4035815 w 5701176"/>
              <a:gd name="connsiteY9" fmla="*/ 6557702 h 6557702"/>
              <a:gd name="connsiteX10" fmla="*/ 0 w 5701176"/>
              <a:gd name="connsiteY10" fmla="*/ 5198879 h 6557702"/>
              <a:gd name="connsiteX0" fmla="*/ 0 w 5701176"/>
              <a:gd name="connsiteY0" fmla="*/ 5198879 h 6554261"/>
              <a:gd name="connsiteX1" fmla="*/ 2452116 w 5701176"/>
              <a:gd name="connsiteY1" fmla="*/ 3025083 h 6554261"/>
              <a:gd name="connsiteX2" fmla="*/ 3052001 w 5701176"/>
              <a:gd name="connsiteY2" fmla="*/ 2423865 h 6554261"/>
              <a:gd name="connsiteX3" fmla="*/ 3052096 w 5701176"/>
              <a:gd name="connsiteY3" fmla="*/ 2424341 h 6554261"/>
              <a:gd name="connsiteX4" fmla="*/ 4846320 w 5701176"/>
              <a:gd name="connsiteY4" fmla="*/ 286741 h 6554261"/>
              <a:gd name="connsiteX5" fmla="*/ 5332286 w 5701176"/>
              <a:gd name="connsiteY5" fmla="*/ 8611 h 6554261"/>
              <a:gd name="connsiteX6" fmla="*/ 5698998 w 5701176"/>
              <a:gd name="connsiteY6" fmla="*/ 1137419 h 6554261"/>
              <a:gd name="connsiteX7" fmla="*/ 4054407 w 5701176"/>
              <a:gd name="connsiteY7" fmla="*/ 6520062 h 6554261"/>
              <a:gd name="connsiteX8" fmla="*/ 4051506 w 5701176"/>
              <a:gd name="connsiteY8" fmla="*/ 6541960 h 6554261"/>
              <a:gd name="connsiteX9" fmla="*/ 4019325 w 5701176"/>
              <a:gd name="connsiteY9" fmla="*/ 6554261 h 6554261"/>
              <a:gd name="connsiteX10" fmla="*/ 0 w 5701176"/>
              <a:gd name="connsiteY10" fmla="*/ 5198879 h 6554261"/>
              <a:gd name="connsiteX0" fmla="*/ 0 w 5701176"/>
              <a:gd name="connsiteY0" fmla="*/ 5198879 h 6556492"/>
              <a:gd name="connsiteX1" fmla="*/ 2452116 w 5701176"/>
              <a:gd name="connsiteY1" fmla="*/ 3025083 h 6556492"/>
              <a:gd name="connsiteX2" fmla="*/ 3052001 w 5701176"/>
              <a:gd name="connsiteY2" fmla="*/ 2423865 h 6556492"/>
              <a:gd name="connsiteX3" fmla="*/ 3052096 w 5701176"/>
              <a:gd name="connsiteY3" fmla="*/ 2424341 h 6556492"/>
              <a:gd name="connsiteX4" fmla="*/ 4846320 w 5701176"/>
              <a:gd name="connsiteY4" fmla="*/ 286741 h 6556492"/>
              <a:gd name="connsiteX5" fmla="*/ 5332286 w 5701176"/>
              <a:gd name="connsiteY5" fmla="*/ 8611 h 6556492"/>
              <a:gd name="connsiteX6" fmla="*/ 5698998 w 5701176"/>
              <a:gd name="connsiteY6" fmla="*/ 1137419 h 6556492"/>
              <a:gd name="connsiteX7" fmla="*/ 4054407 w 5701176"/>
              <a:gd name="connsiteY7" fmla="*/ 6520062 h 6556492"/>
              <a:gd name="connsiteX8" fmla="*/ 4051506 w 5701176"/>
              <a:gd name="connsiteY8" fmla="*/ 6541960 h 6556492"/>
              <a:gd name="connsiteX9" fmla="*/ 3999756 w 5701176"/>
              <a:gd name="connsiteY9" fmla="*/ 6556492 h 6556492"/>
              <a:gd name="connsiteX10" fmla="*/ 0 w 5701176"/>
              <a:gd name="connsiteY10" fmla="*/ 5198879 h 6556492"/>
              <a:gd name="connsiteX0" fmla="*/ 0 w 5701176"/>
              <a:gd name="connsiteY0" fmla="*/ 5198879 h 6559191"/>
              <a:gd name="connsiteX1" fmla="*/ 2452116 w 5701176"/>
              <a:gd name="connsiteY1" fmla="*/ 3025083 h 6559191"/>
              <a:gd name="connsiteX2" fmla="*/ 3052001 w 5701176"/>
              <a:gd name="connsiteY2" fmla="*/ 2423865 h 6559191"/>
              <a:gd name="connsiteX3" fmla="*/ 3052096 w 5701176"/>
              <a:gd name="connsiteY3" fmla="*/ 2424341 h 6559191"/>
              <a:gd name="connsiteX4" fmla="*/ 4846320 w 5701176"/>
              <a:gd name="connsiteY4" fmla="*/ 286741 h 6559191"/>
              <a:gd name="connsiteX5" fmla="*/ 5332286 w 5701176"/>
              <a:gd name="connsiteY5" fmla="*/ 8611 h 6559191"/>
              <a:gd name="connsiteX6" fmla="*/ 5698998 w 5701176"/>
              <a:gd name="connsiteY6" fmla="*/ 1137419 h 6559191"/>
              <a:gd name="connsiteX7" fmla="*/ 4054407 w 5701176"/>
              <a:gd name="connsiteY7" fmla="*/ 6520062 h 6559191"/>
              <a:gd name="connsiteX8" fmla="*/ 4039435 w 5701176"/>
              <a:gd name="connsiteY8" fmla="*/ 6557439 h 6559191"/>
              <a:gd name="connsiteX9" fmla="*/ 3999756 w 5701176"/>
              <a:gd name="connsiteY9" fmla="*/ 6556492 h 6559191"/>
              <a:gd name="connsiteX10" fmla="*/ 0 w 5701176"/>
              <a:gd name="connsiteY10" fmla="*/ 5198879 h 6559191"/>
              <a:gd name="connsiteX0" fmla="*/ 0 w 5701176"/>
              <a:gd name="connsiteY0" fmla="*/ 5198879 h 6560738"/>
              <a:gd name="connsiteX1" fmla="*/ 2452116 w 5701176"/>
              <a:gd name="connsiteY1" fmla="*/ 3025083 h 6560738"/>
              <a:gd name="connsiteX2" fmla="*/ 3052001 w 5701176"/>
              <a:gd name="connsiteY2" fmla="*/ 2423865 h 6560738"/>
              <a:gd name="connsiteX3" fmla="*/ 3052096 w 5701176"/>
              <a:gd name="connsiteY3" fmla="*/ 2424341 h 6560738"/>
              <a:gd name="connsiteX4" fmla="*/ 4846320 w 5701176"/>
              <a:gd name="connsiteY4" fmla="*/ 286741 h 6560738"/>
              <a:gd name="connsiteX5" fmla="*/ 5332286 w 5701176"/>
              <a:gd name="connsiteY5" fmla="*/ 8611 h 6560738"/>
              <a:gd name="connsiteX6" fmla="*/ 5698998 w 5701176"/>
              <a:gd name="connsiteY6" fmla="*/ 1137419 h 6560738"/>
              <a:gd name="connsiteX7" fmla="*/ 4066720 w 5701176"/>
              <a:gd name="connsiteY7" fmla="*/ 6497373 h 6560738"/>
              <a:gd name="connsiteX8" fmla="*/ 4039435 w 5701176"/>
              <a:gd name="connsiteY8" fmla="*/ 6557439 h 6560738"/>
              <a:gd name="connsiteX9" fmla="*/ 3999756 w 5701176"/>
              <a:gd name="connsiteY9" fmla="*/ 6556492 h 6560738"/>
              <a:gd name="connsiteX10" fmla="*/ 0 w 5701176"/>
              <a:gd name="connsiteY10" fmla="*/ 5198879 h 6560738"/>
              <a:gd name="connsiteX0" fmla="*/ 0 w 5701176"/>
              <a:gd name="connsiteY0" fmla="*/ 5198879 h 6561432"/>
              <a:gd name="connsiteX1" fmla="*/ 2452116 w 5701176"/>
              <a:gd name="connsiteY1" fmla="*/ 3025083 h 6561432"/>
              <a:gd name="connsiteX2" fmla="*/ 3052001 w 5701176"/>
              <a:gd name="connsiteY2" fmla="*/ 2423865 h 6561432"/>
              <a:gd name="connsiteX3" fmla="*/ 3052096 w 5701176"/>
              <a:gd name="connsiteY3" fmla="*/ 2424341 h 6561432"/>
              <a:gd name="connsiteX4" fmla="*/ 4846320 w 5701176"/>
              <a:gd name="connsiteY4" fmla="*/ 286741 h 6561432"/>
              <a:gd name="connsiteX5" fmla="*/ 5332286 w 5701176"/>
              <a:gd name="connsiteY5" fmla="*/ 8611 h 6561432"/>
              <a:gd name="connsiteX6" fmla="*/ 5698998 w 5701176"/>
              <a:gd name="connsiteY6" fmla="*/ 1137419 h 6561432"/>
              <a:gd name="connsiteX7" fmla="*/ 4095930 w 5701176"/>
              <a:gd name="connsiteY7" fmla="*/ 6487524 h 6561432"/>
              <a:gd name="connsiteX8" fmla="*/ 4039435 w 5701176"/>
              <a:gd name="connsiteY8" fmla="*/ 6557439 h 6561432"/>
              <a:gd name="connsiteX9" fmla="*/ 3999756 w 5701176"/>
              <a:gd name="connsiteY9" fmla="*/ 6556492 h 6561432"/>
              <a:gd name="connsiteX10" fmla="*/ 0 w 5701176"/>
              <a:gd name="connsiteY10" fmla="*/ 5198879 h 6561432"/>
              <a:gd name="connsiteX0" fmla="*/ 0 w 5701176"/>
              <a:gd name="connsiteY0" fmla="*/ 5198879 h 6562035"/>
              <a:gd name="connsiteX1" fmla="*/ 2452116 w 5701176"/>
              <a:gd name="connsiteY1" fmla="*/ 3025083 h 6562035"/>
              <a:gd name="connsiteX2" fmla="*/ 3052001 w 5701176"/>
              <a:gd name="connsiteY2" fmla="*/ 2423865 h 6562035"/>
              <a:gd name="connsiteX3" fmla="*/ 3052096 w 5701176"/>
              <a:gd name="connsiteY3" fmla="*/ 2424341 h 6562035"/>
              <a:gd name="connsiteX4" fmla="*/ 4846320 w 5701176"/>
              <a:gd name="connsiteY4" fmla="*/ 286741 h 6562035"/>
              <a:gd name="connsiteX5" fmla="*/ 5332286 w 5701176"/>
              <a:gd name="connsiteY5" fmla="*/ 8611 h 6562035"/>
              <a:gd name="connsiteX6" fmla="*/ 5698998 w 5701176"/>
              <a:gd name="connsiteY6" fmla="*/ 1137419 h 6562035"/>
              <a:gd name="connsiteX7" fmla="*/ 4080331 w 5701176"/>
              <a:gd name="connsiteY7" fmla="*/ 6479058 h 6562035"/>
              <a:gd name="connsiteX8" fmla="*/ 4039435 w 5701176"/>
              <a:gd name="connsiteY8" fmla="*/ 6557439 h 6562035"/>
              <a:gd name="connsiteX9" fmla="*/ 3999756 w 5701176"/>
              <a:gd name="connsiteY9" fmla="*/ 6556492 h 6562035"/>
              <a:gd name="connsiteX10" fmla="*/ 0 w 5701176"/>
              <a:gd name="connsiteY10" fmla="*/ 5198879 h 6562035"/>
              <a:gd name="connsiteX0" fmla="*/ 0 w 5701176"/>
              <a:gd name="connsiteY0" fmla="*/ 5198879 h 6556492"/>
              <a:gd name="connsiteX1" fmla="*/ 2452116 w 5701176"/>
              <a:gd name="connsiteY1" fmla="*/ 3025083 h 6556492"/>
              <a:gd name="connsiteX2" fmla="*/ 3052001 w 5701176"/>
              <a:gd name="connsiteY2" fmla="*/ 2423865 h 6556492"/>
              <a:gd name="connsiteX3" fmla="*/ 3052096 w 5701176"/>
              <a:gd name="connsiteY3" fmla="*/ 2424341 h 6556492"/>
              <a:gd name="connsiteX4" fmla="*/ 4846320 w 5701176"/>
              <a:gd name="connsiteY4" fmla="*/ 286741 h 6556492"/>
              <a:gd name="connsiteX5" fmla="*/ 5332286 w 5701176"/>
              <a:gd name="connsiteY5" fmla="*/ 8611 h 6556492"/>
              <a:gd name="connsiteX6" fmla="*/ 5698998 w 5701176"/>
              <a:gd name="connsiteY6" fmla="*/ 1137419 h 6556492"/>
              <a:gd name="connsiteX7" fmla="*/ 4080331 w 5701176"/>
              <a:gd name="connsiteY7" fmla="*/ 6479058 h 6556492"/>
              <a:gd name="connsiteX8" fmla="*/ 4041216 w 5701176"/>
              <a:gd name="connsiteY8" fmla="*/ 6547391 h 6556492"/>
              <a:gd name="connsiteX9" fmla="*/ 3999756 w 5701176"/>
              <a:gd name="connsiteY9" fmla="*/ 6556492 h 6556492"/>
              <a:gd name="connsiteX10" fmla="*/ 0 w 5701176"/>
              <a:gd name="connsiteY10" fmla="*/ 5198879 h 6556492"/>
              <a:gd name="connsiteX0" fmla="*/ 0 w 5701176"/>
              <a:gd name="connsiteY0" fmla="*/ 5198879 h 6555524"/>
              <a:gd name="connsiteX1" fmla="*/ 2452116 w 5701176"/>
              <a:gd name="connsiteY1" fmla="*/ 3025083 h 6555524"/>
              <a:gd name="connsiteX2" fmla="*/ 3052001 w 5701176"/>
              <a:gd name="connsiteY2" fmla="*/ 2423865 h 6555524"/>
              <a:gd name="connsiteX3" fmla="*/ 3052096 w 5701176"/>
              <a:gd name="connsiteY3" fmla="*/ 2424341 h 6555524"/>
              <a:gd name="connsiteX4" fmla="*/ 4846320 w 5701176"/>
              <a:gd name="connsiteY4" fmla="*/ 286741 h 6555524"/>
              <a:gd name="connsiteX5" fmla="*/ 5332286 w 5701176"/>
              <a:gd name="connsiteY5" fmla="*/ 8611 h 6555524"/>
              <a:gd name="connsiteX6" fmla="*/ 5698998 w 5701176"/>
              <a:gd name="connsiteY6" fmla="*/ 1137419 h 6555524"/>
              <a:gd name="connsiteX7" fmla="*/ 4080331 w 5701176"/>
              <a:gd name="connsiteY7" fmla="*/ 6479058 h 6555524"/>
              <a:gd name="connsiteX8" fmla="*/ 4041216 w 5701176"/>
              <a:gd name="connsiteY8" fmla="*/ 6547391 h 6555524"/>
              <a:gd name="connsiteX9" fmla="*/ 3970910 w 5701176"/>
              <a:gd name="connsiteY9" fmla="*/ 6555524 h 6555524"/>
              <a:gd name="connsiteX10" fmla="*/ 0 w 5701176"/>
              <a:gd name="connsiteY10" fmla="*/ 5198879 h 6555524"/>
              <a:gd name="connsiteX0" fmla="*/ 0 w 5701176"/>
              <a:gd name="connsiteY0" fmla="*/ 5198879 h 6556808"/>
              <a:gd name="connsiteX1" fmla="*/ 2452116 w 5701176"/>
              <a:gd name="connsiteY1" fmla="*/ 3025083 h 6556808"/>
              <a:gd name="connsiteX2" fmla="*/ 3052001 w 5701176"/>
              <a:gd name="connsiteY2" fmla="*/ 2423865 h 6556808"/>
              <a:gd name="connsiteX3" fmla="*/ 3052096 w 5701176"/>
              <a:gd name="connsiteY3" fmla="*/ 2424341 h 6556808"/>
              <a:gd name="connsiteX4" fmla="*/ 4846320 w 5701176"/>
              <a:gd name="connsiteY4" fmla="*/ 286741 h 6556808"/>
              <a:gd name="connsiteX5" fmla="*/ 5332286 w 5701176"/>
              <a:gd name="connsiteY5" fmla="*/ 8611 h 6556808"/>
              <a:gd name="connsiteX6" fmla="*/ 5698998 w 5701176"/>
              <a:gd name="connsiteY6" fmla="*/ 1137419 h 6556808"/>
              <a:gd name="connsiteX7" fmla="*/ 4080331 w 5701176"/>
              <a:gd name="connsiteY7" fmla="*/ 6479058 h 6556808"/>
              <a:gd name="connsiteX8" fmla="*/ 4041216 w 5701176"/>
              <a:gd name="connsiteY8" fmla="*/ 6547391 h 6556808"/>
              <a:gd name="connsiteX9" fmla="*/ 3970910 w 5701176"/>
              <a:gd name="connsiteY9" fmla="*/ 6555524 h 6556808"/>
              <a:gd name="connsiteX10" fmla="*/ 0 w 5701176"/>
              <a:gd name="connsiteY10" fmla="*/ 5198879 h 6556808"/>
              <a:gd name="connsiteX0" fmla="*/ 0 w 5701176"/>
              <a:gd name="connsiteY0" fmla="*/ 5198879 h 6555524"/>
              <a:gd name="connsiteX1" fmla="*/ 2452116 w 5701176"/>
              <a:gd name="connsiteY1" fmla="*/ 3025083 h 6555524"/>
              <a:gd name="connsiteX2" fmla="*/ 3052001 w 5701176"/>
              <a:gd name="connsiteY2" fmla="*/ 2423865 h 6555524"/>
              <a:gd name="connsiteX3" fmla="*/ 3052096 w 5701176"/>
              <a:gd name="connsiteY3" fmla="*/ 2424341 h 6555524"/>
              <a:gd name="connsiteX4" fmla="*/ 4846320 w 5701176"/>
              <a:gd name="connsiteY4" fmla="*/ 286741 h 6555524"/>
              <a:gd name="connsiteX5" fmla="*/ 5332286 w 5701176"/>
              <a:gd name="connsiteY5" fmla="*/ 8611 h 6555524"/>
              <a:gd name="connsiteX6" fmla="*/ 5698998 w 5701176"/>
              <a:gd name="connsiteY6" fmla="*/ 1137419 h 6555524"/>
              <a:gd name="connsiteX7" fmla="*/ 4080331 w 5701176"/>
              <a:gd name="connsiteY7" fmla="*/ 6479058 h 6555524"/>
              <a:gd name="connsiteX8" fmla="*/ 4040688 w 5701176"/>
              <a:gd name="connsiteY8" fmla="*/ 6541598 h 6555524"/>
              <a:gd name="connsiteX9" fmla="*/ 3970910 w 5701176"/>
              <a:gd name="connsiteY9" fmla="*/ 6555524 h 6555524"/>
              <a:gd name="connsiteX10" fmla="*/ 0 w 5701176"/>
              <a:gd name="connsiteY10" fmla="*/ 5198879 h 6555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701176" h="6555524">
                <a:moveTo>
                  <a:pt x="0" y="5198879"/>
                </a:moveTo>
                <a:cubicBezTo>
                  <a:pt x="842677" y="4500029"/>
                  <a:pt x="1681258" y="3788988"/>
                  <a:pt x="2452116" y="3025083"/>
                </a:cubicBezTo>
                <a:cubicBezTo>
                  <a:pt x="2651284" y="2827820"/>
                  <a:pt x="2879408" y="2606364"/>
                  <a:pt x="3052001" y="2423865"/>
                </a:cubicBezTo>
                <a:cubicBezTo>
                  <a:pt x="3052033" y="2424024"/>
                  <a:pt x="3052064" y="2424182"/>
                  <a:pt x="3052096" y="2424341"/>
                </a:cubicBezTo>
                <a:cubicBezTo>
                  <a:pt x="3687318" y="1739303"/>
                  <a:pt x="4289775" y="1037596"/>
                  <a:pt x="4846320" y="286741"/>
                </a:cubicBezTo>
                <a:cubicBezTo>
                  <a:pt x="5012722" y="62427"/>
                  <a:pt x="5186077" y="-30251"/>
                  <a:pt x="5332286" y="8611"/>
                </a:cubicBezTo>
                <a:cubicBezTo>
                  <a:pt x="5555361" y="67380"/>
                  <a:pt x="5722334" y="433426"/>
                  <a:pt x="5698998" y="1137419"/>
                </a:cubicBezTo>
                <a:cubicBezTo>
                  <a:pt x="5638324" y="2961551"/>
                  <a:pt x="4982540" y="4913148"/>
                  <a:pt x="4080331" y="6479058"/>
                </a:cubicBezTo>
                <a:cubicBezTo>
                  <a:pt x="4078141" y="6474391"/>
                  <a:pt x="4058398" y="6523061"/>
                  <a:pt x="4040688" y="6541598"/>
                </a:cubicBezTo>
                <a:cubicBezTo>
                  <a:pt x="4022978" y="6560135"/>
                  <a:pt x="3968624" y="6550476"/>
                  <a:pt x="3970910" y="6555524"/>
                </a:cubicBezTo>
                <a:cubicBezTo>
                  <a:pt x="2535493" y="6499421"/>
                  <a:pt x="1213104" y="5996883"/>
                  <a:pt x="0" y="5198879"/>
                </a:cubicBezTo>
              </a:path>
            </a:pathLst>
          </a:custGeom>
          <a:noFill/>
          <a:ln w="28575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sp>
        <p:nvSpPr>
          <p:cNvPr id="11" name="Google Shape;573;p7">
            <a:extLst>
              <a:ext uri="{FF2B5EF4-FFF2-40B4-BE49-F238E27FC236}">
                <a16:creationId xmlns:a16="http://schemas.microsoft.com/office/drawing/2014/main" id="{01B0E34D-B389-770B-F84B-267AD353C0B3}"/>
              </a:ext>
            </a:extLst>
          </p:cNvPr>
          <p:cNvSpPr/>
          <p:nvPr/>
        </p:nvSpPr>
        <p:spPr>
          <a:xfrm>
            <a:off x="387331" y="1443467"/>
            <a:ext cx="7228120" cy="4644000"/>
          </a:xfrm>
          <a:prstGeom prst="roundRect">
            <a:avLst>
              <a:gd name="adj" fmla="val 2441"/>
            </a:avLst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Nunito ExtraLight"/>
              <a:ea typeface="Nunito ExtraLight"/>
              <a:cs typeface="Nunito ExtraLight"/>
              <a:sym typeface="Nunito ExtraLight"/>
            </a:endParaRPr>
          </a:p>
        </p:txBody>
      </p:sp>
      <p:pic>
        <p:nvPicPr>
          <p:cNvPr id="10" name="Gráfico 9" hidden="1">
            <a:extLst>
              <a:ext uri="{FF2B5EF4-FFF2-40B4-BE49-F238E27FC236}">
                <a16:creationId xmlns:a16="http://schemas.microsoft.com/office/drawing/2014/main" id="{9932FA0E-3B47-7EEB-48E6-6446BF7ACB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7248" y="369000"/>
            <a:ext cx="11457505" cy="6120000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5F7EF397-3FDC-472B-859C-C2153C14CBBD}"/>
              </a:ext>
            </a:extLst>
          </p:cNvPr>
          <p:cNvSpPr txBox="1"/>
          <p:nvPr/>
        </p:nvSpPr>
        <p:spPr>
          <a:xfrm>
            <a:off x="367247" y="1443467"/>
            <a:ext cx="3629971" cy="1161051"/>
          </a:xfrm>
          <a:prstGeom prst="rect">
            <a:avLst/>
          </a:prstGeom>
          <a:noFill/>
        </p:spPr>
        <p:txBody>
          <a:bodyPr wrap="square" lIns="720000" tIns="288000" rIns="360000">
            <a:spAutoFit/>
          </a:bodyPr>
          <a:lstStyle/>
          <a:p>
            <a:pPr>
              <a:lnSpc>
                <a:spcPct val="130000"/>
              </a:lnSpc>
            </a:pPr>
            <a:r>
              <a:rPr lang="pt-BR" sz="1400" dirty="0">
                <a:ln w="12700">
                  <a:noFill/>
                </a:ln>
              </a:rPr>
              <a:t>Quais será a área de atuação do meu negócio? Qual tipo de cooperativa eu posso abrir?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50D54C8B-3886-41CE-8849-9C89D291C2EA}"/>
              </a:ext>
            </a:extLst>
          </p:cNvPr>
          <p:cNvSpPr txBox="1">
            <a:spLocks/>
          </p:cNvSpPr>
          <p:nvPr/>
        </p:nvSpPr>
        <p:spPr>
          <a:xfrm>
            <a:off x="367247" y="3780392"/>
            <a:ext cx="3629971" cy="1161051"/>
          </a:xfrm>
          <a:prstGeom prst="rect">
            <a:avLst/>
          </a:prstGeom>
          <a:noFill/>
        </p:spPr>
        <p:txBody>
          <a:bodyPr wrap="square" lIns="720000" tIns="288000" rIns="360000">
            <a:spAutoFit/>
          </a:bodyPr>
          <a:lstStyle>
            <a:defPPr>
              <a:defRPr lang="en-US"/>
            </a:defPPr>
            <a:lvl1pPr>
              <a:defRPr sz="1100" b="1" i="1">
                <a:ln w="12700">
                  <a:noFill/>
                </a:ln>
                <a:solidFill>
                  <a:srgbClr val="828A82"/>
                </a:solidFill>
                <a:latin typeface="Exo 2.0" panose="00000500000000000000" pitchFamily="50" charset="0"/>
              </a:defRPr>
            </a:lvl1pPr>
          </a:lstStyle>
          <a:p>
            <a:pPr>
              <a:lnSpc>
                <a:spcPct val="130000"/>
              </a:lnSpc>
            </a:pPr>
            <a:r>
              <a:rPr lang="pt-BR" sz="1400" b="0" i="0" dirty="0">
                <a:solidFill>
                  <a:schemeClr val="tx1"/>
                </a:solidFill>
                <a:latin typeface="+mn-lt"/>
              </a:rPr>
              <a:t>Quem são as pessoas que poderiam se interessar em fazer parte do grupo?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B569E398-DA5A-4AF2-8A1F-CCA3EA3B0FD0}"/>
              </a:ext>
            </a:extLst>
          </p:cNvPr>
          <p:cNvSpPr txBox="1"/>
          <p:nvPr/>
        </p:nvSpPr>
        <p:spPr>
          <a:xfrm>
            <a:off x="3997218" y="1443467"/>
            <a:ext cx="3618233" cy="880974"/>
          </a:xfrm>
          <a:prstGeom prst="rect">
            <a:avLst/>
          </a:prstGeom>
          <a:noFill/>
        </p:spPr>
        <p:txBody>
          <a:bodyPr wrap="square" lIns="720000" tIns="288000" rIns="360000">
            <a:spAutoFit/>
          </a:bodyPr>
          <a:lstStyle>
            <a:defPPr>
              <a:defRPr lang="en-US"/>
            </a:defPPr>
            <a:lvl1pPr>
              <a:defRPr sz="1100" b="1" i="1">
                <a:ln w="12700">
                  <a:noFill/>
                </a:ln>
                <a:solidFill>
                  <a:srgbClr val="828A82"/>
                </a:solidFill>
                <a:latin typeface="Exo 2.0" panose="00000500000000000000" pitchFamily="50" charset="0"/>
              </a:defRPr>
            </a:lvl1pPr>
          </a:lstStyle>
          <a:p>
            <a:pPr>
              <a:lnSpc>
                <a:spcPct val="130000"/>
              </a:lnSpc>
            </a:pPr>
            <a:r>
              <a:rPr lang="pt-BR" sz="1400" b="0" i="0" dirty="0">
                <a:solidFill>
                  <a:schemeClr val="tx1"/>
                </a:solidFill>
                <a:latin typeface="+mn-lt"/>
              </a:rPr>
              <a:t>Quais serão meus</a:t>
            </a:r>
            <a:br>
              <a:rPr lang="pt-BR" sz="1400" b="0" i="0" dirty="0">
                <a:solidFill>
                  <a:schemeClr val="tx1"/>
                </a:solidFill>
                <a:latin typeface="+mn-lt"/>
              </a:rPr>
            </a:br>
            <a:r>
              <a:rPr lang="pt-BR" sz="1400" b="0" i="0" dirty="0">
                <a:solidFill>
                  <a:schemeClr val="tx1"/>
                </a:solidFill>
                <a:latin typeface="+mn-lt"/>
              </a:rPr>
              <a:t>primeiros passos?</a:t>
            </a: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21B8A607-E7F8-4398-B002-5143CD3F5AE6}"/>
              </a:ext>
            </a:extLst>
          </p:cNvPr>
          <p:cNvSpPr/>
          <p:nvPr/>
        </p:nvSpPr>
        <p:spPr>
          <a:xfrm>
            <a:off x="656105" y="853868"/>
            <a:ext cx="58770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i="1" dirty="0" err="1">
                <a:ln w="0">
                  <a:noFill/>
                </a:ln>
                <a:solidFill>
                  <a:schemeClr val="tx2"/>
                </a:solidFill>
                <a:latin typeface="+mj-lt"/>
              </a:rPr>
              <a:t>Canvas</a:t>
            </a:r>
            <a:r>
              <a:rPr lang="pt-BR" sz="2400" b="1" i="1" dirty="0">
                <a:ln w="0">
                  <a:noFill/>
                </a:ln>
                <a:solidFill>
                  <a:schemeClr val="tx2"/>
                </a:solidFill>
                <a:latin typeface="+mj-lt"/>
              </a:rPr>
              <a:t>: </a:t>
            </a:r>
            <a:r>
              <a:rPr lang="pt-BR" sz="2400" i="1" dirty="0">
                <a:ln w="0">
                  <a:noFill/>
                </a:ln>
                <a:solidFill>
                  <a:schemeClr val="tx2"/>
                </a:solidFill>
                <a:latin typeface="Exo 2.0" panose="00000500000000000000" pitchFamily="50" charset="0"/>
              </a:rPr>
              <a:t>Montando uma cooperativa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F1B06FE5-FAA0-59D0-5500-97D7C3164500}"/>
              </a:ext>
            </a:extLst>
          </p:cNvPr>
          <p:cNvSpPr txBox="1"/>
          <p:nvPr/>
        </p:nvSpPr>
        <p:spPr>
          <a:xfrm>
            <a:off x="8327770" y="2198301"/>
            <a:ext cx="3209982" cy="243733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>
              <a:lnSpc>
                <a:spcPct val="130000"/>
              </a:lnSpc>
              <a:spcBef>
                <a:spcPts val="1600"/>
              </a:spcBef>
            </a:pPr>
            <a:r>
              <a:rPr lang="pt-BR" sz="1800" dirty="0">
                <a:ln w="0">
                  <a:noFill/>
                </a:ln>
                <a:solidFill>
                  <a:schemeClr val="bg1"/>
                </a:solidFill>
              </a:rPr>
              <a:t>Esse </a:t>
            </a:r>
            <a:r>
              <a:rPr lang="pt-BR" sz="1800" dirty="0" err="1">
                <a:ln w="0">
                  <a:noFill/>
                </a:ln>
                <a:solidFill>
                  <a:schemeClr val="bg1"/>
                </a:solidFill>
              </a:rPr>
              <a:t>Canvas</a:t>
            </a:r>
            <a:r>
              <a:rPr lang="pt-BR" sz="1800" dirty="0">
                <a:ln w="0">
                  <a:noFill/>
                </a:ln>
                <a:solidFill>
                  <a:schemeClr val="bg1"/>
                </a:solidFill>
              </a:rPr>
              <a:t> foi desenvolvido para te ajudar a </a:t>
            </a:r>
            <a:r>
              <a:rPr lang="pt-BR" sz="1800" b="1" dirty="0">
                <a:ln w="0">
                  <a:noFill/>
                </a:ln>
                <a:solidFill>
                  <a:schemeClr val="bg1"/>
                </a:solidFill>
              </a:rPr>
              <a:t>identificar potenciais oportunidades </a:t>
            </a:r>
            <a:r>
              <a:rPr lang="pt-BR" sz="1800" dirty="0">
                <a:ln w="0">
                  <a:noFill/>
                </a:ln>
                <a:solidFill>
                  <a:schemeClr val="bg1"/>
                </a:solidFill>
              </a:rPr>
              <a:t>e pensar em </a:t>
            </a:r>
            <a:r>
              <a:rPr lang="pt-BR" sz="1800" b="1" dirty="0">
                <a:ln w="0">
                  <a:noFill/>
                </a:ln>
                <a:solidFill>
                  <a:schemeClr val="bg1"/>
                </a:solidFill>
              </a:rPr>
              <a:t>como pode montar uma cooperativa.</a:t>
            </a:r>
          </a:p>
          <a:p>
            <a:pPr algn="r">
              <a:lnSpc>
                <a:spcPct val="130000"/>
              </a:lnSpc>
              <a:spcBef>
                <a:spcPts val="1600"/>
              </a:spcBef>
            </a:pPr>
            <a:r>
              <a:rPr lang="pt-BR" sz="1800" b="1" dirty="0">
                <a:ln w="0">
                  <a:noFill/>
                </a:ln>
                <a:solidFill>
                  <a:schemeClr val="bg1"/>
                </a:solidFill>
              </a:rPr>
              <a:t>Ele é dividido em 3 campos.</a:t>
            </a:r>
          </a:p>
        </p:txBody>
      </p:sp>
      <p:cxnSp>
        <p:nvCxnSpPr>
          <p:cNvPr id="20" name="Conector reto 19">
            <a:extLst>
              <a:ext uri="{FF2B5EF4-FFF2-40B4-BE49-F238E27FC236}">
                <a16:creationId xmlns:a16="http://schemas.microsoft.com/office/drawing/2014/main" id="{20155C42-E03D-C3EF-3FDC-D180BDFB3734}"/>
              </a:ext>
            </a:extLst>
          </p:cNvPr>
          <p:cNvCxnSpPr>
            <a:cxnSpLocks/>
          </p:cNvCxnSpPr>
          <p:nvPr/>
        </p:nvCxnSpPr>
        <p:spPr>
          <a:xfrm>
            <a:off x="757223" y="3765467"/>
            <a:ext cx="3240000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reto 20">
            <a:extLst>
              <a:ext uri="{FF2B5EF4-FFF2-40B4-BE49-F238E27FC236}">
                <a16:creationId xmlns:a16="http://schemas.microsoft.com/office/drawing/2014/main" id="{9A75DF9C-1D97-01B5-CDED-48D9545CF153}"/>
              </a:ext>
            </a:extLst>
          </p:cNvPr>
          <p:cNvCxnSpPr>
            <a:cxnSpLocks/>
          </p:cNvCxnSpPr>
          <p:nvPr/>
        </p:nvCxnSpPr>
        <p:spPr>
          <a:xfrm flipV="1">
            <a:off x="4001391" y="1820662"/>
            <a:ext cx="0" cy="3889611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Gráfico 8">
            <a:extLst>
              <a:ext uri="{FF2B5EF4-FFF2-40B4-BE49-F238E27FC236}">
                <a16:creationId xmlns:a16="http://schemas.microsoft.com/office/drawing/2014/main" id="{13D95456-A6D1-4D3E-5A7A-1CB54BE0718D}"/>
              </a:ext>
            </a:extLst>
          </p:cNvPr>
          <p:cNvSpPr/>
          <p:nvPr/>
        </p:nvSpPr>
        <p:spPr>
          <a:xfrm rot="18597044" flipH="1">
            <a:off x="-3188240" y="4700615"/>
            <a:ext cx="4774013" cy="6001761"/>
          </a:xfrm>
          <a:custGeom>
            <a:avLst/>
            <a:gdLst>
              <a:gd name="connsiteX0" fmla="*/ 256858 w 547817"/>
              <a:gd name="connsiteY0" fmla="*/ 688205 h 688701"/>
              <a:gd name="connsiteX1" fmla="*/ 368491 w 547817"/>
              <a:gd name="connsiteY1" fmla="*/ 385405 h 688701"/>
              <a:gd name="connsiteX2" fmla="*/ 402115 w 547817"/>
              <a:gd name="connsiteY2" fmla="*/ 309205 h 688701"/>
              <a:gd name="connsiteX3" fmla="*/ 402115 w 547817"/>
              <a:gd name="connsiteY3" fmla="*/ 309205 h 688701"/>
              <a:gd name="connsiteX4" fmla="*/ 533179 w 547817"/>
              <a:gd name="connsiteY4" fmla="*/ 68890 h 688701"/>
              <a:gd name="connsiteX5" fmla="*/ 541561 w 547817"/>
              <a:gd name="connsiteY5" fmla="*/ 14216 h 688701"/>
              <a:gd name="connsiteX6" fmla="*/ 427261 w 547817"/>
              <a:gd name="connsiteY6" fmla="*/ 18883 h 688701"/>
              <a:gd name="connsiteX7" fmla="*/ -1364 w 547817"/>
              <a:gd name="connsiteY7" fmla="*/ 356354 h 688701"/>
              <a:gd name="connsiteX8" fmla="*/ -1364 w 547817"/>
              <a:gd name="connsiteY8" fmla="*/ 356354 h 688701"/>
              <a:gd name="connsiteX9" fmla="*/ 256858 w 547817"/>
              <a:gd name="connsiteY9" fmla="*/ 688205 h 688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47817" h="688701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solidFill>
            <a:schemeClr val="bg2"/>
          </a:solidFill>
          <a:ln w="3810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Nunito ExtraLight"/>
              <a:ea typeface="+mn-ea"/>
              <a:cs typeface="Arial"/>
              <a:sym typeface="Arial"/>
            </a:endParaRP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24692E8E-B12F-6454-FA3F-49ABFCA9C4B3}"/>
              </a:ext>
            </a:extLst>
          </p:cNvPr>
          <p:cNvSpPr txBox="1"/>
          <p:nvPr/>
        </p:nvSpPr>
        <p:spPr>
          <a:xfrm>
            <a:off x="335792" y="6181224"/>
            <a:ext cx="4557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B1EA48-AE99-4102-B15A-1A3323D208F4}" type="slidenum">
              <a:rPr kumimoji="0" lang="pt-BR" sz="14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Exo 2.0 Extra Bold"/>
                <a:ea typeface="+mn-ea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pt-BR" sz="14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Exo 2.0 Extra Bold"/>
              <a:ea typeface="+mn-ea"/>
              <a:cs typeface="Arial"/>
              <a:sym typeface="Arial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2735E292-A15B-4B58-9950-8C979361B80F}"/>
              </a:ext>
            </a:extLst>
          </p:cNvPr>
          <p:cNvSpPr txBox="1"/>
          <p:nvPr/>
        </p:nvSpPr>
        <p:spPr>
          <a:xfrm>
            <a:off x="571533" y="1443467"/>
            <a:ext cx="453267" cy="1022569"/>
          </a:xfrm>
          <a:prstGeom prst="rect">
            <a:avLst/>
          </a:prstGeom>
          <a:noFill/>
          <a:ln>
            <a:noFill/>
          </a:ln>
        </p:spPr>
        <p:txBody>
          <a:bodyPr wrap="square" lIns="108000" tIns="144000" rIns="108000" rtlCol="0">
            <a:spAutoFit/>
          </a:bodyPr>
          <a:lstStyle/>
          <a:p>
            <a:pPr algn="l"/>
            <a:r>
              <a:rPr lang="pt-BR" sz="5400" i="1" spc="0" baseline="0">
                <a:ln w="28575">
                  <a:solidFill>
                    <a:schemeClr val="tx2"/>
                  </a:solidFill>
                </a:ln>
                <a:noFill/>
                <a:latin typeface="+mj-lt"/>
                <a:sym typeface="Gloriola-Bold"/>
                <a:rtl val="0"/>
              </a:rPr>
              <a:t>1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E1F3DCA-17D8-4098-94C5-BC5DF525D67A}"/>
              </a:ext>
            </a:extLst>
          </p:cNvPr>
          <p:cNvSpPr txBox="1"/>
          <p:nvPr/>
        </p:nvSpPr>
        <p:spPr>
          <a:xfrm>
            <a:off x="4123108" y="1441910"/>
            <a:ext cx="515752" cy="1022569"/>
          </a:xfrm>
          <a:prstGeom prst="rect">
            <a:avLst/>
          </a:prstGeom>
          <a:noFill/>
          <a:ln>
            <a:noFill/>
          </a:ln>
        </p:spPr>
        <p:txBody>
          <a:bodyPr wrap="square" lIns="108000" tIns="144000" rIns="108000" rtlCol="0">
            <a:spAutoFit/>
          </a:bodyPr>
          <a:lstStyle>
            <a:defPPr>
              <a:defRPr lang="pt-BR"/>
            </a:defPPr>
            <a:lvl1pPr>
              <a:defRPr sz="5400" i="1" spc="0" baseline="0">
                <a:ln w="5282">
                  <a:noFill/>
                </a:ln>
                <a:solidFill>
                  <a:schemeClr val="tx2"/>
                </a:solidFill>
                <a:latin typeface="+mj-lt"/>
                <a:rtl val="0"/>
              </a:defRPr>
            </a:lvl1pPr>
          </a:lstStyle>
          <a:p>
            <a:r>
              <a:rPr lang="pt-BR">
                <a:ln w="28575">
                  <a:solidFill>
                    <a:schemeClr val="tx2"/>
                  </a:solidFill>
                </a:ln>
                <a:noFill/>
                <a:sym typeface="Gloriola-Bold"/>
              </a:rPr>
              <a:t>3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D0766612-250F-4997-AC84-F40AE36A3D03}"/>
              </a:ext>
            </a:extLst>
          </p:cNvPr>
          <p:cNvSpPr txBox="1"/>
          <p:nvPr/>
        </p:nvSpPr>
        <p:spPr>
          <a:xfrm>
            <a:off x="481851" y="3782918"/>
            <a:ext cx="545954" cy="1022569"/>
          </a:xfrm>
          <a:prstGeom prst="rect">
            <a:avLst/>
          </a:prstGeom>
          <a:noFill/>
          <a:ln>
            <a:noFill/>
          </a:ln>
        </p:spPr>
        <p:txBody>
          <a:bodyPr wrap="square" lIns="108000" tIns="144000" rIns="108000" rtlCol="0">
            <a:spAutoFit/>
          </a:bodyPr>
          <a:lstStyle>
            <a:defPPr>
              <a:defRPr lang="pt-BR"/>
            </a:defPPr>
            <a:lvl1pPr>
              <a:defRPr sz="5400" i="1" spc="0" baseline="0">
                <a:ln w="5282">
                  <a:noFill/>
                </a:ln>
                <a:solidFill>
                  <a:schemeClr val="tx2"/>
                </a:solidFill>
                <a:latin typeface="+mj-lt"/>
                <a:rtl val="0"/>
              </a:defRPr>
            </a:lvl1pPr>
          </a:lstStyle>
          <a:p>
            <a:r>
              <a:rPr lang="pt-BR">
                <a:ln w="28575">
                  <a:solidFill>
                    <a:schemeClr val="tx2"/>
                  </a:solidFill>
                </a:ln>
                <a:noFill/>
                <a:sym typeface="Gloriola-Bold"/>
              </a:rPr>
              <a:t>2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6139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sh/>
      </p:transition>
    </mc:Choice>
    <mc:Fallback xmlns="">
      <p:transition spd="slow">
        <p:push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Agrupar 23">
            <a:extLst>
              <a:ext uri="{FF2B5EF4-FFF2-40B4-BE49-F238E27FC236}">
                <a16:creationId xmlns:a16="http://schemas.microsoft.com/office/drawing/2014/main" id="{08BFE2F0-EA92-92B1-8B9B-1407C337CB82}"/>
              </a:ext>
            </a:extLst>
          </p:cNvPr>
          <p:cNvGrpSpPr/>
          <p:nvPr/>
        </p:nvGrpSpPr>
        <p:grpSpPr>
          <a:xfrm flipH="1">
            <a:off x="0" y="-6083"/>
            <a:ext cx="12192000" cy="6864083"/>
            <a:chOff x="0" y="-6083"/>
            <a:chExt cx="12192000" cy="6864083"/>
          </a:xfrm>
        </p:grpSpPr>
        <p:pic>
          <p:nvPicPr>
            <p:cNvPr id="25" name="Imagem 24" descr="Padrão do plano de fundo&#10;&#10;Descrição gerada automaticamente">
              <a:extLst>
                <a:ext uri="{FF2B5EF4-FFF2-40B4-BE49-F238E27FC236}">
                  <a16:creationId xmlns:a16="http://schemas.microsoft.com/office/drawing/2014/main" id="{E9AC564A-5F6C-9FB8-8AA1-0903E876E50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99963" y="-6083"/>
              <a:ext cx="7092037" cy="6858000"/>
            </a:xfrm>
            <a:prstGeom prst="rect">
              <a:avLst/>
            </a:prstGeom>
          </p:spPr>
        </p:pic>
        <p:sp>
          <p:nvSpPr>
            <p:cNvPr id="26" name="Retângulo 25">
              <a:extLst>
                <a:ext uri="{FF2B5EF4-FFF2-40B4-BE49-F238E27FC236}">
                  <a16:creationId xmlns:a16="http://schemas.microsoft.com/office/drawing/2014/main" id="{9B364695-444F-C528-69A6-B1E9EA291E11}"/>
                </a:ext>
              </a:extLst>
            </p:cNvPr>
            <p:cNvSpPr/>
            <p:nvPr/>
          </p:nvSpPr>
          <p:spPr>
            <a:xfrm>
              <a:off x="0" y="-6083"/>
              <a:ext cx="12192000" cy="6864083"/>
            </a:xfrm>
            <a:prstGeom prst="rect">
              <a:avLst/>
            </a:prstGeom>
            <a:gradFill>
              <a:gsLst>
                <a:gs pos="50000">
                  <a:schemeClr val="bg1"/>
                </a:gs>
                <a:gs pos="100000">
                  <a:schemeClr val="tx1">
                    <a:lumMod val="20000"/>
                    <a:lumOff val="80000"/>
                    <a:alpha val="72000"/>
                  </a:schemeClr>
                </a:gs>
              </a:gsLst>
              <a:lin ang="27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1" name="Google Shape;573;p7">
            <a:extLst>
              <a:ext uri="{FF2B5EF4-FFF2-40B4-BE49-F238E27FC236}">
                <a16:creationId xmlns:a16="http://schemas.microsoft.com/office/drawing/2014/main" id="{01B0E34D-B389-770B-F84B-267AD353C0B3}"/>
              </a:ext>
            </a:extLst>
          </p:cNvPr>
          <p:cNvSpPr/>
          <p:nvPr/>
        </p:nvSpPr>
        <p:spPr>
          <a:xfrm>
            <a:off x="387331" y="1443467"/>
            <a:ext cx="7228120" cy="4644000"/>
          </a:xfrm>
          <a:prstGeom prst="roundRect">
            <a:avLst>
              <a:gd name="adj" fmla="val 2441"/>
            </a:avLst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Nunito ExtraLight"/>
              <a:ea typeface="Nunito ExtraLight"/>
              <a:cs typeface="Nunito ExtraLight"/>
              <a:sym typeface="Nunito ExtraLight"/>
            </a:endParaRPr>
          </a:p>
        </p:txBody>
      </p:sp>
      <p:sp>
        <p:nvSpPr>
          <p:cNvPr id="16" name="Gráfico 2">
            <a:extLst>
              <a:ext uri="{FF2B5EF4-FFF2-40B4-BE49-F238E27FC236}">
                <a16:creationId xmlns:a16="http://schemas.microsoft.com/office/drawing/2014/main" id="{BCF42665-40AA-C023-4B75-296D337E3DFC}"/>
              </a:ext>
            </a:extLst>
          </p:cNvPr>
          <p:cNvSpPr/>
          <p:nvPr/>
        </p:nvSpPr>
        <p:spPr>
          <a:xfrm rot="4497793" flipH="1">
            <a:off x="7204169" y="-2991545"/>
            <a:ext cx="11366778" cy="12841090"/>
          </a:xfrm>
          <a:custGeom>
            <a:avLst/>
            <a:gdLst>
              <a:gd name="connsiteX0" fmla="*/ 0 w 5701176"/>
              <a:gd name="connsiteY0" fmla="*/ 5198879 h 6517995"/>
              <a:gd name="connsiteX1" fmla="*/ 2452116 w 5701176"/>
              <a:gd name="connsiteY1" fmla="*/ 3025083 h 6517995"/>
              <a:gd name="connsiteX2" fmla="*/ 3052001 w 5701176"/>
              <a:gd name="connsiteY2" fmla="*/ 2423865 h 6517995"/>
              <a:gd name="connsiteX3" fmla="*/ 3052096 w 5701176"/>
              <a:gd name="connsiteY3" fmla="*/ 2424341 h 6517995"/>
              <a:gd name="connsiteX4" fmla="*/ 4846320 w 5701176"/>
              <a:gd name="connsiteY4" fmla="*/ 286741 h 6517995"/>
              <a:gd name="connsiteX5" fmla="*/ 5332286 w 5701176"/>
              <a:gd name="connsiteY5" fmla="*/ 8611 h 6517995"/>
              <a:gd name="connsiteX6" fmla="*/ 5698998 w 5701176"/>
              <a:gd name="connsiteY6" fmla="*/ 1137419 h 6517995"/>
              <a:gd name="connsiteX7" fmla="*/ 4057364 w 5701176"/>
              <a:gd name="connsiteY7" fmla="*/ 6517996 h 6517995"/>
              <a:gd name="connsiteX8" fmla="*/ 4053364 w 5701176"/>
              <a:gd name="connsiteY8" fmla="*/ 6508090 h 6517995"/>
              <a:gd name="connsiteX9" fmla="*/ 4057364 w 5701176"/>
              <a:gd name="connsiteY9" fmla="*/ 6517996 h 6517995"/>
              <a:gd name="connsiteX10" fmla="*/ 0 w 5701176"/>
              <a:gd name="connsiteY10" fmla="*/ 5198879 h 6517995"/>
              <a:gd name="connsiteX0" fmla="*/ 0 w 5701176"/>
              <a:gd name="connsiteY0" fmla="*/ 5198879 h 6527879"/>
              <a:gd name="connsiteX1" fmla="*/ 2452116 w 5701176"/>
              <a:gd name="connsiteY1" fmla="*/ 3025083 h 6527879"/>
              <a:gd name="connsiteX2" fmla="*/ 3052001 w 5701176"/>
              <a:gd name="connsiteY2" fmla="*/ 2423865 h 6527879"/>
              <a:gd name="connsiteX3" fmla="*/ 3052096 w 5701176"/>
              <a:gd name="connsiteY3" fmla="*/ 2424341 h 6527879"/>
              <a:gd name="connsiteX4" fmla="*/ 4846320 w 5701176"/>
              <a:gd name="connsiteY4" fmla="*/ 286741 h 6527879"/>
              <a:gd name="connsiteX5" fmla="*/ 5332286 w 5701176"/>
              <a:gd name="connsiteY5" fmla="*/ 8611 h 6527879"/>
              <a:gd name="connsiteX6" fmla="*/ 5698998 w 5701176"/>
              <a:gd name="connsiteY6" fmla="*/ 1137419 h 6527879"/>
              <a:gd name="connsiteX7" fmla="*/ 4057364 w 5701176"/>
              <a:gd name="connsiteY7" fmla="*/ 6517996 h 6527879"/>
              <a:gd name="connsiteX8" fmla="*/ 4053364 w 5701176"/>
              <a:gd name="connsiteY8" fmla="*/ 6508090 h 6527879"/>
              <a:gd name="connsiteX9" fmla="*/ 4072193 w 5701176"/>
              <a:gd name="connsiteY9" fmla="*/ 6527879 h 6527879"/>
              <a:gd name="connsiteX10" fmla="*/ 0 w 5701176"/>
              <a:gd name="connsiteY10" fmla="*/ 5198879 h 6527879"/>
              <a:gd name="connsiteX0" fmla="*/ 0 w 5701176"/>
              <a:gd name="connsiteY0" fmla="*/ 5198879 h 6557702"/>
              <a:gd name="connsiteX1" fmla="*/ 2452116 w 5701176"/>
              <a:gd name="connsiteY1" fmla="*/ 3025083 h 6557702"/>
              <a:gd name="connsiteX2" fmla="*/ 3052001 w 5701176"/>
              <a:gd name="connsiteY2" fmla="*/ 2423865 h 6557702"/>
              <a:gd name="connsiteX3" fmla="*/ 3052096 w 5701176"/>
              <a:gd name="connsiteY3" fmla="*/ 2424341 h 6557702"/>
              <a:gd name="connsiteX4" fmla="*/ 4846320 w 5701176"/>
              <a:gd name="connsiteY4" fmla="*/ 286741 h 6557702"/>
              <a:gd name="connsiteX5" fmla="*/ 5332286 w 5701176"/>
              <a:gd name="connsiteY5" fmla="*/ 8611 h 6557702"/>
              <a:gd name="connsiteX6" fmla="*/ 5698998 w 5701176"/>
              <a:gd name="connsiteY6" fmla="*/ 1137419 h 6557702"/>
              <a:gd name="connsiteX7" fmla="*/ 4057364 w 5701176"/>
              <a:gd name="connsiteY7" fmla="*/ 6517996 h 6557702"/>
              <a:gd name="connsiteX8" fmla="*/ 4053364 w 5701176"/>
              <a:gd name="connsiteY8" fmla="*/ 6508090 h 6557702"/>
              <a:gd name="connsiteX9" fmla="*/ 4035815 w 5701176"/>
              <a:gd name="connsiteY9" fmla="*/ 6557702 h 6557702"/>
              <a:gd name="connsiteX10" fmla="*/ 0 w 5701176"/>
              <a:gd name="connsiteY10" fmla="*/ 5198879 h 6557702"/>
              <a:gd name="connsiteX0" fmla="*/ 0 w 5701176"/>
              <a:gd name="connsiteY0" fmla="*/ 5198879 h 6557702"/>
              <a:gd name="connsiteX1" fmla="*/ 2452116 w 5701176"/>
              <a:gd name="connsiteY1" fmla="*/ 3025083 h 6557702"/>
              <a:gd name="connsiteX2" fmla="*/ 3052001 w 5701176"/>
              <a:gd name="connsiteY2" fmla="*/ 2423865 h 6557702"/>
              <a:gd name="connsiteX3" fmla="*/ 3052096 w 5701176"/>
              <a:gd name="connsiteY3" fmla="*/ 2424341 h 6557702"/>
              <a:gd name="connsiteX4" fmla="*/ 4846320 w 5701176"/>
              <a:gd name="connsiteY4" fmla="*/ 286741 h 6557702"/>
              <a:gd name="connsiteX5" fmla="*/ 5332286 w 5701176"/>
              <a:gd name="connsiteY5" fmla="*/ 8611 h 6557702"/>
              <a:gd name="connsiteX6" fmla="*/ 5698998 w 5701176"/>
              <a:gd name="connsiteY6" fmla="*/ 1137419 h 6557702"/>
              <a:gd name="connsiteX7" fmla="*/ 4057364 w 5701176"/>
              <a:gd name="connsiteY7" fmla="*/ 6517996 h 6557702"/>
              <a:gd name="connsiteX8" fmla="*/ 4051506 w 5701176"/>
              <a:gd name="connsiteY8" fmla="*/ 6541960 h 6557702"/>
              <a:gd name="connsiteX9" fmla="*/ 4035815 w 5701176"/>
              <a:gd name="connsiteY9" fmla="*/ 6557702 h 6557702"/>
              <a:gd name="connsiteX10" fmla="*/ 0 w 5701176"/>
              <a:gd name="connsiteY10" fmla="*/ 5198879 h 6557702"/>
              <a:gd name="connsiteX0" fmla="*/ 0 w 5701176"/>
              <a:gd name="connsiteY0" fmla="*/ 5198879 h 6557702"/>
              <a:gd name="connsiteX1" fmla="*/ 2452116 w 5701176"/>
              <a:gd name="connsiteY1" fmla="*/ 3025083 h 6557702"/>
              <a:gd name="connsiteX2" fmla="*/ 3052001 w 5701176"/>
              <a:gd name="connsiteY2" fmla="*/ 2423865 h 6557702"/>
              <a:gd name="connsiteX3" fmla="*/ 3052096 w 5701176"/>
              <a:gd name="connsiteY3" fmla="*/ 2424341 h 6557702"/>
              <a:gd name="connsiteX4" fmla="*/ 4846320 w 5701176"/>
              <a:gd name="connsiteY4" fmla="*/ 286741 h 6557702"/>
              <a:gd name="connsiteX5" fmla="*/ 5332286 w 5701176"/>
              <a:gd name="connsiteY5" fmla="*/ 8611 h 6557702"/>
              <a:gd name="connsiteX6" fmla="*/ 5698998 w 5701176"/>
              <a:gd name="connsiteY6" fmla="*/ 1137419 h 6557702"/>
              <a:gd name="connsiteX7" fmla="*/ 4054407 w 5701176"/>
              <a:gd name="connsiteY7" fmla="*/ 6520062 h 6557702"/>
              <a:gd name="connsiteX8" fmla="*/ 4051506 w 5701176"/>
              <a:gd name="connsiteY8" fmla="*/ 6541960 h 6557702"/>
              <a:gd name="connsiteX9" fmla="*/ 4035815 w 5701176"/>
              <a:gd name="connsiteY9" fmla="*/ 6557702 h 6557702"/>
              <a:gd name="connsiteX10" fmla="*/ 0 w 5701176"/>
              <a:gd name="connsiteY10" fmla="*/ 5198879 h 6557702"/>
              <a:gd name="connsiteX0" fmla="*/ 0 w 5701176"/>
              <a:gd name="connsiteY0" fmla="*/ 5198879 h 6554261"/>
              <a:gd name="connsiteX1" fmla="*/ 2452116 w 5701176"/>
              <a:gd name="connsiteY1" fmla="*/ 3025083 h 6554261"/>
              <a:gd name="connsiteX2" fmla="*/ 3052001 w 5701176"/>
              <a:gd name="connsiteY2" fmla="*/ 2423865 h 6554261"/>
              <a:gd name="connsiteX3" fmla="*/ 3052096 w 5701176"/>
              <a:gd name="connsiteY3" fmla="*/ 2424341 h 6554261"/>
              <a:gd name="connsiteX4" fmla="*/ 4846320 w 5701176"/>
              <a:gd name="connsiteY4" fmla="*/ 286741 h 6554261"/>
              <a:gd name="connsiteX5" fmla="*/ 5332286 w 5701176"/>
              <a:gd name="connsiteY5" fmla="*/ 8611 h 6554261"/>
              <a:gd name="connsiteX6" fmla="*/ 5698998 w 5701176"/>
              <a:gd name="connsiteY6" fmla="*/ 1137419 h 6554261"/>
              <a:gd name="connsiteX7" fmla="*/ 4054407 w 5701176"/>
              <a:gd name="connsiteY7" fmla="*/ 6520062 h 6554261"/>
              <a:gd name="connsiteX8" fmla="*/ 4051506 w 5701176"/>
              <a:gd name="connsiteY8" fmla="*/ 6541960 h 6554261"/>
              <a:gd name="connsiteX9" fmla="*/ 4019325 w 5701176"/>
              <a:gd name="connsiteY9" fmla="*/ 6554261 h 6554261"/>
              <a:gd name="connsiteX10" fmla="*/ 0 w 5701176"/>
              <a:gd name="connsiteY10" fmla="*/ 5198879 h 6554261"/>
              <a:gd name="connsiteX0" fmla="*/ 0 w 5701176"/>
              <a:gd name="connsiteY0" fmla="*/ 5198879 h 6556492"/>
              <a:gd name="connsiteX1" fmla="*/ 2452116 w 5701176"/>
              <a:gd name="connsiteY1" fmla="*/ 3025083 h 6556492"/>
              <a:gd name="connsiteX2" fmla="*/ 3052001 w 5701176"/>
              <a:gd name="connsiteY2" fmla="*/ 2423865 h 6556492"/>
              <a:gd name="connsiteX3" fmla="*/ 3052096 w 5701176"/>
              <a:gd name="connsiteY3" fmla="*/ 2424341 h 6556492"/>
              <a:gd name="connsiteX4" fmla="*/ 4846320 w 5701176"/>
              <a:gd name="connsiteY4" fmla="*/ 286741 h 6556492"/>
              <a:gd name="connsiteX5" fmla="*/ 5332286 w 5701176"/>
              <a:gd name="connsiteY5" fmla="*/ 8611 h 6556492"/>
              <a:gd name="connsiteX6" fmla="*/ 5698998 w 5701176"/>
              <a:gd name="connsiteY6" fmla="*/ 1137419 h 6556492"/>
              <a:gd name="connsiteX7" fmla="*/ 4054407 w 5701176"/>
              <a:gd name="connsiteY7" fmla="*/ 6520062 h 6556492"/>
              <a:gd name="connsiteX8" fmla="*/ 4051506 w 5701176"/>
              <a:gd name="connsiteY8" fmla="*/ 6541960 h 6556492"/>
              <a:gd name="connsiteX9" fmla="*/ 3999756 w 5701176"/>
              <a:gd name="connsiteY9" fmla="*/ 6556492 h 6556492"/>
              <a:gd name="connsiteX10" fmla="*/ 0 w 5701176"/>
              <a:gd name="connsiteY10" fmla="*/ 5198879 h 6556492"/>
              <a:gd name="connsiteX0" fmla="*/ 0 w 5701176"/>
              <a:gd name="connsiteY0" fmla="*/ 5198879 h 6559191"/>
              <a:gd name="connsiteX1" fmla="*/ 2452116 w 5701176"/>
              <a:gd name="connsiteY1" fmla="*/ 3025083 h 6559191"/>
              <a:gd name="connsiteX2" fmla="*/ 3052001 w 5701176"/>
              <a:gd name="connsiteY2" fmla="*/ 2423865 h 6559191"/>
              <a:gd name="connsiteX3" fmla="*/ 3052096 w 5701176"/>
              <a:gd name="connsiteY3" fmla="*/ 2424341 h 6559191"/>
              <a:gd name="connsiteX4" fmla="*/ 4846320 w 5701176"/>
              <a:gd name="connsiteY4" fmla="*/ 286741 h 6559191"/>
              <a:gd name="connsiteX5" fmla="*/ 5332286 w 5701176"/>
              <a:gd name="connsiteY5" fmla="*/ 8611 h 6559191"/>
              <a:gd name="connsiteX6" fmla="*/ 5698998 w 5701176"/>
              <a:gd name="connsiteY6" fmla="*/ 1137419 h 6559191"/>
              <a:gd name="connsiteX7" fmla="*/ 4054407 w 5701176"/>
              <a:gd name="connsiteY7" fmla="*/ 6520062 h 6559191"/>
              <a:gd name="connsiteX8" fmla="*/ 4039435 w 5701176"/>
              <a:gd name="connsiteY8" fmla="*/ 6557439 h 6559191"/>
              <a:gd name="connsiteX9" fmla="*/ 3999756 w 5701176"/>
              <a:gd name="connsiteY9" fmla="*/ 6556492 h 6559191"/>
              <a:gd name="connsiteX10" fmla="*/ 0 w 5701176"/>
              <a:gd name="connsiteY10" fmla="*/ 5198879 h 6559191"/>
              <a:gd name="connsiteX0" fmla="*/ 0 w 5701176"/>
              <a:gd name="connsiteY0" fmla="*/ 5198879 h 6560738"/>
              <a:gd name="connsiteX1" fmla="*/ 2452116 w 5701176"/>
              <a:gd name="connsiteY1" fmla="*/ 3025083 h 6560738"/>
              <a:gd name="connsiteX2" fmla="*/ 3052001 w 5701176"/>
              <a:gd name="connsiteY2" fmla="*/ 2423865 h 6560738"/>
              <a:gd name="connsiteX3" fmla="*/ 3052096 w 5701176"/>
              <a:gd name="connsiteY3" fmla="*/ 2424341 h 6560738"/>
              <a:gd name="connsiteX4" fmla="*/ 4846320 w 5701176"/>
              <a:gd name="connsiteY4" fmla="*/ 286741 h 6560738"/>
              <a:gd name="connsiteX5" fmla="*/ 5332286 w 5701176"/>
              <a:gd name="connsiteY5" fmla="*/ 8611 h 6560738"/>
              <a:gd name="connsiteX6" fmla="*/ 5698998 w 5701176"/>
              <a:gd name="connsiteY6" fmla="*/ 1137419 h 6560738"/>
              <a:gd name="connsiteX7" fmla="*/ 4066720 w 5701176"/>
              <a:gd name="connsiteY7" fmla="*/ 6497373 h 6560738"/>
              <a:gd name="connsiteX8" fmla="*/ 4039435 w 5701176"/>
              <a:gd name="connsiteY8" fmla="*/ 6557439 h 6560738"/>
              <a:gd name="connsiteX9" fmla="*/ 3999756 w 5701176"/>
              <a:gd name="connsiteY9" fmla="*/ 6556492 h 6560738"/>
              <a:gd name="connsiteX10" fmla="*/ 0 w 5701176"/>
              <a:gd name="connsiteY10" fmla="*/ 5198879 h 6560738"/>
              <a:gd name="connsiteX0" fmla="*/ 0 w 5701176"/>
              <a:gd name="connsiteY0" fmla="*/ 5198879 h 6561432"/>
              <a:gd name="connsiteX1" fmla="*/ 2452116 w 5701176"/>
              <a:gd name="connsiteY1" fmla="*/ 3025083 h 6561432"/>
              <a:gd name="connsiteX2" fmla="*/ 3052001 w 5701176"/>
              <a:gd name="connsiteY2" fmla="*/ 2423865 h 6561432"/>
              <a:gd name="connsiteX3" fmla="*/ 3052096 w 5701176"/>
              <a:gd name="connsiteY3" fmla="*/ 2424341 h 6561432"/>
              <a:gd name="connsiteX4" fmla="*/ 4846320 w 5701176"/>
              <a:gd name="connsiteY4" fmla="*/ 286741 h 6561432"/>
              <a:gd name="connsiteX5" fmla="*/ 5332286 w 5701176"/>
              <a:gd name="connsiteY5" fmla="*/ 8611 h 6561432"/>
              <a:gd name="connsiteX6" fmla="*/ 5698998 w 5701176"/>
              <a:gd name="connsiteY6" fmla="*/ 1137419 h 6561432"/>
              <a:gd name="connsiteX7" fmla="*/ 4095930 w 5701176"/>
              <a:gd name="connsiteY7" fmla="*/ 6487524 h 6561432"/>
              <a:gd name="connsiteX8" fmla="*/ 4039435 w 5701176"/>
              <a:gd name="connsiteY8" fmla="*/ 6557439 h 6561432"/>
              <a:gd name="connsiteX9" fmla="*/ 3999756 w 5701176"/>
              <a:gd name="connsiteY9" fmla="*/ 6556492 h 6561432"/>
              <a:gd name="connsiteX10" fmla="*/ 0 w 5701176"/>
              <a:gd name="connsiteY10" fmla="*/ 5198879 h 6561432"/>
              <a:gd name="connsiteX0" fmla="*/ 0 w 5701176"/>
              <a:gd name="connsiteY0" fmla="*/ 5198879 h 6562035"/>
              <a:gd name="connsiteX1" fmla="*/ 2452116 w 5701176"/>
              <a:gd name="connsiteY1" fmla="*/ 3025083 h 6562035"/>
              <a:gd name="connsiteX2" fmla="*/ 3052001 w 5701176"/>
              <a:gd name="connsiteY2" fmla="*/ 2423865 h 6562035"/>
              <a:gd name="connsiteX3" fmla="*/ 3052096 w 5701176"/>
              <a:gd name="connsiteY3" fmla="*/ 2424341 h 6562035"/>
              <a:gd name="connsiteX4" fmla="*/ 4846320 w 5701176"/>
              <a:gd name="connsiteY4" fmla="*/ 286741 h 6562035"/>
              <a:gd name="connsiteX5" fmla="*/ 5332286 w 5701176"/>
              <a:gd name="connsiteY5" fmla="*/ 8611 h 6562035"/>
              <a:gd name="connsiteX6" fmla="*/ 5698998 w 5701176"/>
              <a:gd name="connsiteY6" fmla="*/ 1137419 h 6562035"/>
              <a:gd name="connsiteX7" fmla="*/ 4080331 w 5701176"/>
              <a:gd name="connsiteY7" fmla="*/ 6479058 h 6562035"/>
              <a:gd name="connsiteX8" fmla="*/ 4039435 w 5701176"/>
              <a:gd name="connsiteY8" fmla="*/ 6557439 h 6562035"/>
              <a:gd name="connsiteX9" fmla="*/ 3999756 w 5701176"/>
              <a:gd name="connsiteY9" fmla="*/ 6556492 h 6562035"/>
              <a:gd name="connsiteX10" fmla="*/ 0 w 5701176"/>
              <a:gd name="connsiteY10" fmla="*/ 5198879 h 6562035"/>
              <a:gd name="connsiteX0" fmla="*/ 0 w 5701176"/>
              <a:gd name="connsiteY0" fmla="*/ 5198879 h 6556492"/>
              <a:gd name="connsiteX1" fmla="*/ 2452116 w 5701176"/>
              <a:gd name="connsiteY1" fmla="*/ 3025083 h 6556492"/>
              <a:gd name="connsiteX2" fmla="*/ 3052001 w 5701176"/>
              <a:gd name="connsiteY2" fmla="*/ 2423865 h 6556492"/>
              <a:gd name="connsiteX3" fmla="*/ 3052096 w 5701176"/>
              <a:gd name="connsiteY3" fmla="*/ 2424341 h 6556492"/>
              <a:gd name="connsiteX4" fmla="*/ 4846320 w 5701176"/>
              <a:gd name="connsiteY4" fmla="*/ 286741 h 6556492"/>
              <a:gd name="connsiteX5" fmla="*/ 5332286 w 5701176"/>
              <a:gd name="connsiteY5" fmla="*/ 8611 h 6556492"/>
              <a:gd name="connsiteX6" fmla="*/ 5698998 w 5701176"/>
              <a:gd name="connsiteY6" fmla="*/ 1137419 h 6556492"/>
              <a:gd name="connsiteX7" fmla="*/ 4080331 w 5701176"/>
              <a:gd name="connsiteY7" fmla="*/ 6479058 h 6556492"/>
              <a:gd name="connsiteX8" fmla="*/ 4041216 w 5701176"/>
              <a:gd name="connsiteY8" fmla="*/ 6547391 h 6556492"/>
              <a:gd name="connsiteX9" fmla="*/ 3999756 w 5701176"/>
              <a:gd name="connsiteY9" fmla="*/ 6556492 h 6556492"/>
              <a:gd name="connsiteX10" fmla="*/ 0 w 5701176"/>
              <a:gd name="connsiteY10" fmla="*/ 5198879 h 6556492"/>
              <a:gd name="connsiteX0" fmla="*/ 0 w 5701176"/>
              <a:gd name="connsiteY0" fmla="*/ 5198879 h 6555524"/>
              <a:gd name="connsiteX1" fmla="*/ 2452116 w 5701176"/>
              <a:gd name="connsiteY1" fmla="*/ 3025083 h 6555524"/>
              <a:gd name="connsiteX2" fmla="*/ 3052001 w 5701176"/>
              <a:gd name="connsiteY2" fmla="*/ 2423865 h 6555524"/>
              <a:gd name="connsiteX3" fmla="*/ 3052096 w 5701176"/>
              <a:gd name="connsiteY3" fmla="*/ 2424341 h 6555524"/>
              <a:gd name="connsiteX4" fmla="*/ 4846320 w 5701176"/>
              <a:gd name="connsiteY4" fmla="*/ 286741 h 6555524"/>
              <a:gd name="connsiteX5" fmla="*/ 5332286 w 5701176"/>
              <a:gd name="connsiteY5" fmla="*/ 8611 h 6555524"/>
              <a:gd name="connsiteX6" fmla="*/ 5698998 w 5701176"/>
              <a:gd name="connsiteY6" fmla="*/ 1137419 h 6555524"/>
              <a:gd name="connsiteX7" fmla="*/ 4080331 w 5701176"/>
              <a:gd name="connsiteY7" fmla="*/ 6479058 h 6555524"/>
              <a:gd name="connsiteX8" fmla="*/ 4041216 w 5701176"/>
              <a:gd name="connsiteY8" fmla="*/ 6547391 h 6555524"/>
              <a:gd name="connsiteX9" fmla="*/ 3970910 w 5701176"/>
              <a:gd name="connsiteY9" fmla="*/ 6555524 h 6555524"/>
              <a:gd name="connsiteX10" fmla="*/ 0 w 5701176"/>
              <a:gd name="connsiteY10" fmla="*/ 5198879 h 6555524"/>
              <a:gd name="connsiteX0" fmla="*/ 0 w 5701176"/>
              <a:gd name="connsiteY0" fmla="*/ 5198879 h 6556808"/>
              <a:gd name="connsiteX1" fmla="*/ 2452116 w 5701176"/>
              <a:gd name="connsiteY1" fmla="*/ 3025083 h 6556808"/>
              <a:gd name="connsiteX2" fmla="*/ 3052001 w 5701176"/>
              <a:gd name="connsiteY2" fmla="*/ 2423865 h 6556808"/>
              <a:gd name="connsiteX3" fmla="*/ 3052096 w 5701176"/>
              <a:gd name="connsiteY3" fmla="*/ 2424341 h 6556808"/>
              <a:gd name="connsiteX4" fmla="*/ 4846320 w 5701176"/>
              <a:gd name="connsiteY4" fmla="*/ 286741 h 6556808"/>
              <a:gd name="connsiteX5" fmla="*/ 5332286 w 5701176"/>
              <a:gd name="connsiteY5" fmla="*/ 8611 h 6556808"/>
              <a:gd name="connsiteX6" fmla="*/ 5698998 w 5701176"/>
              <a:gd name="connsiteY6" fmla="*/ 1137419 h 6556808"/>
              <a:gd name="connsiteX7" fmla="*/ 4080331 w 5701176"/>
              <a:gd name="connsiteY7" fmla="*/ 6479058 h 6556808"/>
              <a:gd name="connsiteX8" fmla="*/ 4041216 w 5701176"/>
              <a:gd name="connsiteY8" fmla="*/ 6547391 h 6556808"/>
              <a:gd name="connsiteX9" fmla="*/ 3970910 w 5701176"/>
              <a:gd name="connsiteY9" fmla="*/ 6555524 h 6556808"/>
              <a:gd name="connsiteX10" fmla="*/ 0 w 5701176"/>
              <a:gd name="connsiteY10" fmla="*/ 5198879 h 6556808"/>
              <a:gd name="connsiteX0" fmla="*/ 0 w 5701176"/>
              <a:gd name="connsiteY0" fmla="*/ 5198879 h 6555524"/>
              <a:gd name="connsiteX1" fmla="*/ 2452116 w 5701176"/>
              <a:gd name="connsiteY1" fmla="*/ 3025083 h 6555524"/>
              <a:gd name="connsiteX2" fmla="*/ 3052001 w 5701176"/>
              <a:gd name="connsiteY2" fmla="*/ 2423865 h 6555524"/>
              <a:gd name="connsiteX3" fmla="*/ 3052096 w 5701176"/>
              <a:gd name="connsiteY3" fmla="*/ 2424341 h 6555524"/>
              <a:gd name="connsiteX4" fmla="*/ 4846320 w 5701176"/>
              <a:gd name="connsiteY4" fmla="*/ 286741 h 6555524"/>
              <a:gd name="connsiteX5" fmla="*/ 5332286 w 5701176"/>
              <a:gd name="connsiteY5" fmla="*/ 8611 h 6555524"/>
              <a:gd name="connsiteX6" fmla="*/ 5698998 w 5701176"/>
              <a:gd name="connsiteY6" fmla="*/ 1137419 h 6555524"/>
              <a:gd name="connsiteX7" fmla="*/ 4080331 w 5701176"/>
              <a:gd name="connsiteY7" fmla="*/ 6479058 h 6555524"/>
              <a:gd name="connsiteX8" fmla="*/ 4040688 w 5701176"/>
              <a:gd name="connsiteY8" fmla="*/ 6541598 h 6555524"/>
              <a:gd name="connsiteX9" fmla="*/ 3970910 w 5701176"/>
              <a:gd name="connsiteY9" fmla="*/ 6555524 h 6555524"/>
              <a:gd name="connsiteX10" fmla="*/ 0 w 5701176"/>
              <a:gd name="connsiteY10" fmla="*/ 5198879 h 6555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701176" h="6555524">
                <a:moveTo>
                  <a:pt x="0" y="5198879"/>
                </a:moveTo>
                <a:cubicBezTo>
                  <a:pt x="842677" y="4500029"/>
                  <a:pt x="1681258" y="3788988"/>
                  <a:pt x="2452116" y="3025083"/>
                </a:cubicBezTo>
                <a:cubicBezTo>
                  <a:pt x="2651284" y="2827820"/>
                  <a:pt x="2879408" y="2606364"/>
                  <a:pt x="3052001" y="2423865"/>
                </a:cubicBezTo>
                <a:cubicBezTo>
                  <a:pt x="3052033" y="2424024"/>
                  <a:pt x="3052064" y="2424182"/>
                  <a:pt x="3052096" y="2424341"/>
                </a:cubicBezTo>
                <a:cubicBezTo>
                  <a:pt x="3687318" y="1739303"/>
                  <a:pt x="4289775" y="1037596"/>
                  <a:pt x="4846320" y="286741"/>
                </a:cubicBezTo>
                <a:cubicBezTo>
                  <a:pt x="5012722" y="62427"/>
                  <a:pt x="5186077" y="-30251"/>
                  <a:pt x="5332286" y="8611"/>
                </a:cubicBezTo>
                <a:cubicBezTo>
                  <a:pt x="5555361" y="67380"/>
                  <a:pt x="5722334" y="433426"/>
                  <a:pt x="5698998" y="1137419"/>
                </a:cubicBezTo>
                <a:cubicBezTo>
                  <a:pt x="5638324" y="2961551"/>
                  <a:pt x="4982540" y="4913148"/>
                  <a:pt x="4080331" y="6479058"/>
                </a:cubicBezTo>
                <a:cubicBezTo>
                  <a:pt x="4078141" y="6474391"/>
                  <a:pt x="4058398" y="6523061"/>
                  <a:pt x="4040688" y="6541598"/>
                </a:cubicBezTo>
                <a:cubicBezTo>
                  <a:pt x="4022978" y="6560135"/>
                  <a:pt x="3968624" y="6550476"/>
                  <a:pt x="3970910" y="6555524"/>
                </a:cubicBezTo>
                <a:cubicBezTo>
                  <a:pt x="2535493" y="6499421"/>
                  <a:pt x="1213104" y="5996883"/>
                  <a:pt x="0" y="5198879"/>
                </a:cubicBezTo>
              </a:path>
            </a:pathLst>
          </a:custGeom>
          <a:solidFill>
            <a:schemeClr val="tx2"/>
          </a:solidFill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pic>
        <p:nvPicPr>
          <p:cNvPr id="10" name="Gráfico 9" hidden="1">
            <a:extLst>
              <a:ext uri="{FF2B5EF4-FFF2-40B4-BE49-F238E27FC236}">
                <a16:creationId xmlns:a16="http://schemas.microsoft.com/office/drawing/2014/main" id="{9932FA0E-3B47-7EEB-48E6-6446BF7ACB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7248" y="369000"/>
            <a:ext cx="11457505" cy="6120000"/>
          </a:xfrm>
          <a:prstGeom prst="rect">
            <a:avLst/>
          </a:prstGeom>
        </p:spPr>
      </p:pic>
      <p:sp>
        <p:nvSpPr>
          <p:cNvPr id="4" name="CaixaDeTexto 3" hidden="1">
            <a:extLst>
              <a:ext uri="{FF2B5EF4-FFF2-40B4-BE49-F238E27FC236}">
                <a16:creationId xmlns:a16="http://schemas.microsoft.com/office/drawing/2014/main" id="{0E1F3DCA-17D8-4098-94C5-BC5DF525D67A}"/>
              </a:ext>
            </a:extLst>
          </p:cNvPr>
          <p:cNvSpPr txBox="1"/>
          <p:nvPr/>
        </p:nvSpPr>
        <p:spPr>
          <a:xfrm>
            <a:off x="4123108" y="1441910"/>
            <a:ext cx="515752" cy="1022569"/>
          </a:xfrm>
          <a:prstGeom prst="rect">
            <a:avLst/>
          </a:prstGeom>
          <a:noFill/>
          <a:ln>
            <a:noFill/>
          </a:ln>
        </p:spPr>
        <p:txBody>
          <a:bodyPr wrap="square" lIns="108000" tIns="144000" rIns="108000" rtlCol="0">
            <a:spAutoFit/>
          </a:bodyPr>
          <a:lstStyle>
            <a:defPPr>
              <a:defRPr lang="pt-BR"/>
            </a:defPPr>
            <a:lvl1pPr>
              <a:defRPr sz="5400" i="1" spc="0" baseline="0">
                <a:ln w="5282">
                  <a:noFill/>
                </a:ln>
                <a:solidFill>
                  <a:schemeClr val="tx2"/>
                </a:solidFill>
                <a:latin typeface="+mj-lt"/>
                <a:rtl val="0"/>
              </a:defRPr>
            </a:lvl1pPr>
          </a:lstStyle>
          <a:p>
            <a:r>
              <a:rPr lang="pt-BR">
                <a:sym typeface="Gloriola-Bold"/>
              </a:rPr>
              <a:t>2</a:t>
            </a:r>
          </a:p>
        </p:txBody>
      </p:sp>
      <p:sp>
        <p:nvSpPr>
          <p:cNvPr id="5" name="CaixaDeTexto 4" hidden="1">
            <a:extLst>
              <a:ext uri="{FF2B5EF4-FFF2-40B4-BE49-F238E27FC236}">
                <a16:creationId xmlns:a16="http://schemas.microsoft.com/office/drawing/2014/main" id="{D0766612-250F-4997-AC84-F40AE36A3D03}"/>
              </a:ext>
            </a:extLst>
          </p:cNvPr>
          <p:cNvSpPr txBox="1"/>
          <p:nvPr/>
        </p:nvSpPr>
        <p:spPr>
          <a:xfrm>
            <a:off x="497893" y="3782918"/>
            <a:ext cx="545954" cy="1022569"/>
          </a:xfrm>
          <a:prstGeom prst="rect">
            <a:avLst/>
          </a:prstGeom>
          <a:noFill/>
          <a:ln>
            <a:noFill/>
          </a:ln>
        </p:spPr>
        <p:txBody>
          <a:bodyPr wrap="square" lIns="108000" tIns="144000" rIns="108000" rtlCol="0">
            <a:spAutoFit/>
          </a:bodyPr>
          <a:lstStyle>
            <a:defPPr>
              <a:defRPr lang="pt-BR"/>
            </a:defPPr>
            <a:lvl1pPr>
              <a:defRPr sz="5400" i="1" spc="0" baseline="0">
                <a:ln w="5282">
                  <a:noFill/>
                </a:ln>
                <a:solidFill>
                  <a:schemeClr val="tx2"/>
                </a:solidFill>
                <a:latin typeface="+mj-lt"/>
                <a:rtl val="0"/>
              </a:defRPr>
            </a:lvl1pPr>
          </a:lstStyle>
          <a:p>
            <a:r>
              <a:rPr lang="pt-BR">
                <a:sym typeface="Gloriola-Bold"/>
              </a:rPr>
              <a:t>3</a:t>
            </a:r>
          </a:p>
        </p:txBody>
      </p:sp>
      <p:sp>
        <p:nvSpPr>
          <p:cNvPr id="13" name="CaixaDeTexto 12" hidden="1">
            <a:extLst>
              <a:ext uri="{FF2B5EF4-FFF2-40B4-BE49-F238E27FC236}">
                <a16:creationId xmlns:a16="http://schemas.microsoft.com/office/drawing/2014/main" id="{50D54C8B-3886-41CE-8849-9C89D291C2EA}"/>
              </a:ext>
            </a:extLst>
          </p:cNvPr>
          <p:cNvSpPr txBox="1"/>
          <p:nvPr/>
        </p:nvSpPr>
        <p:spPr>
          <a:xfrm>
            <a:off x="367247" y="3780392"/>
            <a:ext cx="3629971" cy="1161051"/>
          </a:xfrm>
          <a:prstGeom prst="rect">
            <a:avLst/>
          </a:prstGeom>
          <a:noFill/>
        </p:spPr>
        <p:txBody>
          <a:bodyPr wrap="square" lIns="720000" tIns="288000" rIns="360000">
            <a:spAutoFit/>
          </a:bodyPr>
          <a:lstStyle>
            <a:defPPr>
              <a:defRPr lang="en-US"/>
            </a:defPPr>
            <a:lvl1pPr>
              <a:defRPr sz="1100" b="1" i="1">
                <a:ln w="12700">
                  <a:noFill/>
                </a:ln>
                <a:solidFill>
                  <a:srgbClr val="828A82"/>
                </a:solidFill>
                <a:latin typeface="Exo 2.0" panose="00000500000000000000" pitchFamily="50" charset="0"/>
              </a:defRPr>
            </a:lvl1pPr>
          </a:lstStyle>
          <a:p>
            <a:pPr>
              <a:lnSpc>
                <a:spcPct val="130000"/>
              </a:lnSpc>
            </a:pPr>
            <a:r>
              <a:rPr lang="pt-BR" sz="1400" b="0" i="0">
                <a:solidFill>
                  <a:schemeClr val="tx1"/>
                </a:solidFill>
                <a:latin typeface="+mn-lt"/>
              </a:rPr>
              <a:t>Como eu posso utilizar o cooperativismo para auxiliar o meu negócio à crescer?</a:t>
            </a:r>
          </a:p>
        </p:txBody>
      </p:sp>
      <p:sp>
        <p:nvSpPr>
          <p:cNvPr id="14" name="CaixaDeTexto 13" hidden="1">
            <a:extLst>
              <a:ext uri="{FF2B5EF4-FFF2-40B4-BE49-F238E27FC236}">
                <a16:creationId xmlns:a16="http://schemas.microsoft.com/office/drawing/2014/main" id="{B569E398-DA5A-4AF2-8A1F-CCA3EA3B0FD0}"/>
              </a:ext>
            </a:extLst>
          </p:cNvPr>
          <p:cNvSpPr txBox="1"/>
          <p:nvPr/>
        </p:nvSpPr>
        <p:spPr>
          <a:xfrm>
            <a:off x="3997218" y="1443467"/>
            <a:ext cx="3618233" cy="880974"/>
          </a:xfrm>
          <a:prstGeom prst="rect">
            <a:avLst/>
          </a:prstGeom>
          <a:noFill/>
        </p:spPr>
        <p:txBody>
          <a:bodyPr wrap="square" lIns="720000" tIns="288000" rIns="360000">
            <a:spAutoFit/>
          </a:bodyPr>
          <a:lstStyle>
            <a:defPPr>
              <a:defRPr lang="en-US"/>
            </a:defPPr>
            <a:lvl1pPr>
              <a:defRPr sz="1100" b="1" i="1">
                <a:ln w="12700">
                  <a:noFill/>
                </a:ln>
                <a:solidFill>
                  <a:srgbClr val="828A82"/>
                </a:solidFill>
                <a:latin typeface="Exo 2.0" panose="00000500000000000000" pitchFamily="50" charset="0"/>
              </a:defRPr>
            </a:lvl1pPr>
          </a:lstStyle>
          <a:p>
            <a:pPr>
              <a:lnSpc>
                <a:spcPct val="130000"/>
              </a:lnSpc>
            </a:pPr>
            <a:r>
              <a:rPr lang="pt-BR" sz="1400" b="0" i="0">
                <a:solidFill>
                  <a:schemeClr val="tx1"/>
                </a:solidFill>
                <a:latin typeface="+mn-lt"/>
              </a:rPr>
              <a:t>Quais serão meus</a:t>
            </a:r>
            <a:br>
              <a:rPr lang="pt-BR" sz="1400" b="0" i="0">
                <a:solidFill>
                  <a:schemeClr val="tx1"/>
                </a:solidFill>
                <a:latin typeface="+mn-lt"/>
              </a:rPr>
            </a:br>
            <a:r>
              <a:rPr lang="pt-BR" sz="1400" b="0" i="0">
                <a:solidFill>
                  <a:schemeClr val="tx1"/>
                </a:solidFill>
                <a:latin typeface="+mn-lt"/>
              </a:rPr>
              <a:t>primeiros passos?</a:t>
            </a: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21B8A607-E7F8-4398-B002-5143CD3F5AE6}"/>
              </a:ext>
            </a:extLst>
          </p:cNvPr>
          <p:cNvSpPr/>
          <p:nvPr/>
        </p:nvSpPr>
        <p:spPr>
          <a:xfrm>
            <a:off x="656105" y="853868"/>
            <a:ext cx="58770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i="1" dirty="0" err="1">
                <a:ln w="0">
                  <a:noFill/>
                </a:ln>
                <a:solidFill>
                  <a:schemeClr val="tx2"/>
                </a:solidFill>
                <a:latin typeface="+mj-lt"/>
              </a:rPr>
              <a:t>Canvas</a:t>
            </a:r>
            <a:r>
              <a:rPr lang="pt-BR" sz="2400" b="1" i="1" dirty="0">
                <a:ln w="0">
                  <a:noFill/>
                </a:ln>
                <a:solidFill>
                  <a:schemeClr val="tx2"/>
                </a:solidFill>
                <a:latin typeface="+mj-lt"/>
              </a:rPr>
              <a:t>: </a:t>
            </a:r>
            <a:r>
              <a:rPr lang="pt-BR" sz="2400" i="1" dirty="0">
                <a:ln w="0">
                  <a:noFill/>
                </a:ln>
                <a:solidFill>
                  <a:schemeClr val="tx2"/>
                </a:solidFill>
                <a:latin typeface="Exo 2.0" panose="00000500000000000000" pitchFamily="50" charset="0"/>
              </a:rPr>
              <a:t>Montando uma cooperativa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F1B06FE5-FAA0-59D0-5500-97D7C3164500}"/>
              </a:ext>
            </a:extLst>
          </p:cNvPr>
          <p:cNvSpPr txBox="1"/>
          <p:nvPr/>
        </p:nvSpPr>
        <p:spPr>
          <a:xfrm>
            <a:off x="7479369" y="2198300"/>
            <a:ext cx="4058384" cy="243733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>
              <a:lnSpc>
                <a:spcPct val="130000"/>
              </a:lnSpc>
              <a:spcBef>
                <a:spcPts val="1600"/>
              </a:spcBef>
            </a:pPr>
            <a:r>
              <a:rPr lang="pt-BR" sz="1800" dirty="0">
                <a:ln w="0">
                  <a:noFill/>
                </a:ln>
                <a:solidFill>
                  <a:schemeClr val="bg1"/>
                </a:solidFill>
              </a:rPr>
              <a:t>No primeiro campo, você vai </a:t>
            </a:r>
            <a:r>
              <a:rPr lang="pt-BR" sz="1800" b="1" dirty="0">
                <a:ln w="0">
                  <a:noFill/>
                </a:ln>
                <a:solidFill>
                  <a:schemeClr val="bg1"/>
                </a:solidFill>
              </a:rPr>
              <a:t>pensar qual tipo de cooperativa você gostaria de abrir? Qual será o ramo do seu negócio.</a:t>
            </a:r>
          </a:p>
          <a:p>
            <a:pPr algn="r">
              <a:lnSpc>
                <a:spcPct val="130000"/>
              </a:lnSpc>
              <a:spcBef>
                <a:spcPts val="1600"/>
              </a:spcBef>
            </a:pPr>
            <a:r>
              <a:rPr lang="pt-BR" sz="1800" dirty="0">
                <a:ln w="0">
                  <a:noFill/>
                </a:ln>
                <a:solidFill>
                  <a:schemeClr val="bg1"/>
                </a:solidFill>
              </a:rPr>
              <a:t>Procure pensar de forma específica qual será a área de atuação do grupo.</a:t>
            </a:r>
          </a:p>
        </p:txBody>
      </p:sp>
      <p:cxnSp>
        <p:nvCxnSpPr>
          <p:cNvPr id="20" name="Conector reto 19">
            <a:extLst>
              <a:ext uri="{FF2B5EF4-FFF2-40B4-BE49-F238E27FC236}">
                <a16:creationId xmlns:a16="http://schemas.microsoft.com/office/drawing/2014/main" id="{20155C42-E03D-C3EF-3FDC-D180BDFB3734}"/>
              </a:ext>
            </a:extLst>
          </p:cNvPr>
          <p:cNvCxnSpPr>
            <a:cxnSpLocks/>
          </p:cNvCxnSpPr>
          <p:nvPr/>
        </p:nvCxnSpPr>
        <p:spPr>
          <a:xfrm>
            <a:off x="757223" y="3765467"/>
            <a:ext cx="3240000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reto 20">
            <a:extLst>
              <a:ext uri="{FF2B5EF4-FFF2-40B4-BE49-F238E27FC236}">
                <a16:creationId xmlns:a16="http://schemas.microsoft.com/office/drawing/2014/main" id="{9A75DF9C-1D97-01B5-CDED-48D9545CF153}"/>
              </a:ext>
            </a:extLst>
          </p:cNvPr>
          <p:cNvCxnSpPr>
            <a:cxnSpLocks/>
          </p:cNvCxnSpPr>
          <p:nvPr/>
        </p:nvCxnSpPr>
        <p:spPr>
          <a:xfrm flipV="1">
            <a:off x="4001391" y="1820662"/>
            <a:ext cx="0" cy="3889611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Gráfico 8">
            <a:extLst>
              <a:ext uri="{FF2B5EF4-FFF2-40B4-BE49-F238E27FC236}">
                <a16:creationId xmlns:a16="http://schemas.microsoft.com/office/drawing/2014/main" id="{13D95456-A6D1-4D3E-5A7A-1CB54BE0718D}"/>
              </a:ext>
            </a:extLst>
          </p:cNvPr>
          <p:cNvSpPr/>
          <p:nvPr/>
        </p:nvSpPr>
        <p:spPr>
          <a:xfrm rot="18597044" flipH="1">
            <a:off x="-3188240" y="4700615"/>
            <a:ext cx="4774013" cy="6001761"/>
          </a:xfrm>
          <a:custGeom>
            <a:avLst/>
            <a:gdLst>
              <a:gd name="connsiteX0" fmla="*/ 256858 w 547817"/>
              <a:gd name="connsiteY0" fmla="*/ 688205 h 688701"/>
              <a:gd name="connsiteX1" fmla="*/ 368491 w 547817"/>
              <a:gd name="connsiteY1" fmla="*/ 385405 h 688701"/>
              <a:gd name="connsiteX2" fmla="*/ 402115 w 547817"/>
              <a:gd name="connsiteY2" fmla="*/ 309205 h 688701"/>
              <a:gd name="connsiteX3" fmla="*/ 402115 w 547817"/>
              <a:gd name="connsiteY3" fmla="*/ 309205 h 688701"/>
              <a:gd name="connsiteX4" fmla="*/ 533179 w 547817"/>
              <a:gd name="connsiteY4" fmla="*/ 68890 h 688701"/>
              <a:gd name="connsiteX5" fmla="*/ 541561 w 547817"/>
              <a:gd name="connsiteY5" fmla="*/ 14216 h 688701"/>
              <a:gd name="connsiteX6" fmla="*/ 427261 w 547817"/>
              <a:gd name="connsiteY6" fmla="*/ 18883 h 688701"/>
              <a:gd name="connsiteX7" fmla="*/ -1364 w 547817"/>
              <a:gd name="connsiteY7" fmla="*/ 356354 h 688701"/>
              <a:gd name="connsiteX8" fmla="*/ -1364 w 547817"/>
              <a:gd name="connsiteY8" fmla="*/ 356354 h 688701"/>
              <a:gd name="connsiteX9" fmla="*/ 256858 w 547817"/>
              <a:gd name="connsiteY9" fmla="*/ 688205 h 688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47817" h="688701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solidFill>
            <a:schemeClr val="bg2"/>
          </a:solidFill>
          <a:ln w="3810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Nunito ExtraLight"/>
              <a:ea typeface="+mn-ea"/>
              <a:cs typeface="Arial"/>
              <a:sym typeface="Arial"/>
            </a:endParaRP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24692E8E-B12F-6454-FA3F-49ABFCA9C4B3}"/>
              </a:ext>
            </a:extLst>
          </p:cNvPr>
          <p:cNvSpPr txBox="1"/>
          <p:nvPr/>
        </p:nvSpPr>
        <p:spPr>
          <a:xfrm>
            <a:off x="335792" y="6181224"/>
            <a:ext cx="4557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B1EA48-AE99-4102-B15A-1A3323D208F4}" type="slidenum">
              <a:rPr kumimoji="0" lang="pt-BR" sz="14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Exo 2.0 Extra Bold"/>
                <a:ea typeface="+mn-ea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pt-BR" sz="14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Exo 2.0 Extra Bold"/>
              <a:ea typeface="+mn-ea"/>
              <a:cs typeface="Arial"/>
              <a:sym typeface="Arial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1B4CE695-F292-61C7-FD76-9DB72BED3793}"/>
              </a:ext>
            </a:extLst>
          </p:cNvPr>
          <p:cNvSpPr txBox="1"/>
          <p:nvPr/>
        </p:nvSpPr>
        <p:spPr>
          <a:xfrm>
            <a:off x="571533" y="1443467"/>
            <a:ext cx="453267" cy="1022569"/>
          </a:xfrm>
          <a:prstGeom prst="rect">
            <a:avLst/>
          </a:prstGeom>
          <a:noFill/>
          <a:ln>
            <a:noFill/>
          </a:ln>
        </p:spPr>
        <p:txBody>
          <a:bodyPr wrap="square" lIns="108000" tIns="144000" rIns="108000" rtlCol="0">
            <a:spAutoFit/>
          </a:bodyPr>
          <a:lstStyle/>
          <a:p>
            <a:pPr algn="l"/>
            <a:r>
              <a:rPr lang="pt-BR" sz="5400" i="1" spc="0" baseline="0">
                <a:ln w="28575">
                  <a:solidFill>
                    <a:schemeClr val="tx2"/>
                  </a:solidFill>
                </a:ln>
                <a:noFill/>
                <a:latin typeface="+mj-lt"/>
                <a:sym typeface="Gloriola-Bold"/>
                <a:rtl val="0"/>
              </a:rPr>
              <a:t>1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EBDB8173-F921-E276-5EC3-1053D1A2D870}"/>
              </a:ext>
            </a:extLst>
          </p:cNvPr>
          <p:cNvSpPr txBox="1"/>
          <p:nvPr/>
        </p:nvSpPr>
        <p:spPr>
          <a:xfrm>
            <a:off x="367247" y="1443467"/>
            <a:ext cx="3629971" cy="1161051"/>
          </a:xfrm>
          <a:prstGeom prst="rect">
            <a:avLst/>
          </a:prstGeom>
          <a:noFill/>
        </p:spPr>
        <p:txBody>
          <a:bodyPr wrap="square" lIns="720000" tIns="288000" rIns="360000">
            <a:spAutoFit/>
          </a:bodyPr>
          <a:lstStyle/>
          <a:p>
            <a:pPr>
              <a:lnSpc>
                <a:spcPct val="130000"/>
              </a:lnSpc>
            </a:pPr>
            <a:r>
              <a:rPr lang="pt-BR" sz="1400" dirty="0">
                <a:ln w="12700">
                  <a:noFill/>
                </a:ln>
              </a:rPr>
              <a:t>Quais será a área de atuação do meu negócio? Qual tipo de cooperativa eu posso abrir?</a:t>
            </a:r>
          </a:p>
        </p:txBody>
      </p:sp>
      <p:sp>
        <p:nvSpPr>
          <p:cNvPr id="7" name="Gráfico 2">
            <a:extLst>
              <a:ext uri="{FF2B5EF4-FFF2-40B4-BE49-F238E27FC236}">
                <a16:creationId xmlns:a16="http://schemas.microsoft.com/office/drawing/2014/main" id="{79D7752E-6D30-EA31-9879-C17CB271A57C}"/>
              </a:ext>
            </a:extLst>
          </p:cNvPr>
          <p:cNvSpPr/>
          <p:nvPr/>
        </p:nvSpPr>
        <p:spPr>
          <a:xfrm rot="3866415" flipH="1">
            <a:off x="7114096" y="-3023755"/>
            <a:ext cx="11366778" cy="12841090"/>
          </a:xfrm>
          <a:custGeom>
            <a:avLst/>
            <a:gdLst>
              <a:gd name="connsiteX0" fmla="*/ 0 w 5701176"/>
              <a:gd name="connsiteY0" fmla="*/ 5198879 h 6517995"/>
              <a:gd name="connsiteX1" fmla="*/ 2452116 w 5701176"/>
              <a:gd name="connsiteY1" fmla="*/ 3025083 h 6517995"/>
              <a:gd name="connsiteX2" fmla="*/ 3052001 w 5701176"/>
              <a:gd name="connsiteY2" fmla="*/ 2423865 h 6517995"/>
              <a:gd name="connsiteX3" fmla="*/ 3052096 w 5701176"/>
              <a:gd name="connsiteY3" fmla="*/ 2424341 h 6517995"/>
              <a:gd name="connsiteX4" fmla="*/ 4846320 w 5701176"/>
              <a:gd name="connsiteY4" fmla="*/ 286741 h 6517995"/>
              <a:gd name="connsiteX5" fmla="*/ 5332286 w 5701176"/>
              <a:gd name="connsiteY5" fmla="*/ 8611 h 6517995"/>
              <a:gd name="connsiteX6" fmla="*/ 5698998 w 5701176"/>
              <a:gd name="connsiteY6" fmla="*/ 1137419 h 6517995"/>
              <a:gd name="connsiteX7" fmla="*/ 4057364 w 5701176"/>
              <a:gd name="connsiteY7" fmla="*/ 6517996 h 6517995"/>
              <a:gd name="connsiteX8" fmla="*/ 4053364 w 5701176"/>
              <a:gd name="connsiteY8" fmla="*/ 6508090 h 6517995"/>
              <a:gd name="connsiteX9" fmla="*/ 4057364 w 5701176"/>
              <a:gd name="connsiteY9" fmla="*/ 6517996 h 6517995"/>
              <a:gd name="connsiteX10" fmla="*/ 0 w 5701176"/>
              <a:gd name="connsiteY10" fmla="*/ 5198879 h 6517995"/>
              <a:gd name="connsiteX0" fmla="*/ 0 w 5701176"/>
              <a:gd name="connsiteY0" fmla="*/ 5198879 h 6527879"/>
              <a:gd name="connsiteX1" fmla="*/ 2452116 w 5701176"/>
              <a:gd name="connsiteY1" fmla="*/ 3025083 h 6527879"/>
              <a:gd name="connsiteX2" fmla="*/ 3052001 w 5701176"/>
              <a:gd name="connsiteY2" fmla="*/ 2423865 h 6527879"/>
              <a:gd name="connsiteX3" fmla="*/ 3052096 w 5701176"/>
              <a:gd name="connsiteY3" fmla="*/ 2424341 h 6527879"/>
              <a:gd name="connsiteX4" fmla="*/ 4846320 w 5701176"/>
              <a:gd name="connsiteY4" fmla="*/ 286741 h 6527879"/>
              <a:gd name="connsiteX5" fmla="*/ 5332286 w 5701176"/>
              <a:gd name="connsiteY5" fmla="*/ 8611 h 6527879"/>
              <a:gd name="connsiteX6" fmla="*/ 5698998 w 5701176"/>
              <a:gd name="connsiteY6" fmla="*/ 1137419 h 6527879"/>
              <a:gd name="connsiteX7" fmla="*/ 4057364 w 5701176"/>
              <a:gd name="connsiteY7" fmla="*/ 6517996 h 6527879"/>
              <a:gd name="connsiteX8" fmla="*/ 4053364 w 5701176"/>
              <a:gd name="connsiteY8" fmla="*/ 6508090 h 6527879"/>
              <a:gd name="connsiteX9" fmla="*/ 4072193 w 5701176"/>
              <a:gd name="connsiteY9" fmla="*/ 6527879 h 6527879"/>
              <a:gd name="connsiteX10" fmla="*/ 0 w 5701176"/>
              <a:gd name="connsiteY10" fmla="*/ 5198879 h 6527879"/>
              <a:gd name="connsiteX0" fmla="*/ 0 w 5701176"/>
              <a:gd name="connsiteY0" fmla="*/ 5198879 h 6557702"/>
              <a:gd name="connsiteX1" fmla="*/ 2452116 w 5701176"/>
              <a:gd name="connsiteY1" fmla="*/ 3025083 h 6557702"/>
              <a:gd name="connsiteX2" fmla="*/ 3052001 w 5701176"/>
              <a:gd name="connsiteY2" fmla="*/ 2423865 h 6557702"/>
              <a:gd name="connsiteX3" fmla="*/ 3052096 w 5701176"/>
              <a:gd name="connsiteY3" fmla="*/ 2424341 h 6557702"/>
              <a:gd name="connsiteX4" fmla="*/ 4846320 w 5701176"/>
              <a:gd name="connsiteY4" fmla="*/ 286741 h 6557702"/>
              <a:gd name="connsiteX5" fmla="*/ 5332286 w 5701176"/>
              <a:gd name="connsiteY5" fmla="*/ 8611 h 6557702"/>
              <a:gd name="connsiteX6" fmla="*/ 5698998 w 5701176"/>
              <a:gd name="connsiteY6" fmla="*/ 1137419 h 6557702"/>
              <a:gd name="connsiteX7" fmla="*/ 4057364 w 5701176"/>
              <a:gd name="connsiteY7" fmla="*/ 6517996 h 6557702"/>
              <a:gd name="connsiteX8" fmla="*/ 4053364 w 5701176"/>
              <a:gd name="connsiteY8" fmla="*/ 6508090 h 6557702"/>
              <a:gd name="connsiteX9" fmla="*/ 4035815 w 5701176"/>
              <a:gd name="connsiteY9" fmla="*/ 6557702 h 6557702"/>
              <a:gd name="connsiteX10" fmla="*/ 0 w 5701176"/>
              <a:gd name="connsiteY10" fmla="*/ 5198879 h 6557702"/>
              <a:gd name="connsiteX0" fmla="*/ 0 w 5701176"/>
              <a:gd name="connsiteY0" fmla="*/ 5198879 h 6557702"/>
              <a:gd name="connsiteX1" fmla="*/ 2452116 w 5701176"/>
              <a:gd name="connsiteY1" fmla="*/ 3025083 h 6557702"/>
              <a:gd name="connsiteX2" fmla="*/ 3052001 w 5701176"/>
              <a:gd name="connsiteY2" fmla="*/ 2423865 h 6557702"/>
              <a:gd name="connsiteX3" fmla="*/ 3052096 w 5701176"/>
              <a:gd name="connsiteY3" fmla="*/ 2424341 h 6557702"/>
              <a:gd name="connsiteX4" fmla="*/ 4846320 w 5701176"/>
              <a:gd name="connsiteY4" fmla="*/ 286741 h 6557702"/>
              <a:gd name="connsiteX5" fmla="*/ 5332286 w 5701176"/>
              <a:gd name="connsiteY5" fmla="*/ 8611 h 6557702"/>
              <a:gd name="connsiteX6" fmla="*/ 5698998 w 5701176"/>
              <a:gd name="connsiteY6" fmla="*/ 1137419 h 6557702"/>
              <a:gd name="connsiteX7" fmla="*/ 4057364 w 5701176"/>
              <a:gd name="connsiteY7" fmla="*/ 6517996 h 6557702"/>
              <a:gd name="connsiteX8" fmla="*/ 4051506 w 5701176"/>
              <a:gd name="connsiteY8" fmla="*/ 6541960 h 6557702"/>
              <a:gd name="connsiteX9" fmla="*/ 4035815 w 5701176"/>
              <a:gd name="connsiteY9" fmla="*/ 6557702 h 6557702"/>
              <a:gd name="connsiteX10" fmla="*/ 0 w 5701176"/>
              <a:gd name="connsiteY10" fmla="*/ 5198879 h 6557702"/>
              <a:gd name="connsiteX0" fmla="*/ 0 w 5701176"/>
              <a:gd name="connsiteY0" fmla="*/ 5198879 h 6557702"/>
              <a:gd name="connsiteX1" fmla="*/ 2452116 w 5701176"/>
              <a:gd name="connsiteY1" fmla="*/ 3025083 h 6557702"/>
              <a:gd name="connsiteX2" fmla="*/ 3052001 w 5701176"/>
              <a:gd name="connsiteY2" fmla="*/ 2423865 h 6557702"/>
              <a:gd name="connsiteX3" fmla="*/ 3052096 w 5701176"/>
              <a:gd name="connsiteY3" fmla="*/ 2424341 h 6557702"/>
              <a:gd name="connsiteX4" fmla="*/ 4846320 w 5701176"/>
              <a:gd name="connsiteY4" fmla="*/ 286741 h 6557702"/>
              <a:gd name="connsiteX5" fmla="*/ 5332286 w 5701176"/>
              <a:gd name="connsiteY5" fmla="*/ 8611 h 6557702"/>
              <a:gd name="connsiteX6" fmla="*/ 5698998 w 5701176"/>
              <a:gd name="connsiteY6" fmla="*/ 1137419 h 6557702"/>
              <a:gd name="connsiteX7" fmla="*/ 4054407 w 5701176"/>
              <a:gd name="connsiteY7" fmla="*/ 6520062 h 6557702"/>
              <a:gd name="connsiteX8" fmla="*/ 4051506 w 5701176"/>
              <a:gd name="connsiteY8" fmla="*/ 6541960 h 6557702"/>
              <a:gd name="connsiteX9" fmla="*/ 4035815 w 5701176"/>
              <a:gd name="connsiteY9" fmla="*/ 6557702 h 6557702"/>
              <a:gd name="connsiteX10" fmla="*/ 0 w 5701176"/>
              <a:gd name="connsiteY10" fmla="*/ 5198879 h 6557702"/>
              <a:gd name="connsiteX0" fmla="*/ 0 w 5701176"/>
              <a:gd name="connsiteY0" fmla="*/ 5198879 h 6554261"/>
              <a:gd name="connsiteX1" fmla="*/ 2452116 w 5701176"/>
              <a:gd name="connsiteY1" fmla="*/ 3025083 h 6554261"/>
              <a:gd name="connsiteX2" fmla="*/ 3052001 w 5701176"/>
              <a:gd name="connsiteY2" fmla="*/ 2423865 h 6554261"/>
              <a:gd name="connsiteX3" fmla="*/ 3052096 w 5701176"/>
              <a:gd name="connsiteY3" fmla="*/ 2424341 h 6554261"/>
              <a:gd name="connsiteX4" fmla="*/ 4846320 w 5701176"/>
              <a:gd name="connsiteY4" fmla="*/ 286741 h 6554261"/>
              <a:gd name="connsiteX5" fmla="*/ 5332286 w 5701176"/>
              <a:gd name="connsiteY5" fmla="*/ 8611 h 6554261"/>
              <a:gd name="connsiteX6" fmla="*/ 5698998 w 5701176"/>
              <a:gd name="connsiteY6" fmla="*/ 1137419 h 6554261"/>
              <a:gd name="connsiteX7" fmla="*/ 4054407 w 5701176"/>
              <a:gd name="connsiteY7" fmla="*/ 6520062 h 6554261"/>
              <a:gd name="connsiteX8" fmla="*/ 4051506 w 5701176"/>
              <a:gd name="connsiteY8" fmla="*/ 6541960 h 6554261"/>
              <a:gd name="connsiteX9" fmla="*/ 4019325 w 5701176"/>
              <a:gd name="connsiteY9" fmla="*/ 6554261 h 6554261"/>
              <a:gd name="connsiteX10" fmla="*/ 0 w 5701176"/>
              <a:gd name="connsiteY10" fmla="*/ 5198879 h 6554261"/>
              <a:gd name="connsiteX0" fmla="*/ 0 w 5701176"/>
              <a:gd name="connsiteY0" fmla="*/ 5198879 h 6556492"/>
              <a:gd name="connsiteX1" fmla="*/ 2452116 w 5701176"/>
              <a:gd name="connsiteY1" fmla="*/ 3025083 h 6556492"/>
              <a:gd name="connsiteX2" fmla="*/ 3052001 w 5701176"/>
              <a:gd name="connsiteY2" fmla="*/ 2423865 h 6556492"/>
              <a:gd name="connsiteX3" fmla="*/ 3052096 w 5701176"/>
              <a:gd name="connsiteY3" fmla="*/ 2424341 h 6556492"/>
              <a:gd name="connsiteX4" fmla="*/ 4846320 w 5701176"/>
              <a:gd name="connsiteY4" fmla="*/ 286741 h 6556492"/>
              <a:gd name="connsiteX5" fmla="*/ 5332286 w 5701176"/>
              <a:gd name="connsiteY5" fmla="*/ 8611 h 6556492"/>
              <a:gd name="connsiteX6" fmla="*/ 5698998 w 5701176"/>
              <a:gd name="connsiteY6" fmla="*/ 1137419 h 6556492"/>
              <a:gd name="connsiteX7" fmla="*/ 4054407 w 5701176"/>
              <a:gd name="connsiteY7" fmla="*/ 6520062 h 6556492"/>
              <a:gd name="connsiteX8" fmla="*/ 4051506 w 5701176"/>
              <a:gd name="connsiteY8" fmla="*/ 6541960 h 6556492"/>
              <a:gd name="connsiteX9" fmla="*/ 3999756 w 5701176"/>
              <a:gd name="connsiteY9" fmla="*/ 6556492 h 6556492"/>
              <a:gd name="connsiteX10" fmla="*/ 0 w 5701176"/>
              <a:gd name="connsiteY10" fmla="*/ 5198879 h 6556492"/>
              <a:gd name="connsiteX0" fmla="*/ 0 w 5701176"/>
              <a:gd name="connsiteY0" fmla="*/ 5198879 h 6559191"/>
              <a:gd name="connsiteX1" fmla="*/ 2452116 w 5701176"/>
              <a:gd name="connsiteY1" fmla="*/ 3025083 h 6559191"/>
              <a:gd name="connsiteX2" fmla="*/ 3052001 w 5701176"/>
              <a:gd name="connsiteY2" fmla="*/ 2423865 h 6559191"/>
              <a:gd name="connsiteX3" fmla="*/ 3052096 w 5701176"/>
              <a:gd name="connsiteY3" fmla="*/ 2424341 h 6559191"/>
              <a:gd name="connsiteX4" fmla="*/ 4846320 w 5701176"/>
              <a:gd name="connsiteY4" fmla="*/ 286741 h 6559191"/>
              <a:gd name="connsiteX5" fmla="*/ 5332286 w 5701176"/>
              <a:gd name="connsiteY5" fmla="*/ 8611 h 6559191"/>
              <a:gd name="connsiteX6" fmla="*/ 5698998 w 5701176"/>
              <a:gd name="connsiteY6" fmla="*/ 1137419 h 6559191"/>
              <a:gd name="connsiteX7" fmla="*/ 4054407 w 5701176"/>
              <a:gd name="connsiteY7" fmla="*/ 6520062 h 6559191"/>
              <a:gd name="connsiteX8" fmla="*/ 4039435 w 5701176"/>
              <a:gd name="connsiteY8" fmla="*/ 6557439 h 6559191"/>
              <a:gd name="connsiteX9" fmla="*/ 3999756 w 5701176"/>
              <a:gd name="connsiteY9" fmla="*/ 6556492 h 6559191"/>
              <a:gd name="connsiteX10" fmla="*/ 0 w 5701176"/>
              <a:gd name="connsiteY10" fmla="*/ 5198879 h 6559191"/>
              <a:gd name="connsiteX0" fmla="*/ 0 w 5701176"/>
              <a:gd name="connsiteY0" fmla="*/ 5198879 h 6560738"/>
              <a:gd name="connsiteX1" fmla="*/ 2452116 w 5701176"/>
              <a:gd name="connsiteY1" fmla="*/ 3025083 h 6560738"/>
              <a:gd name="connsiteX2" fmla="*/ 3052001 w 5701176"/>
              <a:gd name="connsiteY2" fmla="*/ 2423865 h 6560738"/>
              <a:gd name="connsiteX3" fmla="*/ 3052096 w 5701176"/>
              <a:gd name="connsiteY3" fmla="*/ 2424341 h 6560738"/>
              <a:gd name="connsiteX4" fmla="*/ 4846320 w 5701176"/>
              <a:gd name="connsiteY4" fmla="*/ 286741 h 6560738"/>
              <a:gd name="connsiteX5" fmla="*/ 5332286 w 5701176"/>
              <a:gd name="connsiteY5" fmla="*/ 8611 h 6560738"/>
              <a:gd name="connsiteX6" fmla="*/ 5698998 w 5701176"/>
              <a:gd name="connsiteY6" fmla="*/ 1137419 h 6560738"/>
              <a:gd name="connsiteX7" fmla="*/ 4066720 w 5701176"/>
              <a:gd name="connsiteY7" fmla="*/ 6497373 h 6560738"/>
              <a:gd name="connsiteX8" fmla="*/ 4039435 w 5701176"/>
              <a:gd name="connsiteY8" fmla="*/ 6557439 h 6560738"/>
              <a:gd name="connsiteX9" fmla="*/ 3999756 w 5701176"/>
              <a:gd name="connsiteY9" fmla="*/ 6556492 h 6560738"/>
              <a:gd name="connsiteX10" fmla="*/ 0 w 5701176"/>
              <a:gd name="connsiteY10" fmla="*/ 5198879 h 6560738"/>
              <a:gd name="connsiteX0" fmla="*/ 0 w 5701176"/>
              <a:gd name="connsiteY0" fmla="*/ 5198879 h 6561432"/>
              <a:gd name="connsiteX1" fmla="*/ 2452116 w 5701176"/>
              <a:gd name="connsiteY1" fmla="*/ 3025083 h 6561432"/>
              <a:gd name="connsiteX2" fmla="*/ 3052001 w 5701176"/>
              <a:gd name="connsiteY2" fmla="*/ 2423865 h 6561432"/>
              <a:gd name="connsiteX3" fmla="*/ 3052096 w 5701176"/>
              <a:gd name="connsiteY3" fmla="*/ 2424341 h 6561432"/>
              <a:gd name="connsiteX4" fmla="*/ 4846320 w 5701176"/>
              <a:gd name="connsiteY4" fmla="*/ 286741 h 6561432"/>
              <a:gd name="connsiteX5" fmla="*/ 5332286 w 5701176"/>
              <a:gd name="connsiteY5" fmla="*/ 8611 h 6561432"/>
              <a:gd name="connsiteX6" fmla="*/ 5698998 w 5701176"/>
              <a:gd name="connsiteY6" fmla="*/ 1137419 h 6561432"/>
              <a:gd name="connsiteX7" fmla="*/ 4095930 w 5701176"/>
              <a:gd name="connsiteY7" fmla="*/ 6487524 h 6561432"/>
              <a:gd name="connsiteX8" fmla="*/ 4039435 w 5701176"/>
              <a:gd name="connsiteY8" fmla="*/ 6557439 h 6561432"/>
              <a:gd name="connsiteX9" fmla="*/ 3999756 w 5701176"/>
              <a:gd name="connsiteY9" fmla="*/ 6556492 h 6561432"/>
              <a:gd name="connsiteX10" fmla="*/ 0 w 5701176"/>
              <a:gd name="connsiteY10" fmla="*/ 5198879 h 6561432"/>
              <a:gd name="connsiteX0" fmla="*/ 0 w 5701176"/>
              <a:gd name="connsiteY0" fmla="*/ 5198879 h 6562035"/>
              <a:gd name="connsiteX1" fmla="*/ 2452116 w 5701176"/>
              <a:gd name="connsiteY1" fmla="*/ 3025083 h 6562035"/>
              <a:gd name="connsiteX2" fmla="*/ 3052001 w 5701176"/>
              <a:gd name="connsiteY2" fmla="*/ 2423865 h 6562035"/>
              <a:gd name="connsiteX3" fmla="*/ 3052096 w 5701176"/>
              <a:gd name="connsiteY3" fmla="*/ 2424341 h 6562035"/>
              <a:gd name="connsiteX4" fmla="*/ 4846320 w 5701176"/>
              <a:gd name="connsiteY4" fmla="*/ 286741 h 6562035"/>
              <a:gd name="connsiteX5" fmla="*/ 5332286 w 5701176"/>
              <a:gd name="connsiteY5" fmla="*/ 8611 h 6562035"/>
              <a:gd name="connsiteX6" fmla="*/ 5698998 w 5701176"/>
              <a:gd name="connsiteY6" fmla="*/ 1137419 h 6562035"/>
              <a:gd name="connsiteX7" fmla="*/ 4080331 w 5701176"/>
              <a:gd name="connsiteY7" fmla="*/ 6479058 h 6562035"/>
              <a:gd name="connsiteX8" fmla="*/ 4039435 w 5701176"/>
              <a:gd name="connsiteY8" fmla="*/ 6557439 h 6562035"/>
              <a:gd name="connsiteX9" fmla="*/ 3999756 w 5701176"/>
              <a:gd name="connsiteY9" fmla="*/ 6556492 h 6562035"/>
              <a:gd name="connsiteX10" fmla="*/ 0 w 5701176"/>
              <a:gd name="connsiteY10" fmla="*/ 5198879 h 6562035"/>
              <a:gd name="connsiteX0" fmla="*/ 0 w 5701176"/>
              <a:gd name="connsiteY0" fmla="*/ 5198879 h 6556492"/>
              <a:gd name="connsiteX1" fmla="*/ 2452116 w 5701176"/>
              <a:gd name="connsiteY1" fmla="*/ 3025083 h 6556492"/>
              <a:gd name="connsiteX2" fmla="*/ 3052001 w 5701176"/>
              <a:gd name="connsiteY2" fmla="*/ 2423865 h 6556492"/>
              <a:gd name="connsiteX3" fmla="*/ 3052096 w 5701176"/>
              <a:gd name="connsiteY3" fmla="*/ 2424341 h 6556492"/>
              <a:gd name="connsiteX4" fmla="*/ 4846320 w 5701176"/>
              <a:gd name="connsiteY4" fmla="*/ 286741 h 6556492"/>
              <a:gd name="connsiteX5" fmla="*/ 5332286 w 5701176"/>
              <a:gd name="connsiteY5" fmla="*/ 8611 h 6556492"/>
              <a:gd name="connsiteX6" fmla="*/ 5698998 w 5701176"/>
              <a:gd name="connsiteY6" fmla="*/ 1137419 h 6556492"/>
              <a:gd name="connsiteX7" fmla="*/ 4080331 w 5701176"/>
              <a:gd name="connsiteY7" fmla="*/ 6479058 h 6556492"/>
              <a:gd name="connsiteX8" fmla="*/ 4041216 w 5701176"/>
              <a:gd name="connsiteY8" fmla="*/ 6547391 h 6556492"/>
              <a:gd name="connsiteX9" fmla="*/ 3999756 w 5701176"/>
              <a:gd name="connsiteY9" fmla="*/ 6556492 h 6556492"/>
              <a:gd name="connsiteX10" fmla="*/ 0 w 5701176"/>
              <a:gd name="connsiteY10" fmla="*/ 5198879 h 6556492"/>
              <a:gd name="connsiteX0" fmla="*/ 0 w 5701176"/>
              <a:gd name="connsiteY0" fmla="*/ 5198879 h 6555524"/>
              <a:gd name="connsiteX1" fmla="*/ 2452116 w 5701176"/>
              <a:gd name="connsiteY1" fmla="*/ 3025083 h 6555524"/>
              <a:gd name="connsiteX2" fmla="*/ 3052001 w 5701176"/>
              <a:gd name="connsiteY2" fmla="*/ 2423865 h 6555524"/>
              <a:gd name="connsiteX3" fmla="*/ 3052096 w 5701176"/>
              <a:gd name="connsiteY3" fmla="*/ 2424341 h 6555524"/>
              <a:gd name="connsiteX4" fmla="*/ 4846320 w 5701176"/>
              <a:gd name="connsiteY4" fmla="*/ 286741 h 6555524"/>
              <a:gd name="connsiteX5" fmla="*/ 5332286 w 5701176"/>
              <a:gd name="connsiteY5" fmla="*/ 8611 h 6555524"/>
              <a:gd name="connsiteX6" fmla="*/ 5698998 w 5701176"/>
              <a:gd name="connsiteY6" fmla="*/ 1137419 h 6555524"/>
              <a:gd name="connsiteX7" fmla="*/ 4080331 w 5701176"/>
              <a:gd name="connsiteY7" fmla="*/ 6479058 h 6555524"/>
              <a:gd name="connsiteX8" fmla="*/ 4041216 w 5701176"/>
              <a:gd name="connsiteY8" fmla="*/ 6547391 h 6555524"/>
              <a:gd name="connsiteX9" fmla="*/ 3970910 w 5701176"/>
              <a:gd name="connsiteY9" fmla="*/ 6555524 h 6555524"/>
              <a:gd name="connsiteX10" fmla="*/ 0 w 5701176"/>
              <a:gd name="connsiteY10" fmla="*/ 5198879 h 6555524"/>
              <a:gd name="connsiteX0" fmla="*/ 0 w 5701176"/>
              <a:gd name="connsiteY0" fmla="*/ 5198879 h 6556808"/>
              <a:gd name="connsiteX1" fmla="*/ 2452116 w 5701176"/>
              <a:gd name="connsiteY1" fmla="*/ 3025083 h 6556808"/>
              <a:gd name="connsiteX2" fmla="*/ 3052001 w 5701176"/>
              <a:gd name="connsiteY2" fmla="*/ 2423865 h 6556808"/>
              <a:gd name="connsiteX3" fmla="*/ 3052096 w 5701176"/>
              <a:gd name="connsiteY3" fmla="*/ 2424341 h 6556808"/>
              <a:gd name="connsiteX4" fmla="*/ 4846320 w 5701176"/>
              <a:gd name="connsiteY4" fmla="*/ 286741 h 6556808"/>
              <a:gd name="connsiteX5" fmla="*/ 5332286 w 5701176"/>
              <a:gd name="connsiteY5" fmla="*/ 8611 h 6556808"/>
              <a:gd name="connsiteX6" fmla="*/ 5698998 w 5701176"/>
              <a:gd name="connsiteY6" fmla="*/ 1137419 h 6556808"/>
              <a:gd name="connsiteX7" fmla="*/ 4080331 w 5701176"/>
              <a:gd name="connsiteY7" fmla="*/ 6479058 h 6556808"/>
              <a:gd name="connsiteX8" fmla="*/ 4041216 w 5701176"/>
              <a:gd name="connsiteY8" fmla="*/ 6547391 h 6556808"/>
              <a:gd name="connsiteX9" fmla="*/ 3970910 w 5701176"/>
              <a:gd name="connsiteY9" fmla="*/ 6555524 h 6556808"/>
              <a:gd name="connsiteX10" fmla="*/ 0 w 5701176"/>
              <a:gd name="connsiteY10" fmla="*/ 5198879 h 6556808"/>
              <a:gd name="connsiteX0" fmla="*/ 0 w 5701176"/>
              <a:gd name="connsiteY0" fmla="*/ 5198879 h 6555524"/>
              <a:gd name="connsiteX1" fmla="*/ 2452116 w 5701176"/>
              <a:gd name="connsiteY1" fmla="*/ 3025083 h 6555524"/>
              <a:gd name="connsiteX2" fmla="*/ 3052001 w 5701176"/>
              <a:gd name="connsiteY2" fmla="*/ 2423865 h 6555524"/>
              <a:gd name="connsiteX3" fmla="*/ 3052096 w 5701176"/>
              <a:gd name="connsiteY3" fmla="*/ 2424341 h 6555524"/>
              <a:gd name="connsiteX4" fmla="*/ 4846320 w 5701176"/>
              <a:gd name="connsiteY4" fmla="*/ 286741 h 6555524"/>
              <a:gd name="connsiteX5" fmla="*/ 5332286 w 5701176"/>
              <a:gd name="connsiteY5" fmla="*/ 8611 h 6555524"/>
              <a:gd name="connsiteX6" fmla="*/ 5698998 w 5701176"/>
              <a:gd name="connsiteY6" fmla="*/ 1137419 h 6555524"/>
              <a:gd name="connsiteX7" fmla="*/ 4080331 w 5701176"/>
              <a:gd name="connsiteY7" fmla="*/ 6479058 h 6555524"/>
              <a:gd name="connsiteX8" fmla="*/ 4040688 w 5701176"/>
              <a:gd name="connsiteY8" fmla="*/ 6541598 h 6555524"/>
              <a:gd name="connsiteX9" fmla="*/ 3970910 w 5701176"/>
              <a:gd name="connsiteY9" fmla="*/ 6555524 h 6555524"/>
              <a:gd name="connsiteX10" fmla="*/ 0 w 5701176"/>
              <a:gd name="connsiteY10" fmla="*/ 5198879 h 6555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701176" h="6555524">
                <a:moveTo>
                  <a:pt x="0" y="5198879"/>
                </a:moveTo>
                <a:cubicBezTo>
                  <a:pt x="842677" y="4500029"/>
                  <a:pt x="1681258" y="3788988"/>
                  <a:pt x="2452116" y="3025083"/>
                </a:cubicBezTo>
                <a:cubicBezTo>
                  <a:pt x="2651284" y="2827820"/>
                  <a:pt x="2879408" y="2606364"/>
                  <a:pt x="3052001" y="2423865"/>
                </a:cubicBezTo>
                <a:cubicBezTo>
                  <a:pt x="3052033" y="2424024"/>
                  <a:pt x="3052064" y="2424182"/>
                  <a:pt x="3052096" y="2424341"/>
                </a:cubicBezTo>
                <a:cubicBezTo>
                  <a:pt x="3687318" y="1739303"/>
                  <a:pt x="4289775" y="1037596"/>
                  <a:pt x="4846320" y="286741"/>
                </a:cubicBezTo>
                <a:cubicBezTo>
                  <a:pt x="5012722" y="62427"/>
                  <a:pt x="5186077" y="-30251"/>
                  <a:pt x="5332286" y="8611"/>
                </a:cubicBezTo>
                <a:cubicBezTo>
                  <a:pt x="5555361" y="67380"/>
                  <a:pt x="5722334" y="433426"/>
                  <a:pt x="5698998" y="1137419"/>
                </a:cubicBezTo>
                <a:cubicBezTo>
                  <a:pt x="5638324" y="2961551"/>
                  <a:pt x="4982540" y="4913148"/>
                  <a:pt x="4080331" y="6479058"/>
                </a:cubicBezTo>
                <a:cubicBezTo>
                  <a:pt x="4078141" y="6474391"/>
                  <a:pt x="4058398" y="6523061"/>
                  <a:pt x="4040688" y="6541598"/>
                </a:cubicBezTo>
                <a:cubicBezTo>
                  <a:pt x="4022978" y="6560135"/>
                  <a:pt x="3968624" y="6550476"/>
                  <a:pt x="3970910" y="6555524"/>
                </a:cubicBezTo>
                <a:cubicBezTo>
                  <a:pt x="2535493" y="6499421"/>
                  <a:pt x="1213104" y="5996883"/>
                  <a:pt x="0" y="5198879"/>
                </a:cubicBezTo>
              </a:path>
            </a:pathLst>
          </a:custGeom>
          <a:noFill/>
          <a:ln w="28575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9033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Agrupar 23">
            <a:extLst>
              <a:ext uri="{FF2B5EF4-FFF2-40B4-BE49-F238E27FC236}">
                <a16:creationId xmlns:a16="http://schemas.microsoft.com/office/drawing/2014/main" id="{08BFE2F0-EA92-92B1-8B9B-1407C337CB82}"/>
              </a:ext>
            </a:extLst>
          </p:cNvPr>
          <p:cNvGrpSpPr/>
          <p:nvPr/>
        </p:nvGrpSpPr>
        <p:grpSpPr>
          <a:xfrm flipH="1">
            <a:off x="0" y="-6083"/>
            <a:ext cx="12192000" cy="6864083"/>
            <a:chOff x="0" y="-6083"/>
            <a:chExt cx="12192000" cy="6864083"/>
          </a:xfrm>
        </p:grpSpPr>
        <p:pic>
          <p:nvPicPr>
            <p:cNvPr id="25" name="Imagem 24" descr="Padrão do plano de fundo&#10;&#10;Descrição gerada automaticamente">
              <a:extLst>
                <a:ext uri="{FF2B5EF4-FFF2-40B4-BE49-F238E27FC236}">
                  <a16:creationId xmlns:a16="http://schemas.microsoft.com/office/drawing/2014/main" id="{E9AC564A-5F6C-9FB8-8AA1-0903E876E50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99963" y="-6083"/>
              <a:ext cx="7092037" cy="6858000"/>
            </a:xfrm>
            <a:prstGeom prst="rect">
              <a:avLst/>
            </a:prstGeom>
          </p:spPr>
        </p:pic>
        <p:sp>
          <p:nvSpPr>
            <p:cNvPr id="26" name="Retângulo 25">
              <a:extLst>
                <a:ext uri="{FF2B5EF4-FFF2-40B4-BE49-F238E27FC236}">
                  <a16:creationId xmlns:a16="http://schemas.microsoft.com/office/drawing/2014/main" id="{9B364695-444F-C528-69A6-B1E9EA291E11}"/>
                </a:ext>
              </a:extLst>
            </p:cNvPr>
            <p:cNvSpPr/>
            <p:nvPr/>
          </p:nvSpPr>
          <p:spPr>
            <a:xfrm>
              <a:off x="0" y="-6083"/>
              <a:ext cx="12192000" cy="6864083"/>
            </a:xfrm>
            <a:prstGeom prst="rect">
              <a:avLst/>
            </a:prstGeom>
            <a:gradFill>
              <a:gsLst>
                <a:gs pos="50000">
                  <a:schemeClr val="bg1"/>
                </a:gs>
                <a:gs pos="100000">
                  <a:schemeClr val="tx1">
                    <a:lumMod val="20000"/>
                    <a:lumOff val="80000"/>
                    <a:alpha val="72000"/>
                  </a:schemeClr>
                </a:gs>
              </a:gsLst>
              <a:lin ang="27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1" name="Google Shape;573;p7">
            <a:extLst>
              <a:ext uri="{FF2B5EF4-FFF2-40B4-BE49-F238E27FC236}">
                <a16:creationId xmlns:a16="http://schemas.microsoft.com/office/drawing/2014/main" id="{01B0E34D-B389-770B-F84B-267AD353C0B3}"/>
              </a:ext>
            </a:extLst>
          </p:cNvPr>
          <p:cNvSpPr/>
          <p:nvPr/>
        </p:nvSpPr>
        <p:spPr>
          <a:xfrm>
            <a:off x="387331" y="1443467"/>
            <a:ext cx="7228120" cy="4644000"/>
          </a:xfrm>
          <a:prstGeom prst="roundRect">
            <a:avLst>
              <a:gd name="adj" fmla="val 2441"/>
            </a:avLst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Nunito ExtraLight"/>
              <a:ea typeface="Nunito ExtraLight"/>
              <a:cs typeface="Nunito ExtraLight"/>
              <a:sym typeface="Nunito ExtraLight"/>
            </a:endParaRPr>
          </a:p>
        </p:txBody>
      </p:sp>
      <p:sp>
        <p:nvSpPr>
          <p:cNvPr id="16" name="Gráfico 2">
            <a:extLst>
              <a:ext uri="{FF2B5EF4-FFF2-40B4-BE49-F238E27FC236}">
                <a16:creationId xmlns:a16="http://schemas.microsoft.com/office/drawing/2014/main" id="{BCF42665-40AA-C023-4B75-296D337E3DFC}"/>
              </a:ext>
            </a:extLst>
          </p:cNvPr>
          <p:cNvSpPr/>
          <p:nvPr/>
        </p:nvSpPr>
        <p:spPr>
          <a:xfrm rot="4497793" flipH="1">
            <a:off x="7204169" y="-2991545"/>
            <a:ext cx="11366778" cy="12841090"/>
          </a:xfrm>
          <a:custGeom>
            <a:avLst/>
            <a:gdLst>
              <a:gd name="connsiteX0" fmla="*/ 0 w 5701176"/>
              <a:gd name="connsiteY0" fmla="*/ 5198879 h 6517995"/>
              <a:gd name="connsiteX1" fmla="*/ 2452116 w 5701176"/>
              <a:gd name="connsiteY1" fmla="*/ 3025083 h 6517995"/>
              <a:gd name="connsiteX2" fmla="*/ 3052001 w 5701176"/>
              <a:gd name="connsiteY2" fmla="*/ 2423865 h 6517995"/>
              <a:gd name="connsiteX3" fmla="*/ 3052096 w 5701176"/>
              <a:gd name="connsiteY3" fmla="*/ 2424341 h 6517995"/>
              <a:gd name="connsiteX4" fmla="*/ 4846320 w 5701176"/>
              <a:gd name="connsiteY4" fmla="*/ 286741 h 6517995"/>
              <a:gd name="connsiteX5" fmla="*/ 5332286 w 5701176"/>
              <a:gd name="connsiteY5" fmla="*/ 8611 h 6517995"/>
              <a:gd name="connsiteX6" fmla="*/ 5698998 w 5701176"/>
              <a:gd name="connsiteY6" fmla="*/ 1137419 h 6517995"/>
              <a:gd name="connsiteX7" fmla="*/ 4057364 w 5701176"/>
              <a:gd name="connsiteY7" fmla="*/ 6517996 h 6517995"/>
              <a:gd name="connsiteX8" fmla="*/ 4053364 w 5701176"/>
              <a:gd name="connsiteY8" fmla="*/ 6508090 h 6517995"/>
              <a:gd name="connsiteX9" fmla="*/ 4057364 w 5701176"/>
              <a:gd name="connsiteY9" fmla="*/ 6517996 h 6517995"/>
              <a:gd name="connsiteX10" fmla="*/ 0 w 5701176"/>
              <a:gd name="connsiteY10" fmla="*/ 5198879 h 6517995"/>
              <a:gd name="connsiteX0" fmla="*/ 0 w 5701176"/>
              <a:gd name="connsiteY0" fmla="*/ 5198879 h 6527879"/>
              <a:gd name="connsiteX1" fmla="*/ 2452116 w 5701176"/>
              <a:gd name="connsiteY1" fmla="*/ 3025083 h 6527879"/>
              <a:gd name="connsiteX2" fmla="*/ 3052001 w 5701176"/>
              <a:gd name="connsiteY2" fmla="*/ 2423865 h 6527879"/>
              <a:gd name="connsiteX3" fmla="*/ 3052096 w 5701176"/>
              <a:gd name="connsiteY3" fmla="*/ 2424341 h 6527879"/>
              <a:gd name="connsiteX4" fmla="*/ 4846320 w 5701176"/>
              <a:gd name="connsiteY4" fmla="*/ 286741 h 6527879"/>
              <a:gd name="connsiteX5" fmla="*/ 5332286 w 5701176"/>
              <a:gd name="connsiteY5" fmla="*/ 8611 h 6527879"/>
              <a:gd name="connsiteX6" fmla="*/ 5698998 w 5701176"/>
              <a:gd name="connsiteY6" fmla="*/ 1137419 h 6527879"/>
              <a:gd name="connsiteX7" fmla="*/ 4057364 w 5701176"/>
              <a:gd name="connsiteY7" fmla="*/ 6517996 h 6527879"/>
              <a:gd name="connsiteX8" fmla="*/ 4053364 w 5701176"/>
              <a:gd name="connsiteY8" fmla="*/ 6508090 h 6527879"/>
              <a:gd name="connsiteX9" fmla="*/ 4072193 w 5701176"/>
              <a:gd name="connsiteY9" fmla="*/ 6527879 h 6527879"/>
              <a:gd name="connsiteX10" fmla="*/ 0 w 5701176"/>
              <a:gd name="connsiteY10" fmla="*/ 5198879 h 6527879"/>
              <a:gd name="connsiteX0" fmla="*/ 0 w 5701176"/>
              <a:gd name="connsiteY0" fmla="*/ 5198879 h 6557702"/>
              <a:gd name="connsiteX1" fmla="*/ 2452116 w 5701176"/>
              <a:gd name="connsiteY1" fmla="*/ 3025083 h 6557702"/>
              <a:gd name="connsiteX2" fmla="*/ 3052001 w 5701176"/>
              <a:gd name="connsiteY2" fmla="*/ 2423865 h 6557702"/>
              <a:gd name="connsiteX3" fmla="*/ 3052096 w 5701176"/>
              <a:gd name="connsiteY3" fmla="*/ 2424341 h 6557702"/>
              <a:gd name="connsiteX4" fmla="*/ 4846320 w 5701176"/>
              <a:gd name="connsiteY4" fmla="*/ 286741 h 6557702"/>
              <a:gd name="connsiteX5" fmla="*/ 5332286 w 5701176"/>
              <a:gd name="connsiteY5" fmla="*/ 8611 h 6557702"/>
              <a:gd name="connsiteX6" fmla="*/ 5698998 w 5701176"/>
              <a:gd name="connsiteY6" fmla="*/ 1137419 h 6557702"/>
              <a:gd name="connsiteX7" fmla="*/ 4057364 w 5701176"/>
              <a:gd name="connsiteY7" fmla="*/ 6517996 h 6557702"/>
              <a:gd name="connsiteX8" fmla="*/ 4053364 w 5701176"/>
              <a:gd name="connsiteY8" fmla="*/ 6508090 h 6557702"/>
              <a:gd name="connsiteX9" fmla="*/ 4035815 w 5701176"/>
              <a:gd name="connsiteY9" fmla="*/ 6557702 h 6557702"/>
              <a:gd name="connsiteX10" fmla="*/ 0 w 5701176"/>
              <a:gd name="connsiteY10" fmla="*/ 5198879 h 6557702"/>
              <a:gd name="connsiteX0" fmla="*/ 0 w 5701176"/>
              <a:gd name="connsiteY0" fmla="*/ 5198879 h 6557702"/>
              <a:gd name="connsiteX1" fmla="*/ 2452116 w 5701176"/>
              <a:gd name="connsiteY1" fmla="*/ 3025083 h 6557702"/>
              <a:gd name="connsiteX2" fmla="*/ 3052001 w 5701176"/>
              <a:gd name="connsiteY2" fmla="*/ 2423865 h 6557702"/>
              <a:gd name="connsiteX3" fmla="*/ 3052096 w 5701176"/>
              <a:gd name="connsiteY3" fmla="*/ 2424341 h 6557702"/>
              <a:gd name="connsiteX4" fmla="*/ 4846320 w 5701176"/>
              <a:gd name="connsiteY4" fmla="*/ 286741 h 6557702"/>
              <a:gd name="connsiteX5" fmla="*/ 5332286 w 5701176"/>
              <a:gd name="connsiteY5" fmla="*/ 8611 h 6557702"/>
              <a:gd name="connsiteX6" fmla="*/ 5698998 w 5701176"/>
              <a:gd name="connsiteY6" fmla="*/ 1137419 h 6557702"/>
              <a:gd name="connsiteX7" fmla="*/ 4057364 w 5701176"/>
              <a:gd name="connsiteY7" fmla="*/ 6517996 h 6557702"/>
              <a:gd name="connsiteX8" fmla="*/ 4051506 w 5701176"/>
              <a:gd name="connsiteY8" fmla="*/ 6541960 h 6557702"/>
              <a:gd name="connsiteX9" fmla="*/ 4035815 w 5701176"/>
              <a:gd name="connsiteY9" fmla="*/ 6557702 h 6557702"/>
              <a:gd name="connsiteX10" fmla="*/ 0 w 5701176"/>
              <a:gd name="connsiteY10" fmla="*/ 5198879 h 6557702"/>
              <a:gd name="connsiteX0" fmla="*/ 0 w 5701176"/>
              <a:gd name="connsiteY0" fmla="*/ 5198879 h 6557702"/>
              <a:gd name="connsiteX1" fmla="*/ 2452116 w 5701176"/>
              <a:gd name="connsiteY1" fmla="*/ 3025083 h 6557702"/>
              <a:gd name="connsiteX2" fmla="*/ 3052001 w 5701176"/>
              <a:gd name="connsiteY2" fmla="*/ 2423865 h 6557702"/>
              <a:gd name="connsiteX3" fmla="*/ 3052096 w 5701176"/>
              <a:gd name="connsiteY3" fmla="*/ 2424341 h 6557702"/>
              <a:gd name="connsiteX4" fmla="*/ 4846320 w 5701176"/>
              <a:gd name="connsiteY4" fmla="*/ 286741 h 6557702"/>
              <a:gd name="connsiteX5" fmla="*/ 5332286 w 5701176"/>
              <a:gd name="connsiteY5" fmla="*/ 8611 h 6557702"/>
              <a:gd name="connsiteX6" fmla="*/ 5698998 w 5701176"/>
              <a:gd name="connsiteY6" fmla="*/ 1137419 h 6557702"/>
              <a:gd name="connsiteX7" fmla="*/ 4054407 w 5701176"/>
              <a:gd name="connsiteY7" fmla="*/ 6520062 h 6557702"/>
              <a:gd name="connsiteX8" fmla="*/ 4051506 w 5701176"/>
              <a:gd name="connsiteY8" fmla="*/ 6541960 h 6557702"/>
              <a:gd name="connsiteX9" fmla="*/ 4035815 w 5701176"/>
              <a:gd name="connsiteY9" fmla="*/ 6557702 h 6557702"/>
              <a:gd name="connsiteX10" fmla="*/ 0 w 5701176"/>
              <a:gd name="connsiteY10" fmla="*/ 5198879 h 6557702"/>
              <a:gd name="connsiteX0" fmla="*/ 0 w 5701176"/>
              <a:gd name="connsiteY0" fmla="*/ 5198879 h 6554261"/>
              <a:gd name="connsiteX1" fmla="*/ 2452116 w 5701176"/>
              <a:gd name="connsiteY1" fmla="*/ 3025083 h 6554261"/>
              <a:gd name="connsiteX2" fmla="*/ 3052001 w 5701176"/>
              <a:gd name="connsiteY2" fmla="*/ 2423865 h 6554261"/>
              <a:gd name="connsiteX3" fmla="*/ 3052096 w 5701176"/>
              <a:gd name="connsiteY3" fmla="*/ 2424341 h 6554261"/>
              <a:gd name="connsiteX4" fmla="*/ 4846320 w 5701176"/>
              <a:gd name="connsiteY4" fmla="*/ 286741 h 6554261"/>
              <a:gd name="connsiteX5" fmla="*/ 5332286 w 5701176"/>
              <a:gd name="connsiteY5" fmla="*/ 8611 h 6554261"/>
              <a:gd name="connsiteX6" fmla="*/ 5698998 w 5701176"/>
              <a:gd name="connsiteY6" fmla="*/ 1137419 h 6554261"/>
              <a:gd name="connsiteX7" fmla="*/ 4054407 w 5701176"/>
              <a:gd name="connsiteY7" fmla="*/ 6520062 h 6554261"/>
              <a:gd name="connsiteX8" fmla="*/ 4051506 w 5701176"/>
              <a:gd name="connsiteY8" fmla="*/ 6541960 h 6554261"/>
              <a:gd name="connsiteX9" fmla="*/ 4019325 w 5701176"/>
              <a:gd name="connsiteY9" fmla="*/ 6554261 h 6554261"/>
              <a:gd name="connsiteX10" fmla="*/ 0 w 5701176"/>
              <a:gd name="connsiteY10" fmla="*/ 5198879 h 6554261"/>
              <a:gd name="connsiteX0" fmla="*/ 0 w 5701176"/>
              <a:gd name="connsiteY0" fmla="*/ 5198879 h 6556492"/>
              <a:gd name="connsiteX1" fmla="*/ 2452116 w 5701176"/>
              <a:gd name="connsiteY1" fmla="*/ 3025083 h 6556492"/>
              <a:gd name="connsiteX2" fmla="*/ 3052001 w 5701176"/>
              <a:gd name="connsiteY2" fmla="*/ 2423865 h 6556492"/>
              <a:gd name="connsiteX3" fmla="*/ 3052096 w 5701176"/>
              <a:gd name="connsiteY3" fmla="*/ 2424341 h 6556492"/>
              <a:gd name="connsiteX4" fmla="*/ 4846320 w 5701176"/>
              <a:gd name="connsiteY4" fmla="*/ 286741 h 6556492"/>
              <a:gd name="connsiteX5" fmla="*/ 5332286 w 5701176"/>
              <a:gd name="connsiteY5" fmla="*/ 8611 h 6556492"/>
              <a:gd name="connsiteX6" fmla="*/ 5698998 w 5701176"/>
              <a:gd name="connsiteY6" fmla="*/ 1137419 h 6556492"/>
              <a:gd name="connsiteX7" fmla="*/ 4054407 w 5701176"/>
              <a:gd name="connsiteY7" fmla="*/ 6520062 h 6556492"/>
              <a:gd name="connsiteX8" fmla="*/ 4051506 w 5701176"/>
              <a:gd name="connsiteY8" fmla="*/ 6541960 h 6556492"/>
              <a:gd name="connsiteX9" fmla="*/ 3999756 w 5701176"/>
              <a:gd name="connsiteY9" fmla="*/ 6556492 h 6556492"/>
              <a:gd name="connsiteX10" fmla="*/ 0 w 5701176"/>
              <a:gd name="connsiteY10" fmla="*/ 5198879 h 6556492"/>
              <a:gd name="connsiteX0" fmla="*/ 0 w 5701176"/>
              <a:gd name="connsiteY0" fmla="*/ 5198879 h 6559191"/>
              <a:gd name="connsiteX1" fmla="*/ 2452116 w 5701176"/>
              <a:gd name="connsiteY1" fmla="*/ 3025083 h 6559191"/>
              <a:gd name="connsiteX2" fmla="*/ 3052001 w 5701176"/>
              <a:gd name="connsiteY2" fmla="*/ 2423865 h 6559191"/>
              <a:gd name="connsiteX3" fmla="*/ 3052096 w 5701176"/>
              <a:gd name="connsiteY3" fmla="*/ 2424341 h 6559191"/>
              <a:gd name="connsiteX4" fmla="*/ 4846320 w 5701176"/>
              <a:gd name="connsiteY4" fmla="*/ 286741 h 6559191"/>
              <a:gd name="connsiteX5" fmla="*/ 5332286 w 5701176"/>
              <a:gd name="connsiteY5" fmla="*/ 8611 h 6559191"/>
              <a:gd name="connsiteX6" fmla="*/ 5698998 w 5701176"/>
              <a:gd name="connsiteY6" fmla="*/ 1137419 h 6559191"/>
              <a:gd name="connsiteX7" fmla="*/ 4054407 w 5701176"/>
              <a:gd name="connsiteY7" fmla="*/ 6520062 h 6559191"/>
              <a:gd name="connsiteX8" fmla="*/ 4039435 w 5701176"/>
              <a:gd name="connsiteY8" fmla="*/ 6557439 h 6559191"/>
              <a:gd name="connsiteX9" fmla="*/ 3999756 w 5701176"/>
              <a:gd name="connsiteY9" fmla="*/ 6556492 h 6559191"/>
              <a:gd name="connsiteX10" fmla="*/ 0 w 5701176"/>
              <a:gd name="connsiteY10" fmla="*/ 5198879 h 6559191"/>
              <a:gd name="connsiteX0" fmla="*/ 0 w 5701176"/>
              <a:gd name="connsiteY0" fmla="*/ 5198879 h 6560738"/>
              <a:gd name="connsiteX1" fmla="*/ 2452116 w 5701176"/>
              <a:gd name="connsiteY1" fmla="*/ 3025083 h 6560738"/>
              <a:gd name="connsiteX2" fmla="*/ 3052001 w 5701176"/>
              <a:gd name="connsiteY2" fmla="*/ 2423865 h 6560738"/>
              <a:gd name="connsiteX3" fmla="*/ 3052096 w 5701176"/>
              <a:gd name="connsiteY3" fmla="*/ 2424341 h 6560738"/>
              <a:gd name="connsiteX4" fmla="*/ 4846320 w 5701176"/>
              <a:gd name="connsiteY4" fmla="*/ 286741 h 6560738"/>
              <a:gd name="connsiteX5" fmla="*/ 5332286 w 5701176"/>
              <a:gd name="connsiteY5" fmla="*/ 8611 h 6560738"/>
              <a:gd name="connsiteX6" fmla="*/ 5698998 w 5701176"/>
              <a:gd name="connsiteY6" fmla="*/ 1137419 h 6560738"/>
              <a:gd name="connsiteX7" fmla="*/ 4066720 w 5701176"/>
              <a:gd name="connsiteY7" fmla="*/ 6497373 h 6560738"/>
              <a:gd name="connsiteX8" fmla="*/ 4039435 w 5701176"/>
              <a:gd name="connsiteY8" fmla="*/ 6557439 h 6560738"/>
              <a:gd name="connsiteX9" fmla="*/ 3999756 w 5701176"/>
              <a:gd name="connsiteY9" fmla="*/ 6556492 h 6560738"/>
              <a:gd name="connsiteX10" fmla="*/ 0 w 5701176"/>
              <a:gd name="connsiteY10" fmla="*/ 5198879 h 6560738"/>
              <a:gd name="connsiteX0" fmla="*/ 0 w 5701176"/>
              <a:gd name="connsiteY0" fmla="*/ 5198879 h 6561432"/>
              <a:gd name="connsiteX1" fmla="*/ 2452116 w 5701176"/>
              <a:gd name="connsiteY1" fmla="*/ 3025083 h 6561432"/>
              <a:gd name="connsiteX2" fmla="*/ 3052001 w 5701176"/>
              <a:gd name="connsiteY2" fmla="*/ 2423865 h 6561432"/>
              <a:gd name="connsiteX3" fmla="*/ 3052096 w 5701176"/>
              <a:gd name="connsiteY3" fmla="*/ 2424341 h 6561432"/>
              <a:gd name="connsiteX4" fmla="*/ 4846320 w 5701176"/>
              <a:gd name="connsiteY4" fmla="*/ 286741 h 6561432"/>
              <a:gd name="connsiteX5" fmla="*/ 5332286 w 5701176"/>
              <a:gd name="connsiteY5" fmla="*/ 8611 h 6561432"/>
              <a:gd name="connsiteX6" fmla="*/ 5698998 w 5701176"/>
              <a:gd name="connsiteY6" fmla="*/ 1137419 h 6561432"/>
              <a:gd name="connsiteX7" fmla="*/ 4095930 w 5701176"/>
              <a:gd name="connsiteY7" fmla="*/ 6487524 h 6561432"/>
              <a:gd name="connsiteX8" fmla="*/ 4039435 w 5701176"/>
              <a:gd name="connsiteY8" fmla="*/ 6557439 h 6561432"/>
              <a:gd name="connsiteX9" fmla="*/ 3999756 w 5701176"/>
              <a:gd name="connsiteY9" fmla="*/ 6556492 h 6561432"/>
              <a:gd name="connsiteX10" fmla="*/ 0 w 5701176"/>
              <a:gd name="connsiteY10" fmla="*/ 5198879 h 6561432"/>
              <a:gd name="connsiteX0" fmla="*/ 0 w 5701176"/>
              <a:gd name="connsiteY0" fmla="*/ 5198879 h 6562035"/>
              <a:gd name="connsiteX1" fmla="*/ 2452116 w 5701176"/>
              <a:gd name="connsiteY1" fmla="*/ 3025083 h 6562035"/>
              <a:gd name="connsiteX2" fmla="*/ 3052001 w 5701176"/>
              <a:gd name="connsiteY2" fmla="*/ 2423865 h 6562035"/>
              <a:gd name="connsiteX3" fmla="*/ 3052096 w 5701176"/>
              <a:gd name="connsiteY3" fmla="*/ 2424341 h 6562035"/>
              <a:gd name="connsiteX4" fmla="*/ 4846320 w 5701176"/>
              <a:gd name="connsiteY4" fmla="*/ 286741 h 6562035"/>
              <a:gd name="connsiteX5" fmla="*/ 5332286 w 5701176"/>
              <a:gd name="connsiteY5" fmla="*/ 8611 h 6562035"/>
              <a:gd name="connsiteX6" fmla="*/ 5698998 w 5701176"/>
              <a:gd name="connsiteY6" fmla="*/ 1137419 h 6562035"/>
              <a:gd name="connsiteX7" fmla="*/ 4080331 w 5701176"/>
              <a:gd name="connsiteY7" fmla="*/ 6479058 h 6562035"/>
              <a:gd name="connsiteX8" fmla="*/ 4039435 w 5701176"/>
              <a:gd name="connsiteY8" fmla="*/ 6557439 h 6562035"/>
              <a:gd name="connsiteX9" fmla="*/ 3999756 w 5701176"/>
              <a:gd name="connsiteY9" fmla="*/ 6556492 h 6562035"/>
              <a:gd name="connsiteX10" fmla="*/ 0 w 5701176"/>
              <a:gd name="connsiteY10" fmla="*/ 5198879 h 6562035"/>
              <a:gd name="connsiteX0" fmla="*/ 0 w 5701176"/>
              <a:gd name="connsiteY0" fmla="*/ 5198879 h 6556492"/>
              <a:gd name="connsiteX1" fmla="*/ 2452116 w 5701176"/>
              <a:gd name="connsiteY1" fmla="*/ 3025083 h 6556492"/>
              <a:gd name="connsiteX2" fmla="*/ 3052001 w 5701176"/>
              <a:gd name="connsiteY2" fmla="*/ 2423865 h 6556492"/>
              <a:gd name="connsiteX3" fmla="*/ 3052096 w 5701176"/>
              <a:gd name="connsiteY3" fmla="*/ 2424341 h 6556492"/>
              <a:gd name="connsiteX4" fmla="*/ 4846320 w 5701176"/>
              <a:gd name="connsiteY4" fmla="*/ 286741 h 6556492"/>
              <a:gd name="connsiteX5" fmla="*/ 5332286 w 5701176"/>
              <a:gd name="connsiteY5" fmla="*/ 8611 h 6556492"/>
              <a:gd name="connsiteX6" fmla="*/ 5698998 w 5701176"/>
              <a:gd name="connsiteY6" fmla="*/ 1137419 h 6556492"/>
              <a:gd name="connsiteX7" fmla="*/ 4080331 w 5701176"/>
              <a:gd name="connsiteY7" fmla="*/ 6479058 h 6556492"/>
              <a:gd name="connsiteX8" fmla="*/ 4041216 w 5701176"/>
              <a:gd name="connsiteY8" fmla="*/ 6547391 h 6556492"/>
              <a:gd name="connsiteX9" fmla="*/ 3999756 w 5701176"/>
              <a:gd name="connsiteY9" fmla="*/ 6556492 h 6556492"/>
              <a:gd name="connsiteX10" fmla="*/ 0 w 5701176"/>
              <a:gd name="connsiteY10" fmla="*/ 5198879 h 6556492"/>
              <a:gd name="connsiteX0" fmla="*/ 0 w 5701176"/>
              <a:gd name="connsiteY0" fmla="*/ 5198879 h 6555524"/>
              <a:gd name="connsiteX1" fmla="*/ 2452116 w 5701176"/>
              <a:gd name="connsiteY1" fmla="*/ 3025083 h 6555524"/>
              <a:gd name="connsiteX2" fmla="*/ 3052001 w 5701176"/>
              <a:gd name="connsiteY2" fmla="*/ 2423865 h 6555524"/>
              <a:gd name="connsiteX3" fmla="*/ 3052096 w 5701176"/>
              <a:gd name="connsiteY3" fmla="*/ 2424341 h 6555524"/>
              <a:gd name="connsiteX4" fmla="*/ 4846320 w 5701176"/>
              <a:gd name="connsiteY4" fmla="*/ 286741 h 6555524"/>
              <a:gd name="connsiteX5" fmla="*/ 5332286 w 5701176"/>
              <a:gd name="connsiteY5" fmla="*/ 8611 h 6555524"/>
              <a:gd name="connsiteX6" fmla="*/ 5698998 w 5701176"/>
              <a:gd name="connsiteY6" fmla="*/ 1137419 h 6555524"/>
              <a:gd name="connsiteX7" fmla="*/ 4080331 w 5701176"/>
              <a:gd name="connsiteY7" fmla="*/ 6479058 h 6555524"/>
              <a:gd name="connsiteX8" fmla="*/ 4041216 w 5701176"/>
              <a:gd name="connsiteY8" fmla="*/ 6547391 h 6555524"/>
              <a:gd name="connsiteX9" fmla="*/ 3970910 w 5701176"/>
              <a:gd name="connsiteY9" fmla="*/ 6555524 h 6555524"/>
              <a:gd name="connsiteX10" fmla="*/ 0 w 5701176"/>
              <a:gd name="connsiteY10" fmla="*/ 5198879 h 6555524"/>
              <a:gd name="connsiteX0" fmla="*/ 0 w 5701176"/>
              <a:gd name="connsiteY0" fmla="*/ 5198879 h 6556808"/>
              <a:gd name="connsiteX1" fmla="*/ 2452116 w 5701176"/>
              <a:gd name="connsiteY1" fmla="*/ 3025083 h 6556808"/>
              <a:gd name="connsiteX2" fmla="*/ 3052001 w 5701176"/>
              <a:gd name="connsiteY2" fmla="*/ 2423865 h 6556808"/>
              <a:gd name="connsiteX3" fmla="*/ 3052096 w 5701176"/>
              <a:gd name="connsiteY3" fmla="*/ 2424341 h 6556808"/>
              <a:gd name="connsiteX4" fmla="*/ 4846320 w 5701176"/>
              <a:gd name="connsiteY4" fmla="*/ 286741 h 6556808"/>
              <a:gd name="connsiteX5" fmla="*/ 5332286 w 5701176"/>
              <a:gd name="connsiteY5" fmla="*/ 8611 h 6556808"/>
              <a:gd name="connsiteX6" fmla="*/ 5698998 w 5701176"/>
              <a:gd name="connsiteY6" fmla="*/ 1137419 h 6556808"/>
              <a:gd name="connsiteX7" fmla="*/ 4080331 w 5701176"/>
              <a:gd name="connsiteY7" fmla="*/ 6479058 h 6556808"/>
              <a:gd name="connsiteX8" fmla="*/ 4041216 w 5701176"/>
              <a:gd name="connsiteY8" fmla="*/ 6547391 h 6556808"/>
              <a:gd name="connsiteX9" fmla="*/ 3970910 w 5701176"/>
              <a:gd name="connsiteY9" fmla="*/ 6555524 h 6556808"/>
              <a:gd name="connsiteX10" fmla="*/ 0 w 5701176"/>
              <a:gd name="connsiteY10" fmla="*/ 5198879 h 6556808"/>
              <a:gd name="connsiteX0" fmla="*/ 0 w 5701176"/>
              <a:gd name="connsiteY0" fmla="*/ 5198879 h 6555524"/>
              <a:gd name="connsiteX1" fmla="*/ 2452116 w 5701176"/>
              <a:gd name="connsiteY1" fmla="*/ 3025083 h 6555524"/>
              <a:gd name="connsiteX2" fmla="*/ 3052001 w 5701176"/>
              <a:gd name="connsiteY2" fmla="*/ 2423865 h 6555524"/>
              <a:gd name="connsiteX3" fmla="*/ 3052096 w 5701176"/>
              <a:gd name="connsiteY3" fmla="*/ 2424341 h 6555524"/>
              <a:gd name="connsiteX4" fmla="*/ 4846320 w 5701176"/>
              <a:gd name="connsiteY4" fmla="*/ 286741 h 6555524"/>
              <a:gd name="connsiteX5" fmla="*/ 5332286 w 5701176"/>
              <a:gd name="connsiteY5" fmla="*/ 8611 h 6555524"/>
              <a:gd name="connsiteX6" fmla="*/ 5698998 w 5701176"/>
              <a:gd name="connsiteY6" fmla="*/ 1137419 h 6555524"/>
              <a:gd name="connsiteX7" fmla="*/ 4080331 w 5701176"/>
              <a:gd name="connsiteY7" fmla="*/ 6479058 h 6555524"/>
              <a:gd name="connsiteX8" fmla="*/ 4040688 w 5701176"/>
              <a:gd name="connsiteY8" fmla="*/ 6541598 h 6555524"/>
              <a:gd name="connsiteX9" fmla="*/ 3970910 w 5701176"/>
              <a:gd name="connsiteY9" fmla="*/ 6555524 h 6555524"/>
              <a:gd name="connsiteX10" fmla="*/ 0 w 5701176"/>
              <a:gd name="connsiteY10" fmla="*/ 5198879 h 6555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701176" h="6555524">
                <a:moveTo>
                  <a:pt x="0" y="5198879"/>
                </a:moveTo>
                <a:cubicBezTo>
                  <a:pt x="842677" y="4500029"/>
                  <a:pt x="1681258" y="3788988"/>
                  <a:pt x="2452116" y="3025083"/>
                </a:cubicBezTo>
                <a:cubicBezTo>
                  <a:pt x="2651284" y="2827820"/>
                  <a:pt x="2879408" y="2606364"/>
                  <a:pt x="3052001" y="2423865"/>
                </a:cubicBezTo>
                <a:cubicBezTo>
                  <a:pt x="3052033" y="2424024"/>
                  <a:pt x="3052064" y="2424182"/>
                  <a:pt x="3052096" y="2424341"/>
                </a:cubicBezTo>
                <a:cubicBezTo>
                  <a:pt x="3687318" y="1739303"/>
                  <a:pt x="4289775" y="1037596"/>
                  <a:pt x="4846320" y="286741"/>
                </a:cubicBezTo>
                <a:cubicBezTo>
                  <a:pt x="5012722" y="62427"/>
                  <a:pt x="5186077" y="-30251"/>
                  <a:pt x="5332286" y="8611"/>
                </a:cubicBezTo>
                <a:cubicBezTo>
                  <a:pt x="5555361" y="67380"/>
                  <a:pt x="5722334" y="433426"/>
                  <a:pt x="5698998" y="1137419"/>
                </a:cubicBezTo>
                <a:cubicBezTo>
                  <a:pt x="5638324" y="2961551"/>
                  <a:pt x="4982540" y="4913148"/>
                  <a:pt x="4080331" y="6479058"/>
                </a:cubicBezTo>
                <a:cubicBezTo>
                  <a:pt x="4078141" y="6474391"/>
                  <a:pt x="4058398" y="6523061"/>
                  <a:pt x="4040688" y="6541598"/>
                </a:cubicBezTo>
                <a:cubicBezTo>
                  <a:pt x="4022978" y="6560135"/>
                  <a:pt x="3968624" y="6550476"/>
                  <a:pt x="3970910" y="6555524"/>
                </a:cubicBezTo>
                <a:cubicBezTo>
                  <a:pt x="2535493" y="6499421"/>
                  <a:pt x="1213104" y="5996883"/>
                  <a:pt x="0" y="5198879"/>
                </a:cubicBezTo>
              </a:path>
            </a:pathLst>
          </a:custGeom>
          <a:solidFill>
            <a:schemeClr val="tx2"/>
          </a:solidFill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pic>
        <p:nvPicPr>
          <p:cNvPr id="10" name="Gráfico 9" hidden="1">
            <a:extLst>
              <a:ext uri="{FF2B5EF4-FFF2-40B4-BE49-F238E27FC236}">
                <a16:creationId xmlns:a16="http://schemas.microsoft.com/office/drawing/2014/main" id="{9932FA0E-3B47-7EEB-48E6-6446BF7ACB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7248" y="369000"/>
            <a:ext cx="11457505" cy="6120000"/>
          </a:xfrm>
          <a:prstGeom prst="rect">
            <a:avLst/>
          </a:prstGeom>
        </p:spPr>
      </p:pic>
      <p:sp>
        <p:nvSpPr>
          <p:cNvPr id="4" name="CaixaDeTexto 3" hidden="1">
            <a:extLst>
              <a:ext uri="{FF2B5EF4-FFF2-40B4-BE49-F238E27FC236}">
                <a16:creationId xmlns:a16="http://schemas.microsoft.com/office/drawing/2014/main" id="{0E1F3DCA-17D8-4098-94C5-BC5DF525D67A}"/>
              </a:ext>
            </a:extLst>
          </p:cNvPr>
          <p:cNvSpPr txBox="1"/>
          <p:nvPr/>
        </p:nvSpPr>
        <p:spPr>
          <a:xfrm>
            <a:off x="4123108" y="1441910"/>
            <a:ext cx="515752" cy="1022569"/>
          </a:xfrm>
          <a:prstGeom prst="rect">
            <a:avLst/>
          </a:prstGeom>
          <a:noFill/>
          <a:ln>
            <a:noFill/>
          </a:ln>
        </p:spPr>
        <p:txBody>
          <a:bodyPr wrap="square" lIns="108000" tIns="144000" rIns="108000" rtlCol="0">
            <a:spAutoFit/>
          </a:bodyPr>
          <a:lstStyle>
            <a:defPPr>
              <a:defRPr lang="pt-BR"/>
            </a:defPPr>
            <a:lvl1pPr>
              <a:defRPr sz="5400" i="1" spc="0" baseline="0">
                <a:ln w="5282">
                  <a:noFill/>
                </a:ln>
                <a:solidFill>
                  <a:schemeClr val="tx2"/>
                </a:solidFill>
                <a:latin typeface="+mj-lt"/>
                <a:rtl val="0"/>
              </a:defRPr>
            </a:lvl1pPr>
          </a:lstStyle>
          <a:p>
            <a:r>
              <a:rPr lang="pt-BR">
                <a:sym typeface="Gloriola-Bold"/>
              </a:rPr>
              <a:t>2</a:t>
            </a:r>
          </a:p>
        </p:txBody>
      </p:sp>
      <p:sp>
        <p:nvSpPr>
          <p:cNvPr id="5" name="CaixaDeTexto 4" hidden="1">
            <a:extLst>
              <a:ext uri="{FF2B5EF4-FFF2-40B4-BE49-F238E27FC236}">
                <a16:creationId xmlns:a16="http://schemas.microsoft.com/office/drawing/2014/main" id="{D0766612-250F-4997-AC84-F40AE36A3D03}"/>
              </a:ext>
            </a:extLst>
          </p:cNvPr>
          <p:cNvSpPr txBox="1"/>
          <p:nvPr/>
        </p:nvSpPr>
        <p:spPr>
          <a:xfrm>
            <a:off x="497893" y="3782918"/>
            <a:ext cx="545954" cy="1022569"/>
          </a:xfrm>
          <a:prstGeom prst="rect">
            <a:avLst/>
          </a:prstGeom>
          <a:noFill/>
          <a:ln>
            <a:noFill/>
          </a:ln>
        </p:spPr>
        <p:txBody>
          <a:bodyPr wrap="square" lIns="108000" tIns="144000" rIns="108000" rtlCol="0">
            <a:spAutoFit/>
          </a:bodyPr>
          <a:lstStyle>
            <a:defPPr>
              <a:defRPr lang="pt-BR"/>
            </a:defPPr>
            <a:lvl1pPr>
              <a:defRPr sz="5400" i="1" spc="0" baseline="0">
                <a:ln w="5282">
                  <a:noFill/>
                </a:ln>
                <a:solidFill>
                  <a:schemeClr val="tx2"/>
                </a:solidFill>
                <a:latin typeface="+mj-lt"/>
                <a:rtl val="0"/>
              </a:defRPr>
            </a:lvl1pPr>
          </a:lstStyle>
          <a:p>
            <a:r>
              <a:rPr lang="pt-BR">
                <a:sym typeface="Gloriola-Bold"/>
              </a:rPr>
              <a:t>3</a:t>
            </a:r>
          </a:p>
        </p:txBody>
      </p:sp>
      <p:sp>
        <p:nvSpPr>
          <p:cNvPr id="13" name="CaixaDeTexto 12" hidden="1">
            <a:extLst>
              <a:ext uri="{FF2B5EF4-FFF2-40B4-BE49-F238E27FC236}">
                <a16:creationId xmlns:a16="http://schemas.microsoft.com/office/drawing/2014/main" id="{50D54C8B-3886-41CE-8849-9C89D291C2EA}"/>
              </a:ext>
            </a:extLst>
          </p:cNvPr>
          <p:cNvSpPr txBox="1"/>
          <p:nvPr/>
        </p:nvSpPr>
        <p:spPr>
          <a:xfrm>
            <a:off x="367247" y="3780392"/>
            <a:ext cx="3629971" cy="1161051"/>
          </a:xfrm>
          <a:prstGeom prst="rect">
            <a:avLst/>
          </a:prstGeom>
          <a:noFill/>
        </p:spPr>
        <p:txBody>
          <a:bodyPr wrap="square" lIns="720000" tIns="288000" rIns="360000">
            <a:spAutoFit/>
          </a:bodyPr>
          <a:lstStyle>
            <a:defPPr>
              <a:defRPr lang="en-US"/>
            </a:defPPr>
            <a:lvl1pPr>
              <a:defRPr sz="1100" b="1" i="1">
                <a:ln w="12700">
                  <a:noFill/>
                </a:ln>
                <a:solidFill>
                  <a:srgbClr val="828A82"/>
                </a:solidFill>
                <a:latin typeface="Exo 2.0" panose="00000500000000000000" pitchFamily="50" charset="0"/>
              </a:defRPr>
            </a:lvl1pPr>
          </a:lstStyle>
          <a:p>
            <a:pPr>
              <a:lnSpc>
                <a:spcPct val="130000"/>
              </a:lnSpc>
            </a:pPr>
            <a:r>
              <a:rPr lang="pt-BR" sz="1400" b="0" i="0">
                <a:solidFill>
                  <a:schemeClr val="tx1"/>
                </a:solidFill>
                <a:latin typeface="+mn-lt"/>
              </a:rPr>
              <a:t>Como eu posso utilizar o cooperativismo para auxiliar o meu negócio à crescer?</a:t>
            </a:r>
          </a:p>
        </p:txBody>
      </p:sp>
      <p:sp>
        <p:nvSpPr>
          <p:cNvPr id="14" name="CaixaDeTexto 13" hidden="1">
            <a:extLst>
              <a:ext uri="{FF2B5EF4-FFF2-40B4-BE49-F238E27FC236}">
                <a16:creationId xmlns:a16="http://schemas.microsoft.com/office/drawing/2014/main" id="{B569E398-DA5A-4AF2-8A1F-CCA3EA3B0FD0}"/>
              </a:ext>
            </a:extLst>
          </p:cNvPr>
          <p:cNvSpPr txBox="1"/>
          <p:nvPr/>
        </p:nvSpPr>
        <p:spPr>
          <a:xfrm>
            <a:off x="3997218" y="1443467"/>
            <a:ext cx="3618233" cy="880974"/>
          </a:xfrm>
          <a:prstGeom prst="rect">
            <a:avLst/>
          </a:prstGeom>
          <a:noFill/>
        </p:spPr>
        <p:txBody>
          <a:bodyPr wrap="square" lIns="720000" tIns="288000" rIns="360000">
            <a:spAutoFit/>
          </a:bodyPr>
          <a:lstStyle>
            <a:defPPr>
              <a:defRPr lang="en-US"/>
            </a:defPPr>
            <a:lvl1pPr>
              <a:defRPr sz="1100" b="1" i="1">
                <a:ln w="12700">
                  <a:noFill/>
                </a:ln>
                <a:solidFill>
                  <a:srgbClr val="828A82"/>
                </a:solidFill>
                <a:latin typeface="Exo 2.0" panose="00000500000000000000" pitchFamily="50" charset="0"/>
              </a:defRPr>
            </a:lvl1pPr>
          </a:lstStyle>
          <a:p>
            <a:pPr>
              <a:lnSpc>
                <a:spcPct val="130000"/>
              </a:lnSpc>
            </a:pPr>
            <a:r>
              <a:rPr lang="pt-BR" sz="1400" b="0" i="0">
                <a:solidFill>
                  <a:schemeClr val="tx1"/>
                </a:solidFill>
                <a:latin typeface="+mn-lt"/>
              </a:rPr>
              <a:t>Quais serão meus</a:t>
            </a:r>
            <a:br>
              <a:rPr lang="pt-BR" sz="1400" b="0" i="0">
                <a:solidFill>
                  <a:schemeClr val="tx1"/>
                </a:solidFill>
                <a:latin typeface="+mn-lt"/>
              </a:rPr>
            </a:br>
            <a:r>
              <a:rPr lang="pt-BR" sz="1400" b="0" i="0">
                <a:solidFill>
                  <a:schemeClr val="tx1"/>
                </a:solidFill>
                <a:latin typeface="+mn-lt"/>
              </a:rPr>
              <a:t>primeiros passos?</a:t>
            </a: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21B8A607-E7F8-4398-B002-5143CD3F5AE6}"/>
              </a:ext>
            </a:extLst>
          </p:cNvPr>
          <p:cNvSpPr/>
          <p:nvPr/>
        </p:nvSpPr>
        <p:spPr>
          <a:xfrm>
            <a:off x="656105" y="853868"/>
            <a:ext cx="58770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i="1">
                <a:ln w="0">
                  <a:noFill/>
                </a:ln>
                <a:solidFill>
                  <a:schemeClr val="tx2"/>
                </a:solidFill>
                <a:latin typeface="+mj-lt"/>
              </a:rPr>
              <a:t>Canvas: </a:t>
            </a:r>
            <a:r>
              <a:rPr lang="pt-BR" sz="2400" i="1">
                <a:ln w="0">
                  <a:noFill/>
                </a:ln>
                <a:solidFill>
                  <a:schemeClr val="tx2"/>
                </a:solidFill>
                <a:latin typeface="Exo 2.0" panose="00000500000000000000" pitchFamily="50" charset="0"/>
              </a:rPr>
              <a:t>Cooperativismo e o meu negócio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F1B06FE5-FAA0-59D0-5500-97D7C3164500}"/>
              </a:ext>
            </a:extLst>
          </p:cNvPr>
          <p:cNvSpPr txBox="1"/>
          <p:nvPr/>
        </p:nvSpPr>
        <p:spPr>
          <a:xfrm>
            <a:off x="7263270" y="2198300"/>
            <a:ext cx="4274482" cy="243733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>
              <a:lnSpc>
                <a:spcPct val="130000"/>
              </a:lnSpc>
              <a:spcBef>
                <a:spcPts val="1600"/>
              </a:spcBef>
            </a:pPr>
            <a:r>
              <a:rPr lang="pt-BR" sz="1800" dirty="0">
                <a:ln w="0">
                  <a:noFill/>
                </a:ln>
                <a:solidFill>
                  <a:schemeClr val="bg1"/>
                </a:solidFill>
              </a:rPr>
              <a:t>Em seguida, é hora de começar a pensar </a:t>
            </a:r>
            <a:r>
              <a:rPr lang="pt-BR" sz="1800" b="1" dirty="0">
                <a:ln w="0">
                  <a:noFill/>
                </a:ln>
                <a:solidFill>
                  <a:schemeClr val="bg1"/>
                </a:solidFill>
              </a:rPr>
              <a:t>no grupo</a:t>
            </a:r>
            <a:r>
              <a:rPr lang="pt-BR" b="1" dirty="0">
                <a:ln w="0">
                  <a:noFill/>
                </a:ln>
                <a:solidFill>
                  <a:schemeClr val="bg1"/>
                </a:solidFill>
              </a:rPr>
              <a:t> que irá compor a cooperativa em um primeiro momento.</a:t>
            </a:r>
            <a:endParaRPr lang="pt-BR" sz="1800" dirty="0">
              <a:ln w="0">
                <a:noFill/>
              </a:ln>
              <a:solidFill>
                <a:schemeClr val="bg1"/>
              </a:solidFill>
            </a:endParaRPr>
          </a:p>
          <a:p>
            <a:pPr algn="r">
              <a:lnSpc>
                <a:spcPct val="130000"/>
              </a:lnSpc>
              <a:spcBef>
                <a:spcPts val="1600"/>
              </a:spcBef>
            </a:pPr>
            <a:r>
              <a:rPr lang="pt-BR" sz="1800" dirty="0">
                <a:ln w="0">
                  <a:noFill/>
                </a:ln>
                <a:solidFill>
                  <a:schemeClr val="bg1"/>
                </a:solidFill>
              </a:rPr>
              <a:t>Procure pensar em pessoas que você conhece e que poderiam se interessar em fazer parte dessa cooperativa.</a:t>
            </a:r>
            <a:endParaRPr lang="pt-BR" sz="1800" b="1" dirty="0">
              <a:ln w="0">
                <a:noFill/>
              </a:ln>
              <a:solidFill>
                <a:schemeClr val="bg1"/>
              </a:solidFill>
            </a:endParaRPr>
          </a:p>
        </p:txBody>
      </p:sp>
      <p:cxnSp>
        <p:nvCxnSpPr>
          <p:cNvPr id="20" name="Conector reto 19">
            <a:extLst>
              <a:ext uri="{FF2B5EF4-FFF2-40B4-BE49-F238E27FC236}">
                <a16:creationId xmlns:a16="http://schemas.microsoft.com/office/drawing/2014/main" id="{20155C42-E03D-C3EF-3FDC-D180BDFB3734}"/>
              </a:ext>
            </a:extLst>
          </p:cNvPr>
          <p:cNvCxnSpPr>
            <a:cxnSpLocks/>
          </p:cNvCxnSpPr>
          <p:nvPr/>
        </p:nvCxnSpPr>
        <p:spPr>
          <a:xfrm>
            <a:off x="757223" y="3765467"/>
            <a:ext cx="3240000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reto 20">
            <a:extLst>
              <a:ext uri="{FF2B5EF4-FFF2-40B4-BE49-F238E27FC236}">
                <a16:creationId xmlns:a16="http://schemas.microsoft.com/office/drawing/2014/main" id="{9A75DF9C-1D97-01B5-CDED-48D9545CF153}"/>
              </a:ext>
            </a:extLst>
          </p:cNvPr>
          <p:cNvCxnSpPr>
            <a:cxnSpLocks/>
          </p:cNvCxnSpPr>
          <p:nvPr/>
        </p:nvCxnSpPr>
        <p:spPr>
          <a:xfrm flipV="1">
            <a:off x="4001391" y="1820662"/>
            <a:ext cx="0" cy="3889611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Gráfico 8">
            <a:extLst>
              <a:ext uri="{FF2B5EF4-FFF2-40B4-BE49-F238E27FC236}">
                <a16:creationId xmlns:a16="http://schemas.microsoft.com/office/drawing/2014/main" id="{13D95456-A6D1-4D3E-5A7A-1CB54BE0718D}"/>
              </a:ext>
            </a:extLst>
          </p:cNvPr>
          <p:cNvSpPr/>
          <p:nvPr/>
        </p:nvSpPr>
        <p:spPr>
          <a:xfrm rot="18597044" flipH="1">
            <a:off x="-3188240" y="4700615"/>
            <a:ext cx="4774013" cy="6001761"/>
          </a:xfrm>
          <a:custGeom>
            <a:avLst/>
            <a:gdLst>
              <a:gd name="connsiteX0" fmla="*/ 256858 w 547817"/>
              <a:gd name="connsiteY0" fmla="*/ 688205 h 688701"/>
              <a:gd name="connsiteX1" fmla="*/ 368491 w 547817"/>
              <a:gd name="connsiteY1" fmla="*/ 385405 h 688701"/>
              <a:gd name="connsiteX2" fmla="*/ 402115 w 547817"/>
              <a:gd name="connsiteY2" fmla="*/ 309205 h 688701"/>
              <a:gd name="connsiteX3" fmla="*/ 402115 w 547817"/>
              <a:gd name="connsiteY3" fmla="*/ 309205 h 688701"/>
              <a:gd name="connsiteX4" fmla="*/ 533179 w 547817"/>
              <a:gd name="connsiteY4" fmla="*/ 68890 h 688701"/>
              <a:gd name="connsiteX5" fmla="*/ 541561 w 547817"/>
              <a:gd name="connsiteY5" fmla="*/ 14216 h 688701"/>
              <a:gd name="connsiteX6" fmla="*/ 427261 w 547817"/>
              <a:gd name="connsiteY6" fmla="*/ 18883 h 688701"/>
              <a:gd name="connsiteX7" fmla="*/ -1364 w 547817"/>
              <a:gd name="connsiteY7" fmla="*/ 356354 h 688701"/>
              <a:gd name="connsiteX8" fmla="*/ -1364 w 547817"/>
              <a:gd name="connsiteY8" fmla="*/ 356354 h 688701"/>
              <a:gd name="connsiteX9" fmla="*/ 256858 w 547817"/>
              <a:gd name="connsiteY9" fmla="*/ 688205 h 688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47817" h="688701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solidFill>
            <a:schemeClr val="bg2"/>
          </a:solidFill>
          <a:ln w="3810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Nunito ExtraLight"/>
              <a:ea typeface="+mn-ea"/>
              <a:cs typeface="Arial"/>
              <a:sym typeface="Arial"/>
            </a:endParaRP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24692E8E-B12F-6454-FA3F-49ABFCA9C4B3}"/>
              </a:ext>
            </a:extLst>
          </p:cNvPr>
          <p:cNvSpPr txBox="1"/>
          <p:nvPr/>
        </p:nvSpPr>
        <p:spPr>
          <a:xfrm>
            <a:off x="335792" y="6181224"/>
            <a:ext cx="4557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B1EA48-AE99-4102-B15A-1A3323D208F4}" type="slidenum">
              <a:rPr kumimoji="0" lang="pt-BR" sz="14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Exo 2.0 Extra Bold"/>
                <a:ea typeface="+mn-ea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pt-BR" sz="14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Exo 2.0 Extra Bold"/>
              <a:ea typeface="+mn-ea"/>
              <a:cs typeface="Arial"/>
              <a:sym typeface="Arial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B0F15DFB-2CA9-43D5-42C1-4ADEB1F1FD7D}"/>
              </a:ext>
            </a:extLst>
          </p:cNvPr>
          <p:cNvSpPr txBox="1">
            <a:spLocks/>
          </p:cNvSpPr>
          <p:nvPr/>
        </p:nvSpPr>
        <p:spPr>
          <a:xfrm>
            <a:off x="367247" y="3780392"/>
            <a:ext cx="3629971" cy="1161051"/>
          </a:xfrm>
          <a:prstGeom prst="rect">
            <a:avLst/>
          </a:prstGeom>
          <a:noFill/>
        </p:spPr>
        <p:txBody>
          <a:bodyPr wrap="square" lIns="720000" tIns="288000" rIns="360000">
            <a:spAutoFit/>
          </a:bodyPr>
          <a:lstStyle>
            <a:defPPr>
              <a:defRPr lang="en-US"/>
            </a:defPPr>
            <a:lvl1pPr>
              <a:defRPr sz="1100" b="1" i="1">
                <a:ln w="12700">
                  <a:noFill/>
                </a:ln>
                <a:solidFill>
                  <a:srgbClr val="828A82"/>
                </a:solidFill>
                <a:latin typeface="Exo 2.0" panose="00000500000000000000" pitchFamily="50" charset="0"/>
              </a:defRPr>
            </a:lvl1pPr>
          </a:lstStyle>
          <a:p>
            <a:pPr>
              <a:lnSpc>
                <a:spcPct val="130000"/>
              </a:lnSpc>
            </a:pPr>
            <a:r>
              <a:rPr lang="pt-BR" sz="1400" b="0" i="0" dirty="0">
                <a:solidFill>
                  <a:schemeClr val="tx1"/>
                </a:solidFill>
                <a:latin typeface="+mn-lt"/>
              </a:rPr>
              <a:t>Quem são as pessoas que poderiam se interessar em fazer parte do grupo?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80A73C4A-B570-1120-8A6C-F86968BC616E}"/>
              </a:ext>
            </a:extLst>
          </p:cNvPr>
          <p:cNvSpPr txBox="1"/>
          <p:nvPr/>
        </p:nvSpPr>
        <p:spPr>
          <a:xfrm>
            <a:off x="481851" y="3782918"/>
            <a:ext cx="545954" cy="1022569"/>
          </a:xfrm>
          <a:prstGeom prst="rect">
            <a:avLst/>
          </a:prstGeom>
          <a:noFill/>
          <a:ln>
            <a:noFill/>
          </a:ln>
        </p:spPr>
        <p:txBody>
          <a:bodyPr wrap="square" lIns="108000" tIns="144000" rIns="108000" rtlCol="0">
            <a:spAutoFit/>
          </a:bodyPr>
          <a:lstStyle>
            <a:defPPr>
              <a:defRPr lang="pt-BR"/>
            </a:defPPr>
            <a:lvl1pPr>
              <a:defRPr sz="5400" i="1" spc="0" baseline="0">
                <a:ln w="5282">
                  <a:noFill/>
                </a:ln>
                <a:solidFill>
                  <a:schemeClr val="tx2"/>
                </a:solidFill>
                <a:latin typeface="+mj-lt"/>
                <a:rtl val="0"/>
              </a:defRPr>
            </a:lvl1pPr>
          </a:lstStyle>
          <a:p>
            <a:r>
              <a:rPr lang="pt-BR">
                <a:ln w="28575">
                  <a:solidFill>
                    <a:schemeClr val="tx2"/>
                  </a:solidFill>
                </a:ln>
                <a:noFill/>
                <a:sym typeface="Gloriola-Bold"/>
              </a:rPr>
              <a:t>2</a:t>
            </a:r>
          </a:p>
        </p:txBody>
      </p:sp>
      <p:sp>
        <p:nvSpPr>
          <p:cNvPr id="8" name="Gráfico 2">
            <a:extLst>
              <a:ext uri="{FF2B5EF4-FFF2-40B4-BE49-F238E27FC236}">
                <a16:creationId xmlns:a16="http://schemas.microsoft.com/office/drawing/2014/main" id="{27B693AE-26A5-B719-293A-1A3516FC04C5}"/>
              </a:ext>
            </a:extLst>
          </p:cNvPr>
          <p:cNvSpPr/>
          <p:nvPr/>
        </p:nvSpPr>
        <p:spPr>
          <a:xfrm rot="3796263" flipH="1">
            <a:off x="6838576" y="-2994588"/>
            <a:ext cx="11366778" cy="12841090"/>
          </a:xfrm>
          <a:custGeom>
            <a:avLst/>
            <a:gdLst>
              <a:gd name="connsiteX0" fmla="*/ 0 w 5701176"/>
              <a:gd name="connsiteY0" fmla="*/ 5198879 h 6517995"/>
              <a:gd name="connsiteX1" fmla="*/ 2452116 w 5701176"/>
              <a:gd name="connsiteY1" fmla="*/ 3025083 h 6517995"/>
              <a:gd name="connsiteX2" fmla="*/ 3052001 w 5701176"/>
              <a:gd name="connsiteY2" fmla="*/ 2423865 h 6517995"/>
              <a:gd name="connsiteX3" fmla="*/ 3052096 w 5701176"/>
              <a:gd name="connsiteY3" fmla="*/ 2424341 h 6517995"/>
              <a:gd name="connsiteX4" fmla="*/ 4846320 w 5701176"/>
              <a:gd name="connsiteY4" fmla="*/ 286741 h 6517995"/>
              <a:gd name="connsiteX5" fmla="*/ 5332286 w 5701176"/>
              <a:gd name="connsiteY5" fmla="*/ 8611 h 6517995"/>
              <a:gd name="connsiteX6" fmla="*/ 5698998 w 5701176"/>
              <a:gd name="connsiteY6" fmla="*/ 1137419 h 6517995"/>
              <a:gd name="connsiteX7" fmla="*/ 4057364 w 5701176"/>
              <a:gd name="connsiteY7" fmla="*/ 6517996 h 6517995"/>
              <a:gd name="connsiteX8" fmla="*/ 4053364 w 5701176"/>
              <a:gd name="connsiteY8" fmla="*/ 6508090 h 6517995"/>
              <a:gd name="connsiteX9" fmla="*/ 4057364 w 5701176"/>
              <a:gd name="connsiteY9" fmla="*/ 6517996 h 6517995"/>
              <a:gd name="connsiteX10" fmla="*/ 0 w 5701176"/>
              <a:gd name="connsiteY10" fmla="*/ 5198879 h 6517995"/>
              <a:gd name="connsiteX0" fmla="*/ 0 w 5701176"/>
              <a:gd name="connsiteY0" fmla="*/ 5198879 h 6527879"/>
              <a:gd name="connsiteX1" fmla="*/ 2452116 w 5701176"/>
              <a:gd name="connsiteY1" fmla="*/ 3025083 h 6527879"/>
              <a:gd name="connsiteX2" fmla="*/ 3052001 w 5701176"/>
              <a:gd name="connsiteY2" fmla="*/ 2423865 h 6527879"/>
              <a:gd name="connsiteX3" fmla="*/ 3052096 w 5701176"/>
              <a:gd name="connsiteY3" fmla="*/ 2424341 h 6527879"/>
              <a:gd name="connsiteX4" fmla="*/ 4846320 w 5701176"/>
              <a:gd name="connsiteY4" fmla="*/ 286741 h 6527879"/>
              <a:gd name="connsiteX5" fmla="*/ 5332286 w 5701176"/>
              <a:gd name="connsiteY5" fmla="*/ 8611 h 6527879"/>
              <a:gd name="connsiteX6" fmla="*/ 5698998 w 5701176"/>
              <a:gd name="connsiteY6" fmla="*/ 1137419 h 6527879"/>
              <a:gd name="connsiteX7" fmla="*/ 4057364 w 5701176"/>
              <a:gd name="connsiteY7" fmla="*/ 6517996 h 6527879"/>
              <a:gd name="connsiteX8" fmla="*/ 4053364 w 5701176"/>
              <a:gd name="connsiteY8" fmla="*/ 6508090 h 6527879"/>
              <a:gd name="connsiteX9" fmla="*/ 4072193 w 5701176"/>
              <a:gd name="connsiteY9" fmla="*/ 6527879 h 6527879"/>
              <a:gd name="connsiteX10" fmla="*/ 0 w 5701176"/>
              <a:gd name="connsiteY10" fmla="*/ 5198879 h 6527879"/>
              <a:gd name="connsiteX0" fmla="*/ 0 w 5701176"/>
              <a:gd name="connsiteY0" fmla="*/ 5198879 h 6557702"/>
              <a:gd name="connsiteX1" fmla="*/ 2452116 w 5701176"/>
              <a:gd name="connsiteY1" fmla="*/ 3025083 h 6557702"/>
              <a:gd name="connsiteX2" fmla="*/ 3052001 w 5701176"/>
              <a:gd name="connsiteY2" fmla="*/ 2423865 h 6557702"/>
              <a:gd name="connsiteX3" fmla="*/ 3052096 w 5701176"/>
              <a:gd name="connsiteY3" fmla="*/ 2424341 h 6557702"/>
              <a:gd name="connsiteX4" fmla="*/ 4846320 w 5701176"/>
              <a:gd name="connsiteY4" fmla="*/ 286741 h 6557702"/>
              <a:gd name="connsiteX5" fmla="*/ 5332286 w 5701176"/>
              <a:gd name="connsiteY5" fmla="*/ 8611 h 6557702"/>
              <a:gd name="connsiteX6" fmla="*/ 5698998 w 5701176"/>
              <a:gd name="connsiteY6" fmla="*/ 1137419 h 6557702"/>
              <a:gd name="connsiteX7" fmla="*/ 4057364 w 5701176"/>
              <a:gd name="connsiteY7" fmla="*/ 6517996 h 6557702"/>
              <a:gd name="connsiteX8" fmla="*/ 4053364 w 5701176"/>
              <a:gd name="connsiteY8" fmla="*/ 6508090 h 6557702"/>
              <a:gd name="connsiteX9" fmla="*/ 4035815 w 5701176"/>
              <a:gd name="connsiteY9" fmla="*/ 6557702 h 6557702"/>
              <a:gd name="connsiteX10" fmla="*/ 0 w 5701176"/>
              <a:gd name="connsiteY10" fmla="*/ 5198879 h 6557702"/>
              <a:gd name="connsiteX0" fmla="*/ 0 w 5701176"/>
              <a:gd name="connsiteY0" fmla="*/ 5198879 h 6557702"/>
              <a:gd name="connsiteX1" fmla="*/ 2452116 w 5701176"/>
              <a:gd name="connsiteY1" fmla="*/ 3025083 h 6557702"/>
              <a:gd name="connsiteX2" fmla="*/ 3052001 w 5701176"/>
              <a:gd name="connsiteY2" fmla="*/ 2423865 h 6557702"/>
              <a:gd name="connsiteX3" fmla="*/ 3052096 w 5701176"/>
              <a:gd name="connsiteY3" fmla="*/ 2424341 h 6557702"/>
              <a:gd name="connsiteX4" fmla="*/ 4846320 w 5701176"/>
              <a:gd name="connsiteY4" fmla="*/ 286741 h 6557702"/>
              <a:gd name="connsiteX5" fmla="*/ 5332286 w 5701176"/>
              <a:gd name="connsiteY5" fmla="*/ 8611 h 6557702"/>
              <a:gd name="connsiteX6" fmla="*/ 5698998 w 5701176"/>
              <a:gd name="connsiteY6" fmla="*/ 1137419 h 6557702"/>
              <a:gd name="connsiteX7" fmla="*/ 4057364 w 5701176"/>
              <a:gd name="connsiteY7" fmla="*/ 6517996 h 6557702"/>
              <a:gd name="connsiteX8" fmla="*/ 4051506 w 5701176"/>
              <a:gd name="connsiteY8" fmla="*/ 6541960 h 6557702"/>
              <a:gd name="connsiteX9" fmla="*/ 4035815 w 5701176"/>
              <a:gd name="connsiteY9" fmla="*/ 6557702 h 6557702"/>
              <a:gd name="connsiteX10" fmla="*/ 0 w 5701176"/>
              <a:gd name="connsiteY10" fmla="*/ 5198879 h 6557702"/>
              <a:gd name="connsiteX0" fmla="*/ 0 w 5701176"/>
              <a:gd name="connsiteY0" fmla="*/ 5198879 h 6557702"/>
              <a:gd name="connsiteX1" fmla="*/ 2452116 w 5701176"/>
              <a:gd name="connsiteY1" fmla="*/ 3025083 h 6557702"/>
              <a:gd name="connsiteX2" fmla="*/ 3052001 w 5701176"/>
              <a:gd name="connsiteY2" fmla="*/ 2423865 h 6557702"/>
              <a:gd name="connsiteX3" fmla="*/ 3052096 w 5701176"/>
              <a:gd name="connsiteY3" fmla="*/ 2424341 h 6557702"/>
              <a:gd name="connsiteX4" fmla="*/ 4846320 w 5701176"/>
              <a:gd name="connsiteY4" fmla="*/ 286741 h 6557702"/>
              <a:gd name="connsiteX5" fmla="*/ 5332286 w 5701176"/>
              <a:gd name="connsiteY5" fmla="*/ 8611 h 6557702"/>
              <a:gd name="connsiteX6" fmla="*/ 5698998 w 5701176"/>
              <a:gd name="connsiteY6" fmla="*/ 1137419 h 6557702"/>
              <a:gd name="connsiteX7" fmla="*/ 4054407 w 5701176"/>
              <a:gd name="connsiteY7" fmla="*/ 6520062 h 6557702"/>
              <a:gd name="connsiteX8" fmla="*/ 4051506 w 5701176"/>
              <a:gd name="connsiteY8" fmla="*/ 6541960 h 6557702"/>
              <a:gd name="connsiteX9" fmla="*/ 4035815 w 5701176"/>
              <a:gd name="connsiteY9" fmla="*/ 6557702 h 6557702"/>
              <a:gd name="connsiteX10" fmla="*/ 0 w 5701176"/>
              <a:gd name="connsiteY10" fmla="*/ 5198879 h 6557702"/>
              <a:gd name="connsiteX0" fmla="*/ 0 w 5701176"/>
              <a:gd name="connsiteY0" fmla="*/ 5198879 h 6554261"/>
              <a:gd name="connsiteX1" fmla="*/ 2452116 w 5701176"/>
              <a:gd name="connsiteY1" fmla="*/ 3025083 h 6554261"/>
              <a:gd name="connsiteX2" fmla="*/ 3052001 w 5701176"/>
              <a:gd name="connsiteY2" fmla="*/ 2423865 h 6554261"/>
              <a:gd name="connsiteX3" fmla="*/ 3052096 w 5701176"/>
              <a:gd name="connsiteY3" fmla="*/ 2424341 h 6554261"/>
              <a:gd name="connsiteX4" fmla="*/ 4846320 w 5701176"/>
              <a:gd name="connsiteY4" fmla="*/ 286741 h 6554261"/>
              <a:gd name="connsiteX5" fmla="*/ 5332286 w 5701176"/>
              <a:gd name="connsiteY5" fmla="*/ 8611 h 6554261"/>
              <a:gd name="connsiteX6" fmla="*/ 5698998 w 5701176"/>
              <a:gd name="connsiteY6" fmla="*/ 1137419 h 6554261"/>
              <a:gd name="connsiteX7" fmla="*/ 4054407 w 5701176"/>
              <a:gd name="connsiteY7" fmla="*/ 6520062 h 6554261"/>
              <a:gd name="connsiteX8" fmla="*/ 4051506 w 5701176"/>
              <a:gd name="connsiteY8" fmla="*/ 6541960 h 6554261"/>
              <a:gd name="connsiteX9" fmla="*/ 4019325 w 5701176"/>
              <a:gd name="connsiteY9" fmla="*/ 6554261 h 6554261"/>
              <a:gd name="connsiteX10" fmla="*/ 0 w 5701176"/>
              <a:gd name="connsiteY10" fmla="*/ 5198879 h 6554261"/>
              <a:gd name="connsiteX0" fmla="*/ 0 w 5701176"/>
              <a:gd name="connsiteY0" fmla="*/ 5198879 h 6556492"/>
              <a:gd name="connsiteX1" fmla="*/ 2452116 w 5701176"/>
              <a:gd name="connsiteY1" fmla="*/ 3025083 h 6556492"/>
              <a:gd name="connsiteX2" fmla="*/ 3052001 w 5701176"/>
              <a:gd name="connsiteY2" fmla="*/ 2423865 h 6556492"/>
              <a:gd name="connsiteX3" fmla="*/ 3052096 w 5701176"/>
              <a:gd name="connsiteY3" fmla="*/ 2424341 h 6556492"/>
              <a:gd name="connsiteX4" fmla="*/ 4846320 w 5701176"/>
              <a:gd name="connsiteY4" fmla="*/ 286741 h 6556492"/>
              <a:gd name="connsiteX5" fmla="*/ 5332286 w 5701176"/>
              <a:gd name="connsiteY5" fmla="*/ 8611 h 6556492"/>
              <a:gd name="connsiteX6" fmla="*/ 5698998 w 5701176"/>
              <a:gd name="connsiteY6" fmla="*/ 1137419 h 6556492"/>
              <a:gd name="connsiteX7" fmla="*/ 4054407 w 5701176"/>
              <a:gd name="connsiteY7" fmla="*/ 6520062 h 6556492"/>
              <a:gd name="connsiteX8" fmla="*/ 4051506 w 5701176"/>
              <a:gd name="connsiteY8" fmla="*/ 6541960 h 6556492"/>
              <a:gd name="connsiteX9" fmla="*/ 3999756 w 5701176"/>
              <a:gd name="connsiteY9" fmla="*/ 6556492 h 6556492"/>
              <a:gd name="connsiteX10" fmla="*/ 0 w 5701176"/>
              <a:gd name="connsiteY10" fmla="*/ 5198879 h 6556492"/>
              <a:gd name="connsiteX0" fmla="*/ 0 w 5701176"/>
              <a:gd name="connsiteY0" fmla="*/ 5198879 h 6559191"/>
              <a:gd name="connsiteX1" fmla="*/ 2452116 w 5701176"/>
              <a:gd name="connsiteY1" fmla="*/ 3025083 h 6559191"/>
              <a:gd name="connsiteX2" fmla="*/ 3052001 w 5701176"/>
              <a:gd name="connsiteY2" fmla="*/ 2423865 h 6559191"/>
              <a:gd name="connsiteX3" fmla="*/ 3052096 w 5701176"/>
              <a:gd name="connsiteY3" fmla="*/ 2424341 h 6559191"/>
              <a:gd name="connsiteX4" fmla="*/ 4846320 w 5701176"/>
              <a:gd name="connsiteY4" fmla="*/ 286741 h 6559191"/>
              <a:gd name="connsiteX5" fmla="*/ 5332286 w 5701176"/>
              <a:gd name="connsiteY5" fmla="*/ 8611 h 6559191"/>
              <a:gd name="connsiteX6" fmla="*/ 5698998 w 5701176"/>
              <a:gd name="connsiteY6" fmla="*/ 1137419 h 6559191"/>
              <a:gd name="connsiteX7" fmla="*/ 4054407 w 5701176"/>
              <a:gd name="connsiteY7" fmla="*/ 6520062 h 6559191"/>
              <a:gd name="connsiteX8" fmla="*/ 4039435 w 5701176"/>
              <a:gd name="connsiteY8" fmla="*/ 6557439 h 6559191"/>
              <a:gd name="connsiteX9" fmla="*/ 3999756 w 5701176"/>
              <a:gd name="connsiteY9" fmla="*/ 6556492 h 6559191"/>
              <a:gd name="connsiteX10" fmla="*/ 0 w 5701176"/>
              <a:gd name="connsiteY10" fmla="*/ 5198879 h 6559191"/>
              <a:gd name="connsiteX0" fmla="*/ 0 w 5701176"/>
              <a:gd name="connsiteY0" fmla="*/ 5198879 h 6560738"/>
              <a:gd name="connsiteX1" fmla="*/ 2452116 w 5701176"/>
              <a:gd name="connsiteY1" fmla="*/ 3025083 h 6560738"/>
              <a:gd name="connsiteX2" fmla="*/ 3052001 w 5701176"/>
              <a:gd name="connsiteY2" fmla="*/ 2423865 h 6560738"/>
              <a:gd name="connsiteX3" fmla="*/ 3052096 w 5701176"/>
              <a:gd name="connsiteY3" fmla="*/ 2424341 h 6560738"/>
              <a:gd name="connsiteX4" fmla="*/ 4846320 w 5701176"/>
              <a:gd name="connsiteY4" fmla="*/ 286741 h 6560738"/>
              <a:gd name="connsiteX5" fmla="*/ 5332286 w 5701176"/>
              <a:gd name="connsiteY5" fmla="*/ 8611 h 6560738"/>
              <a:gd name="connsiteX6" fmla="*/ 5698998 w 5701176"/>
              <a:gd name="connsiteY6" fmla="*/ 1137419 h 6560738"/>
              <a:gd name="connsiteX7" fmla="*/ 4066720 w 5701176"/>
              <a:gd name="connsiteY7" fmla="*/ 6497373 h 6560738"/>
              <a:gd name="connsiteX8" fmla="*/ 4039435 w 5701176"/>
              <a:gd name="connsiteY8" fmla="*/ 6557439 h 6560738"/>
              <a:gd name="connsiteX9" fmla="*/ 3999756 w 5701176"/>
              <a:gd name="connsiteY9" fmla="*/ 6556492 h 6560738"/>
              <a:gd name="connsiteX10" fmla="*/ 0 w 5701176"/>
              <a:gd name="connsiteY10" fmla="*/ 5198879 h 6560738"/>
              <a:gd name="connsiteX0" fmla="*/ 0 w 5701176"/>
              <a:gd name="connsiteY0" fmla="*/ 5198879 h 6561432"/>
              <a:gd name="connsiteX1" fmla="*/ 2452116 w 5701176"/>
              <a:gd name="connsiteY1" fmla="*/ 3025083 h 6561432"/>
              <a:gd name="connsiteX2" fmla="*/ 3052001 w 5701176"/>
              <a:gd name="connsiteY2" fmla="*/ 2423865 h 6561432"/>
              <a:gd name="connsiteX3" fmla="*/ 3052096 w 5701176"/>
              <a:gd name="connsiteY3" fmla="*/ 2424341 h 6561432"/>
              <a:gd name="connsiteX4" fmla="*/ 4846320 w 5701176"/>
              <a:gd name="connsiteY4" fmla="*/ 286741 h 6561432"/>
              <a:gd name="connsiteX5" fmla="*/ 5332286 w 5701176"/>
              <a:gd name="connsiteY5" fmla="*/ 8611 h 6561432"/>
              <a:gd name="connsiteX6" fmla="*/ 5698998 w 5701176"/>
              <a:gd name="connsiteY6" fmla="*/ 1137419 h 6561432"/>
              <a:gd name="connsiteX7" fmla="*/ 4095930 w 5701176"/>
              <a:gd name="connsiteY7" fmla="*/ 6487524 h 6561432"/>
              <a:gd name="connsiteX8" fmla="*/ 4039435 w 5701176"/>
              <a:gd name="connsiteY8" fmla="*/ 6557439 h 6561432"/>
              <a:gd name="connsiteX9" fmla="*/ 3999756 w 5701176"/>
              <a:gd name="connsiteY9" fmla="*/ 6556492 h 6561432"/>
              <a:gd name="connsiteX10" fmla="*/ 0 w 5701176"/>
              <a:gd name="connsiteY10" fmla="*/ 5198879 h 6561432"/>
              <a:gd name="connsiteX0" fmla="*/ 0 w 5701176"/>
              <a:gd name="connsiteY0" fmla="*/ 5198879 h 6562035"/>
              <a:gd name="connsiteX1" fmla="*/ 2452116 w 5701176"/>
              <a:gd name="connsiteY1" fmla="*/ 3025083 h 6562035"/>
              <a:gd name="connsiteX2" fmla="*/ 3052001 w 5701176"/>
              <a:gd name="connsiteY2" fmla="*/ 2423865 h 6562035"/>
              <a:gd name="connsiteX3" fmla="*/ 3052096 w 5701176"/>
              <a:gd name="connsiteY3" fmla="*/ 2424341 h 6562035"/>
              <a:gd name="connsiteX4" fmla="*/ 4846320 w 5701176"/>
              <a:gd name="connsiteY4" fmla="*/ 286741 h 6562035"/>
              <a:gd name="connsiteX5" fmla="*/ 5332286 w 5701176"/>
              <a:gd name="connsiteY5" fmla="*/ 8611 h 6562035"/>
              <a:gd name="connsiteX6" fmla="*/ 5698998 w 5701176"/>
              <a:gd name="connsiteY6" fmla="*/ 1137419 h 6562035"/>
              <a:gd name="connsiteX7" fmla="*/ 4080331 w 5701176"/>
              <a:gd name="connsiteY7" fmla="*/ 6479058 h 6562035"/>
              <a:gd name="connsiteX8" fmla="*/ 4039435 w 5701176"/>
              <a:gd name="connsiteY8" fmla="*/ 6557439 h 6562035"/>
              <a:gd name="connsiteX9" fmla="*/ 3999756 w 5701176"/>
              <a:gd name="connsiteY9" fmla="*/ 6556492 h 6562035"/>
              <a:gd name="connsiteX10" fmla="*/ 0 w 5701176"/>
              <a:gd name="connsiteY10" fmla="*/ 5198879 h 6562035"/>
              <a:gd name="connsiteX0" fmla="*/ 0 w 5701176"/>
              <a:gd name="connsiteY0" fmla="*/ 5198879 h 6556492"/>
              <a:gd name="connsiteX1" fmla="*/ 2452116 w 5701176"/>
              <a:gd name="connsiteY1" fmla="*/ 3025083 h 6556492"/>
              <a:gd name="connsiteX2" fmla="*/ 3052001 w 5701176"/>
              <a:gd name="connsiteY2" fmla="*/ 2423865 h 6556492"/>
              <a:gd name="connsiteX3" fmla="*/ 3052096 w 5701176"/>
              <a:gd name="connsiteY3" fmla="*/ 2424341 h 6556492"/>
              <a:gd name="connsiteX4" fmla="*/ 4846320 w 5701176"/>
              <a:gd name="connsiteY4" fmla="*/ 286741 h 6556492"/>
              <a:gd name="connsiteX5" fmla="*/ 5332286 w 5701176"/>
              <a:gd name="connsiteY5" fmla="*/ 8611 h 6556492"/>
              <a:gd name="connsiteX6" fmla="*/ 5698998 w 5701176"/>
              <a:gd name="connsiteY6" fmla="*/ 1137419 h 6556492"/>
              <a:gd name="connsiteX7" fmla="*/ 4080331 w 5701176"/>
              <a:gd name="connsiteY7" fmla="*/ 6479058 h 6556492"/>
              <a:gd name="connsiteX8" fmla="*/ 4041216 w 5701176"/>
              <a:gd name="connsiteY8" fmla="*/ 6547391 h 6556492"/>
              <a:gd name="connsiteX9" fmla="*/ 3999756 w 5701176"/>
              <a:gd name="connsiteY9" fmla="*/ 6556492 h 6556492"/>
              <a:gd name="connsiteX10" fmla="*/ 0 w 5701176"/>
              <a:gd name="connsiteY10" fmla="*/ 5198879 h 6556492"/>
              <a:gd name="connsiteX0" fmla="*/ 0 w 5701176"/>
              <a:gd name="connsiteY0" fmla="*/ 5198879 h 6555524"/>
              <a:gd name="connsiteX1" fmla="*/ 2452116 w 5701176"/>
              <a:gd name="connsiteY1" fmla="*/ 3025083 h 6555524"/>
              <a:gd name="connsiteX2" fmla="*/ 3052001 w 5701176"/>
              <a:gd name="connsiteY2" fmla="*/ 2423865 h 6555524"/>
              <a:gd name="connsiteX3" fmla="*/ 3052096 w 5701176"/>
              <a:gd name="connsiteY3" fmla="*/ 2424341 h 6555524"/>
              <a:gd name="connsiteX4" fmla="*/ 4846320 w 5701176"/>
              <a:gd name="connsiteY4" fmla="*/ 286741 h 6555524"/>
              <a:gd name="connsiteX5" fmla="*/ 5332286 w 5701176"/>
              <a:gd name="connsiteY5" fmla="*/ 8611 h 6555524"/>
              <a:gd name="connsiteX6" fmla="*/ 5698998 w 5701176"/>
              <a:gd name="connsiteY6" fmla="*/ 1137419 h 6555524"/>
              <a:gd name="connsiteX7" fmla="*/ 4080331 w 5701176"/>
              <a:gd name="connsiteY7" fmla="*/ 6479058 h 6555524"/>
              <a:gd name="connsiteX8" fmla="*/ 4041216 w 5701176"/>
              <a:gd name="connsiteY8" fmla="*/ 6547391 h 6555524"/>
              <a:gd name="connsiteX9" fmla="*/ 3970910 w 5701176"/>
              <a:gd name="connsiteY9" fmla="*/ 6555524 h 6555524"/>
              <a:gd name="connsiteX10" fmla="*/ 0 w 5701176"/>
              <a:gd name="connsiteY10" fmla="*/ 5198879 h 6555524"/>
              <a:gd name="connsiteX0" fmla="*/ 0 w 5701176"/>
              <a:gd name="connsiteY0" fmla="*/ 5198879 h 6556808"/>
              <a:gd name="connsiteX1" fmla="*/ 2452116 w 5701176"/>
              <a:gd name="connsiteY1" fmla="*/ 3025083 h 6556808"/>
              <a:gd name="connsiteX2" fmla="*/ 3052001 w 5701176"/>
              <a:gd name="connsiteY2" fmla="*/ 2423865 h 6556808"/>
              <a:gd name="connsiteX3" fmla="*/ 3052096 w 5701176"/>
              <a:gd name="connsiteY3" fmla="*/ 2424341 h 6556808"/>
              <a:gd name="connsiteX4" fmla="*/ 4846320 w 5701176"/>
              <a:gd name="connsiteY4" fmla="*/ 286741 h 6556808"/>
              <a:gd name="connsiteX5" fmla="*/ 5332286 w 5701176"/>
              <a:gd name="connsiteY5" fmla="*/ 8611 h 6556808"/>
              <a:gd name="connsiteX6" fmla="*/ 5698998 w 5701176"/>
              <a:gd name="connsiteY6" fmla="*/ 1137419 h 6556808"/>
              <a:gd name="connsiteX7" fmla="*/ 4080331 w 5701176"/>
              <a:gd name="connsiteY7" fmla="*/ 6479058 h 6556808"/>
              <a:gd name="connsiteX8" fmla="*/ 4041216 w 5701176"/>
              <a:gd name="connsiteY8" fmla="*/ 6547391 h 6556808"/>
              <a:gd name="connsiteX9" fmla="*/ 3970910 w 5701176"/>
              <a:gd name="connsiteY9" fmla="*/ 6555524 h 6556808"/>
              <a:gd name="connsiteX10" fmla="*/ 0 w 5701176"/>
              <a:gd name="connsiteY10" fmla="*/ 5198879 h 6556808"/>
              <a:gd name="connsiteX0" fmla="*/ 0 w 5701176"/>
              <a:gd name="connsiteY0" fmla="*/ 5198879 h 6555524"/>
              <a:gd name="connsiteX1" fmla="*/ 2452116 w 5701176"/>
              <a:gd name="connsiteY1" fmla="*/ 3025083 h 6555524"/>
              <a:gd name="connsiteX2" fmla="*/ 3052001 w 5701176"/>
              <a:gd name="connsiteY2" fmla="*/ 2423865 h 6555524"/>
              <a:gd name="connsiteX3" fmla="*/ 3052096 w 5701176"/>
              <a:gd name="connsiteY3" fmla="*/ 2424341 h 6555524"/>
              <a:gd name="connsiteX4" fmla="*/ 4846320 w 5701176"/>
              <a:gd name="connsiteY4" fmla="*/ 286741 h 6555524"/>
              <a:gd name="connsiteX5" fmla="*/ 5332286 w 5701176"/>
              <a:gd name="connsiteY5" fmla="*/ 8611 h 6555524"/>
              <a:gd name="connsiteX6" fmla="*/ 5698998 w 5701176"/>
              <a:gd name="connsiteY6" fmla="*/ 1137419 h 6555524"/>
              <a:gd name="connsiteX7" fmla="*/ 4080331 w 5701176"/>
              <a:gd name="connsiteY7" fmla="*/ 6479058 h 6555524"/>
              <a:gd name="connsiteX8" fmla="*/ 4040688 w 5701176"/>
              <a:gd name="connsiteY8" fmla="*/ 6541598 h 6555524"/>
              <a:gd name="connsiteX9" fmla="*/ 3970910 w 5701176"/>
              <a:gd name="connsiteY9" fmla="*/ 6555524 h 6555524"/>
              <a:gd name="connsiteX10" fmla="*/ 0 w 5701176"/>
              <a:gd name="connsiteY10" fmla="*/ 5198879 h 6555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701176" h="6555524">
                <a:moveTo>
                  <a:pt x="0" y="5198879"/>
                </a:moveTo>
                <a:cubicBezTo>
                  <a:pt x="842677" y="4500029"/>
                  <a:pt x="1681258" y="3788988"/>
                  <a:pt x="2452116" y="3025083"/>
                </a:cubicBezTo>
                <a:cubicBezTo>
                  <a:pt x="2651284" y="2827820"/>
                  <a:pt x="2879408" y="2606364"/>
                  <a:pt x="3052001" y="2423865"/>
                </a:cubicBezTo>
                <a:cubicBezTo>
                  <a:pt x="3052033" y="2424024"/>
                  <a:pt x="3052064" y="2424182"/>
                  <a:pt x="3052096" y="2424341"/>
                </a:cubicBezTo>
                <a:cubicBezTo>
                  <a:pt x="3687318" y="1739303"/>
                  <a:pt x="4289775" y="1037596"/>
                  <a:pt x="4846320" y="286741"/>
                </a:cubicBezTo>
                <a:cubicBezTo>
                  <a:pt x="5012722" y="62427"/>
                  <a:pt x="5186077" y="-30251"/>
                  <a:pt x="5332286" y="8611"/>
                </a:cubicBezTo>
                <a:cubicBezTo>
                  <a:pt x="5555361" y="67380"/>
                  <a:pt x="5722334" y="433426"/>
                  <a:pt x="5698998" y="1137419"/>
                </a:cubicBezTo>
                <a:cubicBezTo>
                  <a:pt x="5638324" y="2961551"/>
                  <a:pt x="4982540" y="4913148"/>
                  <a:pt x="4080331" y="6479058"/>
                </a:cubicBezTo>
                <a:cubicBezTo>
                  <a:pt x="4078141" y="6474391"/>
                  <a:pt x="4058398" y="6523061"/>
                  <a:pt x="4040688" y="6541598"/>
                </a:cubicBezTo>
                <a:cubicBezTo>
                  <a:pt x="4022978" y="6560135"/>
                  <a:pt x="3968624" y="6550476"/>
                  <a:pt x="3970910" y="6555524"/>
                </a:cubicBezTo>
                <a:cubicBezTo>
                  <a:pt x="2535493" y="6499421"/>
                  <a:pt x="1213104" y="5996883"/>
                  <a:pt x="0" y="5198879"/>
                </a:cubicBezTo>
              </a:path>
            </a:pathLst>
          </a:custGeom>
          <a:noFill/>
          <a:ln w="28575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22449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Agrupar 23">
            <a:extLst>
              <a:ext uri="{FF2B5EF4-FFF2-40B4-BE49-F238E27FC236}">
                <a16:creationId xmlns:a16="http://schemas.microsoft.com/office/drawing/2014/main" id="{08BFE2F0-EA92-92B1-8B9B-1407C337CB82}"/>
              </a:ext>
            </a:extLst>
          </p:cNvPr>
          <p:cNvGrpSpPr/>
          <p:nvPr/>
        </p:nvGrpSpPr>
        <p:grpSpPr>
          <a:xfrm flipH="1">
            <a:off x="0" y="-6083"/>
            <a:ext cx="12192000" cy="6864083"/>
            <a:chOff x="0" y="-6083"/>
            <a:chExt cx="12192000" cy="6864083"/>
          </a:xfrm>
        </p:grpSpPr>
        <p:pic>
          <p:nvPicPr>
            <p:cNvPr id="25" name="Imagem 24" descr="Padrão do plano de fundo&#10;&#10;Descrição gerada automaticamente">
              <a:extLst>
                <a:ext uri="{FF2B5EF4-FFF2-40B4-BE49-F238E27FC236}">
                  <a16:creationId xmlns:a16="http://schemas.microsoft.com/office/drawing/2014/main" id="{E9AC564A-5F6C-9FB8-8AA1-0903E876E50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99963" y="-6083"/>
              <a:ext cx="7092037" cy="6858000"/>
            </a:xfrm>
            <a:prstGeom prst="rect">
              <a:avLst/>
            </a:prstGeom>
          </p:spPr>
        </p:pic>
        <p:sp>
          <p:nvSpPr>
            <p:cNvPr id="26" name="Retângulo 25">
              <a:extLst>
                <a:ext uri="{FF2B5EF4-FFF2-40B4-BE49-F238E27FC236}">
                  <a16:creationId xmlns:a16="http://schemas.microsoft.com/office/drawing/2014/main" id="{9B364695-444F-C528-69A6-B1E9EA291E11}"/>
                </a:ext>
              </a:extLst>
            </p:cNvPr>
            <p:cNvSpPr/>
            <p:nvPr/>
          </p:nvSpPr>
          <p:spPr>
            <a:xfrm>
              <a:off x="0" y="-6083"/>
              <a:ext cx="12192000" cy="6864083"/>
            </a:xfrm>
            <a:prstGeom prst="rect">
              <a:avLst/>
            </a:prstGeom>
            <a:gradFill>
              <a:gsLst>
                <a:gs pos="50000">
                  <a:schemeClr val="bg1"/>
                </a:gs>
                <a:gs pos="100000">
                  <a:schemeClr val="tx1">
                    <a:lumMod val="20000"/>
                    <a:lumOff val="80000"/>
                    <a:alpha val="72000"/>
                  </a:schemeClr>
                </a:gs>
              </a:gsLst>
              <a:lin ang="27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1" name="Google Shape;573;p7">
            <a:extLst>
              <a:ext uri="{FF2B5EF4-FFF2-40B4-BE49-F238E27FC236}">
                <a16:creationId xmlns:a16="http://schemas.microsoft.com/office/drawing/2014/main" id="{01B0E34D-B389-770B-F84B-267AD353C0B3}"/>
              </a:ext>
            </a:extLst>
          </p:cNvPr>
          <p:cNvSpPr/>
          <p:nvPr/>
        </p:nvSpPr>
        <p:spPr>
          <a:xfrm>
            <a:off x="387331" y="1443467"/>
            <a:ext cx="7228120" cy="4644000"/>
          </a:xfrm>
          <a:prstGeom prst="roundRect">
            <a:avLst>
              <a:gd name="adj" fmla="val 2441"/>
            </a:avLst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Nunito ExtraLight"/>
              <a:ea typeface="Nunito ExtraLight"/>
              <a:cs typeface="Nunito ExtraLight"/>
              <a:sym typeface="Nunito ExtraLight"/>
            </a:endParaRPr>
          </a:p>
        </p:txBody>
      </p:sp>
      <p:sp>
        <p:nvSpPr>
          <p:cNvPr id="16" name="Gráfico 2">
            <a:extLst>
              <a:ext uri="{FF2B5EF4-FFF2-40B4-BE49-F238E27FC236}">
                <a16:creationId xmlns:a16="http://schemas.microsoft.com/office/drawing/2014/main" id="{BCF42665-40AA-C023-4B75-296D337E3DFC}"/>
              </a:ext>
            </a:extLst>
          </p:cNvPr>
          <p:cNvSpPr/>
          <p:nvPr/>
        </p:nvSpPr>
        <p:spPr>
          <a:xfrm rot="4346095" flipH="1">
            <a:off x="7478003" y="-3256239"/>
            <a:ext cx="11366778" cy="12841090"/>
          </a:xfrm>
          <a:custGeom>
            <a:avLst/>
            <a:gdLst>
              <a:gd name="connsiteX0" fmla="*/ 0 w 5701176"/>
              <a:gd name="connsiteY0" fmla="*/ 5198879 h 6517995"/>
              <a:gd name="connsiteX1" fmla="*/ 2452116 w 5701176"/>
              <a:gd name="connsiteY1" fmla="*/ 3025083 h 6517995"/>
              <a:gd name="connsiteX2" fmla="*/ 3052001 w 5701176"/>
              <a:gd name="connsiteY2" fmla="*/ 2423865 h 6517995"/>
              <a:gd name="connsiteX3" fmla="*/ 3052096 w 5701176"/>
              <a:gd name="connsiteY3" fmla="*/ 2424341 h 6517995"/>
              <a:gd name="connsiteX4" fmla="*/ 4846320 w 5701176"/>
              <a:gd name="connsiteY4" fmla="*/ 286741 h 6517995"/>
              <a:gd name="connsiteX5" fmla="*/ 5332286 w 5701176"/>
              <a:gd name="connsiteY5" fmla="*/ 8611 h 6517995"/>
              <a:gd name="connsiteX6" fmla="*/ 5698998 w 5701176"/>
              <a:gd name="connsiteY6" fmla="*/ 1137419 h 6517995"/>
              <a:gd name="connsiteX7" fmla="*/ 4057364 w 5701176"/>
              <a:gd name="connsiteY7" fmla="*/ 6517996 h 6517995"/>
              <a:gd name="connsiteX8" fmla="*/ 4053364 w 5701176"/>
              <a:gd name="connsiteY8" fmla="*/ 6508090 h 6517995"/>
              <a:gd name="connsiteX9" fmla="*/ 4057364 w 5701176"/>
              <a:gd name="connsiteY9" fmla="*/ 6517996 h 6517995"/>
              <a:gd name="connsiteX10" fmla="*/ 0 w 5701176"/>
              <a:gd name="connsiteY10" fmla="*/ 5198879 h 6517995"/>
              <a:gd name="connsiteX0" fmla="*/ 0 w 5701176"/>
              <a:gd name="connsiteY0" fmla="*/ 5198879 h 6527879"/>
              <a:gd name="connsiteX1" fmla="*/ 2452116 w 5701176"/>
              <a:gd name="connsiteY1" fmla="*/ 3025083 h 6527879"/>
              <a:gd name="connsiteX2" fmla="*/ 3052001 w 5701176"/>
              <a:gd name="connsiteY2" fmla="*/ 2423865 h 6527879"/>
              <a:gd name="connsiteX3" fmla="*/ 3052096 w 5701176"/>
              <a:gd name="connsiteY3" fmla="*/ 2424341 h 6527879"/>
              <a:gd name="connsiteX4" fmla="*/ 4846320 w 5701176"/>
              <a:gd name="connsiteY4" fmla="*/ 286741 h 6527879"/>
              <a:gd name="connsiteX5" fmla="*/ 5332286 w 5701176"/>
              <a:gd name="connsiteY5" fmla="*/ 8611 h 6527879"/>
              <a:gd name="connsiteX6" fmla="*/ 5698998 w 5701176"/>
              <a:gd name="connsiteY6" fmla="*/ 1137419 h 6527879"/>
              <a:gd name="connsiteX7" fmla="*/ 4057364 w 5701176"/>
              <a:gd name="connsiteY7" fmla="*/ 6517996 h 6527879"/>
              <a:gd name="connsiteX8" fmla="*/ 4053364 w 5701176"/>
              <a:gd name="connsiteY8" fmla="*/ 6508090 h 6527879"/>
              <a:gd name="connsiteX9" fmla="*/ 4072193 w 5701176"/>
              <a:gd name="connsiteY9" fmla="*/ 6527879 h 6527879"/>
              <a:gd name="connsiteX10" fmla="*/ 0 w 5701176"/>
              <a:gd name="connsiteY10" fmla="*/ 5198879 h 6527879"/>
              <a:gd name="connsiteX0" fmla="*/ 0 w 5701176"/>
              <a:gd name="connsiteY0" fmla="*/ 5198879 h 6557702"/>
              <a:gd name="connsiteX1" fmla="*/ 2452116 w 5701176"/>
              <a:gd name="connsiteY1" fmla="*/ 3025083 h 6557702"/>
              <a:gd name="connsiteX2" fmla="*/ 3052001 w 5701176"/>
              <a:gd name="connsiteY2" fmla="*/ 2423865 h 6557702"/>
              <a:gd name="connsiteX3" fmla="*/ 3052096 w 5701176"/>
              <a:gd name="connsiteY3" fmla="*/ 2424341 h 6557702"/>
              <a:gd name="connsiteX4" fmla="*/ 4846320 w 5701176"/>
              <a:gd name="connsiteY4" fmla="*/ 286741 h 6557702"/>
              <a:gd name="connsiteX5" fmla="*/ 5332286 w 5701176"/>
              <a:gd name="connsiteY5" fmla="*/ 8611 h 6557702"/>
              <a:gd name="connsiteX6" fmla="*/ 5698998 w 5701176"/>
              <a:gd name="connsiteY6" fmla="*/ 1137419 h 6557702"/>
              <a:gd name="connsiteX7" fmla="*/ 4057364 w 5701176"/>
              <a:gd name="connsiteY7" fmla="*/ 6517996 h 6557702"/>
              <a:gd name="connsiteX8" fmla="*/ 4053364 w 5701176"/>
              <a:gd name="connsiteY8" fmla="*/ 6508090 h 6557702"/>
              <a:gd name="connsiteX9" fmla="*/ 4035815 w 5701176"/>
              <a:gd name="connsiteY9" fmla="*/ 6557702 h 6557702"/>
              <a:gd name="connsiteX10" fmla="*/ 0 w 5701176"/>
              <a:gd name="connsiteY10" fmla="*/ 5198879 h 6557702"/>
              <a:gd name="connsiteX0" fmla="*/ 0 w 5701176"/>
              <a:gd name="connsiteY0" fmla="*/ 5198879 h 6557702"/>
              <a:gd name="connsiteX1" fmla="*/ 2452116 w 5701176"/>
              <a:gd name="connsiteY1" fmla="*/ 3025083 h 6557702"/>
              <a:gd name="connsiteX2" fmla="*/ 3052001 w 5701176"/>
              <a:gd name="connsiteY2" fmla="*/ 2423865 h 6557702"/>
              <a:gd name="connsiteX3" fmla="*/ 3052096 w 5701176"/>
              <a:gd name="connsiteY3" fmla="*/ 2424341 h 6557702"/>
              <a:gd name="connsiteX4" fmla="*/ 4846320 w 5701176"/>
              <a:gd name="connsiteY4" fmla="*/ 286741 h 6557702"/>
              <a:gd name="connsiteX5" fmla="*/ 5332286 w 5701176"/>
              <a:gd name="connsiteY5" fmla="*/ 8611 h 6557702"/>
              <a:gd name="connsiteX6" fmla="*/ 5698998 w 5701176"/>
              <a:gd name="connsiteY6" fmla="*/ 1137419 h 6557702"/>
              <a:gd name="connsiteX7" fmla="*/ 4057364 w 5701176"/>
              <a:gd name="connsiteY7" fmla="*/ 6517996 h 6557702"/>
              <a:gd name="connsiteX8" fmla="*/ 4051506 w 5701176"/>
              <a:gd name="connsiteY8" fmla="*/ 6541960 h 6557702"/>
              <a:gd name="connsiteX9" fmla="*/ 4035815 w 5701176"/>
              <a:gd name="connsiteY9" fmla="*/ 6557702 h 6557702"/>
              <a:gd name="connsiteX10" fmla="*/ 0 w 5701176"/>
              <a:gd name="connsiteY10" fmla="*/ 5198879 h 6557702"/>
              <a:gd name="connsiteX0" fmla="*/ 0 w 5701176"/>
              <a:gd name="connsiteY0" fmla="*/ 5198879 h 6557702"/>
              <a:gd name="connsiteX1" fmla="*/ 2452116 w 5701176"/>
              <a:gd name="connsiteY1" fmla="*/ 3025083 h 6557702"/>
              <a:gd name="connsiteX2" fmla="*/ 3052001 w 5701176"/>
              <a:gd name="connsiteY2" fmla="*/ 2423865 h 6557702"/>
              <a:gd name="connsiteX3" fmla="*/ 3052096 w 5701176"/>
              <a:gd name="connsiteY3" fmla="*/ 2424341 h 6557702"/>
              <a:gd name="connsiteX4" fmla="*/ 4846320 w 5701176"/>
              <a:gd name="connsiteY4" fmla="*/ 286741 h 6557702"/>
              <a:gd name="connsiteX5" fmla="*/ 5332286 w 5701176"/>
              <a:gd name="connsiteY5" fmla="*/ 8611 h 6557702"/>
              <a:gd name="connsiteX6" fmla="*/ 5698998 w 5701176"/>
              <a:gd name="connsiteY6" fmla="*/ 1137419 h 6557702"/>
              <a:gd name="connsiteX7" fmla="*/ 4054407 w 5701176"/>
              <a:gd name="connsiteY7" fmla="*/ 6520062 h 6557702"/>
              <a:gd name="connsiteX8" fmla="*/ 4051506 w 5701176"/>
              <a:gd name="connsiteY8" fmla="*/ 6541960 h 6557702"/>
              <a:gd name="connsiteX9" fmla="*/ 4035815 w 5701176"/>
              <a:gd name="connsiteY9" fmla="*/ 6557702 h 6557702"/>
              <a:gd name="connsiteX10" fmla="*/ 0 w 5701176"/>
              <a:gd name="connsiteY10" fmla="*/ 5198879 h 6557702"/>
              <a:gd name="connsiteX0" fmla="*/ 0 w 5701176"/>
              <a:gd name="connsiteY0" fmla="*/ 5198879 h 6554261"/>
              <a:gd name="connsiteX1" fmla="*/ 2452116 w 5701176"/>
              <a:gd name="connsiteY1" fmla="*/ 3025083 h 6554261"/>
              <a:gd name="connsiteX2" fmla="*/ 3052001 w 5701176"/>
              <a:gd name="connsiteY2" fmla="*/ 2423865 h 6554261"/>
              <a:gd name="connsiteX3" fmla="*/ 3052096 w 5701176"/>
              <a:gd name="connsiteY3" fmla="*/ 2424341 h 6554261"/>
              <a:gd name="connsiteX4" fmla="*/ 4846320 w 5701176"/>
              <a:gd name="connsiteY4" fmla="*/ 286741 h 6554261"/>
              <a:gd name="connsiteX5" fmla="*/ 5332286 w 5701176"/>
              <a:gd name="connsiteY5" fmla="*/ 8611 h 6554261"/>
              <a:gd name="connsiteX6" fmla="*/ 5698998 w 5701176"/>
              <a:gd name="connsiteY6" fmla="*/ 1137419 h 6554261"/>
              <a:gd name="connsiteX7" fmla="*/ 4054407 w 5701176"/>
              <a:gd name="connsiteY7" fmla="*/ 6520062 h 6554261"/>
              <a:gd name="connsiteX8" fmla="*/ 4051506 w 5701176"/>
              <a:gd name="connsiteY8" fmla="*/ 6541960 h 6554261"/>
              <a:gd name="connsiteX9" fmla="*/ 4019325 w 5701176"/>
              <a:gd name="connsiteY9" fmla="*/ 6554261 h 6554261"/>
              <a:gd name="connsiteX10" fmla="*/ 0 w 5701176"/>
              <a:gd name="connsiteY10" fmla="*/ 5198879 h 6554261"/>
              <a:gd name="connsiteX0" fmla="*/ 0 w 5701176"/>
              <a:gd name="connsiteY0" fmla="*/ 5198879 h 6556492"/>
              <a:gd name="connsiteX1" fmla="*/ 2452116 w 5701176"/>
              <a:gd name="connsiteY1" fmla="*/ 3025083 h 6556492"/>
              <a:gd name="connsiteX2" fmla="*/ 3052001 w 5701176"/>
              <a:gd name="connsiteY2" fmla="*/ 2423865 h 6556492"/>
              <a:gd name="connsiteX3" fmla="*/ 3052096 w 5701176"/>
              <a:gd name="connsiteY3" fmla="*/ 2424341 h 6556492"/>
              <a:gd name="connsiteX4" fmla="*/ 4846320 w 5701176"/>
              <a:gd name="connsiteY4" fmla="*/ 286741 h 6556492"/>
              <a:gd name="connsiteX5" fmla="*/ 5332286 w 5701176"/>
              <a:gd name="connsiteY5" fmla="*/ 8611 h 6556492"/>
              <a:gd name="connsiteX6" fmla="*/ 5698998 w 5701176"/>
              <a:gd name="connsiteY6" fmla="*/ 1137419 h 6556492"/>
              <a:gd name="connsiteX7" fmla="*/ 4054407 w 5701176"/>
              <a:gd name="connsiteY7" fmla="*/ 6520062 h 6556492"/>
              <a:gd name="connsiteX8" fmla="*/ 4051506 w 5701176"/>
              <a:gd name="connsiteY8" fmla="*/ 6541960 h 6556492"/>
              <a:gd name="connsiteX9" fmla="*/ 3999756 w 5701176"/>
              <a:gd name="connsiteY9" fmla="*/ 6556492 h 6556492"/>
              <a:gd name="connsiteX10" fmla="*/ 0 w 5701176"/>
              <a:gd name="connsiteY10" fmla="*/ 5198879 h 6556492"/>
              <a:gd name="connsiteX0" fmla="*/ 0 w 5701176"/>
              <a:gd name="connsiteY0" fmla="*/ 5198879 h 6559191"/>
              <a:gd name="connsiteX1" fmla="*/ 2452116 w 5701176"/>
              <a:gd name="connsiteY1" fmla="*/ 3025083 h 6559191"/>
              <a:gd name="connsiteX2" fmla="*/ 3052001 w 5701176"/>
              <a:gd name="connsiteY2" fmla="*/ 2423865 h 6559191"/>
              <a:gd name="connsiteX3" fmla="*/ 3052096 w 5701176"/>
              <a:gd name="connsiteY3" fmla="*/ 2424341 h 6559191"/>
              <a:gd name="connsiteX4" fmla="*/ 4846320 w 5701176"/>
              <a:gd name="connsiteY4" fmla="*/ 286741 h 6559191"/>
              <a:gd name="connsiteX5" fmla="*/ 5332286 w 5701176"/>
              <a:gd name="connsiteY5" fmla="*/ 8611 h 6559191"/>
              <a:gd name="connsiteX6" fmla="*/ 5698998 w 5701176"/>
              <a:gd name="connsiteY6" fmla="*/ 1137419 h 6559191"/>
              <a:gd name="connsiteX7" fmla="*/ 4054407 w 5701176"/>
              <a:gd name="connsiteY7" fmla="*/ 6520062 h 6559191"/>
              <a:gd name="connsiteX8" fmla="*/ 4039435 w 5701176"/>
              <a:gd name="connsiteY8" fmla="*/ 6557439 h 6559191"/>
              <a:gd name="connsiteX9" fmla="*/ 3999756 w 5701176"/>
              <a:gd name="connsiteY9" fmla="*/ 6556492 h 6559191"/>
              <a:gd name="connsiteX10" fmla="*/ 0 w 5701176"/>
              <a:gd name="connsiteY10" fmla="*/ 5198879 h 6559191"/>
              <a:gd name="connsiteX0" fmla="*/ 0 w 5701176"/>
              <a:gd name="connsiteY0" fmla="*/ 5198879 h 6560738"/>
              <a:gd name="connsiteX1" fmla="*/ 2452116 w 5701176"/>
              <a:gd name="connsiteY1" fmla="*/ 3025083 h 6560738"/>
              <a:gd name="connsiteX2" fmla="*/ 3052001 w 5701176"/>
              <a:gd name="connsiteY2" fmla="*/ 2423865 h 6560738"/>
              <a:gd name="connsiteX3" fmla="*/ 3052096 w 5701176"/>
              <a:gd name="connsiteY3" fmla="*/ 2424341 h 6560738"/>
              <a:gd name="connsiteX4" fmla="*/ 4846320 w 5701176"/>
              <a:gd name="connsiteY4" fmla="*/ 286741 h 6560738"/>
              <a:gd name="connsiteX5" fmla="*/ 5332286 w 5701176"/>
              <a:gd name="connsiteY5" fmla="*/ 8611 h 6560738"/>
              <a:gd name="connsiteX6" fmla="*/ 5698998 w 5701176"/>
              <a:gd name="connsiteY6" fmla="*/ 1137419 h 6560738"/>
              <a:gd name="connsiteX7" fmla="*/ 4066720 w 5701176"/>
              <a:gd name="connsiteY7" fmla="*/ 6497373 h 6560738"/>
              <a:gd name="connsiteX8" fmla="*/ 4039435 w 5701176"/>
              <a:gd name="connsiteY8" fmla="*/ 6557439 h 6560738"/>
              <a:gd name="connsiteX9" fmla="*/ 3999756 w 5701176"/>
              <a:gd name="connsiteY9" fmla="*/ 6556492 h 6560738"/>
              <a:gd name="connsiteX10" fmla="*/ 0 w 5701176"/>
              <a:gd name="connsiteY10" fmla="*/ 5198879 h 6560738"/>
              <a:gd name="connsiteX0" fmla="*/ 0 w 5701176"/>
              <a:gd name="connsiteY0" fmla="*/ 5198879 h 6561432"/>
              <a:gd name="connsiteX1" fmla="*/ 2452116 w 5701176"/>
              <a:gd name="connsiteY1" fmla="*/ 3025083 h 6561432"/>
              <a:gd name="connsiteX2" fmla="*/ 3052001 w 5701176"/>
              <a:gd name="connsiteY2" fmla="*/ 2423865 h 6561432"/>
              <a:gd name="connsiteX3" fmla="*/ 3052096 w 5701176"/>
              <a:gd name="connsiteY3" fmla="*/ 2424341 h 6561432"/>
              <a:gd name="connsiteX4" fmla="*/ 4846320 w 5701176"/>
              <a:gd name="connsiteY4" fmla="*/ 286741 h 6561432"/>
              <a:gd name="connsiteX5" fmla="*/ 5332286 w 5701176"/>
              <a:gd name="connsiteY5" fmla="*/ 8611 h 6561432"/>
              <a:gd name="connsiteX6" fmla="*/ 5698998 w 5701176"/>
              <a:gd name="connsiteY6" fmla="*/ 1137419 h 6561432"/>
              <a:gd name="connsiteX7" fmla="*/ 4095930 w 5701176"/>
              <a:gd name="connsiteY7" fmla="*/ 6487524 h 6561432"/>
              <a:gd name="connsiteX8" fmla="*/ 4039435 w 5701176"/>
              <a:gd name="connsiteY8" fmla="*/ 6557439 h 6561432"/>
              <a:gd name="connsiteX9" fmla="*/ 3999756 w 5701176"/>
              <a:gd name="connsiteY9" fmla="*/ 6556492 h 6561432"/>
              <a:gd name="connsiteX10" fmla="*/ 0 w 5701176"/>
              <a:gd name="connsiteY10" fmla="*/ 5198879 h 6561432"/>
              <a:gd name="connsiteX0" fmla="*/ 0 w 5701176"/>
              <a:gd name="connsiteY0" fmla="*/ 5198879 h 6562035"/>
              <a:gd name="connsiteX1" fmla="*/ 2452116 w 5701176"/>
              <a:gd name="connsiteY1" fmla="*/ 3025083 h 6562035"/>
              <a:gd name="connsiteX2" fmla="*/ 3052001 w 5701176"/>
              <a:gd name="connsiteY2" fmla="*/ 2423865 h 6562035"/>
              <a:gd name="connsiteX3" fmla="*/ 3052096 w 5701176"/>
              <a:gd name="connsiteY3" fmla="*/ 2424341 h 6562035"/>
              <a:gd name="connsiteX4" fmla="*/ 4846320 w 5701176"/>
              <a:gd name="connsiteY4" fmla="*/ 286741 h 6562035"/>
              <a:gd name="connsiteX5" fmla="*/ 5332286 w 5701176"/>
              <a:gd name="connsiteY5" fmla="*/ 8611 h 6562035"/>
              <a:gd name="connsiteX6" fmla="*/ 5698998 w 5701176"/>
              <a:gd name="connsiteY6" fmla="*/ 1137419 h 6562035"/>
              <a:gd name="connsiteX7" fmla="*/ 4080331 w 5701176"/>
              <a:gd name="connsiteY7" fmla="*/ 6479058 h 6562035"/>
              <a:gd name="connsiteX8" fmla="*/ 4039435 w 5701176"/>
              <a:gd name="connsiteY8" fmla="*/ 6557439 h 6562035"/>
              <a:gd name="connsiteX9" fmla="*/ 3999756 w 5701176"/>
              <a:gd name="connsiteY9" fmla="*/ 6556492 h 6562035"/>
              <a:gd name="connsiteX10" fmla="*/ 0 w 5701176"/>
              <a:gd name="connsiteY10" fmla="*/ 5198879 h 6562035"/>
              <a:gd name="connsiteX0" fmla="*/ 0 w 5701176"/>
              <a:gd name="connsiteY0" fmla="*/ 5198879 h 6556492"/>
              <a:gd name="connsiteX1" fmla="*/ 2452116 w 5701176"/>
              <a:gd name="connsiteY1" fmla="*/ 3025083 h 6556492"/>
              <a:gd name="connsiteX2" fmla="*/ 3052001 w 5701176"/>
              <a:gd name="connsiteY2" fmla="*/ 2423865 h 6556492"/>
              <a:gd name="connsiteX3" fmla="*/ 3052096 w 5701176"/>
              <a:gd name="connsiteY3" fmla="*/ 2424341 h 6556492"/>
              <a:gd name="connsiteX4" fmla="*/ 4846320 w 5701176"/>
              <a:gd name="connsiteY4" fmla="*/ 286741 h 6556492"/>
              <a:gd name="connsiteX5" fmla="*/ 5332286 w 5701176"/>
              <a:gd name="connsiteY5" fmla="*/ 8611 h 6556492"/>
              <a:gd name="connsiteX6" fmla="*/ 5698998 w 5701176"/>
              <a:gd name="connsiteY6" fmla="*/ 1137419 h 6556492"/>
              <a:gd name="connsiteX7" fmla="*/ 4080331 w 5701176"/>
              <a:gd name="connsiteY7" fmla="*/ 6479058 h 6556492"/>
              <a:gd name="connsiteX8" fmla="*/ 4041216 w 5701176"/>
              <a:gd name="connsiteY8" fmla="*/ 6547391 h 6556492"/>
              <a:gd name="connsiteX9" fmla="*/ 3999756 w 5701176"/>
              <a:gd name="connsiteY9" fmla="*/ 6556492 h 6556492"/>
              <a:gd name="connsiteX10" fmla="*/ 0 w 5701176"/>
              <a:gd name="connsiteY10" fmla="*/ 5198879 h 6556492"/>
              <a:gd name="connsiteX0" fmla="*/ 0 w 5701176"/>
              <a:gd name="connsiteY0" fmla="*/ 5198879 h 6555524"/>
              <a:gd name="connsiteX1" fmla="*/ 2452116 w 5701176"/>
              <a:gd name="connsiteY1" fmla="*/ 3025083 h 6555524"/>
              <a:gd name="connsiteX2" fmla="*/ 3052001 w 5701176"/>
              <a:gd name="connsiteY2" fmla="*/ 2423865 h 6555524"/>
              <a:gd name="connsiteX3" fmla="*/ 3052096 w 5701176"/>
              <a:gd name="connsiteY3" fmla="*/ 2424341 h 6555524"/>
              <a:gd name="connsiteX4" fmla="*/ 4846320 w 5701176"/>
              <a:gd name="connsiteY4" fmla="*/ 286741 h 6555524"/>
              <a:gd name="connsiteX5" fmla="*/ 5332286 w 5701176"/>
              <a:gd name="connsiteY5" fmla="*/ 8611 h 6555524"/>
              <a:gd name="connsiteX6" fmla="*/ 5698998 w 5701176"/>
              <a:gd name="connsiteY6" fmla="*/ 1137419 h 6555524"/>
              <a:gd name="connsiteX7" fmla="*/ 4080331 w 5701176"/>
              <a:gd name="connsiteY7" fmla="*/ 6479058 h 6555524"/>
              <a:gd name="connsiteX8" fmla="*/ 4041216 w 5701176"/>
              <a:gd name="connsiteY8" fmla="*/ 6547391 h 6555524"/>
              <a:gd name="connsiteX9" fmla="*/ 3970910 w 5701176"/>
              <a:gd name="connsiteY9" fmla="*/ 6555524 h 6555524"/>
              <a:gd name="connsiteX10" fmla="*/ 0 w 5701176"/>
              <a:gd name="connsiteY10" fmla="*/ 5198879 h 6555524"/>
              <a:gd name="connsiteX0" fmla="*/ 0 w 5701176"/>
              <a:gd name="connsiteY0" fmla="*/ 5198879 h 6556808"/>
              <a:gd name="connsiteX1" fmla="*/ 2452116 w 5701176"/>
              <a:gd name="connsiteY1" fmla="*/ 3025083 h 6556808"/>
              <a:gd name="connsiteX2" fmla="*/ 3052001 w 5701176"/>
              <a:gd name="connsiteY2" fmla="*/ 2423865 h 6556808"/>
              <a:gd name="connsiteX3" fmla="*/ 3052096 w 5701176"/>
              <a:gd name="connsiteY3" fmla="*/ 2424341 h 6556808"/>
              <a:gd name="connsiteX4" fmla="*/ 4846320 w 5701176"/>
              <a:gd name="connsiteY4" fmla="*/ 286741 h 6556808"/>
              <a:gd name="connsiteX5" fmla="*/ 5332286 w 5701176"/>
              <a:gd name="connsiteY5" fmla="*/ 8611 h 6556808"/>
              <a:gd name="connsiteX6" fmla="*/ 5698998 w 5701176"/>
              <a:gd name="connsiteY6" fmla="*/ 1137419 h 6556808"/>
              <a:gd name="connsiteX7" fmla="*/ 4080331 w 5701176"/>
              <a:gd name="connsiteY7" fmla="*/ 6479058 h 6556808"/>
              <a:gd name="connsiteX8" fmla="*/ 4041216 w 5701176"/>
              <a:gd name="connsiteY8" fmla="*/ 6547391 h 6556808"/>
              <a:gd name="connsiteX9" fmla="*/ 3970910 w 5701176"/>
              <a:gd name="connsiteY9" fmla="*/ 6555524 h 6556808"/>
              <a:gd name="connsiteX10" fmla="*/ 0 w 5701176"/>
              <a:gd name="connsiteY10" fmla="*/ 5198879 h 6556808"/>
              <a:gd name="connsiteX0" fmla="*/ 0 w 5701176"/>
              <a:gd name="connsiteY0" fmla="*/ 5198879 h 6555524"/>
              <a:gd name="connsiteX1" fmla="*/ 2452116 w 5701176"/>
              <a:gd name="connsiteY1" fmla="*/ 3025083 h 6555524"/>
              <a:gd name="connsiteX2" fmla="*/ 3052001 w 5701176"/>
              <a:gd name="connsiteY2" fmla="*/ 2423865 h 6555524"/>
              <a:gd name="connsiteX3" fmla="*/ 3052096 w 5701176"/>
              <a:gd name="connsiteY3" fmla="*/ 2424341 h 6555524"/>
              <a:gd name="connsiteX4" fmla="*/ 4846320 w 5701176"/>
              <a:gd name="connsiteY4" fmla="*/ 286741 h 6555524"/>
              <a:gd name="connsiteX5" fmla="*/ 5332286 w 5701176"/>
              <a:gd name="connsiteY5" fmla="*/ 8611 h 6555524"/>
              <a:gd name="connsiteX6" fmla="*/ 5698998 w 5701176"/>
              <a:gd name="connsiteY6" fmla="*/ 1137419 h 6555524"/>
              <a:gd name="connsiteX7" fmla="*/ 4080331 w 5701176"/>
              <a:gd name="connsiteY7" fmla="*/ 6479058 h 6555524"/>
              <a:gd name="connsiteX8" fmla="*/ 4040688 w 5701176"/>
              <a:gd name="connsiteY8" fmla="*/ 6541598 h 6555524"/>
              <a:gd name="connsiteX9" fmla="*/ 3970910 w 5701176"/>
              <a:gd name="connsiteY9" fmla="*/ 6555524 h 6555524"/>
              <a:gd name="connsiteX10" fmla="*/ 0 w 5701176"/>
              <a:gd name="connsiteY10" fmla="*/ 5198879 h 6555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701176" h="6555524">
                <a:moveTo>
                  <a:pt x="0" y="5198879"/>
                </a:moveTo>
                <a:cubicBezTo>
                  <a:pt x="842677" y="4500029"/>
                  <a:pt x="1681258" y="3788988"/>
                  <a:pt x="2452116" y="3025083"/>
                </a:cubicBezTo>
                <a:cubicBezTo>
                  <a:pt x="2651284" y="2827820"/>
                  <a:pt x="2879408" y="2606364"/>
                  <a:pt x="3052001" y="2423865"/>
                </a:cubicBezTo>
                <a:cubicBezTo>
                  <a:pt x="3052033" y="2424024"/>
                  <a:pt x="3052064" y="2424182"/>
                  <a:pt x="3052096" y="2424341"/>
                </a:cubicBezTo>
                <a:cubicBezTo>
                  <a:pt x="3687318" y="1739303"/>
                  <a:pt x="4289775" y="1037596"/>
                  <a:pt x="4846320" y="286741"/>
                </a:cubicBezTo>
                <a:cubicBezTo>
                  <a:pt x="5012722" y="62427"/>
                  <a:pt x="5186077" y="-30251"/>
                  <a:pt x="5332286" y="8611"/>
                </a:cubicBezTo>
                <a:cubicBezTo>
                  <a:pt x="5555361" y="67380"/>
                  <a:pt x="5722334" y="433426"/>
                  <a:pt x="5698998" y="1137419"/>
                </a:cubicBezTo>
                <a:cubicBezTo>
                  <a:pt x="5638324" y="2961551"/>
                  <a:pt x="4982540" y="4913148"/>
                  <a:pt x="4080331" y="6479058"/>
                </a:cubicBezTo>
                <a:cubicBezTo>
                  <a:pt x="4078141" y="6474391"/>
                  <a:pt x="4058398" y="6523061"/>
                  <a:pt x="4040688" y="6541598"/>
                </a:cubicBezTo>
                <a:cubicBezTo>
                  <a:pt x="4022978" y="6560135"/>
                  <a:pt x="3968624" y="6550476"/>
                  <a:pt x="3970910" y="6555524"/>
                </a:cubicBezTo>
                <a:cubicBezTo>
                  <a:pt x="2535493" y="6499421"/>
                  <a:pt x="1213104" y="5996883"/>
                  <a:pt x="0" y="5198879"/>
                </a:cubicBezTo>
              </a:path>
            </a:pathLst>
          </a:custGeom>
          <a:solidFill>
            <a:schemeClr val="tx2"/>
          </a:solidFill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pic>
        <p:nvPicPr>
          <p:cNvPr id="10" name="Gráfico 9" hidden="1">
            <a:extLst>
              <a:ext uri="{FF2B5EF4-FFF2-40B4-BE49-F238E27FC236}">
                <a16:creationId xmlns:a16="http://schemas.microsoft.com/office/drawing/2014/main" id="{9932FA0E-3B47-7EEB-48E6-6446BF7ACB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7248" y="369000"/>
            <a:ext cx="11457505" cy="6120000"/>
          </a:xfrm>
          <a:prstGeom prst="rect">
            <a:avLst/>
          </a:prstGeom>
        </p:spPr>
      </p:pic>
      <p:sp>
        <p:nvSpPr>
          <p:cNvPr id="4" name="CaixaDeTexto 3" hidden="1">
            <a:extLst>
              <a:ext uri="{FF2B5EF4-FFF2-40B4-BE49-F238E27FC236}">
                <a16:creationId xmlns:a16="http://schemas.microsoft.com/office/drawing/2014/main" id="{0E1F3DCA-17D8-4098-94C5-BC5DF525D67A}"/>
              </a:ext>
            </a:extLst>
          </p:cNvPr>
          <p:cNvSpPr txBox="1"/>
          <p:nvPr/>
        </p:nvSpPr>
        <p:spPr>
          <a:xfrm>
            <a:off x="4123108" y="1441910"/>
            <a:ext cx="515752" cy="1022569"/>
          </a:xfrm>
          <a:prstGeom prst="rect">
            <a:avLst/>
          </a:prstGeom>
          <a:noFill/>
          <a:ln>
            <a:noFill/>
          </a:ln>
        </p:spPr>
        <p:txBody>
          <a:bodyPr wrap="square" lIns="108000" tIns="144000" rIns="108000" rtlCol="0">
            <a:spAutoFit/>
          </a:bodyPr>
          <a:lstStyle>
            <a:defPPr>
              <a:defRPr lang="pt-BR"/>
            </a:defPPr>
            <a:lvl1pPr>
              <a:defRPr sz="5400" i="1" spc="0" baseline="0">
                <a:ln w="5282">
                  <a:noFill/>
                </a:ln>
                <a:solidFill>
                  <a:schemeClr val="tx2"/>
                </a:solidFill>
                <a:latin typeface="+mj-lt"/>
                <a:rtl val="0"/>
              </a:defRPr>
            </a:lvl1pPr>
          </a:lstStyle>
          <a:p>
            <a:r>
              <a:rPr lang="pt-BR">
                <a:sym typeface="Gloriola-Bold"/>
              </a:rPr>
              <a:t>2</a:t>
            </a:r>
          </a:p>
        </p:txBody>
      </p:sp>
      <p:sp>
        <p:nvSpPr>
          <p:cNvPr id="5" name="CaixaDeTexto 4" hidden="1">
            <a:extLst>
              <a:ext uri="{FF2B5EF4-FFF2-40B4-BE49-F238E27FC236}">
                <a16:creationId xmlns:a16="http://schemas.microsoft.com/office/drawing/2014/main" id="{D0766612-250F-4997-AC84-F40AE36A3D03}"/>
              </a:ext>
            </a:extLst>
          </p:cNvPr>
          <p:cNvSpPr txBox="1"/>
          <p:nvPr/>
        </p:nvSpPr>
        <p:spPr>
          <a:xfrm>
            <a:off x="497893" y="3782918"/>
            <a:ext cx="545954" cy="1022569"/>
          </a:xfrm>
          <a:prstGeom prst="rect">
            <a:avLst/>
          </a:prstGeom>
          <a:noFill/>
          <a:ln>
            <a:noFill/>
          </a:ln>
        </p:spPr>
        <p:txBody>
          <a:bodyPr wrap="square" lIns="108000" tIns="144000" rIns="108000" rtlCol="0">
            <a:spAutoFit/>
          </a:bodyPr>
          <a:lstStyle>
            <a:defPPr>
              <a:defRPr lang="pt-BR"/>
            </a:defPPr>
            <a:lvl1pPr>
              <a:defRPr sz="5400" i="1" spc="0" baseline="0">
                <a:ln w="5282">
                  <a:noFill/>
                </a:ln>
                <a:solidFill>
                  <a:schemeClr val="tx2"/>
                </a:solidFill>
                <a:latin typeface="+mj-lt"/>
                <a:rtl val="0"/>
              </a:defRPr>
            </a:lvl1pPr>
          </a:lstStyle>
          <a:p>
            <a:r>
              <a:rPr lang="pt-BR">
                <a:sym typeface="Gloriola-Bold"/>
              </a:rPr>
              <a:t>3</a:t>
            </a:r>
          </a:p>
        </p:txBody>
      </p:sp>
      <p:sp>
        <p:nvSpPr>
          <p:cNvPr id="13" name="CaixaDeTexto 12" hidden="1">
            <a:extLst>
              <a:ext uri="{FF2B5EF4-FFF2-40B4-BE49-F238E27FC236}">
                <a16:creationId xmlns:a16="http://schemas.microsoft.com/office/drawing/2014/main" id="{50D54C8B-3886-41CE-8849-9C89D291C2EA}"/>
              </a:ext>
            </a:extLst>
          </p:cNvPr>
          <p:cNvSpPr txBox="1"/>
          <p:nvPr/>
        </p:nvSpPr>
        <p:spPr>
          <a:xfrm>
            <a:off x="367247" y="3780392"/>
            <a:ext cx="3629971" cy="1161051"/>
          </a:xfrm>
          <a:prstGeom prst="rect">
            <a:avLst/>
          </a:prstGeom>
          <a:noFill/>
        </p:spPr>
        <p:txBody>
          <a:bodyPr wrap="square" lIns="720000" tIns="288000" rIns="360000">
            <a:spAutoFit/>
          </a:bodyPr>
          <a:lstStyle>
            <a:defPPr>
              <a:defRPr lang="en-US"/>
            </a:defPPr>
            <a:lvl1pPr>
              <a:defRPr sz="1100" b="1" i="1">
                <a:ln w="12700">
                  <a:noFill/>
                </a:ln>
                <a:solidFill>
                  <a:srgbClr val="828A82"/>
                </a:solidFill>
                <a:latin typeface="Exo 2.0" panose="00000500000000000000" pitchFamily="50" charset="0"/>
              </a:defRPr>
            </a:lvl1pPr>
          </a:lstStyle>
          <a:p>
            <a:pPr>
              <a:lnSpc>
                <a:spcPct val="130000"/>
              </a:lnSpc>
            </a:pPr>
            <a:r>
              <a:rPr lang="pt-BR" sz="1400" b="0" i="0">
                <a:solidFill>
                  <a:schemeClr val="tx1"/>
                </a:solidFill>
                <a:latin typeface="+mn-lt"/>
              </a:rPr>
              <a:t>Como eu posso utilizar o cooperativismo para auxiliar o meu negócio à crescer?</a:t>
            </a:r>
          </a:p>
        </p:txBody>
      </p:sp>
      <p:sp>
        <p:nvSpPr>
          <p:cNvPr id="14" name="CaixaDeTexto 13" hidden="1">
            <a:extLst>
              <a:ext uri="{FF2B5EF4-FFF2-40B4-BE49-F238E27FC236}">
                <a16:creationId xmlns:a16="http://schemas.microsoft.com/office/drawing/2014/main" id="{B569E398-DA5A-4AF2-8A1F-CCA3EA3B0FD0}"/>
              </a:ext>
            </a:extLst>
          </p:cNvPr>
          <p:cNvSpPr txBox="1"/>
          <p:nvPr/>
        </p:nvSpPr>
        <p:spPr>
          <a:xfrm>
            <a:off x="3997218" y="1443467"/>
            <a:ext cx="3618233" cy="880974"/>
          </a:xfrm>
          <a:prstGeom prst="rect">
            <a:avLst/>
          </a:prstGeom>
          <a:noFill/>
        </p:spPr>
        <p:txBody>
          <a:bodyPr wrap="square" lIns="720000" tIns="288000" rIns="360000">
            <a:spAutoFit/>
          </a:bodyPr>
          <a:lstStyle>
            <a:defPPr>
              <a:defRPr lang="en-US"/>
            </a:defPPr>
            <a:lvl1pPr>
              <a:defRPr sz="1100" b="1" i="1">
                <a:ln w="12700">
                  <a:noFill/>
                </a:ln>
                <a:solidFill>
                  <a:srgbClr val="828A82"/>
                </a:solidFill>
                <a:latin typeface="Exo 2.0" panose="00000500000000000000" pitchFamily="50" charset="0"/>
              </a:defRPr>
            </a:lvl1pPr>
          </a:lstStyle>
          <a:p>
            <a:pPr>
              <a:lnSpc>
                <a:spcPct val="130000"/>
              </a:lnSpc>
            </a:pPr>
            <a:r>
              <a:rPr lang="pt-BR" sz="1400" b="0" i="0">
                <a:solidFill>
                  <a:schemeClr val="tx1"/>
                </a:solidFill>
                <a:latin typeface="+mn-lt"/>
              </a:rPr>
              <a:t>Quais serão meus</a:t>
            </a:r>
            <a:br>
              <a:rPr lang="pt-BR" sz="1400" b="0" i="0">
                <a:solidFill>
                  <a:schemeClr val="tx1"/>
                </a:solidFill>
                <a:latin typeface="+mn-lt"/>
              </a:rPr>
            </a:br>
            <a:r>
              <a:rPr lang="pt-BR" sz="1400" b="0" i="0">
                <a:solidFill>
                  <a:schemeClr val="tx1"/>
                </a:solidFill>
                <a:latin typeface="+mn-lt"/>
              </a:rPr>
              <a:t>primeiros passos?</a:t>
            </a: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21B8A607-E7F8-4398-B002-5143CD3F5AE6}"/>
              </a:ext>
            </a:extLst>
          </p:cNvPr>
          <p:cNvSpPr/>
          <p:nvPr/>
        </p:nvSpPr>
        <p:spPr>
          <a:xfrm>
            <a:off x="656105" y="853868"/>
            <a:ext cx="58770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i="1">
                <a:ln w="0">
                  <a:noFill/>
                </a:ln>
                <a:solidFill>
                  <a:schemeClr val="tx2"/>
                </a:solidFill>
                <a:latin typeface="+mj-lt"/>
              </a:rPr>
              <a:t>Canvas: </a:t>
            </a:r>
            <a:r>
              <a:rPr lang="pt-BR" sz="2400" i="1">
                <a:ln w="0">
                  <a:noFill/>
                </a:ln>
                <a:solidFill>
                  <a:schemeClr val="tx2"/>
                </a:solidFill>
                <a:latin typeface="Exo 2.0" panose="00000500000000000000" pitchFamily="50" charset="0"/>
              </a:rPr>
              <a:t>Cooperativismo e o meu negócio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F1B06FE5-FAA0-59D0-5500-97D7C3164500}"/>
              </a:ext>
            </a:extLst>
          </p:cNvPr>
          <p:cNvSpPr txBox="1"/>
          <p:nvPr/>
        </p:nvSpPr>
        <p:spPr>
          <a:xfrm>
            <a:off x="7857029" y="1658152"/>
            <a:ext cx="3680723" cy="351763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>
              <a:lnSpc>
                <a:spcPct val="130000"/>
              </a:lnSpc>
              <a:spcBef>
                <a:spcPts val="1600"/>
              </a:spcBef>
            </a:pPr>
            <a:r>
              <a:rPr lang="pt-BR" sz="1800" dirty="0">
                <a:ln w="0">
                  <a:noFill/>
                </a:ln>
                <a:solidFill>
                  <a:schemeClr val="bg1"/>
                </a:solidFill>
              </a:rPr>
              <a:t>Por fim, é hora de colocar a </a:t>
            </a:r>
            <a:r>
              <a:rPr lang="pt-BR" sz="1800" b="1" dirty="0">
                <a:ln w="0">
                  <a:noFill/>
                </a:ln>
                <a:solidFill>
                  <a:schemeClr val="bg1"/>
                </a:solidFill>
              </a:rPr>
              <a:t>mão na massa</a:t>
            </a:r>
            <a:r>
              <a:rPr lang="pt-BR" sz="1800" dirty="0">
                <a:ln w="0">
                  <a:noFill/>
                </a:ln>
                <a:solidFill>
                  <a:schemeClr val="bg1"/>
                </a:solidFill>
              </a:rPr>
              <a:t> e começar a dar os </a:t>
            </a:r>
            <a:r>
              <a:rPr lang="pt-BR" sz="1800" b="1" dirty="0">
                <a:ln w="0">
                  <a:noFill/>
                </a:ln>
                <a:solidFill>
                  <a:schemeClr val="bg1"/>
                </a:solidFill>
              </a:rPr>
              <a:t>primeiros passos</a:t>
            </a:r>
            <a:r>
              <a:rPr lang="pt-BR" sz="1800" dirty="0">
                <a:ln w="0">
                  <a:noFill/>
                </a:ln>
                <a:solidFill>
                  <a:schemeClr val="bg1"/>
                </a:solidFill>
              </a:rPr>
              <a:t> nessa jornada!</a:t>
            </a:r>
          </a:p>
          <a:p>
            <a:pPr algn="r">
              <a:lnSpc>
                <a:spcPct val="130000"/>
              </a:lnSpc>
              <a:spcBef>
                <a:spcPts val="1600"/>
              </a:spcBef>
            </a:pPr>
            <a:r>
              <a:rPr lang="pt-BR" sz="1800" dirty="0">
                <a:ln w="0">
                  <a:noFill/>
                </a:ln>
                <a:solidFill>
                  <a:schemeClr val="bg1"/>
                </a:solidFill>
              </a:rPr>
              <a:t>Para isso, neste último campo, crie um pequeno </a:t>
            </a:r>
            <a:r>
              <a:rPr lang="pt-BR" sz="1800" b="1" dirty="0">
                <a:ln w="0">
                  <a:noFill/>
                </a:ln>
                <a:solidFill>
                  <a:schemeClr val="bg1"/>
                </a:solidFill>
              </a:rPr>
              <a:t>Plano de Ação </a:t>
            </a:r>
            <a:r>
              <a:rPr lang="pt-BR" sz="1800" dirty="0">
                <a:ln w="0">
                  <a:noFill/>
                </a:ln>
                <a:solidFill>
                  <a:schemeClr val="bg1"/>
                </a:solidFill>
              </a:rPr>
              <a:t>com os primeiros passos que você irá dar a partir de agora, como por exemplo, reunir o grupo e definir os objetivos da cooperativa. </a:t>
            </a:r>
          </a:p>
        </p:txBody>
      </p:sp>
      <p:cxnSp>
        <p:nvCxnSpPr>
          <p:cNvPr id="20" name="Conector reto 19">
            <a:extLst>
              <a:ext uri="{FF2B5EF4-FFF2-40B4-BE49-F238E27FC236}">
                <a16:creationId xmlns:a16="http://schemas.microsoft.com/office/drawing/2014/main" id="{20155C42-E03D-C3EF-3FDC-D180BDFB3734}"/>
              </a:ext>
            </a:extLst>
          </p:cNvPr>
          <p:cNvCxnSpPr>
            <a:cxnSpLocks/>
          </p:cNvCxnSpPr>
          <p:nvPr/>
        </p:nvCxnSpPr>
        <p:spPr>
          <a:xfrm>
            <a:off x="757223" y="3765467"/>
            <a:ext cx="3240000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reto 20">
            <a:extLst>
              <a:ext uri="{FF2B5EF4-FFF2-40B4-BE49-F238E27FC236}">
                <a16:creationId xmlns:a16="http://schemas.microsoft.com/office/drawing/2014/main" id="{9A75DF9C-1D97-01B5-CDED-48D9545CF153}"/>
              </a:ext>
            </a:extLst>
          </p:cNvPr>
          <p:cNvCxnSpPr>
            <a:cxnSpLocks/>
          </p:cNvCxnSpPr>
          <p:nvPr/>
        </p:nvCxnSpPr>
        <p:spPr>
          <a:xfrm flipV="1">
            <a:off x="4001391" y="1820662"/>
            <a:ext cx="0" cy="3889611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Gráfico 8">
            <a:extLst>
              <a:ext uri="{FF2B5EF4-FFF2-40B4-BE49-F238E27FC236}">
                <a16:creationId xmlns:a16="http://schemas.microsoft.com/office/drawing/2014/main" id="{13D95456-A6D1-4D3E-5A7A-1CB54BE0718D}"/>
              </a:ext>
            </a:extLst>
          </p:cNvPr>
          <p:cNvSpPr/>
          <p:nvPr/>
        </p:nvSpPr>
        <p:spPr>
          <a:xfrm rot="18597044" flipH="1">
            <a:off x="-3188240" y="4700615"/>
            <a:ext cx="4774013" cy="6001761"/>
          </a:xfrm>
          <a:custGeom>
            <a:avLst/>
            <a:gdLst>
              <a:gd name="connsiteX0" fmla="*/ 256858 w 547817"/>
              <a:gd name="connsiteY0" fmla="*/ 688205 h 688701"/>
              <a:gd name="connsiteX1" fmla="*/ 368491 w 547817"/>
              <a:gd name="connsiteY1" fmla="*/ 385405 h 688701"/>
              <a:gd name="connsiteX2" fmla="*/ 402115 w 547817"/>
              <a:gd name="connsiteY2" fmla="*/ 309205 h 688701"/>
              <a:gd name="connsiteX3" fmla="*/ 402115 w 547817"/>
              <a:gd name="connsiteY3" fmla="*/ 309205 h 688701"/>
              <a:gd name="connsiteX4" fmla="*/ 533179 w 547817"/>
              <a:gd name="connsiteY4" fmla="*/ 68890 h 688701"/>
              <a:gd name="connsiteX5" fmla="*/ 541561 w 547817"/>
              <a:gd name="connsiteY5" fmla="*/ 14216 h 688701"/>
              <a:gd name="connsiteX6" fmla="*/ 427261 w 547817"/>
              <a:gd name="connsiteY6" fmla="*/ 18883 h 688701"/>
              <a:gd name="connsiteX7" fmla="*/ -1364 w 547817"/>
              <a:gd name="connsiteY7" fmla="*/ 356354 h 688701"/>
              <a:gd name="connsiteX8" fmla="*/ -1364 w 547817"/>
              <a:gd name="connsiteY8" fmla="*/ 356354 h 688701"/>
              <a:gd name="connsiteX9" fmla="*/ 256858 w 547817"/>
              <a:gd name="connsiteY9" fmla="*/ 688205 h 688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47817" h="688701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solidFill>
            <a:schemeClr val="bg2"/>
          </a:solidFill>
          <a:ln w="3810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Nunito ExtraLight"/>
              <a:ea typeface="+mn-ea"/>
              <a:cs typeface="Arial"/>
              <a:sym typeface="Arial"/>
            </a:endParaRP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24692E8E-B12F-6454-FA3F-49ABFCA9C4B3}"/>
              </a:ext>
            </a:extLst>
          </p:cNvPr>
          <p:cNvSpPr txBox="1"/>
          <p:nvPr/>
        </p:nvSpPr>
        <p:spPr>
          <a:xfrm>
            <a:off x="335792" y="6181224"/>
            <a:ext cx="4557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B1EA48-AE99-4102-B15A-1A3323D208F4}" type="slidenum">
              <a:rPr kumimoji="0" lang="pt-BR" sz="14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Exo 2.0 Extra Bold"/>
                <a:ea typeface="+mn-ea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pt-BR" sz="14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Exo 2.0 Extra Bold"/>
              <a:ea typeface="+mn-ea"/>
              <a:cs typeface="Arial"/>
              <a:sym typeface="Arial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D3F6710C-AB27-5798-AF12-924CC5BD00D5}"/>
              </a:ext>
            </a:extLst>
          </p:cNvPr>
          <p:cNvSpPr txBox="1"/>
          <p:nvPr/>
        </p:nvSpPr>
        <p:spPr>
          <a:xfrm>
            <a:off x="4149618" y="1595867"/>
            <a:ext cx="3618233" cy="880974"/>
          </a:xfrm>
          <a:prstGeom prst="rect">
            <a:avLst/>
          </a:prstGeom>
          <a:noFill/>
        </p:spPr>
        <p:txBody>
          <a:bodyPr wrap="square" lIns="720000" tIns="288000" rIns="360000">
            <a:spAutoFit/>
          </a:bodyPr>
          <a:lstStyle>
            <a:defPPr>
              <a:defRPr lang="en-US"/>
            </a:defPPr>
            <a:lvl1pPr>
              <a:defRPr sz="1100" b="1" i="1">
                <a:ln w="12700">
                  <a:noFill/>
                </a:ln>
                <a:solidFill>
                  <a:srgbClr val="828A82"/>
                </a:solidFill>
                <a:latin typeface="Exo 2.0" panose="00000500000000000000" pitchFamily="50" charset="0"/>
              </a:defRPr>
            </a:lvl1pPr>
          </a:lstStyle>
          <a:p>
            <a:pPr>
              <a:lnSpc>
                <a:spcPct val="130000"/>
              </a:lnSpc>
            </a:pPr>
            <a:r>
              <a:rPr lang="pt-BR" sz="1400" b="0" i="0" dirty="0">
                <a:solidFill>
                  <a:schemeClr val="tx1"/>
                </a:solidFill>
                <a:latin typeface="+mn-lt"/>
              </a:rPr>
              <a:t>Quais serão meus</a:t>
            </a:r>
            <a:br>
              <a:rPr lang="pt-BR" sz="1400" b="0" i="0" dirty="0">
                <a:solidFill>
                  <a:schemeClr val="tx1"/>
                </a:solidFill>
                <a:latin typeface="+mn-lt"/>
              </a:rPr>
            </a:br>
            <a:r>
              <a:rPr lang="pt-BR" sz="1400" b="0" i="0" dirty="0">
                <a:solidFill>
                  <a:schemeClr val="tx1"/>
                </a:solidFill>
                <a:latin typeface="+mn-lt"/>
              </a:rPr>
              <a:t>primeiros passos?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D315A0BF-FD0E-BE00-144B-6259A3B14C76}"/>
              </a:ext>
            </a:extLst>
          </p:cNvPr>
          <p:cNvSpPr txBox="1"/>
          <p:nvPr/>
        </p:nvSpPr>
        <p:spPr>
          <a:xfrm>
            <a:off x="4275508" y="1594310"/>
            <a:ext cx="515752" cy="1022569"/>
          </a:xfrm>
          <a:prstGeom prst="rect">
            <a:avLst/>
          </a:prstGeom>
          <a:noFill/>
          <a:ln>
            <a:noFill/>
          </a:ln>
        </p:spPr>
        <p:txBody>
          <a:bodyPr wrap="square" lIns="108000" tIns="144000" rIns="108000" rtlCol="0">
            <a:spAutoFit/>
          </a:bodyPr>
          <a:lstStyle>
            <a:defPPr>
              <a:defRPr lang="pt-BR"/>
            </a:defPPr>
            <a:lvl1pPr>
              <a:defRPr sz="5400" i="1" spc="0" baseline="0">
                <a:ln w="5282">
                  <a:noFill/>
                </a:ln>
                <a:solidFill>
                  <a:schemeClr val="tx2"/>
                </a:solidFill>
                <a:latin typeface="+mj-lt"/>
                <a:rtl val="0"/>
              </a:defRPr>
            </a:lvl1pPr>
          </a:lstStyle>
          <a:p>
            <a:r>
              <a:rPr lang="pt-BR">
                <a:ln w="28575">
                  <a:solidFill>
                    <a:schemeClr val="tx2"/>
                  </a:solidFill>
                </a:ln>
                <a:noFill/>
                <a:sym typeface="Gloriola-Bold"/>
              </a:rPr>
              <a:t>3</a:t>
            </a:r>
          </a:p>
        </p:txBody>
      </p:sp>
      <p:sp>
        <p:nvSpPr>
          <p:cNvPr id="8" name="Gráfico 2">
            <a:extLst>
              <a:ext uri="{FF2B5EF4-FFF2-40B4-BE49-F238E27FC236}">
                <a16:creationId xmlns:a16="http://schemas.microsoft.com/office/drawing/2014/main" id="{AB84E107-84BF-81F8-5831-A9FC81E19E06}"/>
              </a:ext>
            </a:extLst>
          </p:cNvPr>
          <p:cNvSpPr/>
          <p:nvPr/>
        </p:nvSpPr>
        <p:spPr>
          <a:xfrm rot="5005789" flipH="1">
            <a:off x="7684015" y="-2994587"/>
            <a:ext cx="11366778" cy="12841090"/>
          </a:xfrm>
          <a:custGeom>
            <a:avLst/>
            <a:gdLst>
              <a:gd name="connsiteX0" fmla="*/ 0 w 5701176"/>
              <a:gd name="connsiteY0" fmla="*/ 5198879 h 6517995"/>
              <a:gd name="connsiteX1" fmla="*/ 2452116 w 5701176"/>
              <a:gd name="connsiteY1" fmla="*/ 3025083 h 6517995"/>
              <a:gd name="connsiteX2" fmla="*/ 3052001 w 5701176"/>
              <a:gd name="connsiteY2" fmla="*/ 2423865 h 6517995"/>
              <a:gd name="connsiteX3" fmla="*/ 3052096 w 5701176"/>
              <a:gd name="connsiteY3" fmla="*/ 2424341 h 6517995"/>
              <a:gd name="connsiteX4" fmla="*/ 4846320 w 5701176"/>
              <a:gd name="connsiteY4" fmla="*/ 286741 h 6517995"/>
              <a:gd name="connsiteX5" fmla="*/ 5332286 w 5701176"/>
              <a:gd name="connsiteY5" fmla="*/ 8611 h 6517995"/>
              <a:gd name="connsiteX6" fmla="*/ 5698998 w 5701176"/>
              <a:gd name="connsiteY6" fmla="*/ 1137419 h 6517995"/>
              <a:gd name="connsiteX7" fmla="*/ 4057364 w 5701176"/>
              <a:gd name="connsiteY7" fmla="*/ 6517996 h 6517995"/>
              <a:gd name="connsiteX8" fmla="*/ 4053364 w 5701176"/>
              <a:gd name="connsiteY8" fmla="*/ 6508090 h 6517995"/>
              <a:gd name="connsiteX9" fmla="*/ 4057364 w 5701176"/>
              <a:gd name="connsiteY9" fmla="*/ 6517996 h 6517995"/>
              <a:gd name="connsiteX10" fmla="*/ 0 w 5701176"/>
              <a:gd name="connsiteY10" fmla="*/ 5198879 h 6517995"/>
              <a:gd name="connsiteX0" fmla="*/ 0 w 5701176"/>
              <a:gd name="connsiteY0" fmla="*/ 5198879 h 6527879"/>
              <a:gd name="connsiteX1" fmla="*/ 2452116 w 5701176"/>
              <a:gd name="connsiteY1" fmla="*/ 3025083 h 6527879"/>
              <a:gd name="connsiteX2" fmla="*/ 3052001 w 5701176"/>
              <a:gd name="connsiteY2" fmla="*/ 2423865 h 6527879"/>
              <a:gd name="connsiteX3" fmla="*/ 3052096 w 5701176"/>
              <a:gd name="connsiteY3" fmla="*/ 2424341 h 6527879"/>
              <a:gd name="connsiteX4" fmla="*/ 4846320 w 5701176"/>
              <a:gd name="connsiteY4" fmla="*/ 286741 h 6527879"/>
              <a:gd name="connsiteX5" fmla="*/ 5332286 w 5701176"/>
              <a:gd name="connsiteY5" fmla="*/ 8611 h 6527879"/>
              <a:gd name="connsiteX6" fmla="*/ 5698998 w 5701176"/>
              <a:gd name="connsiteY6" fmla="*/ 1137419 h 6527879"/>
              <a:gd name="connsiteX7" fmla="*/ 4057364 w 5701176"/>
              <a:gd name="connsiteY7" fmla="*/ 6517996 h 6527879"/>
              <a:gd name="connsiteX8" fmla="*/ 4053364 w 5701176"/>
              <a:gd name="connsiteY8" fmla="*/ 6508090 h 6527879"/>
              <a:gd name="connsiteX9" fmla="*/ 4072193 w 5701176"/>
              <a:gd name="connsiteY9" fmla="*/ 6527879 h 6527879"/>
              <a:gd name="connsiteX10" fmla="*/ 0 w 5701176"/>
              <a:gd name="connsiteY10" fmla="*/ 5198879 h 6527879"/>
              <a:gd name="connsiteX0" fmla="*/ 0 w 5701176"/>
              <a:gd name="connsiteY0" fmla="*/ 5198879 h 6557702"/>
              <a:gd name="connsiteX1" fmla="*/ 2452116 w 5701176"/>
              <a:gd name="connsiteY1" fmla="*/ 3025083 h 6557702"/>
              <a:gd name="connsiteX2" fmla="*/ 3052001 w 5701176"/>
              <a:gd name="connsiteY2" fmla="*/ 2423865 h 6557702"/>
              <a:gd name="connsiteX3" fmla="*/ 3052096 w 5701176"/>
              <a:gd name="connsiteY3" fmla="*/ 2424341 h 6557702"/>
              <a:gd name="connsiteX4" fmla="*/ 4846320 w 5701176"/>
              <a:gd name="connsiteY4" fmla="*/ 286741 h 6557702"/>
              <a:gd name="connsiteX5" fmla="*/ 5332286 w 5701176"/>
              <a:gd name="connsiteY5" fmla="*/ 8611 h 6557702"/>
              <a:gd name="connsiteX6" fmla="*/ 5698998 w 5701176"/>
              <a:gd name="connsiteY6" fmla="*/ 1137419 h 6557702"/>
              <a:gd name="connsiteX7" fmla="*/ 4057364 w 5701176"/>
              <a:gd name="connsiteY7" fmla="*/ 6517996 h 6557702"/>
              <a:gd name="connsiteX8" fmla="*/ 4053364 w 5701176"/>
              <a:gd name="connsiteY8" fmla="*/ 6508090 h 6557702"/>
              <a:gd name="connsiteX9" fmla="*/ 4035815 w 5701176"/>
              <a:gd name="connsiteY9" fmla="*/ 6557702 h 6557702"/>
              <a:gd name="connsiteX10" fmla="*/ 0 w 5701176"/>
              <a:gd name="connsiteY10" fmla="*/ 5198879 h 6557702"/>
              <a:gd name="connsiteX0" fmla="*/ 0 w 5701176"/>
              <a:gd name="connsiteY0" fmla="*/ 5198879 h 6557702"/>
              <a:gd name="connsiteX1" fmla="*/ 2452116 w 5701176"/>
              <a:gd name="connsiteY1" fmla="*/ 3025083 h 6557702"/>
              <a:gd name="connsiteX2" fmla="*/ 3052001 w 5701176"/>
              <a:gd name="connsiteY2" fmla="*/ 2423865 h 6557702"/>
              <a:gd name="connsiteX3" fmla="*/ 3052096 w 5701176"/>
              <a:gd name="connsiteY3" fmla="*/ 2424341 h 6557702"/>
              <a:gd name="connsiteX4" fmla="*/ 4846320 w 5701176"/>
              <a:gd name="connsiteY4" fmla="*/ 286741 h 6557702"/>
              <a:gd name="connsiteX5" fmla="*/ 5332286 w 5701176"/>
              <a:gd name="connsiteY5" fmla="*/ 8611 h 6557702"/>
              <a:gd name="connsiteX6" fmla="*/ 5698998 w 5701176"/>
              <a:gd name="connsiteY6" fmla="*/ 1137419 h 6557702"/>
              <a:gd name="connsiteX7" fmla="*/ 4057364 w 5701176"/>
              <a:gd name="connsiteY7" fmla="*/ 6517996 h 6557702"/>
              <a:gd name="connsiteX8" fmla="*/ 4051506 w 5701176"/>
              <a:gd name="connsiteY8" fmla="*/ 6541960 h 6557702"/>
              <a:gd name="connsiteX9" fmla="*/ 4035815 w 5701176"/>
              <a:gd name="connsiteY9" fmla="*/ 6557702 h 6557702"/>
              <a:gd name="connsiteX10" fmla="*/ 0 w 5701176"/>
              <a:gd name="connsiteY10" fmla="*/ 5198879 h 6557702"/>
              <a:gd name="connsiteX0" fmla="*/ 0 w 5701176"/>
              <a:gd name="connsiteY0" fmla="*/ 5198879 h 6557702"/>
              <a:gd name="connsiteX1" fmla="*/ 2452116 w 5701176"/>
              <a:gd name="connsiteY1" fmla="*/ 3025083 h 6557702"/>
              <a:gd name="connsiteX2" fmla="*/ 3052001 w 5701176"/>
              <a:gd name="connsiteY2" fmla="*/ 2423865 h 6557702"/>
              <a:gd name="connsiteX3" fmla="*/ 3052096 w 5701176"/>
              <a:gd name="connsiteY3" fmla="*/ 2424341 h 6557702"/>
              <a:gd name="connsiteX4" fmla="*/ 4846320 w 5701176"/>
              <a:gd name="connsiteY4" fmla="*/ 286741 h 6557702"/>
              <a:gd name="connsiteX5" fmla="*/ 5332286 w 5701176"/>
              <a:gd name="connsiteY5" fmla="*/ 8611 h 6557702"/>
              <a:gd name="connsiteX6" fmla="*/ 5698998 w 5701176"/>
              <a:gd name="connsiteY6" fmla="*/ 1137419 h 6557702"/>
              <a:gd name="connsiteX7" fmla="*/ 4054407 w 5701176"/>
              <a:gd name="connsiteY7" fmla="*/ 6520062 h 6557702"/>
              <a:gd name="connsiteX8" fmla="*/ 4051506 w 5701176"/>
              <a:gd name="connsiteY8" fmla="*/ 6541960 h 6557702"/>
              <a:gd name="connsiteX9" fmla="*/ 4035815 w 5701176"/>
              <a:gd name="connsiteY9" fmla="*/ 6557702 h 6557702"/>
              <a:gd name="connsiteX10" fmla="*/ 0 w 5701176"/>
              <a:gd name="connsiteY10" fmla="*/ 5198879 h 6557702"/>
              <a:gd name="connsiteX0" fmla="*/ 0 w 5701176"/>
              <a:gd name="connsiteY0" fmla="*/ 5198879 h 6554261"/>
              <a:gd name="connsiteX1" fmla="*/ 2452116 w 5701176"/>
              <a:gd name="connsiteY1" fmla="*/ 3025083 h 6554261"/>
              <a:gd name="connsiteX2" fmla="*/ 3052001 w 5701176"/>
              <a:gd name="connsiteY2" fmla="*/ 2423865 h 6554261"/>
              <a:gd name="connsiteX3" fmla="*/ 3052096 w 5701176"/>
              <a:gd name="connsiteY3" fmla="*/ 2424341 h 6554261"/>
              <a:gd name="connsiteX4" fmla="*/ 4846320 w 5701176"/>
              <a:gd name="connsiteY4" fmla="*/ 286741 h 6554261"/>
              <a:gd name="connsiteX5" fmla="*/ 5332286 w 5701176"/>
              <a:gd name="connsiteY5" fmla="*/ 8611 h 6554261"/>
              <a:gd name="connsiteX6" fmla="*/ 5698998 w 5701176"/>
              <a:gd name="connsiteY6" fmla="*/ 1137419 h 6554261"/>
              <a:gd name="connsiteX7" fmla="*/ 4054407 w 5701176"/>
              <a:gd name="connsiteY7" fmla="*/ 6520062 h 6554261"/>
              <a:gd name="connsiteX8" fmla="*/ 4051506 w 5701176"/>
              <a:gd name="connsiteY8" fmla="*/ 6541960 h 6554261"/>
              <a:gd name="connsiteX9" fmla="*/ 4019325 w 5701176"/>
              <a:gd name="connsiteY9" fmla="*/ 6554261 h 6554261"/>
              <a:gd name="connsiteX10" fmla="*/ 0 w 5701176"/>
              <a:gd name="connsiteY10" fmla="*/ 5198879 h 6554261"/>
              <a:gd name="connsiteX0" fmla="*/ 0 w 5701176"/>
              <a:gd name="connsiteY0" fmla="*/ 5198879 h 6556492"/>
              <a:gd name="connsiteX1" fmla="*/ 2452116 w 5701176"/>
              <a:gd name="connsiteY1" fmla="*/ 3025083 h 6556492"/>
              <a:gd name="connsiteX2" fmla="*/ 3052001 w 5701176"/>
              <a:gd name="connsiteY2" fmla="*/ 2423865 h 6556492"/>
              <a:gd name="connsiteX3" fmla="*/ 3052096 w 5701176"/>
              <a:gd name="connsiteY3" fmla="*/ 2424341 h 6556492"/>
              <a:gd name="connsiteX4" fmla="*/ 4846320 w 5701176"/>
              <a:gd name="connsiteY4" fmla="*/ 286741 h 6556492"/>
              <a:gd name="connsiteX5" fmla="*/ 5332286 w 5701176"/>
              <a:gd name="connsiteY5" fmla="*/ 8611 h 6556492"/>
              <a:gd name="connsiteX6" fmla="*/ 5698998 w 5701176"/>
              <a:gd name="connsiteY6" fmla="*/ 1137419 h 6556492"/>
              <a:gd name="connsiteX7" fmla="*/ 4054407 w 5701176"/>
              <a:gd name="connsiteY7" fmla="*/ 6520062 h 6556492"/>
              <a:gd name="connsiteX8" fmla="*/ 4051506 w 5701176"/>
              <a:gd name="connsiteY8" fmla="*/ 6541960 h 6556492"/>
              <a:gd name="connsiteX9" fmla="*/ 3999756 w 5701176"/>
              <a:gd name="connsiteY9" fmla="*/ 6556492 h 6556492"/>
              <a:gd name="connsiteX10" fmla="*/ 0 w 5701176"/>
              <a:gd name="connsiteY10" fmla="*/ 5198879 h 6556492"/>
              <a:gd name="connsiteX0" fmla="*/ 0 w 5701176"/>
              <a:gd name="connsiteY0" fmla="*/ 5198879 h 6559191"/>
              <a:gd name="connsiteX1" fmla="*/ 2452116 w 5701176"/>
              <a:gd name="connsiteY1" fmla="*/ 3025083 h 6559191"/>
              <a:gd name="connsiteX2" fmla="*/ 3052001 w 5701176"/>
              <a:gd name="connsiteY2" fmla="*/ 2423865 h 6559191"/>
              <a:gd name="connsiteX3" fmla="*/ 3052096 w 5701176"/>
              <a:gd name="connsiteY3" fmla="*/ 2424341 h 6559191"/>
              <a:gd name="connsiteX4" fmla="*/ 4846320 w 5701176"/>
              <a:gd name="connsiteY4" fmla="*/ 286741 h 6559191"/>
              <a:gd name="connsiteX5" fmla="*/ 5332286 w 5701176"/>
              <a:gd name="connsiteY5" fmla="*/ 8611 h 6559191"/>
              <a:gd name="connsiteX6" fmla="*/ 5698998 w 5701176"/>
              <a:gd name="connsiteY6" fmla="*/ 1137419 h 6559191"/>
              <a:gd name="connsiteX7" fmla="*/ 4054407 w 5701176"/>
              <a:gd name="connsiteY7" fmla="*/ 6520062 h 6559191"/>
              <a:gd name="connsiteX8" fmla="*/ 4039435 w 5701176"/>
              <a:gd name="connsiteY8" fmla="*/ 6557439 h 6559191"/>
              <a:gd name="connsiteX9" fmla="*/ 3999756 w 5701176"/>
              <a:gd name="connsiteY9" fmla="*/ 6556492 h 6559191"/>
              <a:gd name="connsiteX10" fmla="*/ 0 w 5701176"/>
              <a:gd name="connsiteY10" fmla="*/ 5198879 h 6559191"/>
              <a:gd name="connsiteX0" fmla="*/ 0 w 5701176"/>
              <a:gd name="connsiteY0" fmla="*/ 5198879 h 6560738"/>
              <a:gd name="connsiteX1" fmla="*/ 2452116 w 5701176"/>
              <a:gd name="connsiteY1" fmla="*/ 3025083 h 6560738"/>
              <a:gd name="connsiteX2" fmla="*/ 3052001 w 5701176"/>
              <a:gd name="connsiteY2" fmla="*/ 2423865 h 6560738"/>
              <a:gd name="connsiteX3" fmla="*/ 3052096 w 5701176"/>
              <a:gd name="connsiteY3" fmla="*/ 2424341 h 6560738"/>
              <a:gd name="connsiteX4" fmla="*/ 4846320 w 5701176"/>
              <a:gd name="connsiteY4" fmla="*/ 286741 h 6560738"/>
              <a:gd name="connsiteX5" fmla="*/ 5332286 w 5701176"/>
              <a:gd name="connsiteY5" fmla="*/ 8611 h 6560738"/>
              <a:gd name="connsiteX6" fmla="*/ 5698998 w 5701176"/>
              <a:gd name="connsiteY6" fmla="*/ 1137419 h 6560738"/>
              <a:gd name="connsiteX7" fmla="*/ 4066720 w 5701176"/>
              <a:gd name="connsiteY7" fmla="*/ 6497373 h 6560738"/>
              <a:gd name="connsiteX8" fmla="*/ 4039435 w 5701176"/>
              <a:gd name="connsiteY8" fmla="*/ 6557439 h 6560738"/>
              <a:gd name="connsiteX9" fmla="*/ 3999756 w 5701176"/>
              <a:gd name="connsiteY9" fmla="*/ 6556492 h 6560738"/>
              <a:gd name="connsiteX10" fmla="*/ 0 w 5701176"/>
              <a:gd name="connsiteY10" fmla="*/ 5198879 h 6560738"/>
              <a:gd name="connsiteX0" fmla="*/ 0 w 5701176"/>
              <a:gd name="connsiteY0" fmla="*/ 5198879 h 6561432"/>
              <a:gd name="connsiteX1" fmla="*/ 2452116 w 5701176"/>
              <a:gd name="connsiteY1" fmla="*/ 3025083 h 6561432"/>
              <a:gd name="connsiteX2" fmla="*/ 3052001 w 5701176"/>
              <a:gd name="connsiteY2" fmla="*/ 2423865 h 6561432"/>
              <a:gd name="connsiteX3" fmla="*/ 3052096 w 5701176"/>
              <a:gd name="connsiteY3" fmla="*/ 2424341 h 6561432"/>
              <a:gd name="connsiteX4" fmla="*/ 4846320 w 5701176"/>
              <a:gd name="connsiteY4" fmla="*/ 286741 h 6561432"/>
              <a:gd name="connsiteX5" fmla="*/ 5332286 w 5701176"/>
              <a:gd name="connsiteY5" fmla="*/ 8611 h 6561432"/>
              <a:gd name="connsiteX6" fmla="*/ 5698998 w 5701176"/>
              <a:gd name="connsiteY6" fmla="*/ 1137419 h 6561432"/>
              <a:gd name="connsiteX7" fmla="*/ 4095930 w 5701176"/>
              <a:gd name="connsiteY7" fmla="*/ 6487524 h 6561432"/>
              <a:gd name="connsiteX8" fmla="*/ 4039435 w 5701176"/>
              <a:gd name="connsiteY8" fmla="*/ 6557439 h 6561432"/>
              <a:gd name="connsiteX9" fmla="*/ 3999756 w 5701176"/>
              <a:gd name="connsiteY9" fmla="*/ 6556492 h 6561432"/>
              <a:gd name="connsiteX10" fmla="*/ 0 w 5701176"/>
              <a:gd name="connsiteY10" fmla="*/ 5198879 h 6561432"/>
              <a:gd name="connsiteX0" fmla="*/ 0 w 5701176"/>
              <a:gd name="connsiteY0" fmla="*/ 5198879 h 6562035"/>
              <a:gd name="connsiteX1" fmla="*/ 2452116 w 5701176"/>
              <a:gd name="connsiteY1" fmla="*/ 3025083 h 6562035"/>
              <a:gd name="connsiteX2" fmla="*/ 3052001 w 5701176"/>
              <a:gd name="connsiteY2" fmla="*/ 2423865 h 6562035"/>
              <a:gd name="connsiteX3" fmla="*/ 3052096 w 5701176"/>
              <a:gd name="connsiteY3" fmla="*/ 2424341 h 6562035"/>
              <a:gd name="connsiteX4" fmla="*/ 4846320 w 5701176"/>
              <a:gd name="connsiteY4" fmla="*/ 286741 h 6562035"/>
              <a:gd name="connsiteX5" fmla="*/ 5332286 w 5701176"/>
              <a:gd name="connsiteY5" fmla="*/ 8611 h 6562035"/>
              <a:gd name="connsiteX6" fmla="*/ 5698998 w 5701176"/>
              <a:gd name="connsiteY6" fmla="*/ 1137419 h 6562035"/>
              <a:gd name="connsiteX7" fmla="*/ 4080331 w 5701176"/>
              <a:gd name="connsiteY7" fmla="*/ 6479058 h 6562035"/>
              <a:gd name="connsiteX8" fmla="*/ 4039435 w 5701176"/>
              <a:gd name="connsiteY8" fmla="*/ 6557439 h 6562035"/>
              <a:gd name="connsiteX9" fmla="*/ 3999756 w 5701176"/>
              <a:gd name="connsiteY9" fmla="*/ 6556492 h 6562035"/>
              <a:gd name="connsiteX10" fmla="*/ 0 w 5701176"/>
              <a:gd name="connsiteY10" fmla="*/ 5198879 h 6562035"/>
              <a:gd name="connsiteX0" fmla="*/ 0 w 5701176"/>
              <a:gd name="connsiteY0" fmla="*/ 5198879 h 6556492"/>
              <a:gd name="connsiteX1" fmla="*/ 2452116 w 5701176"/>
              <a:gd name="connsiteY1" fmla="*/ 3025083 h 6556492"/>
              <a:gd name="connsiteX2" fmla="*/ 3052001 w 5701176"/>
              <a:gd name="connsiteY2" fmla="*/ 2423865 h 6556492"/>
              <a:gd name="connsiteX3" fmla="*/ 3052096 w 5701176"/>
              <a:gd name="connsiteY3" fmla="*/ 2424341 h 6556492"/>
              <a:gd name="connsiteX4" fmla="*/ 4846320 w 5701176"/>
              <a:gd name="connsiteY4" fmla="*/ 286741 h 6556492"/>
              <a:gd name="connsiteX5" fmla="*/ 5332286 w 5701176"/>
              <a:gd name="connsiteY5" fmla="*/ 8611 h 6556492"/>
              <a:gd name="connsiteX6" fmla="*/ 5698998 w 5701176"/>
              <a:gd name="connsiteY6" fmla="*/ 1137419 h 6556492"/>
              <a:gd name="connsiteX7" fmla="*/ 4080331 w 5701176"/>
              <a:gd name="connsiteY7" fmla="*/ 6479058 h 6556492"/>
              <a:gd name="connsiteX8" fmla="*/ 4041216 w 5701176"/>
              <a:gd name="connsiteY8" fmla="*/ 6547391 h 6556492"/>
              <a:gd name="connsiteX9" fmla="*/ 3999756 w 5701176"/>
              <a:gd name="connsiteY9" fmla="*/ 6556492 h 6556492"/>
              <a:gd name="connsiteX10" fmla="*/ 0 w 5701176"/>
              <a:gd name="connsiteY10" fmla="*/ 5198879 h 6556492"/>
              <a:gd name="connsiteX0" fmla="*/ 0 w 5701176"/>
              <a:gd name="connsiteY0" fmla="*/ 5198879 h 6555524"/>
              <a:gd name="connsiteX1" fmla="*/ 2452116 w 5701176"/>
              <a:gd name="connsiteY1" fmla="*/ 3025083 h 6555524"/>
              <a:gd name="connsiteX2" fmla="*/ 3052001 w 5701176"/>
              <a:gd name="connsiteY2" fmla="*/ 2423865 h 6555524"/>
              <a:gd name="connsiteX3" fmla="*/ 3052096 w 5701176"/>
              <a:gd name="connsiteY3" fmla="*/ 2424341 h 6555524"/>
              <a:gd name="connsiteX4" fmla="*/ 4846320 w 5701176"/>
              <a:gd name="connsiteY4" fmla="*/ 286741 h 6555524"/>
              <a:gd name="connsiteX5" fmla="*/ 5332286 w 5701176"/>
              <a:gd name="connsiteY5" fmla="*/ 8611 h 6555524"/>
              <a:gd name="connsiteX6" fmla="*/ 5698998 w 5701176"/>
              <a:gd name="connsiteY6" fmla="*/ 1137419 h 6555524"/>
              <a:gd name="connsiteX7" fmla="*/ 4080331 w 5701176"/>
              <a:gd name="connsiteY7" fmla="*/ 6479058 h 6555524"/>
              <a:gd name="connsiteX8" fmla="*/ 4041216 w 5701176"/>
              <a:gd name="connsiteY8" fmla="*/ 6547391 h 6555524"/>
              <a:gd name="connsiteX9" fmla="*/ 3970910 w 5701176"/>
              <a:gd name="connsiteY9" fmla="*/ 6555524 h 6555524"/>
              <a:gd name="connsiteX10" fmla="*/ 0 w 5701176"/>
              <a:gd name="connsiteY10" fmla="*/ 5198879 h 6555524"/>
              <a:gd name="connsiteX0" fmla="*/ 0 w 5701176"/>
              <a:gd name="connsiteY0" fmla="*/ 5198879 h 6556808"/>
              <a:gd name="connsiteX1" fmla="*/ 2452116 w 5701176"/>
              <a:gd name="connsiteY1" fmla="*/ 3025083 h 6556808"/>
              <a:gd name="connsiteX2" fmla="*/ 3052001 w 5701176"/>
              <a:gd name="connsiteY2" fmla="*/ 2423865 h 6556808"/>
              <a:gd name="connsiteX3" fmla="*/ 3052096 w 5701176"/>
              <a:gd name="connsiteY3" fmla="*/ 2424341 h 6556808"/>
              <a:gd name="connsiteX4" fmla="*/ 4846320 w 5701176"/>
              <a:gd name="connsiteY4" fmla="*/ 286741 h 6556808"/>
              <a:gd name="connsiteX5" fmla="*/ 5332286 w 5701176"/>
              <a:gd name="connsiteY5" fmla="*/ 8611 h 6556808"/>
              <a:gd name="connsiteX6" fmla="*/ 5698998 w 5701176"/>
              <a:gd name="connsiteY6" fmla="*/ 1137419 h 6556808"/>
              <a:gd name="connsiteX7" fmla="*/ 4080331 w 5701176"/>
              <a:gd name="connsiteY7" fmla="*/ 6479058 h 6556808"/>
              <a:gd name="connsiteX8" fmla="*/ 4041216 w 5701176"/>
              <a:gd name="connsiteY8" fmla="*/ 6547391 h 6556808"/>
              <a:gd name="connsiteX9" fmla="*/ 3970910 w 5701176"/>
              <a:gd name="connsiteY9" fmla="*/ 6555524 h 6556808"/>
              <a:gd name="connsiteX10" fmla="*/ 0 w 5701176"/>
              <a:gd name="connsiteY10" fmla="*/ 5198879 h 6556808"/>
              <a:gd name="connsiteX0" fmla="*/ 0 w 5701176"/>
              <a:gd name="connsiteY0" fmla="*/ 5198879 h 6555524"/>
              <a:gd name="connsiteX1" fmla="*/ 2452116 w 5701176"/>
              <a:gd name="connsiteY1" fmla="*/ 3025083 h 6555524"/>
              <a:gd name="connsiteX2" fmla="*/ 3052001 w 5701176"/>
              <a:gd name="connsiteY2" fmla="*/ 2423865 h 6555524"/>
              <a:gd name="connsiteX3" fmla="*/ 3052096 w 5701176"/>
              <a:gd name="connsiteY3" fmla="*/ 2424341 h 6555524"/>
              <a:gd name="connsiteX4" fmla="*/ 4846320 w 5701176"/>
              <a:gd name="connsiteY4" fmla="*/ 286741 h 6555524"/>
              <a:gd name="connsiteX5" fmla="*/ 5332286 w 5701176"/>
              <a:gd name="connsiteY5" fmla="*/ 8611 h 6555524"/>
              <a:gd name="connsiteX6" fmla="*/ 5698998 w 5701176"/>
              <a:gd name="connsiteY6" fmla="*/ 1137419 h 6555524"/>
              <a:gd name="connsiteX7" fmla="*/ 4080331 w 5701176"/>
              <a:gd name="connsiteY7" fmla="*/ 6479058 h 6555524"/>
              <a:gd name="connsiteX8" fmla="*/ 4040688 w 5701176"/>
              <a:gd name="connsiteY8" fmla="*/ 6541598 h 6555524"/>
              <a:gd name="connsiteX9" fmla="*/ 3970910 w 5701176"/>
              <a:gd name="connsiteY9" fmla="*/ 6555524 h 6555524"/>
              <a:gd name="connsiteX10" fmla="*/ 0 w 5701176"/>
              <a:gd name="connsiteY10" fmla="*/ 5198879 h 6555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701176" h="6555524">
                <a:moveTo>
                  <a:pt x="0" y="5198879"/>
                </a:moveTo>
                <a:cubicBezTo>
                  <a:pt x="842677" y="4500029"/>
                  <a:pt x="1681258" y="3788988"/>
                  <a:pt x="2452116" y="3025083"/>
                </a:cubicBezTo>
                <a:cubicBezTo>
                  <a:pt x="2651284" y="2827820"/>
                  <a:pt x="2879408" y="2606364"/>
                  <a:pt x="3052001" y="2423865"/>
                </a:cubicBezTo>
                <a:cubicBezTo>
                  <a:pt x="3052033" y="2424024"/>
                  <a:pt x="3052064" y="2424182"/>
                  <a:pt x="3052096" y="2424341"/>
                </a:cubicBezTo>
                <a:cubicBezTo>
                  <a:pt x="3687318" y="1739303"/>
                  <a:pt x="4289775" y="1037596"/>
                  <a:pt x="4846320" y="286741"/>
                </a:cubicBezTo>
                <a:cubicBezTo>
                  <a:pt x="5012722" y="62427"/>
                  <a:pt x="5186077" y="-30251"/>
                  <a:pt x="5332286" y="8611"/>
                </a:cubicBezTo>
                <a:cubicBezTo>
                  <a:pt x="5555361" y="67380"/>
                  <a:pt x="5722334" y="433426"/>
                  <a:pt x="5698998" y="1137419"/>
                </a:cubicBezTo>
                <a:cubicBezTo>
                  <a:pt x="5638324" y="2961551"/>
                  <a:pt x="4982540" y="4913148"/>
                  <a:pt x="4080331" y="6479058"/>
                </a:cubicBezTo>
                <a:cubicBezTo>
                  <a:pt x="4078141" y="6474391"/>
                  <a:pt x="4058398" y="6523061"/>
                  <a:pt x="4040688" y="6541598"/>
                </a:cubicBezTo>
                <a:cubicBezTo>
                  <a:pt x="4022978" y="6560135"/>
                  <a:pt x="3968624" y="6550476"/>
                  <a:pt x="3970910" y="6555524"/>
                </a:cubicBezTo>
                <a:cubicBezTo>
                  <a:pt x="2535493" y="6499421"/>
                  <a:pt x="1213104" y="5996883"/>
                  <a:pt x="0" y="5198879"/>
                </a:cubicBezTo>
              </a:path>
            </a:pathLst>
          </a:custGeom>
          <a:noFill/>
          <a:ln w="28575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2865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5E4DBF13-B6FC-5C3C-8522-5DDF693C3AE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5" t="19988" r="19673" b="5"/>
          <a:stretch/>
        </p:blipFill>
        <p:spPr>
          <a:xfrm>
            <a:off x="-1" y="-962"/>
            <a:ext cx="9780359" cy="6858962"/>
          </a:xfrm>
          <a:prstGeom prst="rect">
            <a:avLst/>
          </a:prstGeom>
        </p:spPr>
      </p:pic>
      <p:sp>
        <p:nvSpPr>
          <p:cNvPr id="5" name="Gráfico 5">
            <a:extLst>
              <a:ext uri="{FF2B5EF4-FFF2-40B4-BE49-F238E27FC236}">
                <a16:creationId xmlns:a16="http://schemas.microsoft.com/office/drawing/2014/main" id="{946FA4AD-0EC7-44F5-B40E-F33485B3CB72}"/>
              </a:ext>
            </a:extLst>
          </p:cNvPr>
          <p:cNvSpPr/>
          <p:nvPr/>
        </p:nvSpPr>
        <p:spPr>
          <a:xfrm flipH="1" flipV="1">
            <a:off x="4178346" y="-962"/>
            <a:ext cx="8038065" cy="6858962"/>
          </a:xfrm>
          <a:custGeom>
            <a:avLst/>
            <a:gdLst>
              <a:gd name="connsiteX0" fmla="*/ 8283838 w 11478748"/>
              <a:gd name="connsiteY0" fmla="*/ 4302756 h 6913639"/>
              <a:gd name="connsiteX1" fmla="*/ 10757892 w 11478748"/>
              <a:gd name="connsiteY1" fmla="*/ 6912676 h 6913639"/>
              <a:gd name="connsiteX2" fmla="*/ -1406 w 11478748"/>
              <a:gd name="connsiteY2" fmla="*/ 6912676 h 6913639"/>
              <a:gd name="connsiteX3" fmla="*/ -1406 w 11478748"/>
              <a:gd name="connsiteY3" fmla="*/ -964 h 6913639"/>
              <a:gd name="connsiteX4" fmla="*/ 11477343 w 11478748"/>
              <a:gd name="connsiteY4" fmla="*/ -964 h 6913639"/>
              <a:gd name="connsiteX5" fmla="*/ 8283838 w 11478748"/>
              <a:gd name="connsiteY5" fmla="*/ 4302756 h 6913639"/>
              <a:gd name="connsiteX0" fmla="*/ 8285244 w 11478749"/>
              <a:gd name="connsiteY0" fmla="*/ 4303720 h 6913640"/>
              <a:gd name="connsiteX1" fmla="*/ 10759298 w 11478749"/>
              <a:gd name="connsiteY1" fmla="*/ 6913640 h 6913640"/>
              <a:gd name="connsiteX2" fmla="*/ 0 w 11478749"/>
              <a:gd name="connsiteY2" fmla="*/ 6913640 h 6913640"/>
              <a:gd name="connsiteX3" fmla="*/ 4969042 w 11478749"/>
              <a:gd name="connsiteY3" fmla="*/ 0 h 6913640"/>
              <a:gd name="connsiteX4" fmla="*/ 11478749 w 11478749"/>
              <a:gd name="connsiteY4" fmla="*/ 0 h 6913640"/>
              <a:gd name="connsiteX5" fmla="*/ 8285244 w 11478749"/>
              <a:gd name="connsiteY5" fmla="*/ 4303720 h 6913640"/>
              <a:gd name="connsiteX0" fmla="*/ 8285244 w 11478749"/>
              <a:gd name="connsiteY0" fmla="*/ 4303720 h 6913640"/>
              <a:gd name="connsiteX1" fmla="*/ 10759298 w 11478749"/>
              <a:gd name="connsiteY1" fmla="*/ 6913640 h 6913640"/>
              <a:gd name="connsiteX2" fmla="*/ 0 w 11478749"/>
              <a:gd name="connsiteY2" fmla="*/ 6913640 h 6913640"/>
              <a:gd name="connsiteX3" fmla="*/ 3477126 w 11478749"/>
              <a:gd name="connsiteY3" fmla="*/ 0 h 6913640"/>
              <a:gd name="connsiteX4" fmla="*/ 11478749 w 11478749"/>
              <a:gd name="connsiteY4" fmla="*/ 0 h 6913640"/>
              <a:gd name="connsiteX5" fmla="*/ 8285244 w 11478749"/>
              <a:gd name="connsiteY5" fmla="*/ 4303720 h 6913640"/>
              <a:gd name="connsiteX0" fmla="*/ 4820149 w 8013654"/>
              <a:gd name="connsiteY0" fmla="*/ 4303720 h 6913640"/>
              <a:gd name="connsiteX1" fmla="*/ 7294203 w 8013654"/>
              <a:gd name="connsiteY1" fmla="*/ 6913640 h 6913640"/>
              <a:gd name="connsiteX2" fmla="*/ 0 w 8013654"/>
              <a:gd name="connsiteY2" fmla="*/ 6913640 h 6913640"/>
              <a:gd name="connsiteX3" fmla="*/ 12031 w 8013654"/>
              <a:gd name="connsiteY3" fmla="*/ 0 h 6913640"/>
              <a:gd name="connsiteX4" fmla="*/ 8013654 w 8013654"/>
              <a:gd name="connsiteY4" fmla="*/ 0 h 6913640"/>
              <a:gd name="connsiteX5" fmla="*/ 4820149 w 8013654"/>
              <a:gd name="connsiteY5" fmla="*/ 4303720 h 6913640"/>
              <a:gd name="connsiteX0" fmla="*/ 4820149 w 8013654"/>
              <a:gd name="connsiteY0" fmla="*/ 4303720 h 6913640"/>
              <a:gd name="connsiteX1" fmla="*/ 7294203 w 8013654"/>
              <a:gd name="connsiteY1" fmla="*/ 6913640 h 6913640"/>
              <a:gd name="connsiteX2" fmla="*/ 0 w 8013654"/>
              <a:gd name="connsiteY2" fmla="*/ 6913640 h 6913640"/>
              <a:gd name="connsiteX3" fmla="*/ 204536 w 8013654"/>
              <a:gd name="connsiteY3" fmla="*/ 194040 h 6913640"/>
              <a:gd name="connsiteX4" fmla="*/ 8013654 w 8013654"/>
              <a:gd name="connsiteY4" fmla="*/ 0 h 6913640"/>
              <a:gd name="connsiteX5" fmla="*/ 4820149 w 8013654"/>
              <a:gd name="connsiteY5" fmla="*/ 4303720 h 6913640"/>
              <a:gd name="connsiteX0" fmla="*/ 4820149 w 8013654"/>
              <a:gd name="connsiteY0" fmla="*/ 4303720 h 6913640"/>
              <a:gd name="connsiteX1" fmla="*/ 7294203 w 8013654"/>
              <a:gd name="connsiteY1" fmla="*/ 6913640 h 6913640"/>
              <a:gd name="connsiteX2" fmla="*/ 0 w 8013654"/>
              <a:gd name="connsiteY2" fmla="*/ 6913640 h 6913640"/>
              <a:gd name="connsiteX3" fmla="*/ 12031 w 8013654"/>
              <a:gd name="connsiteY3" fmla="*/ 0 h 6913640"/>
              <a:gd name="connsiteX4" fmla="*/ 8013654 w 8013654"/>
              <a:gd name="connsiteY4" fmla="*/ 0 h 6913640"/>
              <a:gd name="connsiteX5" fmla="*/ 4820149 w 8013654"/>
              <a:gd name="connsiteY5" fmla="*/ 4303720 h 6913640"/>
              <a:gd name="connsiteX0" fmla="*/ 4844560 w 8038065"/>
              <a:gd name="connsiteY0" fmla="*/ 4303720 h 6913640"/>
              <a:gd name="connsiteX1" fmla="*/ 7318614 w 8038065"/>
              <a:gd name="connsiteY1" fmla="*/ 6913640 h 6913640"/>
              <a:gd name="connsiteX2" fmla="*/ 24411 w 8038065"/>
              <a:gd name="connsiteY2" fmla="*/ 6913640 h 6913640"/>
              <a:gd name="connsiteX3" fmla="*/ 347 w 8038065"/>
              <a:gd name="connsiteY3" fmla="*/ 0 h 6913640"/>
              <a:gd name="connsiteX4" fmla="*/ 8038065 w 8038065"/>
              <a:gd name="connsiteY4" fmla="*/ 0 h 6913640"/>
              <a:gd name="connsiteX5" fmla="*/ 4844560 w 8038065"/>
              <a:gd name="connsiteY5" fmla="*/ 4303720 h 6913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8065" h="6913640">
                <a:moveTo>
                  <a:pt x="4844560" y="4303720"/>
                </a:moveTo>
                <a:cubicBezTo>
                  <a:pt x="5516134" y="5306541"/>
                  <a:pt x="6353324" y="6189016"/>
                  <a:pt x="7318614" y="6913640"/>
                </a:cubicBezTo>
                <a:lnTo>
                  <a:pt x="24411" y="6913640"/>
                </a:lnTo>
                <a:cubicBezTo>
                  <a:pt x="28421" y="4609093"/>
                  <a:pt x="-3663" y="2304547"/>
                  <a:pt x="347" y="0"/>
                </a:cubicBezTo>
                <a:lnTo>
                  <a:pt x="8038065" y="0"/>
                </a:lnTo>
                <a:cubicBezTo>
                  <a:pt x="6751858" y="1256045"/>
                  <a:pt x="5673994" y="2708775"/>
                  <a:pt x="4844560" y="4303720"/>
                </a:cubicBezTo>
                <a:close/>
              </a:path>
            </a:pathLst>
          </a:custGeom>
          <a:gradFill flip="none" rotWithShape="1">
            <a:gsLst>
              <a:gs pos="50000">
                <a:schemeClr val="tx2"/>
              </a:gs>
              <a:gs pos="100000">
                <a:schemeClr val="accent1"/>
              </a:gs>
            </a:gsLst>
            <a:path path="circle">
              <a:fillToRect r="100000" b="100000"/>
            </a:path>
            <a:tileRect l="-100000" t="-100000"/>
          </a:gradFill>
          <a:ln w="129390" cap="flat">
            <a:noFill/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pic>
        <p:nvPicPr>
          <p:cNvPr id="9" name="Gráfico 8" hidden="1">
            <a:extLst>
              <a:ext uri="{FF2B5EF4-FFF2-40B4-BE49-F238E27FC236}">
                <a16:creationId xmlns:a16="http://schemas.microsoft.com/office/drawing/2014/main" id="{1FB67FC6-D1EE-4C4E-AC96-0FD99D0AF86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7248" y="369000"/>
            <a:ext cx="11457505" cy="6120000"/>
          </a:xfrm>
          <a:prstGeom prst="rect">
            <a:avLst/>
          </a:prstGeom>
        </p:spPr>
      </p:pic>
      <p:pic>
        <p:nvPicPr>
          <p:cNvPr id="12" name="Gráfico 11">
            <a:extLst>
              <a:ext uri="{FF2B5EF4-FFF2-40B4-BE49-F238E27FC236}">
                <a16:creationId xmlns:a16="http://schemas.microsoft.com/office/drawing/2014/main" id="{8793580A-ABFD-42EA-8AEF-A2CCC452213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6686737">
            <a:off x="-4071458" y="-1815400"/>
            <a:ext cx="12966200" cy="10200078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D6849553-3267-4704-9B97-6392A31E2DFF}"/>
              </a:ext>
            </a:extLst>
          </p:cNvPr>
          <p:cNvSpPr txBox="1"/>
          <p:nvPr/>
        </p:nvSpPr>
        <p:spPr>
          <a:xfrm>
            <a:off x="7915661" y="2315143"/>
            <a:ext cx="3640463" cy="1938992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pt-BR" sz="4000" i="1" dirty="0">
                <a:solidFill>
                  <a:schemeClr val="bg1"/>
                </a:solidFill>
                <a:latin typeface="+mj-lt"/>
              </a:rPr>
              <a:t>E aí, como foi o exercício para vocês?</a:t>
            </a:r>
            <a:endParaRPr lang="pt-BR" sz="1600" i="1" dirty="0">
              <a:solidFill>
                <a:schemeClr val="bg1"/>
              </a:solidFill>
            </a:endParaRPr>
          </a:p>
        </p:txBody>
      </p:sp>
      <p:sp>
        <p:nvSpPr>
          <p:cNvPr id="13" name="Gráfico 8">
            <a:extLst>
              <a:ext uri="{FF2B5EF4-FFF2-40B4-BE49-F238E27FC236}">
                <a16:creationId xmlns:a16="http://schemas.microsoft.com/office/drawing/2014/main" id="{B546FB5B-1B01-4D8A-8879-037CE0414A68}"/>
              </a:ext>
            </a:extLst>
          </p:cNvPr>
          <p:cNvSpPr/>
          <p:nvPr/>
        </p:nvSpPr>
        <p:spPr>
          <a:xfrm rot="1974999">
            <a:off x="10954208" y="5279031"/>
            <a:ext cx="2203953" cy="2770751"/>
          </a:xfrm>
          <a:custGeom>
            <a:avLst/>
            <a:gdLst>
              <a:gd name="connsiteX0" fmla="*/ 256858 w 547817"/>
              <a:gd name="connsiteY0" fmla="*/ 688205 h 688701"/>
              <a:gd name="connsiteX1" fmla="*/ 368491 w 547817"/>
              <a:gd name="connsiteY1" fmla="*/ 385405 h 688701"/>
              <a:gd name="connsiteX2" fmla="*/ 402115 w 547817"/>
              <a:gd name="connsiteY2" fmla="*/ 309205 h 688701"/>
              <a:gd name="connsiteX3" fmla="*/ 402115 w 547817"/>
              <a:gd name="connsiteY3" fmla="*/ 309205 h 688701"/>
              <a:gd name="connsiteX4" fmla="*/ 533179 w 547817"/>
              <a:gd name="connsiteY4" fmla="*/ 68890 h 688701"/>
              <a:gd name="connsiteX5" fmla="*/ 541561 w 547817"/>
              <a:gd name="connsiteY5" fmla="*/ 14216 h 688701"/>
              <a:gd name="connsiteX6" fmla="*/ 427261 w 547817"/>
              <a:gd name="connsiteY6" fmla="*/ 18883 h 688701"/>
              <a:gd name="connsiteX7" fmla="*/ -1364 w 547817"/>
              <a:gd name="connsiteY7" fmla="*/ 356354 h 688701"/>
              <a:gd name="connsiteX8" fmla="*/ -1364 w 547817"/>
              <a:gd name="connsiteY8" fmla="*/ 356354 h 688701"/>
              <a:gd name="connsiteX9" fmla="*/ 256858 w 547817"/>
              <a:gd name="connsiteY9" fmla="*/ 688205 h 688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47817" h="688701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noFill/>
          <a:ln w="381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06CF72D7-0989-4366-8F25-F13C1EF597EC}"/>
              </a:ext>
            </a:extLst>
          </p:cNvPr>
          <p:cNvSpPr txBox="1"/>
          <p:nvPr/>
        </p:nvSpPr>
        <p:spPr>
          <a:xfrm>
            <a:off x="11334750" y="6181223"/>
            <a:ext cx="4900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9B1EA48-AE99-4102-B15A-1A3323D208F4}" type="slidenum">
              <a:rPr lang="pt-BR" sz="1400" smtClean="0">
                <a:solidFill>
                  <a:schemeClr val="bg1"/>
                </a:solidFill>
                <a:latin typeface="+mj-lt"/>
              </a:rPr>
              <a:pPr algn="r"/>
              <a:t>37</a:t>
            </a:fld>
            <a:endParaRPr lang="pt-BR" sz="14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0" name="Gráfico 9">
            <a:extLst>
              <a:ext uri="{FF2B5EF4-FFF2-40B4-BE49-F238E27FC236}">
                <a16:creationId xmlns:a16="http://schemas.microsoft.com/office/drawing/2014/main" id="{D3FC334A-FAE7-41A1-88B0-7CD9D4DA24E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2345219" flipH="1">
            <a:off x="10057994" y="-1641605"/>
            <a:ext cx="2549071" cy="306190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3529352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18E22B10-B6A7-C522-942F-7320D6154C1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28"/>
          <a:stretch/>
        </p:blipFill>
        <p:spPr>
          <a:xfrm>
            <a:off x="2665587" y="1"/>
            <a:ext cx="9526414" cy="6858000"/>
          </a:xfrm>
          <a:prstGeom prst="rect">
            <a:avLst/>
          </a:prstGeom>
        </p:spPr>
      </p:pic>
      <p:sp>
        <p:nvSpPr>
          <p:cNvPr id="5" name="Gráfico 5">
            <a:extLst>
              <a:ext uri="{FF2B5EF4-FFF2-40B4-BE49-F238E27FC236}">
                <a16:creationId xmlns:a16="http://schemas.microsoft.com/office/drawing/2014/main" id="{946FA4AD-0EC7-44F5-B40E-F33485B3CB72}"/>
              </a:ext>
            </a:extLst>
          </p:cNvPr>
          <p:cNvSpPr/>
          <p:nvPr/>
        </p:nvSpPr>
        <p:spPr>
          <a:xfrm>
            <a:off x="-109182" y="0"/>
            <a:ext cx="8147247" cy="6858962"/>
          </a:xfrm>
          <a:custGeom>
            <a:avLst/>
            <a:gdLst>
              <a:gd name="connsiteX0" fmla="*/ 8283838 w 11478748"/>
              <a:gd name="connsiteY0" fmla="*/ 4302756 h 6913639"/>
              <a:gd name="connsiteX1" fmla="*/ 10757892 w 11478748"/>
              <a:gd name="connsiteY1" fmla="*/ 6912676 h 6913639"/>
              <a:gd name="connsiteX2" fmla="*/ -1406 w 11478748"/>
              <a:gd name="connsiteY2" fmla="*/ 6912676 h 6913639"/>
              <a:gd name="connsiteX3" fmla="*/ -1406 w 11478748"/>
              <a:gd name="connsiteY3" fmla="*/ -964 h 6913639"/>
              <a:gd name="connsiteX4" fmla="*/ 11477343 w 11478748"/>
              <a:gd name="connsiteY4" fmla="*/ -964 h 6913639"/>
              <a:gd name="connsiteX5" fmla="*/ 8283838 w 11478748"/>
              <a:gd name="connsiteY5" fmla="*/ 4302756 h 6913639"/>
              <a:gd name="connsiteX0" fmla="*/ 8285244 w 11478749"/>
              <a:gd name="connsiteY0" fmla="*/ 4303720 h 6913640"/>
              <a:gd name="connsiteX1" fmla="*/ 10759298 w 11478749"/>
              <a:gd name="connsiteY1" fmla="*/ 6913640 h 6913640"/>
              <a:gd name="connsiteX2" fmla="*/ 0 w 11478749"/>
              <a:gd name="connsiteY2" fmla="*/ 6913640 h 6913640"/>
              <a:gd name="connsiteX3" fmla="*/ 4969042 w 11478749"/>
              <a:gd name="connsiteY3" fmla="*/ 0 h 6913640"/>
              <a:gd name="connsiteX4" fmla="*/ 11478749 w 11478749"/>
              <a:gd name="connsiteY4" fmla="*/ 0 h 6913640"/>
              <a:gd name="connsiteX5" fmla="*/ 8285244 w 11478749"/>
              <a:gd name="connsiteY5" fmla="*/ 4303720 h 6913640"/>
              <a:gd name="connsiteX0" fmla="*/ 8285244 w 11478749"/>
              <a:gd name="connsiteY0" fmla="*/ 4303720 h 6913640"/>
              <a:gd name="connsiteX1" fmla="*/ 10759298 w 11478749"/>
              <a:gd name="connsiteY1" fmla="*/ 6913640 h 6913640"/>
              <a:gd name="connsiteX2" fmla="*/ 0 w 11478749"/>
              <a:gd name="connsiteY2" fmla="*/ 6913640 h 6913640"/>
              <a:gd name="connsiteX3" fmla="*/ 3477126 w 11478749"/>
              <a:gd name="connsiteY3" fmla="*/ 0 h 6913640"/>
              <a:gd name="connsiteX4" fmla="*/ 11478749 w 11478749"/>
              <a:gd name="connsiteY4" fmla="*/ 0 h 6913640"/>
              <a:gd name="connsiteX5" fmla="*/ 8285244 w 11478749"/>
              <a:gd name="connsiteY5" fmla="*/ 4303720 h 6913640"/>
              <a:gd name="connsiteX0" fmla="*/ 4820149 w 8013654"/>
              <a:gd name="connsiteY0" fmla="*/ 4303720 h 6913640"/>
              <a:gd name="connsiteX1" fmla="*/ 7294203 w 8013654"/>
              <a:gd name="connsiteY1" fmla="*/ 6913640 h 6913640"/>
              <a:gd name="connsiteX2" fmla="*/ 0 w 8013654"/>
              <a:gd name="connsiteY2" fmla="*/ 6913640 h 6913640"/>
              <a:gd name="connsiteX3" fmla="*/ 12031 w 8013654"/>
              <a:gd name="connsiteY3" fmla="*/ 0 h 6913640"/>
              <a:gd name="connsiteX4" fmla="*/ 8013654 w 8013654"/>
              <a:gd name="connsiteY4" fmla="*/ 0 h 6913640"/>
              <a:gd name="connsiteX5" fmla="*/ 4820149 w 8013654"/>
              <a:gd name="connsiteY5" fmla="*/ 4303720 h 6913640"/>
              <a:gd name="connsiteX0" fmla="*/ 4820149 w 8013654"/>
              <a:gd name="connsiteY0" fmla="*/ 4303720 h 6913640"/>
              <a:gd name="connsiteX1" fmla="*/ 7294203 w 8013654"/>
              <a:gd name="connsiteY1" fmla="*/ 6913640 h 6913640"/>
              <a:gd name="connsiteX2" fmla="*/ 0 w 8013654"/>
              <a:gd name="connsiteY2" fmla="*/ 6913640 h 6913640"/>
              <a:gd name="connsiteX3" fmla="*/ 204536 w 8013654"/>
              <a:gd name="connsiteY3" fmla="*/ 194040 h 6913640"/>
              <a:gd name="connsiteX4" fmla="*/ 8013654 w 8013654"/>
              <a:gd name="connsiteY4" fmla="*/ 0 h 6913640"/>
              <a:gd name="connsiteX5" fmla="*/ 4820149 w 8013654"/>
              <a:gd name="connsiteY5" fmla="*/ 4303720 h 6913640"/>
              <a:gd name="connsiteX0" fmla="*/ 4820149 w 8013654"/>
              <a:gd name="connsiteY0" fmla="*/ 4303720 h 6913640"/>
              <a:gd name="connsiteX1" fmla="*/ 7294203 w 8013654"/>
              <a:gd name="connsiteY1" fmla="*/ 6913640 h 6913640"/>
              <a:gd name="connsiteX2" fmla="*/ 0 w 8013654"/>
              <a:gd name="connsiteY2" fmla="*/ 6913640 h 6913640"/>
              <a:gd name="connsiteX3" fmla="*/ 12031 w 8013654"/>
              <a:gd name="connsiteY3" fmla="*/ 0 h 6913640"/>
              <a:gd name="connsiteX4" fmla="*/ 8013654 w 8013654"/>
              <a:gd name="connsiteY4" fmla="*/ 0 h 6913640"/>
              <a:gd name="connsiteX5" fmla="*/ 4820149 w 8013654"/>
              <a:gd name="connsiteY5" fmla="*/ 4303720 h 6913640"/>
              <a:gd name="connsiteX0" fmla="*/ 4844560 w 8038065"/>
              <a:gd name="connsiteY0" fmla="*/ 4303720 h 6913640"/>
              <a:gd name="connsiteX1" fmla="*/ 7318614 w 8038065"/>
              <a:gd name="connsiteY1" fmla="*/ 6913640 h 6913640"/>
              <a:gd name="connsiteX2" fmla="*/ 24411 w 8038065"/>
              <a:gd name="connsiteY2" fmla="*/ 6913640 h 6913640"/>
              <a:gd name="connsiteX3" fmla="*/ 347 w 8038065"/>
              <a:gd name="connsiteY3" fmla="*/ 0 h 6913640"/>
              <a:gd name="connsiteX4" fmla="*/ 8038065 w 8038065"/>
              <a:gd name="connsiteY4" fmla="*/ 0 h 6913640"/>
              <a:gd name="connsiteX5" fmla="*/ 4844560 w 8038065"/>
              <a:gd name="connsiteY5" fmla="*/ 4303720 h 6913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8065" h="6913640">
                <a:moveTo>
                  <a:pt x="4844560" y="4303720"/>
                </a:moveTo>
                <a:cubicBezTo>
                  <a:pt x="5516134" y="5306541"/>
                  <a:pt x="6353324" y="6189016"/>
                  <a:pt x="7318614" y="6913640"/>
                </a:cubicBezTo>
                <a:lnTo>
                  <a:pt x="24411" y="6913640"/>
                </a:lnTo>
                <a:cubicBezTo>
                  <a:pt x="28421" y="4609093"/>
                  <a:pt x="-3663" y="2304547"/>
                  <a:pt x="347" y="0"/>
                </a:cubicBezTo>
                <a:lnTo>
                  <a:pt x="8038065" y="0"/>
                </a:lnTo>
                <a:cubicBezTo>
                  <a:pt x="6751858" y="1256045"/>
                  <a:pt x="5673994" y="2708775"/>
                  <a:pt x="4844560" y="4303720"/>
                </a:cubicBezTo>
                <a:close/>
              </a:path>
            </a:pathLst>
          </a:custGeom>
          <a:gradFill flip="none" rotWithShape="1">
            <a:gsLst>
              <a:gs pos="50000">
                <a:schemeClr val="tx2"/>
              </a:gs>
              <a:gs pos="100000">
                <a:schemeClr val="accent1"/>
              </a:gs>
            </a:gsLst>
            <a:path path="circle">
              <a:fillToRect r="100000" b="100000"/>
            </a:path>
            <a:tileRect l="-100000" t="-100000"/>
          </a:gradFill>
          <a:ln w="129390" cap="flat">
            <a:noFill/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pic>
        <p:nvPicPr>
          <p:cNvPr id="9" name="Gráfico 8" hidden="1">
            <a:extLst>
              <a:ext uri="{FF2B5EF4-FFF2-40B4-BE49-F238E27FC236}">
                <a16:creationId xmlns:a16="http://schemas.microsoft.com/office/drawing/2014/main" id="{1FB67FC6-D1EE-4C4E-AC96-0FD99D0AF86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7248" y="369000"/>
            <a:ext cx="11457505" cy="6120000"/>
          </a:xfrm>
          <a:prstGeom prst="rect">
            <a:avLst/>
          </a:prstGeom>
        </p:spPr>
      </p:pic>
      <p:pic>
        <p:nvPicPr>
          <p:cNvPr id="12" name="Gráfico 11">
            <a:extLst>
              <a:ext uri="{FF2B5EF4-FFF2-40B4-BE49-F238E27FC236}">
                <a16:creationId xmlns:a16="http://schemas.microsoft.com/office/drawing/2014/main" id="{8793580A-ABFD-42EA-8AEF-A2CCC452213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3877853" flipH="1">
            <a:off x="3756054" y="-693893"/>
            <a:ext cx="11198069" cy="8809148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D6849553-3267-4704-9B97-6392A31E2DFF}"/>
              </a:ext>
            </a:extLst>
          </p:cNvPr>
          <p:cNvSpPr txBox="1"/>
          <p:nvPr/>
        </p:nvSpPr>
        <p:spPr>
          <a:xfrm>
            <a:off x="612436" y="2114653"/>
            <a:ext cx="3426781" cy="255454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pt-BR" sz="4000" i="1" dirty="0">
                <a:solidFill>
                  <a:schemeClr val="bg1"/>
                </a:solidFill>
                <a:latin typeface="+mj-lt"/>
              </a:rPr>
              <a:t>Quer</a:t>
            </a:r>
            <a:br>
              <a:rPr lang="pt-BR" sz="4000" i="1" dirty="0">
                <a:solidFill>
                  <a:schemeClr val="bg1"/>
                </a:solidFill>
                <a:latin typeface="+mj-lt"/>
              </a:rPr>
            </a:br>
            <a:r>
              <a:rPr lang="pt-BR" sz="4000" i="1" dirty="0">
                <a:solidFill>
                  <a:schemeClr val="bg1"/>
                </a:solidFill>
                <a:latin typeface="+mj-lt"/>
              </a:rPr>
              <a:t>saber mais sobre o assunto?</a:t>
            </a:r>
            <a:endParaRPr lang="pt-BR" sz="4000" i="1" dirty="0">
              <a:solidFill>
                <a:schemeClr val="bg1"/>
              </a:solidFill>
            </a:endParaRPr>
          </a:p>
        </p:txBody>
      </p:sp>
      <p:sp>
        <p:nvSpPr>
          <p:cNvPr id="13" name="Gráfico 8">
            <a:extLst>
              <a:ext uri="{FF2B5EF4-FFF2-40B4-BE49-F238E27FC236}">
                <a16:creationId xmlns:a16="http://schemas.microsoft.com/office/drawing/2014/main" id="{B546FB5B-1B01-4D8A-8879-037CE0414A68}"/>
              </a:ext>
            </a:extLst>
          </p:cNvPr>
          <p:cNvSpPr/>
          <p:nvPr/>
        </p:nvSpPr>
        <p:spPr>
          <a:xfrm rot="19625001" flipH="1">
            <a:off x="-1100208" y="5279031"/>
            <a:ext cx="2203953" cy="2770751"/>
          </a:xfrm>
          <a:custGeom>
            <a:avLst/>
            <a:gdLst>
              <a:gd name="connsiteX0" fmla="*/ 256858 w 547817"/>
              <a:gd name="connsiteY0" fmla="*/ 688205 h 688701"/>
              <a:gd name="connsiteX1" fmla="*/ 368491 w 547817"/>
              <a:gd name="connsiteY1" fmla="*/ 385405 h 688701"/>
              <a:gd name="connsiteX2" fmla="*/ 402115 w 547817"/>
              <a:gd name="connsiteY2" fmla="*/ 309205 h 688701"/>
              <a:gd name="connsiteX3" fmla="*/ 402115 w 547817"/>
              <a:gd name="connsiteY3" fmla="*/ 309205 h 688701"/>
              <a:gd name="connsiteX4" fmla="*/ 533179 w 547817"/>
              <a:gd name="connsiteY4" fmla="*/ 68890 h 688701"/>
              <a:gd name="connsiteX5" fmla="*/ 541561 w 547817"/>
              <a:gd name="connsiteY5" fmla="*/ 14216 h 688701"/>
              <a:gd name="connsiteX6" fmla="*/ 427261 w 547817"/>
              <a:gd name="connsiteY6" fmla="*/ 18883 h 688701"/>
              <a:gd name="connsiteX7" fmla="*/ -1364 w 547817"/>
              <a:gd name="connsiteY7" fmla="*/ 356354 h 688701"/>
              <a:gd name="connsiteX8" fmla="*/ -1364 w 547817"/>
              <a:gd name="connsiteY8" fmla="*/ 356354 h 688701"/>
              <a:gd name="connsiteX9" fmla="*/ 256858 w 547817"/>
              <a:gd name="connsiteY9" fmla="*/ 688205 h 688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47817" h="688701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noFill/>
          <a:ln w="381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06CF72D7-0989-4366-8F25-F13C1EF597EC}"/>
              </a:ext>
            </a:extLst>
          </p:cNvPr>
          <p:cNvSpPr txBox="1"/>
          <p:nvPr/>
        </p:nvSpPr>
        <p:spPr>
          <a:xfrm>
            <a:off x="367246" y="6181223"/>
            <a:ext cx="49902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29B1EA48-AE99-4102-B15A-1A3323D208F4}" type="slidenum">
              <a:rPr lang="pt-BR" sz="1400" smtClean="0">
                <a:solidFill>
                  <a:schemeClr val="bg1"/>
                </a:solidFill>
                <a:latin typeface="+mj-lt"/>
              </a:rPr>
              <a:pPr/>
              <a:t>38</a:t>
            </a:fld>
            <a:endParaRPr lang="pt-BR" sz="14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0" name="Gráfico 9">
            <a:extLst>
              <a:ext uri="{FF2B5EF4-FFF2-40B4-BE49-F238E27FC236}">
                <a16:creationId xmlns:a16="http://schemas.microsoft.com/office/drawing/2014/main" id="{D3FC334A-FAE7-41A1-88B0-7CD9D4DA24E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19254781">
            <a:off x="-903254" y="-1641605"/>
            <a:ext cx="2549071" cy="306190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7155064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ráfico 5">
            <a:extLst>
              <a:ext uri="{FF2B5EF4-FFF2-40B4-BE49-F238E27FC236}">
                <a16:creationId xmlns:a16="http://schemas.microsoft.com/office/drawing/2014/main" id="{DCB38DC5-327A-437E-AAA8-D4C390FE4358}"/>
              </a:ext>
            </a:extLst>
          </p:cNvPr>
          <p:cNvSpPr/>
          <p:nvPr/>
        </p:nvSpPr>
        <p:spPr>
          <a:xfrm flipH="1">
            <a:off x="-3" y="-12032"/>
            <a:ext cx="12191999" cy="6870032"/>
          </a:xfrm>
          <a:prstGeom prst="rect">
            <a:avLst/>
          </a:prstGeom>
          <a:gradFill flip="none" rotWithShape="1">
            <a:gsLst>
              <a:gs pos="50000">
                <a:schemeClr val="tx2"/>
              </a:gs>
              <a:gs pos="100000">
                <a:schemeClr val="accent1"/>
              </a:gs>
            </a:gsLst>
            <a:path path="circle">
              <a:fillToRect r="100000" b="100000"/>
            </a:path>
            <a:tileRect l="-100000" t="-100000"/>
          </a:gradFill>
          <a:ln w="129390" cap="flat">
            <a:noFill/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sp>
        <p:nvSpPr>
          <p:cNvPr id="22" name="Gráfico 3">
            <a:extLst>
              <a:ext uri="{FF2B5EF4-FFF2-40B4-BE49-F238E27FC236}">
                <a16:creationId xmlns:a16="http://schemas.microsoft.com/office/drawing/2014/main" id="{BF0F56F9-FAD6-4475-AF36-0F0B13730F32}"/>
              </a:ext>
            </a:extLst>
          </p:cNvPr>
          <p:cNvSpPr/>
          <p:nvPr/>
        </p:nvSpPr>
        <p:spPr>
          <a:xfrm rot="20513587" flipH="1">
            <a:off x="-3396001" y="-4205125"/>
            <a:ext cx="18429176" cy="14470476"/>
          </a:xfrm>
          <a:custGeom>
            <a:avLst/>
            <a:gdLst>
              <a:gd name="connsiteX0" fmla="*/ -1004 w 9121626"/>
              <a:gd name="connsiteY0" fmla="*/ 3692959 h 7162245"/>
              <a:gd name="connsiteX1" fmla="*/ 4011279 w 9121626"/>
              <a:gd name="connsiteY1" fmla="*/ 2277716 h 7162245"/>
              <a:gd name="connsiteX2" fmla="*/ 5025288 w 9121626"/>
              <a:gd name="connsiteY2" fmla="*/ 1849740 h 7162245"/>
              <a:gd name="connsiteX3" fmla="*/ 5025288 w 9121626"/>
              <a:gd name="connsiteY3" fmla="*/ 1849740 h 7162245"/>
              <a:gd name="connsiteX4" fmla="*/ 8213241 w 9121626"/>
              <a:gd name="connsiteY4" fmla="*/ 168227 h 7162245"/>
              <a:gd name="connsiteX5" fmla="*/ 8935444 w 9121626"/>
              <a:gd name="connsiteY5" fmla="*/ 67313 h 7162245"/>
              <a:gd name="connsiteX6" fmla="*/ 8852760 w 9121626"/>
              <a:gd name="connsiteY6" fmla="*/ 1574959 h 7162245"/>
              <a:gd name="connsiteX7" fmla="*/ 4328612 w 9121626"/>
              <a:gd name="connsiteY7" fmla="*/ 7161757 h 7162245"/>
              <a:gd name="connsiteX8" fmla="*/ 4328612 w 9121626"/>
              <a:gd name="connsiteY8" fmla="*/ 7161757 h 7162245"/>
              <a:gd name="connsiteX9" fmla="*/ 3856 w 9121626"/>
              <a:gd name="connsiteY9" fmla="*/ 3692959 h 7162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121626" h="7162245">
                <a:moveTo>
                  <a:pt x="-1004" y="3692959"/>
                </a:moveTo>
                <a:cubicBezTo>
                  <a:pt x="1354664" y="3263763"/>
                  <a:pt x="2710332" y="2817551"/>
                  <a:pt x="4011279" y="2277716"/>
                </a:cubicBezTo>
                <a:cubicBezTo>
                  <a:pt x="4346853" y="2137895"/>
                  <a:pt x="4728629" y="1983480"/>
                  <a:pt x="5025288" y="1849740"/>
                </a:cubicBezTo>
                <a:lnTo>
                  <a:pt x="5025288" y="1849740"/>
                </a:lnTo>
                <a:cubicBezTo>
                  <a:pt x="6118330" y="1347596"/>
                  <a:pt x="7182193" y="786363"/>
                  <a:pt x="8213241" y="168227"/>
                </a:cubicBezTo>
                <a:cubicBezTo>
                  <a:pt x="8520837" y="-19014"/>
                  <a:pt x="8776176" y="-46976"/>
                  <a:pt x="8935444" y="67313"/>
                </a:cubicBezTo>
                <a:cubicBezTo>
                  <a:pt x="9178613" y="242395"/>
                  <a:pt x="9212660" y="753047"/>
                  <a:pt x="8852760" y="1574959"/>
                </a:cubicBezTo>
                <a:cubicBezTo>
                  <a:pt x="7923869" y="3702681"/>
                  <a:pt x="6162113" y="5735575"/>
                  <a:pt x="4328612" y="7161757"/>
                </a:cubicBezTo>
                <a:lnTo>
                  <a:pt x="4328612" y="7161757"/>
                </a:lnTo>
                <a:cubicBezTo>
                  <a:pt x="2603338" y="6411828"/>
                  <a:pt x="1110278" y="5214218"/>
                  <a:pt x="3856" y="3692959"/>
                </a:cubicBezTo>
              </a:path>
            </a:pathLst>
          </a:custGeom>
          <a:solidFill>
            <a:schemeClr val="bg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pic>
        <p:nvPicPr>
          <p:cNvPr id="3" name="Gráfico 2" hidden="1">
            <a:extLst>
              <a:ext uri="{FF2B5EF4-FFF2-40B4-BE49-F238E27FC236}">
                <a16:creationId xmlns:a16="http://schemas.microsoft.com/office/drawing/2014/main" id="{33C24E69-A7B2-4582-95BB-BC90E2847A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67248" y="369000"/>
            <a:ext cx="11457505" cy="6120000"/>
          </a:xfrm>
          <a:prstGeom prst="rect">
            <a:avLst/>
          </a:prstGeom>
        </p:spPr>
      </p:pic>
      <p:sp>
        <p:nvSpPr>
          <p:cNvPr id="16" name="CaixaDeTexto 15">
            <a:extLst>
              <a:ext uri="{FF2B5EF4-FFF2-40B4-BE49-F238E27FC236}">
                <a16:creationId xmlns:a16="http://schemas.microsoft.com/office/drawing/2014/main" id="{E440154A-C8ED-438B-A82E-5E7CFC1A1683}"/>
              </a:ext>
            </a:extLst>
          </p:cNvPr>
          <p:cNvSpPr txBox="1"/>
          <p:nvPr/>
        </p:nvSpPr>
        <p:spPr>
          <a:xfrm>
            <a:off x="335791" y="6181223"/>
            <a:ext cx="4823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29B1EA48-AE99-4102-B15A-1A3323D208F4}" type="slidenum">
              <a:rPr lang="pt-BR" sz="1400" smtClean="0">
                <a:solidFill>
                  <a:schemeClr val="bg1"/>
                </a:solidFill>
                <a:latin typeface="+mj-lt"/>
              </a:rPr>
              <a:pPr/>
              <a:t>39</a:t>
            </a:fld>
            <a:endParaRPr lang="pt-BR" sz="14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3" name="Gráfico 3">
            <a:extLst>
              <a:ext uri="{FF2B5EF4-FFF2-40B4-BE49-F238E27FC236}">
                <a16:creationId xmlns:a16="http://schemas.microsoft.com/office/drawing/2014/main" id="{2B99C48F-1D77-4056-9F02-0244F576A2DB}"/>
              </a:ext>
            </a:extLst>
          </p:cNvPr>
          <p:cNvSpPr/>
          <p:nvPr/>
        </p:nvSpPr>
        <p:spPr>
          <a:xfrm rot="20836285" flipH="1">
            <a:off x="-2971388" y="-4205124"/>
            <a:ext cx="18429176" cy="14470476"/>
          </a:xfrm>
          <a:custGeom>
            <a:avLst/>
            <a:gdLst>
              <a:gd name="connsiteX0" fmla="*/ -1004 w 9121626"/>
              <a:gd name="connsiteY0" fmla="*/ 3692959 h 7162245"/>
              <a:gd name="connsiteX1" fmla="*/ 4011279 w 9121626"/>
              <a:gd name="connsiteY1" fmla="*/ 2277716 h 7162245"/>
              <a:gd name="connsiteX2" fmla="*/ 5025288 w 9121626"/>
              <a:gd name="connsiteY2" fmla="*/ 1849740 h 7162245"/>
              <a:gd name="connsiteX3" fmla="*/ 5025288 w 9121626"/>
              <a:gd name="connsiteY3" fmla="*/ 1849740 h 7162245"/>
              <a:gd name="connsiteX4" fmla="*/ 8213241 w 9121626"/>
              <a:gd name="connsiteY4" fmla="*/ 168227 h 7162245"/>
              <a:gd name="connsiteX5" fmla="*/ 8935444 w 9121626"/>
              <a:gd name="connsiteY5" fmla="*/ 67313 h 7162245"/>
              <a:gd name="connsiteX6" fmla="*/ 8852760 w 9121626"/>
              <a:gd name="connsiteY6" fmla="*/ 1574959 h 7162245"/>
              <a:gd name="connsiteX7" fmla="*/ 4328612 w 9121626"/>
              <a:gd name="connsiteY7" fmla="*/ 7161757 h 7162245"/>
              <a:gd name="connsiteX8" fmla="*/ 4328612 w 9121626"/>
              <a:gd name="connsiteY8" fmla="*/ 7161757 h 7162245"/>
              <a:gd name="connsiteX9" fmla="*/ 3856 w 9121626"/>
              <a:gd name="connsiteY9" fmla="*/ 3692959 h 7162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121626" h="7162245">
                <a:moveTo>
                  <a:pt x="-1004" y="3692959"/>
                </a:moveTo>
                <a:cubicBezTo>
                  <a:pt x="1354664" y="3263763"/>
                  <a:pt x="2710332" y="2817551"/>
                  <a:pt x="4011279" y="2277716"/>
                </a:cubicBezTo>
                <a:cubicBezTo>
                  <a:pt x="4346853" y="2137895"/>
                  <a:pt x="4728629" y="1983480"/>
                  <a:pt x="5025288" y="1849740"/>
                </a:cubicBezTo>
                <a:lnTo>
                  <a:pt x="5025288" y="1849740"/>
                </a:lnTo>
                <a:cubicBezTo>
                  <a:pt x="6118330" y="1347596"/>
                  <a:pt x="7182193" y="786363"/>
                  <a:pt x="8213241" y="168227"/>
                </a:cubicBezTo>
                <a:cubicBezTo>
                  <a:pt x="8520837" y="-19014"/>
                  <a:pt x="8776176" y="-46976"/>
                  <a:pt x="8935444" y="67313"/>
                </a:cubicBezTo>
                <a:cubicBezTo>
                  <a:pt x="9178613" y="242395"/>
                  <a:pt x="9212660" y="753047"/>
                  <a:pt x="8852760" y="1574959"/>
                </a:cubicBezTo>
                <a:cubicBezTo>
                  <a:pt x="7923869" y="3702681"/>
                  <a:pt x="6162113" y="5735575"/>
                  <a:pt x="4328612" y="7161757"/>
                </a:cubicBezTo>
                <a:lnTo>
                  <a:pt x="4328612" y="7161757"/>
                </a:lnTo>
                <a:cubicBezTo>
                  <a:pt x="2603338" y="6411828"/>
                  <a:pt x="1110278" y="5214218"/>
                  <a:pt x="3856" y="3692959"/>
                </a:cubicBezTo>
              </a:path>
            </a:pathLst>
          </a:custGeom>
          <a:noFill/>
          <a:ln w="12700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E402068F-5AF4-45E2-89EF-809BFF4B8D61}"/>
              </a:ext>
            </a:extLst>
          </p:cNvPr>
          <p:cNvSpPr txBox="1"/>
          <p:nvPr/>
        </p:nvSpPr>
        <p:spPr>
          <a:xfrm>
            <a:off x="2190329" y="2164664"/>
            <a:ext cx="1972441" cy="167430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>
              <a:lnSpc>
                <a:spcPct val="130000"/>
              </a:lnSpc>
            </a:pPr>
            <a:r>
              <a:rPr lang="pt-BR" sz="1600" i="1">
                <a:solidFill>
                  <a:schemeClr val="tx2"/>
                </a:solidFill>
                <a:latin typeface="+mj-lt"/>
              </a:rPr>
              <a:t>Cartilha</a:t>
            </a:r>
          </a:p>
          <a:p>
            <a:pPr>
              <a:lnSpc>
                <a:spcPct val="130000"/>
              </a:lnSpc>
            </a:pPr>
            <a:r>
              <a:rPr lang="pt-BR" sz="1600" b="1" spc="-50"/>
              <a:t>Ramos do Cooperativismo – </a:t>
            </a:r>
          </a:p>
          <a:p>
            <a:pPr>
              <a:lnSpc>
                <a:spcPct val="130000"/>
              </a:lnSpc>
            </a:pPr>
            <a:r>
              <a:rPr lang="pt-BR" sz="1600" spc="-50"/>
              <a:t>Sistema OCB. </a:t>
            </a:r>
          </a:p>
          <a:p>
            <a:pPr>
              <a:lnSpc>
                <a:spcPct val="130000"/>
              </a:lnSpc>
            </a:pPr>
            <a:r>
              <a:rPr lang="pt-BR" sz="1600" b="1" i="1" spc="-50"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endParaRPr lang="pt-BR" sz="1600" b="1" i="1" spc="-50"/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EF535082-4073-403B-A427-2AD36733F976}"/>
              </a:ext>
            </a:extLst>
          </p:cNvPr>
          <p:cNvSpPr txBox="1"/>
          <p:nvPr/>
        </p:nvSpPr>
        <p:spPr>
          <a:xfrm>
            <a:off x="5997039" y="2164664"/>
            <a:ext cx="1836545" cy="199439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>
              <a:lnSpc>
                <a:spcPct val="130000"/>
              </a:lnSpc>
            </a:pPr>
            <a:r>
              <a:rPr lang="pt-BR" sz="1600" i="1">
                <a:solidFill>
                  <a:schemeClr val="tx2"/>
                </a:solidFill>
                <a:latin typeface="+mj-lt"/>
              </a:rPr>
              <a:t>Site</a:t>
            </a:r>
          </a:p>
          <a:p>
            <a:pPr>
              <a:lnSpc>
                <a:spcPct val="130000"/>
              </a:lnSpc>
            </a:pPr>
            <a:r>
              <a:rPr lang="pt-BR" sz="1600" b="1"/>
              <a:t>Sistema OCB </a:t>
            </a:r>
            <a:r>
              <a:rPr lang="pt-BR" sz="1600"/>
              <a:t>–</a:t>
            </a:r>
            <a:br>
              <a:rPr lang="pt-BR" sz="1600"/>
            </a:br>
            <a:r>
              <a:rPr lang="pt-BR" sz="1600"/>
              <a:t>Organização das Cooperativas Brasileiras.</a:t>
            </a:r>
          </a:p>
          <a:p>
            <a:pPr>
              <a:lnSpc>
                <a:spcPct val="130000"/>
              </a:lnSpc>
            </a:pPr>
            <a:r>
              <a:rPr lang="pt-BR" sz="1600" b="1" i="1"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endParaRPr lang="pt-BR" sz="1600" b="1" i="1"/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FD2E88FD-BA6C-4120-B851-338AD92A38DC}"/>
              </a:ext>
            </a:extLst>
          </p:cNvPr>
          <p:cNvSpPr txBox="1"/>
          <p:nvPr/>
        </p:nvSpPr>
        <p:spPr>
          <a:xfrm>
            <a:off x="9800432" y="2164664"/>
            <a:ext cx="2055778" cy="167430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>
              <a:lnSpc>
                <a:spcPct val="130000"/>
              </a:lnSpc>
            </a:pPr>
            <a:r>
              <a:rPr lang="pt-BR" sz="1600" i="1">
                <a:solidFill>
                  <a:schemeClr val="tx2"/>
                </a:solidFill>
                <a:latin typeface="+mj-lt"/>
              </a:rPr>
              <a:t>Podcast</a:t>
            </a:r>
          </a:p>
          <a:p>
            <a:pPr>
              <a:lnSpc>
                <a:spcPct val="130000"/>
              </a:lnSpc>
            </a:pPr>
            <a:r>
              <a:rPr lang="pt-BR" sz="1600" b="1"/>
              <a:t>Café com Coop </a:t>
            </a:r>
            <a:r>
              <a:rPr lang="pt-BR" sz="1600"/>
              <a:t>– </a:t>
            </a:r>
          </a:p>
          <a:p>
            <a:pPr>
              <a:lnSpc>
                <a:spcPct val="130000"/>
              </a:lnSpc>
            </a:pPr>
            <a:r>
              <a:rPr lang="pt-BR" sz="1600"/>
              <a:t>Acredite no cooperativismo.</a:t>
            </a:r>
          </a:p>
          <a:p>
            <a:pPr>
              <a:lnSpc>
                <a:spcPct val="130000"/>
              </a:lnSpc>
            </a:pPr>
            <a:r>
              <a:rPr lang="pt-BR" sz="1600" b="1" i="1"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endParaRPr lang="pt-BR" sz="1600" b="1" i="1"/>
          </a:p>
        </p:txBody>
      </p:sp>
      <p:sp>
        <p:nvSpPr>
          <p:cNvPr id="35" name="CaixaDeTexto 34">
            <a:extLst>
              <a:ext uri="{FF2B5EF4-FFF2-40B4-BE49-F238E27FC236}">
                <a16:creationId xmlns:a16="http://schemas.microsoft.com/office/drawing/2014/main" id="{C7E20BC0-635E-43DE-BBD5-BF1847161C5A}"/>
              </a:ext>
            </a:extLst>
          </p:cNvPr>
          <p:cNvSpPr txBox="1"/>
          <p:nvPr/>
        </p:nvSpPr>
        <p:spPr>
          <a:xfrm>
            <a:off x="4162771" y="5778806"/>
            <a:ext cx="4211208" cy="71019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30000"/>
              </a:lnSpc>
              <a:spcBef>
                <a:spcPts val="1400"/>
              </a:spcBef>
            </a:pPr>
            <a:r>
              <a:rPr lang="pt-BR" sz="1600" b="1" i="1" dirty="0">
                <a:solidFill>
                  <a:schemeClr val="tx2"/>
                </a:solidFill>
                <a:latin typeface="+mj-lt"/>
              </a:rPr>
              <a:t>Confira essas dicas e muito mais na sua Agenda da Empreendedora!</a:t>
            </a:r>
            <a:endParaRPr lang="pt-BR" sz="1100" b="1" dirty="0"/>
          </a:p>
        </p:txBody>
      </p:sp>
      <p:sp>
        <p:nvSpPr>
          <p:cNvPr id="42" name="CaixaDeTexto 41">
            <a:extLst>
              <a:ext uri="{FF2B5EF4-FFF2-40B4-BE49-F238E27FC236}">
                <a16:creationId xmlns:a16="http://schemas.microsoft.com/office/drawing/2014/main" id="{11064C75-4E09-4FAA-8F3D-3F041B51C6B3}"/>
              </a:ext>
            </a:extLst>
          </p:cNvPr>
          <p:cNvSpPr txBox="1"/>
          <p:nvPr/>
        </p:nvSpPr>
        <p:spPr>
          <a:xfrm>
            <a:off x="2539937" y="802933"/>
            <a:ext cx="7112127" cy="7622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30000"/>
              </a:lnSpc>
              <a:spcBef>
                <a:spcPts val="1400"/>
              </a:spcBef>
            </a:pPr>
            <a:r>
              <a:rPr lang="pt-BR" sz="3600" b="1" i="1">
                <a:solidFill>
                  <a:schemeClr val="tx2"/>
                </a:solidFill>
                <a:latin typeface="+mj-lt"/>
              </a:rPr>
              <a:t>Sugestões complementares</a:t>
            </a:r>
            <a:endParaRPr lang="pt-BR" sz="2400" b="1">
              <a:solidFill>
                <a:schemeClr val="tx2"/>
              </a:solidFill>
            </a:endParaRPr>
          </a:p>
        </p:txBody>
      </p:sp>
      <p:pic>
        <p:nvPicPr>
          <p:cNvPr id="1026" name="Picture 2" descr="Mapa&#10;&#10;Descrição gerada automaticamente com confiança baixa">
            <a:extLst>
              <a:ext uri="{FF2B5EF4-FFF2-40B4-BE49-F238E27FC236}">
                <a16:creationId xmlns:a16="http://schemas.microsoft.com/office/drawing/2014/main" id="{0E4FAF1A-626A-D100-0DE5-82F513BDC1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148" y="2277445"/>
            <a:ext cx="1603760" cy="2078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Logotipo, nome da empresa&#10;&#10;Descrição gerada automaticamente">
            <a:extLst>
              <a:ext uri="{FF2B5EF4-FFF2-40B4-BE49-F238E27FC236}">
                <a16:creationId xmlns:a16="http://schemas.microsoft.com/office/drawing/2014/main" id="{C607B528-FF30-7459-3BB9-3E261C1D45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4614" y="2357249"/>
            <a:ext cx="1888633" cy="1434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Uma imagem contendo Texto&#10;&#10;Descrição gerada automaticamente">
            <a:extLst>
              <a:ext uri="{FF2B5EF4-FFF2-40B4-BE49-F238E27FC236}">
                <a16:creationId xmlns:a16="http://schemas.microsoft.com/office/drawing/2014/main" id="{1B89A9D4-AC7B-4EE5-8904-8477A79CA3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7338" y="2262207"/>
            <a:ext cx="1655657" cy="1655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m 3" descr="Código QR&#10;&#10;Descrição gerada automaticamente">
            <a:extLst>
              <a:ext uri="{FF2B5EF4-FFF2-40B4-BE49-F238E27FC236}">
                <a16:creationId xmlns:a16="http://schemas.microsoft.com/office/drawing/2014/main" id="{3CE653DA-72DD-A61C-33FD-19E464E193E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18146" y="4516735"/>
            <a:ext cx="1090462" cy="1090462"/>
          </a:xfrm>
          <a:prstGeom prst="rect">
            <a:avLst/>
          </a:prstGeom>
        </p:spPr>
      </p:pic>
      <p:pic>
        <p:nvPicPr>
          <p:cNvPr id="5" name="Imagem 4" descr="Código QR&#10;&#10;Descrição gerada automaticamente">
            <a:extLst>
              <a:ext uri="{FF2B5EF4-FFF2-40B4-BE49-F238E27FC236}">
                <a16:creationId xmlns:a16="http://schemas.microsoft.com/office/drawing/2014/main" id="{A333669F-ED0B-BC87-11D4-5E002D75EAD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515477" y="4516735"/>
            <a:ext cx="1090462" cy="1090462"/>
          </a:xfrm>
          <a:prstGeom prst="rect">
            <a:avLst/>
          </a:prstGeom>
        </p:spPr>
      </p:pic>
      <p:pic>
        <p:nvPicPr>
          <p:cNvPr id="6" name="Imagem 5" descr="Código QR&#10;&#10;Descrição gerada automaticamente">
            <a:extLst>
              <a:ext uri="{FF2B5EF4-FFF2-40B4-BE49-F238E27FC236}">
                <a16:creationId xmlns:a16="http://schemas.microsoft.com/office/drawing/2014/main" id="{21BE2D79-C431-21C1-D8CD-BC4C71D6070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409935" y="4516735"/>
            <a:ext cx="1090462" cy="10904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937714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4"/>
          <p:cNvSpPr/>
          <p:nvPr/>
        </p:nvSpPr>
        <p:spPr>
          <a:xfrm rot="3002956">
            <a:off x="10571218" y="4544204"/>
            <a:ext cx="4774013" cy="6001761"/>
          </a:xfrm>
          <a:custGeom>
            <a:avLst/>
            <a:gdLst/>
            <a:ahLst/>
            <a:cxnLst/>
            <a:rect l="l" t="t" r="r" b="b"/>
            <a:pathLst>
              <a:path w="547817" h="688701" extrusionOk="0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230" name="Google Shape;230;p4" descr="Mulher ao lado de criança&#10;&#10;Descrição gerada automaticamente com confiança médi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6653428" y="-481302"/>
            <a:ext cx="12808688" cy="8539125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p4"/>
          <p:cNvSpPr/>
          <p:nvPr/>
        </p:nvSpPr>
        <p:spPr>
          <a:xfrm rot="17299103">
            <a:off x="-4971649" y="-3438472"/>
            <a:ext cx="9121626" cy="7162245"/>
          </a:xfrm>
          <a:custGeom>
            <a:avLst/>
            <a:gdLst/>
            <a:ahLst/>
            <a:cxnLst/>
            <a:rect l="l" t="t" r="r" b="b"/>
            <a:pathLst>
              <a:path w="9121626" h="7162245" extrusionOk="0">
                <a:moveTo>
                  <a:pt x="-1004" y="3692959"/>
                </a:moveTo>
                <a:cubicBezTo>
                  <a:pt x="1354664" y="3263763"/>
                  <a:pt x="2710332" y="2817551"/>
                  <a:pt x="4011279" y="2277716"/>
                </a:cubicBezTo>
                <a:cubicBezTo>
                  <a:pt x="4346853" y="2137895"/>
                  <a:pt x="4728629" y="1983480"/>
                  <a:pt x="5025288" y="1849740"/>
                </a:cubicBezTo>
                <a:lnTo>
                  <a:pt x="5025288" y="1849740"/>
                </a:lnTo>
                <a:cubicBezTo>
                  <a:pt x="6118330" y="1347596"/>
                  <a:pt x="7182193" y="786363"/>
                  <a:pt x="8213241" y="168227"/>
                </a:cubicBezTo>
                <a:cubicBezTo>
                  <a:pt x="8520837" y="-19014"/>
                  <a:pt x="8776176" y="-46976"/>
                  <a:pt x="8935444" y="67313"/>
                </a:cubicBezTo>
                <a:cubicBezTo>
                  <a:pt x="9178613" y="242395"/>
                  <a:pt x="9212660" y="753047"/>
                  <a:pt x="8852760" y="1574959"/>
                </a:cubicBezTo>
                <a:cubicBezTo>
                  <a:pt x="7923869" y="3702681"/>
                  <a:pt x="6162113" y="5735575"/>
                  <a:pt x="4328612" y="7161757"/>
                </a:cubicBezTo>
                <a:lnTo>
                  <a:pt x="4328612" y="7161757"/>
                </a:lnTo>
                <a:cubicBezTo>
                  <a:pt x="2603338" y="6411828"/>
                  <a:pt x="1110278" y="5214218"/>
                  <a:pt x="3856" y="3692959"/>
                </a:cubicBezTo>
              </a:path>
            </a:pathLst>
          </a:custGeom>
          <a:solidFill>
            <a:srgbClr val="F0647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34" name="Google Shape;234;p4"/>
          <p:cNvSpPr txBox="1"/>
          <p:nvPr/>
        </p:nvSpPr>
        <p:spPr>
          <a:xfrm>
            <a:off x="11341569" y="6088299"/>
            <a:ext cx="292093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pt-BR" sz="1400" b="1" i="0" u="none" strike="noStrike" cap="none">
                <a:solidFill>
                  <a:schemeClr val="lt1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4</a:t>
            </a:fld>
            <a:endParaRPr sz="1400" b="1" i="0" u="none" strike="noStrike" cap="none">
              <a:solidFill>
                <a:schemeClr val="lt1"/>
              </a:solidFill>
              <a:latin typeface="Exo 2 ExtraBold"/>
              <a:ea typeface="Exo 2 ExtraBold"/>
              <a:cs typeface="Exo 2 ExtraBold"/>
              <a:sym typeface="Exo 2 ExtraBold"/>
            </a:endParaRPr>
          </a:p>
        </p:txBody>
      </p:sp>
      <p:sp>
        <p:nvSpPr>
          <p:cNvPr id="235" name="Google Shape;235;p4"/>
          <p:cNvSpPr txBox="1"/>
          <p:nvPr/>
        </p:nvSpPr>
        <p:spPr>
          <a:xfrm>
            <a:off x="280752" y="605895"/>
            <a:ext cx="3658947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pt-BR" sz="4800" b="1" i="1" u="none" strike="noStrike" cap="none">
                <a:solidFill>
                  <a:schemeClr val="lt1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Agenda</a:t>
            </a:r>
            <a:endParaRPr sz="3200" b="1" i="1" u="none" strike="noStrike" cap="none">
              <a:solidFill>
                <a:schemeClr val="lt1"/>
              </a:solidFill>
              <a:latin typeface="Exo 2 ExtraBold"/>
              <a:ea typeface="Exo 2 ExtraBold"/>
              <a:cs typeface="Exo 2 ExtraBold"/>
              <a:sym typeface="Exo 2 ExtraBold"/>
            </a:endParaRPr>
          </a:p>
        </p:txBody>
      </p:sp>
      <p:pic>
        <p:nvPicPr>
          <p:cNvPr id="236" name="Google Shape;236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2345219" flipH="1">
            <a:off x="10057994" y="-1641605"/>
            <a:ext cx="2549071" cy="306190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" name="Agrupar 15">
            <a:extLst>
              <a:ext uri="{FF2B5EF4-FFF2-40B4-BE49-F238E27FC236}">
                <a16:creationId xmlns:a16="http://schemas.microsoft.com/office/drawing/2014/main" id="{1AE471DD-96E4-97CA-1EBE-037EBDF10E95}"/>
              </a:ext>
            </a:extLst>
          </p:cNvPr>
          <p:cNvGrpSpPr/>
          <p:nvPr/>
        </p:nvGrpSpPr>
        <p:grpSpPr>
          <a:xfrm>
            <a:off x="3890894" y="1217239"/>
            <a:ext cx="5310681" cy="646290"/>
            <a:chOff x="4435025" y="1217239"/>
            <a:chExt cx="5310681" cy="646290"/>
          </a:xfrm>
        </p:grpSpPr>
        <p:grpSp>
          <p:nvGrpSpPr>
            <p:cNvPr id="3" name="Agrupar 2">
              <a:extLst>
                <a:ext uri="{FF2B5EF4-FFF2-40B4-BE49-F238E27FC236}">
                  <a16:creationId xmlns:a16="http://schemas.microsoft.com/office/drawing/2014/main" id="{4E9763F7-8F8A-514A-1CF2-48FB3C87233D}"/>
                </a:ext>
              </a:extLst>
            </p:cNvPr>
            <p:cNvGrpSpPr/>
            <p:nvPr/>
          </p:nvGrpSpPr>
          <p:grpSpPr>
            <a:xfrm>
              <a:off x="4435025" y="1217239"/>
              <a:ext cx="599789" cy="646290"/>
              <a:chOff x="5273864" y="877039"/>
              <a:chExt cx="599789" cy="646290"/>
            </a:xfrm>
          </p:grpSpPr>
          <p:sp>
            <p:nvSpPr>
              <p:cNvPr id="239" name="Google Shape;239;p4"/>
              <p:cNvSpPr/>
              <p:nvPr/>
            </p:nvSpPr>
            <p:spPr>
              <a:xfrm>
                <a:off x="5273864" y="919921"/>
                <a:ext cx="599789" cy="599789"/>
              </a:xfrm>
              <a:prstGeom prst="ellipse">
                <a:avLst/>
              </a:prstGeom>
              <a:solidFill>
                <a:srgbClr val="F06478"/>
              </a:solidFill>
              <a:ln w="28575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5400"/>
                  <a:buFont typeface="Nunito"/>
                  <a:buNone/>
                </a:pPr>
                <a:endParaRPr sz="5400" b="0" i="0" u="none" strike="noStrike" cap="none" dirty="0">
                  <a:solidFill>
                    <a:srgbClr val="FFFFFF"/>
                  </a:solidFill>
                  <a:latin typeface="Exo 2 Medium"/>
                  <a:ea typeface="Exo 2 Medium"/>
                  <a:cs typeface="Exo 2 Medium"/>
                  <a:sym typeface="Exo 2 Medium"/>
                </a:endParaRPr>
              </a:p>
            </p:txBody>
          </p:sp>
          <p:sp>
            <p:nvSpPr>
              <p:cNvPr id="240" name="Google Shape;240;p4"/>
              <p:cNvSpPr txBox="1"/>
              <p:nvPr/>
            </p:nvSpPr>
            <p:spPr>
              <a:xfrm>
                <a:off x="5290449" y="877039"/>
                <a:ext cx="573723" cy="64629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4400"/>
                  <a:buFont typeface="Exo 2 Medium"/>
                  <a:buNone/>
                </a:pPr>
                <a:r>
                  <a:rPr lang="pt-BR" sz="3600" b="1" i="0" u="none" strike="noStrike" cap="none" dirty="0">
                    <a:solidFill>
                      <a:srgbClr val="FFFFFF"/>
                    </a:solidFill>
                    <a:latin typeface="Exo 2 Medium"/>
                    <a:ea typeface="Exo 2 Medium"/>
                    <a:cs typeface="Exo 2 Medium"/>
                    <a:sym typeface="Exo 2 Medium"/>
                  </a:rPr>
                  <a:t>1</a:t>
                </a:r>
                <a:endParaRPr sz="1100" b="1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41" name="Google Shape;241;p4"/>
            <p:cNvSpPr txBox="1"/>
            <p:nvPr/>
          </p:nvSpPr>
          <p:spPr>
            <a:xfrm>
              <a:off x="5163493" y="1340329"/>
              <a:ext cx="4582213" cy="4616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B5B5B"/>
                </a:buClr>
                <a:buSzPts val="2400"/>
                <a:buFont typeface="Exo 2 Medium"/>
                <a:buNone/>
              </a:pPr>
              <a:r>
                <a:rPr lang="pt-BR" sz="2400" u="none" strike="noStrike" cap="none" dirty="0">
                  <a:solidFill>
                    <a:srgbClr val="5B5B5B"/>
                  </a:solidFill>
                  <a:latin typeface="Exo 2.0 Medium" pitchFamily="2" charset="77"/>
                  <a:ea typeface="Exo 2 Medium"/>
                  <a:cs typeface="Exo 2 Medium"/>
                  <a:sym typeface="Exo 2 Medium"/>
                </a:rPr>
                <a:t>Diagnóstico Inicial </a:t>
              </a:r>
              <a:endParaRPr sz="2400" u="none" strike="noStrike" cap="none" dirty="0">
                <a:solidFill>
                  <a:srgbClr val="5B5B5B"/>
                </a:solidFill>
                <a:latin typeface="Exo 2.0 Medium" pitchFamily="2" charset="77"/>
                <a:ea typeface="Exo 2 Medium"/>
                <a:cs typeface="Exo 2 Medium"/>
                <a:sym typeface="Exo 2 Medium"/>
              </a:endParaRPr>
            </a:p>
          </p:txBody>
        </p:sp>
      </p:grpSp>
      <p:pic>
        <p:nvPicPr>
          <p:cNvPr id="2" name="Gráfico 1">
            <a:extLst>
              <a:ext uri="{FF2B5EF4-FFF2-40B4-BE49-F238E27FC236}">
                <a16:creationId xmlns:a16="http://schemas.microsoft.com/office/drawing/2014/main" id="{E44EB70B-7679-FF15-FEC5-1313C42EF9A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6723975" flipH="1" flipV="1">
            <a:off x="-5601236" y="-5593262"/>
            <a:ext cx="9017865" cy="9567214"/>
          </a:xfrm>
          <a:prstGeom prst="rect">
            <a:avLst/>
          </a:prstGeom>
        </p:spPr>
      </p:pic>
      <p:grpSp>
        <p:nvGrpSpPr>
          <p:cNvPr id="17" name="Agrupar 16">
            <a:extLst>
              <a:ext uri="{FF2B5EF4-FFF2-40B4-BE49-F238E27FC236}">
                <a16:creationId xmlns:a16="http://schemas.microsoft.com/office/drawing/2014/main" id="{0033DE1D-57F7-CACC-7015-1339BEA30B29}"/>
              </a:ext>
            </a:extLst>
          </p:cNvPr>
          <p:cNvGrpSpPr/>
          <p:nvPr/>
        </p:nvGrpSpPr>
        <p:grpSpPr>
          <a:xfrm>
            <a:off x="3872952" y="2116046"/>
            <a:ext cx="5987120" cy="646290"/>
            <a:chOff x="4458352" y="2116046"/>
            <a:chExt cx="5987120" cy="646290"/>
          </a:xfrm>
        </p:grpSpPr>
        <p:sp>
          <p:nvSpPr>
            <p:cNvPr id="246" name="Google Shape;246;p4"/>
            <p:cNvSpPr txBox="1"/>
            <p:nvPr/>
          </p:nvSpPr>
          <p:spPr>
            <a:xfrm>
              <a:off x="5163493" y="2228501"/>
              <a:ext cx="5281979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B5B5B"/>
                </a:buClr>
                <a:buSzPts val="2400"/>
                <a:buFont typeface="Exo 2 Medium"/>
                <a:buNone/>
              </a:pPr>
              <a:r>
                <a:rPr lang="pt-BR" sz="2400" dirty="0">
                  <a:solidFill>
                    <a:srgbClr val="5B5B5B"/>
                  </a:solidFill>
                  <a:latin typeface="Exo 2.0 Medium" pitchFamily="2" charset="77"/>
                  <a:sym typeface="Exo 2 Medium"/>
                </a:rPr>
                <a:t>O que é Cooperativismo?</a:t>
              </a:r>
              <a:endParaRPr sz="2400" dirty="0">
                <a:solidFill>
                  <a:srgbClr val="5B5B5B"/>
                </a:solidFill>
                <a:latin typeface="Exo 2.0 Medium" pitchFamily="2" charset="77"/>
                <a:sym typeface="Exo 2 Medium"/>
              </a:endParaRPr>
            </a:p>
          </p:txBody>
        </p:sp>
        <p:grpSp>
          <p:nvGrpSpPr>
            <p:cNvPr id="4" name="Agrupar 3">
              <a:extLst>
                <a:ext uri="{FF2B5EF4-FFF2-40B4-BE49-F238E27FC236}">
                  <a16:creationId xmlns:a16="http://schemas.microsoft.com/office/drawing/2014/main" id="{0C35D46D-7B65-E715-F45A-D324DD353935}"/>
                </a:ext>
              </a:extLst>
            </p:cNvPr>
            <p:cNvGrpSpPr/>
            <p:nvPr/>
          </p:nvGrpSpPr>
          <p:grpSpPr>
            <a:xfrm>
              <a:off x="4458352" y="2116046"/>
              <a:ext cx="599789" cy="646290"/>
              <a:chOff x="5273864" y="877039"/>
              <a:chExt cx="599789" cy="646290"/>
            </a:xfrm>
          </p:grpSpPr>
          <p:sp>
            <p:nvSpPr>
              <p:cNvPr id="5" name="Google Shape;239;p4">
                <a:extLst>
                  <a:ext uri="{FF2B5EF4-FFF2-40B4-BE49-F238E27FC236}">
                    <a16:creationId xmlns:a16="http://schemas.microsoft.com/office/drawing/2014/main" id="{FF5FA4E9-87F1-F30B-BEA5-EBA0A7C198D2}"/>
                  </a:ext>
                </a:extLst>
              </p:cNvPr>
              <p:cNvSpPr/>
              <p:nvPr/>
            </p:nvSpPr>
            <p:spPr>
              <a:xfrm>
                <a:off x="5273864" y="919921"/>
                <a:ext cx="599789" cy="599789"/>
              </a:xfrm>
              <a:prstGeom prst="ellipse">
                <a:avLst/>
              </a:prstGeom>
              <a:solidFill>
                <a:srgbClr val="F06478"/>
              </a:solidFill>
              <a:ln w="28575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5400"/>
                  <a:buFont typeface="Nunito"/>
                  <a:buNone/>
                </a:pPr>
                <a:endParaRPr sz="5400" b="0" i="0" u="none" strike="noStrike" cap="none" dirty="0">
                  <a:solidFill>
                    <a:srgbClr val="FFFFFF"/>
                  </a:solidFill>
                  <a:latin typeface="Exo 2 Medium"/>
                  <a:ea typeface="Exo 2 Medium"/>
                  <a:cs typeface="Exo 2 Medium"/>
                  <a:sym typeface="Exo 2 Medium"/>
                </a:endParaRPr>
              </a:p>
            </p:txBody>
          </p:sp>
          <p:sp>
            <p:nvSpPr>
              <p:cNvPr id="6" name="Google Shape;240;p4">
                <a:extLst>
                  <a:ext uri="{FF2B5EF4-FFF2-40B4-BE49-F238E27FC236}">
                    <a16:creationId xmlns:a16="http://schemas.microsoft.com/office/drawing/2014/main" id="{027E6E10-91A8-0AD4-A3B8-D303A4C6F25E}"/>
                  </a:ext>
                </a:extLst>
              </p:cNvPr>
              <p:cNvSpPr txBox="1"/>
              <p:nvPr/>
            </p:nvSpPr>
            <p:spPr>
              <a:xfrm>
                <a:off x="5290449" y="877039"/>
                <a:ext cx="573723" cy="64629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4400"/>
                  <a:buFont typeface="Exo 2 Medium"/>
                  <a:buNone/>
                </a:pPr>
                <a:r>
                  <a:rPr lang="pt-BR" sz="3600" b="1" dirty="0">
                    <a:solidFill>
                      <a:srgbClr val="FFFFFF"/>
                    </a:solidFill>
                    <a:latin typeface="Exo 2 Medium"/>
                    <a:ea typeface="Arial"/>
                    <a:cs typeface="Arial"/>
                    <a:sym typeface="Exo 2 Medium"/>
                  </a:rPr>
                  <a:t>2</a:t>
                </a:r>
                <a:endParaRPr sz="1100" b="1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8" name="Agrupar 17">
            <a:extLst>
              <a:ext uri="{FF2B5EF4-FFF2-40B4-BE49-F238E27FC236}">
                <a16:creationId xmlns:a16="http://schemas.microsoft.com/office/drawing/2014/main" id="{43AF5828-07F6-B80A-2695-80634EE04DEB}"/>
              </a:ext>
            </a:extLst>
          </p:cNvPr>
          <p:cNvGrpSpPr/>
          <p:nvPr/>
        </p:nvGrpSpPr>
        <p:grpSpPr>
          <a:xfrm>
            <a:off x="3864506" y="3078038"/>
            <a:ext cx="6456633" cy="646290"/>
            <a:chOff x="4449906" y="3078038"/>
            <a:chExt cx="6456633" cy="646290"/>
          </a:xfrm>
        </p:grpSpPr>
        <p:sp>
          <p:nvSpPr>
            <p:cNvPr id="251" name="Google Shape;251;p4"/>
            <p:cNvSpPr txBox="1"/>
            <p:nvPr/>
          </p:nvSpPr>
          <p:spPr>
            <a:xfrm>
              <a:off x="5145219" y="3170333"/>
              <a:ext cx="5761320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>
                <a:buClr>
                  <a:srgbClr val="5B5B5B"/>
                </a:buClr>
                <a:buSzPts val="2400"/>
              </a:pPr>
              <a:r>
                <a:rPr lang="pt-BR" sz="2400" dirty="0">
                  <a:solidFill>
                    <a:srgbClr val="5B5B5B"/>
                  </a:solidFill>
                  <a:latin typeface="Exo 2.0 Medium" pitchFamily="2" charset="77"/>
                  <a:sym typeface="Exo 2 Medium"/>
                </a:rPr>
                <a:t>Como montar uma cooperativa?</a:t>
              </a:r>
              <a:endParaRPr sz="2400" dirty="0">
                <a:solidFill>
                  <a:srgbClr val="5B5B5B"/>
                </a:solidFill>
                <a:latin typeface="Exo 2.0 Medium" pitchFamily="2" charset="77"/>
                <a:sym typeface="Exo 2 Medium"/>
              </a:endParaRPr>
            </a:p>
          </p:txBody>
        </p:sp>
        <p:grpSp>
          <p:nvGrpSpPr>
            <p:cNvPr id="7" name="Agrupar 6">
              <a:extLst>
                <a:ext uri="{FF2B5EF4-FFF2-40B4-BE49-F238E27FC236}">
                  <a16:creationId xmlns:a16="http://schemas.microsoft.com/office/drawing/2014/main" id="{06228B7B-C6F7-761A-16E1-D2E6C9A49118}"/>
                </a:ext>
              </a:extLst>
            </p:cNvPr>
            <p:cNvGrpSpPr/>
            <p:nvPr/>
          </p:nvGrpSpPr>
          <p:grpSpPr>
            <a:xfrm>
              <a:off x="4449906" y="3078038"/>
              <a:ext cx="599789" cy="646290"/>
              <a:chOff x="5273864" y="877039"/>
              <a:chExt cx="599789" cy="646290"/>
            </a:xfrm>
          </p:grpSpPr>
          <p:sp>
            <p:nvSpPr>
              <p:cNvPr id="8" name="Google Shape;239;p4">
                <a:extLst>
                  <a:ext uri="{FF2B5EF4-FFF2-40B4-BE49-F238E27FC236}">
                    <a16:creationId xmlns:a16="http://schemas.microsoft.com/office/drawing/2014/main" id="{202A4125-DE13-0358-0833-CE3284ED19A0}"/>
                  </a:ext>
                </a:extLst>
              </p:cNvPr>
              <p:cNvSpPr/>
              <p:nvPr/>
            </p:nvSpPr>
            <p:spPr>
              <a:xfrm>
                <a:off x="5273864" y="919921"/>
                <a:ext cx="599789" cy="599789"/>
              </a:xfrm>
              <a:prstGeom prst="ellipse">
                <a:avLst/>
              </a:prstGeom>
              <a:solidFill>
                <a:srgbClr val="F06478"/>
              </a:solidFill>
              <a:ln w="28575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5400"/>
                  <a:buFont typeface="Nunito"/>
                  <a:buNone/>
                </a:pPr>
                <a:endParaRPr sz="5400" b="0" i="0" u="none" strike="noStrike" cap="none" dirty="0">
                  <a:solidFill>
                    <a:srgbClr val="FFFFFF"/>
                  </a:solidFill>
                  <a:latin typeface="Exo 2 Medium"/>
                  <a:ea typeface="Exo 2 Medium"/>
                  <a:cs typeface="Exo 2 Medium"/>
                  <a:sym typeface="Exo 2 Medium"/>
                </a:endParaRPr>
              </a:p>
            </p:txBody>
          </p:sp>
          <p:sp>
            <p:nvSpPr>
              <p:cNvPr id="9" name="Google Shape;240;p4">
                <a:extLst>
                  <a:ext uri="{FF2B5EF4-FFF2-40B4-BE49-F238E27FC236}">
                    <a16:creationId xmlns:a16="http://schemas.microsoft.com/office/drawing/2014/main" id="{8AEFF137-11A3-5CD5-7A8D-12D3EF6C78D2}"/>
                  </a:ext>
                </a:extLst>
              </p:cNvPr>
              <p:cNvSpPr txBox="1"/>
              <p:nvPr/>
            </p:nvSpPr>
            <p:spPr>
              <a:xfrm>
                <a:off x="5290449" y="877039"/>
                <a:ext cx="573723" cy="64629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4400"/>
                  <a:buFont typeface="Exo 2 Medium"/>
                  <a:buNone/>
                </a:pPr>
                <a:r>
                  <a:rPr lang="pt-BR" sz="3600" b="1" i="0" u="none" strike="noStrike" cap="none" dirty="0">
                    <a:solidFill>
                      <a:srgbClr val="FFFFFF"/>
                    </a:solidFill>
                    <a:latin typeface="Exo 2 Medium"/>
                    <a:ea typeface="Exo 2 Medium"/>
                    <a:cs typeface="Exo 2 Medium"/>
                    <a:sym typeface="Exo 2 Medium"/>
                  </a:rPr>
                  <a:t>3</a:t>
                </a:r>
                <a:endParaRPr sz="1100" b="1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9" name="Agrupar 18">
            <a:extLst>
              <a:ext uri="{FF2B5EF4-FFF2-40B4-BE49-F238E27FC236}">
                <a16:creationId xmlns:a16="http://schemas.microsoft.com/office/drawing/2014/main" id="{ABEA976F-4D44-050A-B82C-E939AC84FA40}"/>
              </a:ext>
            </a:extLst>
          </p:cNvPr>
          <p:cNvGrpSpPr/>
          <p:nvPr/>
        </p:nvGrpSpPr>
        <p:grpSpPr>
          <a:xfrm>
            <a:off x="3890048" y="4049182"/>
            <a:ext cx="7074222" cy="646290"/>
            <a:chOff x="4475448" y="4049182"/>
            <a:chExt cx="7074222" cy="646290"/>
          </a:xfrm>
        </p:grpSpPr>
        <p:sp>
          <p:nvSpPr>
            <p:cNvPr id="256" name="Google Shape;256;p4"/>
            <p:cNvSpPr txBox="1"/>
            <p:nvPr/>
          </p:nvSpPr>
          <p:spPr>
            <a:xfrm>
              <a:off x="5145219" y="4145404"/>
              <a:ext cx="6404451" cy="4616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R="0" lvl="0" inden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B5B5B"/>
                </a:buClr>
                <a:buSzPts val="2400"/>
                <a:buFont typeface="Exo 2 Medium"/>
                <a:buNone/>
              </a:pPr>
              <a:r>
                <a:rPr lang="pt-BR" sz="2400" dirty="0">
                  <a:solidFill>
                    <a:srgbClr val="5B5B5B"/>
                  </a:solidFill>
                  <a:latin typeface="Exo 2.0 Medium" pitchFamily="2" charset="77"/>
                  <a:sym typeface="Exo 2 Medium"/>
                </a:rPr>
                <a:t>Cooperativa como Modelo de Negócio</a:t>
              </a:r>
            </a:p>
          </p:txBody>
        </p:sp>
        <p:grpSp>
          <p:nvGrpSpPr>
            <p:cNvPr id="10" name="Agrupar 9">
              <a:extLst>
                <a:ext uri="{FF2B5EF4-FFF2-40B4-BE49-F238E27FC236}">
                  <a16:creationId xmlns:a16="http://schemas.microsoft.com/office/drawing/2014/main" id="{045688D7-AF04-359B-B2B6-853D58F10EF9}"/>
                </a:ext>
              </a:extLst>
            </p:cNvPr>
            <p:cNvGrpSpPr/>
            <p:nvPr/>
          </p:nvGrpSpPr>
          <p:grpSpPr>
            <a:xfrm>
              <a:off x="4475448" y="4049182"/>
              <a:ext cx="599789" cy="646290"/>
              <a:chOff x="5273864" y="877039"/>
              <a:chExt cx="599789" cy="646290"/>
            </a:xfrm>
          </p:grpSpPr>
          <p:sp>
            <p:nvSpPr>
              <p:cNvPr id="11" name="Google Shape;239;p4">
                <a:extLst>
                  <a:ext uri="{FF2B5EF4-FFF2-40B4-BE49-F238E27FC236}">
                    <a16:creationId xmlns:a16="http://schemas.microsoft.com/office/drawing/2014/main" id="{A7647BA7-904D-C213-FBC5-87C576835A50}"/>
                  </a:ext>
                </a:extLst>
              </p:cNvPr>
              <p:cNvSpPr/>
              <p:nvPr/>
            </p:nvSpPr>
            <p:spPr>
              <a:xfrm>
                <a:off x="5273864" y="919921"/>
                <a:ext cx="599789" cy="599789"/>
              </a:xfrm>
              <a:prstGeom prst="ellipse">
                <a:avLst/>
              </a:prstGeom>
              <a:solidFill>
                <a:srgbClr val="F06478"/>
              </a:solidFill>
              <a:ln w="28575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5400"/>
                  <a:buFont typeface="Nunito"/>
                  <a:buNone/>
                </a:pPr>
                <a:endParaRPr sz="5400" b="0" i="0" u="none" strike="noStrike" cap="none" dirty="0">
                  <a:solidFill>
                    <a:srgbClr val="FFFFFF"/>
                  </a:solidFill>
                  <a:latin typeface="Exo 2 Medium"/>
                  <a:ea typeface="Exo 2 Medium"/>
                  <a:cs typeface="Exo 2 Medium"/>
                  <a:sym typeface="Exo 2 Medium"/>
                </a:endParaRPr>
              </a:p>
            </p:txBody>
          </p:sp>
          <p:sp>
            <p:nvSpPr>
              <p:cNvPr id="12" name="Google Shape;240;p4">
                <a:extLst>
                  <a:ext uri="{FF2B5EF4-FFF2-40B4-BE49-F238E27FC236}">
                    <a16:creationId xmlns:a16="http://schemas.microsoft.com/office/drawing/2014/main" id="{660CF112-0A9D-6AEC-4D13-31AE1BB6E9C0}"/>
                  </a:ext>
                </a:extLst>
              </p:cNvPr>
              <p:cNvSpPr txBox="1"/>
              <p:nvPr/>
            </p:nvSpPr>
            <p:spPr>
              <a:xfrm>
                <a:off x="5290449" y="877039"/>
                <a:ext cx="573723" cy="64629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4400"/>
                  <a:buFont typeface="Exo 2 Medium"/>
                  <a:buNone/>
                </a:pPr>
                <a:r>
                  <a:rPr lang="pt-BR" sz="3600" b="1" dirty="0">
                    <a:solidFill>
                      <a:srgbClr val="FFFFFF"/>
                    </a:solidFill>
                    <a:latin typeface="Exo 2 Medium"/>
                    <a:ea typeface="Arial"/>
                    <a:cs typeface="Arial"/>
                    <a:sym typeface="Exo 2 Medium"/>
                  </a:rPr>
                  <a:t>4</a:t>
                </a:r>
                <a:endParaRPr sz="1100" b="1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0" name="Agrupar 19">
            <a:extLst>
              <a:ext uri="{FF2B5EF4-FFF2-40B4-BE49-F238E27FC236}">
                <a16:creationId xmlns:a16="http://schemas.microsoft.com/office/drawing/2014/main" id="{93E7D1CB-4C93-506D-E935-31E9FB6F7193}"/>
              </a:ext>
            </a:extLst>
          </p:cNvPr>
          <p:cNvGrpSpPr/>
          <p:nvPr/>
        </p:nvGrpSpPr>
        <p:grpSpPr>
          <a:xfrm>
            <a:off x="3863471" y="4989463"/>
            <a:ext cx="7316719" cy="646290"/>
            <a:chOff x="4448871" y="5062334"/>
            <a:chExt cx="7316719" cy="646290"/>
          </a:xfrm>
        </p:grpSpPr>
        <p:sp>
          <p:nvSpPr>
            <p:cNvPr id="261" name="Google Shape;261;p4"/>
            <p:cNvSpPr txBox="1"/>
            <p:nvPr/>
          </p:nvSpPr>
          <p:spPr>
            <a:xfrm>
              <a:off x="5145219" y="5166097"/>
              <a:ext cx="6620371" cy="4616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>
                <a:buClr>
                  <a:srgbClr val="5B5B5B"/>
                </a:buClr>
                <a:buSzPts val="2400"/>
              </a:pPr>
              <a:r>
                <a:rPr lang="pt-BR" sz="2400" dirty="0">
                  <a:solidFill>
                    <a:srgbClr val="5B5B5B"/>
                  </a:solidFill>
                  <a:latin typeface="Exo 2.0 Medium" pitchFamily="2" charset="77"/>
                  <a:sym typeface="Exo 2 Medium"/>
                </a:rPr>
                <a:t>Colocando em Prática</a:t>
              </a:r>
              <a:endParaRPr sz="2400" dirty="0">
                <a:solidFill>
                  <a:srgbClr val="5B5B5B"/>
                </a:solidFill>
                <a:latin typeface="Exo 2.0 Medium" pitchFamily="2" charset="77"/>
                <a:sym typeface="Exo 2 Medium"/>
              </a:endParaRPr>
            </a:p>
          </p:txBody>
        </p:sp>
        <p:grpSp>
          <p:nvGrpSpPr>
            <p:cNvPr id="13" name="Agrupar 12">
              <a:extLst>
                <a:ext uri="{FF2B5EF4-FFF2-40B4-BE49-F238E27FC236}">
                  <a16:creationId xmlns:a16="http://schemas.microsoft.com/office/drawing/2014/main" id="{016D4BBA-04BC-C373-F889-6F355141B0EB}"/>
                </a:ext>
              </a:extLst>
            </p:cNvPr>
            <p:cNvGrpSpPr/>
            <p:nvPr/>
          </p:nvGrpSpPr>
          <p:grpSpPr>
            <a:xfrm>
              <a:off x="4448871" y="5062334"/>
              <a:ext cx="599789" cy="646290"/>
              <a:chOff x="5273864" y="877039"/>
              <a:chExt cx="599789" cy="646290"/>
            </a:xfrm>
          </p:grpSpPr>
          <p:sp>
            <p:nvSpPr>
              <p:cNvPr id="14" name="Google Shape;239;p4">
                <a:extLst>
                  <a:ext uri="{FF2B5EF4-FFF2-40B4-BE49-F238E27FC236}">
                    <a16:creationId xmlns:a16="http://schemas.microsoft.com/office/drawing/2014/main" id="{FDD4D003-D9E8-281F-7158-105958D54624}"/>
                  </a:ext>
                </a:extLst>
              </p:cNvPr>
              <p:cNvSpPr/>
              <p:nvPr/>
            </p:nvSpPr>
            <p:spPr>
              <a:xfrm>
                <a:off x="5273864" y="919921"/>
                <a:ext cx="599789" cy="599789"/>
              </a:xfrm>
              <a:prstGeom prst="ellipse">
                <a:avLst/>
              </a:prstGeom>
              <a:solidFill>
                <a:srgbClr val="F06478"/>
              </a:solidFill>
              <a:ln w="28575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5400"/>
                  <a:buFont typeface="Nunito"/>
                  <a:buNone/>
                </a:pPr>
                <a:endParaRPr sz="5400" b="0" i="0" u="none" strike="noStrike" cap="none" dirty="0">
                  <a:solidFill>
                    <a:srgbClr val="FFFFFF"/>
                  </a:solidFill>
                  <a:latin typeface="Exo 2 Medium"/>
                  <a:ea typeface="Exo 2 Medium"/>
                  <a:cs typeface="Exo 2 Medium"/>
                  <a:sym typeface="Exo 2 Medium"/>
                </a:endParaRPr>
              </a:p>
            </p:txBody>
          </p:sp>
          <p:sp>
            <p:nvSpPr>
              <p:cNvPr id="15" name="Google Shape;240;p4">
                <a:extLst>
                  <a:ext uri="{FF2B5EF4-FFF2-40B4-BE49-F238E27FC236}">
                    <a16:creationId xmlns:a16="http://schemas.microsoft.com/office/drawing/2014/main" id="{942351AB-B72E-C92A-3806-C8DA864D3929}"/>
                  </a:ext>
                </a:extLst>
              </p:cNvPr>
              <p:cNvSpPr txBox="1"/>
              <p:nvPr/>
            </p:nvSpPr>
            <p:spPr>
              <a:xfrm>
                <a:off x="5290449" y="877039"/>
                <a:ext cx="573723" cy="64629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4400"/>
                  <a:buFont typeface="Exo 2 Medium"/>
                  <a:buNone/>
                </a:pPr>
                <a:r>
                  <a:rPr lang="pt-BR" sz="3600" b="1" i="0" u="none" strike="noStrike" cap="none" dirty="0">
                    <a:solidFill>
                      <a:srgbClr val="FFFFFF"/>
                    </a:solidFill>
                    <a:latin typeface="Exo 2 Medium"/>
                    <a:ea typeface="Arial"/>
                    <a:cs typeface="Arial"/>
                    <a:sym typeface="Exo 2 Medium"/>
                  </a:rPr>
                  <a:t>5</a:t>
                </a:r>
                <a:endParaRPr sz="1100" b="1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250"/>
                            </p:stCondLst>
                            <p:childTnLst>
                              <p:par>
                                <p:cTn id="2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06478"/>
            </a:gs>
            <a:gs pos="100000">
              <a:srgbClr val="F06478"/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2B444B38-0459-4CA1-95D3-F1AE72080515}"/>
              </a:ext>
            </a:extLst>
          </p:cNvPr>
          <p:cNvSpPr/>
          <p:nvPr/>
        </p:nvSpPr>
        <p:spPr>
          <a:xfrm>
            <a:off x="1776166" y="207149"/>
            <a:ext cx="8639667" cy="4109378"/>
          </a:xfrm>
          <a:prstGeom prst="roundRect">
            <a:avLst>
              <a:gd name="adj" fmla="val 5068"/>
            </a:avLst>
          </a:prstGeom>
          <a:solidFill>
            <a:srgbClr val="F0647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unito ExtraLight"/>
              <a:ea typeface="+mn-ea"/>
              <a:cs typeface="+mn-cs"/>
              <a:sym typeface="Arial"/>
            </a:endParaRPr>
          </a:p>
        </p:txBody>
      </p:sp>
      <p:pic>
        <p:nvPicPr>
          <p:cNvPr id="15" name="Gráfico 14" hidden="1">
            <a:extLst>
              <a:ext uri="{FF2B5EF4-FFF2-40B4-BE49-F238E27FC236}">
                <a16:creationId xmlns:a16="http://schemas.microsoft.com/office/drawing/2014/main" id="{04F0227D-0A2F-4961-875D-D289BA3808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5029405" flipH="1">
            <a:off x="8921802" y="4743510"/>
            <a:ext cx="3764173" cy="4521463"/>
          </a:xfrm>
          <a:prstGeom prst="rect">
            <a:avLst/>
          </a:prstGeom>
        </p:spPr>
      </p:pic>
      <p:grpSp>
        <p:nvGrpSpPr>
          <p:cNvPr id="10" name="Agrupar 9">
            <a:extLst>
              <a:ext uri="{FF2B5EF4-FFF2-40B4-BE49-F238E27FC236}">
                <a16:creationId xmlns:a16="http://schemas.microsoft.com/office/drawing/2014/main" id="{69BF2726-9B14-4F89-8B30-925B6555F87B}"/>
              </a:ext>
            </a:extLst>
          </p:cNvPr>
          <p:cNvGrpSpPr/>
          <p:nvPr/>
        </p:nvGrpSpPr>
        <p:grpSpPr>
          <a:xfrm>
            <a:off x="5154582" y="794284"/>
            <a:ext cx="2442861" cy="83652"/>
            <a:chOff x="5582194" y="296091"/>
            <a:chExt cx="3988526" cy="125765"/>
          </a:xfrm>
          <a:solidFill>
            <a:srgbClr val="F06478"/>
          </a:solidFill>
        </p:grpSpPr>
        <p:sp>
          <p:nvSpPr>
            <p:cNvPr id="7" name="Retângulo: Cantos Arredondados 6">
              <a:extLst>
                <a:ext uri="{FF2B5EF4-FFF2-40B4-BE49-F238E27FC236}">
                  <a16:creationId xmlns:a16="http://schemas.microsoft.com/office/drawing/2014/main" id="{524ACCF7-0A6F-4ABB-9BE6-44B2E453D8BC}"/>
                </a:ext>
              </a:extLst>
            </p:cNvPr>
            <p:cNvSpPr/>
            <p:nvPr/>
          </p:nvSpPr>
          <p:spPr>
            <a:xfrm>
              <a:off x="8543109" y="296091"/>
              <a:ext cx="1027611" cy="125765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unito ExtraLight"/>
                <a:ea typeface="+mn-ea"/>
                <a:cs typeface="+mn-cs"/>
                <a:sym typeface="Arial"/>
              </a:endParaRPr>
            </a:p>
          </p:txBody>
        </p:sp>
        <p:sp>
          <p:nvSpPr>
            <p:cNvPr id="8" name="Retângulo: Cantos Arredondados 7">
              <a:extLst>
                <a:ext uri="{FF2B5EF4-FFF2-40B4-BE49-F238E27FC236}">
                  <a16:creationId xmlns:a16="http://schemas.microsoft.com/office/drawing/2014/main" id="{FB7BC41F-63A1-4A66-A6AB-2AB1EB2CC811}"/>
                </a:ext>
              </a:extLst>
            </p:cNvPr>
            <p:cNvSpPr/>
            <p:nvPr/>
          </p:nvSpPr>
          <p:spPr>
            <a:xfrm>
              <a:off x="7324138" y="296091"/>
              <a:ext cx="1027611" cy="125765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unito ExtraLight"/>
                <a:ea typeface="+mn-ea"/>
                <a:cs typeface="+mn-cs"/>
                <a:sym typeface="Arial"/>
              </a:endParaRPr>
            </a:p>
          </p:txBody>
        </p:sp>
        <p:sp>
          <p:nvSpPr>
            <p:cNvPr id="9" name="Retângulo: Cantos Arredondados 8">
              <a:extLst>
                <a:ext uri="{FF2B5EF4-FFF2-40B4-BE49-F238E27FC236}">
                  <a16:creationId xmlns:a16="http://schemas.microsoft.com/office/drawing/2014/main" id="{6530C6C2-CFC4-4345-BAFC-DFC7E5305C2D}"/>
                </a:ext>
              </a:extLst>
            </p:cNvPr>
            <p:cNvSpPr/>
            <p:nvPr/>
          </p:nvSpPr>
          <p:spPr>
            <a:xfrm>
              <a:off x="5582194" y="296091"/>
              <a:ext cx="1027611" cy="125765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unito ExtraLight"/>
                <a:ea typeface="+mn-ea"/>
                <a:cs typeface="+mn-cs"/>
                <a:sym typeface="Arial"/>
              </a:endParaRPr>
            </a:p>
          </p:txBody>
        </p:sp>
      </p:grpSp>
      <p:pic>
        <p:nvPicPr>
          <p:cNvPr id="2" name="Gráfico 1" hidden="1">
            <a:extLst>
              <a:ext uri="{FF2B5EF4-FFF2-40B4-BE49-F238E27FC236}">
                <a16:creationId xmlns:a16="http://schemas.microsoft.com/office/drawing/2014/main" id="{2A0C6902-BC68-486A-ABC4-3EE3123C6A6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67248" y="369000"/>
            <a:ext cx="11457505" cy="6120000"/>
          </a:xfrm>
          <a:prstGeom prst="rect">
            <a:avLst/>
          </a:prstGeom>
        </p:spPr>
      </p:pic>
      <p:sp>
        <p:nvSpPr>
          <p:cNvPr id="11" name="Gráfico 8">
            <a:extLst>
              <a:ext uri="{FF2B5EF4-FFF2-40B4-BE49-F238E27FC236}">
                <a16:creationId xmlns:a16="http://schemas.microsoft.com/office/drawing/2014/main" id="{70F39AA4-7404-43FF-9051-858F59A58C7F}"/>
              </a:ext>
            </a:extLst>
          </p:cNvPr>
          <p:cNvSpPr/>
          <p:nvPr/>
        </p:nvSpPr>
        <p:spPr>
          <a:xfrm rot="5947211">
            <a:off x="8917474" y="-2808361"/>
            <a:ext cx="3772831" cy="4743102"/>
          </a:xfrm>
          <a:custGeom>
            <a:avLst/>
            <a:gdLst>
              <a:gd name="connsiteX0" fmla="*/ 256858 w 547817"/>
              <a:gd name="connsiteY0" fmla="*/ 688205 h 688701"/>
              <a:gd name="connsiteX1" fmla="*/ 368491 w 547817"/>
              <a:gd name="connsiteY1" fmla="*/ 385405 h 688701"/>
              <a:gd name="connsiteX2" fmla="*/ 402115 w 547817"/>
              <a:gd name="connsiteY2" fmla="*/ 309205 h 688701"/>
              <a:gd name="connsiteX3" fmla="*/ 402115 w 547817"/>
              <a:gd name="connsiteY3" fmla="*/ 309205 h 688701"/>
              <a:gd name="connsiteX4" fmla="*/ 533179 w 547817"/>
              <a:gd name="connsiteY4" fmla="*/ 68890 h 688701"/>
              <a:gd name="connsiteX5" fmla="*/ 541561 w 547817"/>
              <a:gd name="connsiteY5" fmla="*/ 14216 h 688701"/>
              <a:gd name="connsiteX6" fmla="*/ 427261 w 547817"/>
              <a:gd name="connsiteY6" fmla="*/ 18883 h 688701"/>
              <a:gd name="connsiteX7" fmla="*/ -1364 w 547817"/>
              <a:gd name="connsiteY7" fmla="*/ 356354 h 688701"/>
              <a:gd name="connsiteX8" fmla="*/ -1364 w 547817"/>
              <a:gd name="connsiteY8" fmla="*/ 356354 h 688701"/>
              <a:gd name="connsiteX9" fmla="*/ 256858 w 547817"/>
              <a:gd name="connsiteY9" fmla="*/ 688205 h 688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47817" h="688701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noFill/>
          <a:ln w="38100" cap="flat">
            <a:solidFill>
              <a:schemeClr val="tx2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srgbClr val="505050"/>
              </a:solidFill>
              <a:effectLst/>
              <a:uLnTx/>
              <a:uFillTx/>
              <a:latin typeface="Nunito ExtraLight"/>
              <a:ea typeface="+mn-ea"/>
              <a:cs typeface="Arial"/>
              <a:sym typeface="Arial"/>
            </a:endParaRPr>
          </a:p>
        </p:txBody>
      </p:sp>
      <p:sp>
        <p:nvSpPr>
          <p:cNvPr id="12" name="Gráfico 8">
            <a:extLst>
              <a:ext uri="{FF2B5EF4-FFF2-40B4-BE49-F238E27FC236}">
                <a16:creationId xmlns:a16="http://schemas.microsoft.com/office/drawing/2014/main" id="{5334C666-A620-46C1-97E5-20A1A5562FF7}"/>
              </a:ext>
            </a:extLst>
          </p:cNvPr>
          <p:cNvSpPr/>
          <p:nvPr/>
        </p:nvSpPr>
        <p:spPr>
          <a:xfrm rot="18597044" flipH="1">
            <a:off x="-3188240" y="4700615"/>
            <a:ext cx="4774013" cy="6001761"/>
          </a:xfrm>
          <a:custGeom>
            <a:avLst/>
            <a:gdLst>
              <a:gd name="connsiteX0" fmla="*/ 256858 w 547817"/>
              <a:gd name="connsiteY0" fmla="*/ 688205 h 688701"/>
              <a:gd name="connsiteX1" fmla="*/ 368491 w 547817"/>
              <a:gd name="connsiteY1" fmla="*/ 385405 h 688701"/>
              <a:gd name="connsiteX2" fmla="*/ 402115 w 547817"/>
              <a:gd name="connsiteY2" fmla="*/ 309205 h 688701"/>
              <a:gd name="connsiteX3" fmla="*/ 402115 w 547817"/>
              <a:gd name="connsiteY3" fmla="*/ 309205 h 688701"/>
              <a:gd name="connsiteX4" fmla="*/ 533179 w 547817"/>
              <a:gd name="connsiteY4" fmla="*/ 68890 h 688701"/>
              <a:gd name="connsiteX5" fmla="*/ 541561 w 547817"/>
              <a:gd name="connsiteY5" fmla="*/ 14216 h 688701"/>
              <a:gd name="connsiteX6" fmla="*/ 427261 w 547817"/>
              <a:gd name="connsiteY6" fmla="*/ 18883 h 688701"/>
              <a:gd name="connsiteX7" fmla="*/ -1364 w 547817"/>
              <a:gd name="connsiteY7" fmla="*/ 356354 h 688701"/>
              <a:gd name="connsiteX8" fmla="*/ -1364 w 547817"/>
              <a:gd name="connsiteY8" fmla="*/ 356354 h 688701"/>
              <a:gd name="connsiteX9" fmla="*/ 256858 w 547817"/>
              <a:gd name="connsiteY9" fmla="*/ 688205 h 688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47817" h="688701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solidFill>
            <a:schemeClr val="bg2"/>
          </a:solidFill>
          <a:ln w="3810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srgbClr val="505050"/>
              </a:solidFill>
              <a:effectLst/>
              <a:uLnTx/>
              <a:uFillTx/>
              <a:latin typeface="Nunito ExtraLight"/>
              <a:ea typeface="+mn-ea"/>
              <a:cs typeface="Arial"/>
              <a:sym typeface="Arial"/>
            </a:endParaRP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4F7AF784-E367-4164-A9B5-EC30143922DC}"/>
              </a:ext>
            </a:extLst>
          </p:cNvPr>
          <p:cNvSpPr txBox="1"/>
          <p:nvPr/>
        </p:nvSpPr>
        <p:spPr>
          <a:xfrm>
            <a:off x="335792" y="6181224"/>
            <a:ext cx="4141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B1EA48-AE99-4102-B15A-1A3323D208F4}" type="slidenum">
              <a:rPr kumimoji="0" lang="pt-BR" sz="1400" b="0" i="0" u="none" strike="noStrike" kern="1200" cap="none" spc="0" normalizeH="0" baseline="0" noProof="0" smtClean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Exo 2.0 Extra Bold"/>
                <a:ea typeface="+mn-ea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pt-BR" sz="1400" b="0" i="0" u="none" strike="noStrike" kern="1200" cap="none" spc="0" normalizeH="0" baseline="0" noProof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Exo 2.0 Extra Bold"/>
              <a:ea typeface="+mn-ea"/>
              <a:cs typeface="Arial"/>
              <a:sym typeface="Arial"/>
            </a:endParaRP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511DC388-1A02-4D6F-B710-CBA44638259B}"/>
              </a:ext>
            </a:extLst>
          </p:cNvPr>
          <p:cNvSpPr txBox="1"/>
          <p:nvPr/>
        </p:nvSpPr>
        <p:spPr>
          <a:xfrm>
            <a:off x="1851870" y="4677341"/>
            <a:ext cx="8563963" cy="1180323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lnSpc>
                <a:spcPct val="130000"/>
              </a:lnSpc>
              <a:spcBef>
                <a:spcPts val="1600"/>
              </a:spcBef>
              <a:defRPr/>
            </a:pPr>
            <a:r>
              <a:rPr lang="pt-BR" sz="2800" b="1" i="1" dirty="0">
                <a:solidFill>
                  <a:srgbClr val="FFFFFF"/>
                </a:solidFill>
                <a:latin typeface="Nunito"/>
                <a:cs typeface="Arial"/>
                <a:sym typeface="Arial"/>
              </a:rPr>
              <a:t>Conheça também o Programa Crescer - </a:t>
            </a:r>
            <a:r>
              <a:rPr lang="pt-BR" sz="2800" b="1" i="1" dirty="0">
                <a:solidFill>
                  <a:srgbClr val="FFFFFF"/>
                </a:solidFill>
                <a:latin typeface="Nunito"/>
                <a:cs typeface="Arial"/>
              </a:rPr>
              <a:t>Frente de educação cooperativa do Sicredi aberta para todas.  </a:t>
            </a:r>
          </a:p>
        </p:txBody>
      </p: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815CF50B-825B-FE5C-E3D2-AA1A046CD306}"/>
              </a:ext>
            </a:extLst>
          </p:cNvPr>
          <p:cNvGrpSpPr/>
          <p:nvPr/>
        </p:nvGrpSpPr>
        <p:grpSpPr>
          <a:xfrm>
            <a:off x="1851870" y="306063"/>
            <a:ext cx="8478040" cy="3919954"/>
            <a:chOff x="1510717" y="777029"/>
            <a:chExt cx="9020900" cy="4170954"/>
          </a:xfrm>
        </p:grpSpPr>
        <p:pic>
          <p:nvPicPr>
            <p:cNvPr id="4" name="Picture 2" descr="imagem">
              <a:hlinkClick r:id="rId8"/>
              <a:extLst>
                <a:ext uri="{FF2B5EF4-FFF2-40B4-BE49-F238E27FC236}">
                  <a16:creationId xmlns:a16="http://schemas.microsoft.com/office/drawing/2014/main" id="{311479EC-8496-5669-5A7A-5109F79E38F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10717" y="777029"/>
              <a:ext cx="9020900" cy="4170954"/>
            </a:xfrm>
            <a:prstGeom prst="roundRect">
              <a:avLst>
                <a:gd name="adj" fmla="val 2049"/>
              </a:avLst>
            </a:prstGeom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Retângulo 5">
              <a:extLst>
                <a:ext uri="{FF2B5EF4-FFF2-40B4-BE49-F238E27FC236}">
                  <a16:creationId xmlns:a16="http://schemas.microsoft.com/office/drawing/2014/main" id="{92FCD03B-CC98-09F0-06B5-D5175B3483B7}"/>
                </a:ext>
              </a:extLst>
            </p:cNvPr>
            <p:cNvSpPr/>
            <p:nvPr/>
          </p:nvSpPr>
          <p:spPr>
            <a:xfrm>
              <a:off x="9346019" y="893135"/>
              <a:ext cx="489097" cy="1488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10077566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dk2"/>
            </a:gs>
            <a:gs pos="50000">
              <a:schemeClr val="dk2"/>
            </a:gs>
            <a:gs pos="100000">
              <a:schemeClr val="accent1"/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27E230B4-D465-5F1C-F60B-C509157DB05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42"/>
          <a:stretch/>
        </p:blipFill>
        <p:spPr>
          <a:xfrm>
            <a:off x="0" y="1"/>
            <a:ext cx="7450699" cy="6858000"/>
          </a:xfrm>
          <a:prstGeom prst="rect">
            <a:avLst/>
          </a:prstGeom>
        </p:spPr>
      </p:pic>
      <p:sp useBgFill="1">
        <p:nvSpPr>
          <p:cNvPr id="5" name="Gráfico 5">
            <a:extLst>
              <a:ext uri="{FF2B5EF4-FFF2-40B4-BE49-F238E27FC236}">
                <a16:creationId xmlns:a16="http://schemas.microsoft.com/office/drawing/2014/main" id="{946FA4AD-0EC7-44F5-B40E-F33485B3CB72}"/>
              </a:ext>
            </a:extLst>
          </p:cNvPr>
          <p:cNvSpPr/>
          <p:nvPr/>
        </p:nvSpPr>
        <p:spPr>
          <a:xfrm flipH="1" flipV="1">
            <a:off x="3266842" y="-1"/>
            <a:ext cx="6266063" cy="6867007"/>
          </a:xfrm>
          <a:custGeom>
            <a:avLst/>
            <a:gdLst>
              <a:gd name="connsiteX0" fmla="*/ 8283838 w 11478748"/>
              <a:gd name="connsiteY0" fmla="*/ 4302756 h 6913639"/>
              <a:gd name="connsiteX1" fmla="*/ 10757892 w 11478748"/>
              <a:gd name="connsiteY1" fmla="*/ 6912676 h 6913639"/>
              <a:gd name="connsiteX2" fmla="*/ -1406 w 11478748"/>
              <a:gd name="connsiteY2" fmla="*/ 6912676 h 6913639"/>
              <a:gd name="connsiteX3" fmla="*/ -1406 w 11478748"/>
              <a:gd name="connsiteY3" fmla="*/ -964 h 6913639"/>
              <a:gd name="connsiteX4" fmla="*/ 11477343 w 11478748"/>
              <a:gd name="connsiteY4" fmla="*/ -964 h 6913639"/>
              <a:gd name="connsiteX5" fmla="*/ 8283838 w 11478748"/>
              <a:gd name="connsiteY5" fmla="*/ 4302756 h 6913639"/>
              <a:gd name="connsiteX0" fmla="*/ 8285244 w 11478749"/>
              <a:gd name="connsiteY0" fmla="*/ 4303720 h 6913640"/>
              <a:gd name="connsiteX1" fmla="*/ 10759298 w 11478749"/>
              <a:gd name="connsiteY1" fmla="*/ 6913640 h 6913640"/>
              <a:gd name="connsiteX2" fmla="*/ 0 w 11478749"/>
              <a:gd name="connsiteY2" fmla="*/ 6913640 h 6913640"/>
              <a:gd name="connsiteX3" fmla="*/ 4969042 w 11478749"/>
              <a:gd name="connsiteY3" fmla="*/ 0 h 6913640"/>
              <a:gd name="connsiteX4" fmla="*/ 11478749 w 11478749"/>
              <a:gd name="connsiteY4" fmla="*/ 0 h 6913640"/>
              <a:gd name="connsiteX5" fmla="*/ 8285244 w 11478749"/>
              <a:gd name="connsiteY5" fmla="*/ 4303720 h 6913640"/>
              <a:gd name="connsiteX0" fmla="*/ 8285244 w 11478749"/>
              <a:gd name="connsiteY0" fmla="*/ 4303720 h 6913640"/>
              <a:gd name="connsiteX1" fmla="*/ 10759298 w 11478749"/>
              <a:gd name="connsiteY1" fmla="*/ 6913640 h 6913640"/>
              <a:gd name="connsiteX2" fmla="*/ 0 w 11478749"/>
              <a:gd name="connsiteY2" fmla="*/ 6913640 h 6913640"/>
              <a:gd name="connsiteX3" fmla="*/ 3477126 w 11478749"/>
              <a:gd name="connsiteY3" fmla="*/ 0 h 6913640"/>
              <a:gd name="connsiteX4" fmla="*/ 11478749 w 11478749"/>
              <a:gd name="connsiteY4" fmla="*/ 0 h 6913640"/>
              <a:gd name="connsiteX5" fmla="*/ 8285244 w 11478749"/>
              <a:gd name="connsiteY5" fmla="*/ 4303720 h 6913640"/>
              <a:gd name="connsiteX0" fmla="*/ 4820149 w 8013654"/>
              <a:gd name="connsiteY0" fmla="*/ 4303720 h 6913640"/>
              <a:gd name="connsiteX1" fmla="*/ 7294203 w 8013654"/>
              <a:gd name="connsiteY1" fmla="*/ 6913640 h 6913640"/>
              <a:gd name="connsiteX2" fmla="*/ 0 w 8013654"/>
              <a:gd name="connsiteY2" fmla="*/ 6913640 h 6913640"/>
              <a:gd name="connsiteX3" fmla="*/ 12031 w 8013654"/>
              <a:gd name="connsiteY3" fmla="*/ 0 h 6913640"/>
              <a:gd name="connsiteX4" fmla="*/ 8013654 w 8013654"/>
              <a:gd name="connsiteY4" fmla="*/ 0 h 6913640"/>
              <a:gd name="connsiteX5" fmla="*/ 4820149 w 8013654"/>
              <a:gd name="connsiteY5" fmla="*/ 4303720 h 6913640"/>
              <a:gd name="connsiteX0" fmla="*/ 4820149 w 8013654"/>
              <a:gd name="connsiteY0" fmla="*/ 4303720 h 6913640"/>
              <a:gd name="connsiteX1" fmla="*/ 7294203 w 8013654"/>
              <a:gd name="connsiteY1" fmla="*/ 6913640 h 6913640"/>
              <a:gd name="connsiteX2" fmla="*/ 0 w 8013654"/>
              <a:gd name="connsiteY2" fmla="*/ 6913640 h 6913640"/>
              <a:gd name="connsiteX3" fmla="*/ 204536 w 8013654"/>
              <a:gd name="connsiteY3" fmla="*/ 194040 h 6913640"/>
              <a:gd name="connsiteX4" fmla="*/ 8013654 w 8013654"/>
              <a:gd name="connsiteY4" fmla="*/ 0 h 6913640"/>
              <a:gd name="connsiteX5" fmla="*/ 4820149 w 8013654"/>
              <a:gd name="connsiteY5" fmla="*/ 4303720 h 6913640"/>
              <a:gd name="connsiteX0" fmla="*/ 4820149 w 8013654"/>
              <a:gd name="connsiteY0" fmla="*/ 4303720 h 6913640"/>
              <a:gd name="connsiteX1" fmla="*/ 7294203 w 8013654"/>
              <a:gd name="connsiteY1" fmla="*/ 6913640 h 6913640"/>
              <a:gd name="connsiteX2" fmla="*/ 0 w 8013654"/>
              <a:gd name="connsiteY2" fmla="*/ 6913640 h 6913640"/>
              <a:gd name="connsiteX3" fmla="*/ 12031 w 8013654"/>
              <a:gd name="connsiteY3" fmla="*/ 0 h 6913640"/>
              <a:gd name="connsiteX4" fmla="*/ 8013654 w 8013654"/>
              <a:gd name="connsiteY4" fmla="*/ 0 h 6913640"/>
              <a:gd name="connsiteX5" fmla="*/ 4820149 w 8013654"/>
              <a:gd name="connsiteY5" fmla="*/ 4303720 h 6913640"/>
              <a:gd name="connsiteX0" fmla="*/ 4844560 w 8038065"/>
              <a:gd name="connsiteY0" fmla="*/ 4303720 h 6913640"/>
              <a:gd name="connsiteX1" fmla="*/ 7318614 w 8038065"/>
              <a:gd name="connsiteY1" fmla="*/ 6913640 h 6913640"/>
              <a:gd name="connsiteX2" fmla="*/ 24411 w 8038065"/>
              <a:gd name="connsiteY2" fmla="*/ 6913640 h 6913640"/>
              <a:gd name="connsiteX3" fmla="*/ 347 w 8038065"/>
              <a:gd name="connsiteY3" fmla="*/ 0 h 6913640"/>
              <a:gd name="connsiteX4" fmla="*/ 8038065 w 8038065"/>
              <a:gd name="connsiteY4" fmla="*/ 0 h 6913640"/>
              <a:gd name="connsiteX5" fmla="*/ 4844560 w 8038065"/>
              <a:gd name="connsiteY5" fmla="*/ 4303720 h 6913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8065" h="6913640">
                <a:moveTo>
                  <a:pt x="4844560" y="4303720"/>
                </a:moveTo>
                <a:cubicBezTo>
                  <a:pt x="5516134" y="5306541"/>
                  <a:pt x="6353324" y="6189016"/>
                  <a:pt x="7318614" y="6913640"/>
                </a:cubicBezTo>
                <a:lnTo>
                  <a:pt x="24411" y="6913640"/>
                </a:lnTo>
                <a:cubicBezTo>
                  <a:pt x="28421" y="4609093"/>
                  <a:pt x="-3663" y="2304547"/>
                  <a:pt x="347" y="0"/>
                </a:cubicBezTo>
                <a:lnTo>
                  <a:pt x="8038065" y="0"/>
                </a:lnTo>
                <a:cubicBezTo>
                  <a:pt x="6751858" y="1256045"/>
                  <a:pt x="5673994" y="2708775"/>
                  <a:pt x="4844560" y="4303720"/>
                </a:cubicBezTo>
                <a:close/>
              </a:path>
            </a:pathLst>
          </a:custGeom>
          <a:ln w="129390" cap="flat">
            <a:noFill/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pic>
        <p:nvPicPr>
          <p:cNvPr id="9" name="Gráfico 8" hidden="1">
            <a:extLst>
              <a:ext uri="{FF2B5EF4-FFF2-40B4-BE49-F238E27FC236}">
                <a16:creationId xmlns:a16="http://schemas.microsoft.com/office/drawing/2014/main" id="{1FB67FC6-D1EE-4C4E-AC96-0FD99D0AF86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7248" y="369000"/>
            <a:ext cx="11457505" cy="6120000"/>
          </a:xfrm>
          <a:prstGeom prst="rect">
            <a:avLst/>
          </a:prstGeom>
        </p:spPr>
      </p:pic>
      <p:pic>
        <p:nvPicPr>
          <p:cNvPr id="12" name="Gráfico 11">
            <a:extLst>
              <a:ext uri="{FF2B5EF4-FFF2-40B4-BE49-F238E27FC236}">
                <a16:creationId xmlns:a16="http://schemas.microsoft.com/office/drawing/2014/main" id="{8793580A-ABFD-42EA-8AEF-A2CCC452213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8052097">
            <a:off x="-3334596" y="-1922244"/>
            <a:ext cx="11198069" cy="8961678"/>
          </a:xfrm>
          <a:prstGeom prst="rect">
            <a:avLst/>
          </a:prstGeom>
        </p:spPr>
      </p:pic>
      <p:sp>
        <p:nvSpPr>
          <p:cNvPr id="13" name="Gráfico 8">
            <a:extLst>
              <a:ext uri="{FF2B5EF4-FFF2-40B4-BE49-F238E27FC236}">
                <a16:creationId xmlns:a16="http://schemas.microsoft.com/office/drawing/2014/main" id="{B546FB5B-1B01-4D8A-8879-037CE0414A68}"/>
              </a:ext>
            </a:extLst>
          </p:cNvPr>
          <p:cNvSpPr/>
          <p:nvPr/>
        </p:nvSpPr>
        <p:spPr>
          <a:xfrm rot="1974999">
            <a:off x="10954208" y="5279031"/>
            <a:ext cx="2203953" cy="2770751"/>
          </a:xfrm>
          <a:custGeom>
            <a:avLst/>
            <a:gdLst>
              <a:gd name="connsiteX0" fmla="*/ 256858 w 547817"/>
              <a:gd name="connsiteY0" fmla="*/ 688205 h 688701"/>
              <a:gd name="connsiteX1" fmla="*/ 368491 w 547817"/>
              <a:gd name="connsiteY1" fmla="*/ 385405 h 688701"/>
              <a:gd name="connsiteX2" fmla="*/ 402115 w 547817"/>
              <a:gd name="connsiteY2" fmla="*/ 309205 h 688701"/>
              <a:gd name="connsiteX3" fmla="*/ 402115 w 547817"/>
              <a:gd name="connsiteY3" fmla="*/ 309205 h 688701"/>
              <a:gd name="connsiteX4" fmla="*/ 533179 w 547817"/>
              <a:gd name="connsiteY4" fmla="*/ 68890 h 688701"/>
              <a:gd name="connsiteX5" fmla="*/ 541561 w 547817"/>
              <a:gd name="connsiteY5" fmla="*/ 14216 h 688701"/>
              <a:gd name="connsiteX6" fmla="*/ 427261 w 547817"/>
              <a:gd name="connsiteY6" fmla="*/ 18883 h 688701"/>
              <a:gd name="connsiteX7" fmla="*/ -1364 w 547817"/>
              <a:gd name="connsiteY7" fmla="*/ 356354 h 688701"/>
              <a:gd name="connsiteX8" fmla="*/ -1364 w 547817"/>
              <a:gd name="connsiteY8" fmla="*/ 356354 h 688701"/>
              <a:gd name="connsiteX9" fmla="*/ 256858 w 547817"/>
              <a:gd name="connsiteY9" fmla="*/ 688205 h 688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47817" h="688701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noFill/>
          <a:ln w="381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06CF72D7-0989-4366-8F25-F13C1EF597EC}"/>
              </a:ext>
            </a:extLst>
          </p:cNvPr>
          <p:cNvSpPr txBox="1"/>
          <p:nvPr/>
        </p:nvSpPr>
        <p:spPr>
          <a:xfrm>
            <a:off x="11405937" y="6181223"/>
            <a:ext cx="4188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9B1EA48-AE99-4102-B15A-1A3323D208F4}" type="slidenum">
              <a:rPr lang="pt-BR" sz="1400" smtClean="0">
                <a:solidFill>
                  <a:schemeClr val="bg1"/>
                </a:solidFill>
                <a:latin typeface="+mj-lt"/>
              </a:rPr>
              <a:pPr algn="r"/>
              <a:t>41</a:t>
            </a:fld>
            <a:endParaRPr lang="pt-BR" sz="14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0" name="Gráfico 9">
            <a:extLst>
              <a:ext uri="{FF2B5EF4-FFF2-40B4-BE49-F238E27FC236}">
                <a16:creationId xmlns:a16="http://schemas.microsoft.com/office/drawing/2014/main" id="{D3FC334A-FAE7-41A1-88B0-7CD9D4DA24E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2345219" flipH="1">
            <a:off x="10781649" y="-2424941"/>
            <a:ext cx="2549071" cy="3061902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B69EC5ED-00B5-40FA-DB6B-74000F02B3CB}"/>
              </a:ext>
            </a:extLst>
          </p:cNvPr>
          <p:cNvSpPr txBox="1"/>
          <p:nvPr/>
        </p:nvSpPr>
        <p:spPr>
          <a:xfrm>
            <a:off x="6448926" y="2707980"/>
            <a:ext cx="4492343" cy="1662763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0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Bons negócios e até a próxima!</a:t>
            </a:r>
          </a:p>
          <a:p>
            <a:pPr>
              <a:lnSpc>
                <a:spcPct val="130000"/>
              </a:lnSpc>
            </a:pPr>
            <a:endParaRPr lang="pt-BR" b="1" dirty="0">
              <a:solidFill>
                <a:schemeClr val="bg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3098353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4" name="Google Shape;984;g175e544e504_0_47"/>
          <p:cNvGrpSpPr/>
          <p:nvPr/>
        </p:nvGrpSpPr>
        <p:grpSpPr>
          <a:xfrm>
            <a:off x="0" y="-6083"/>
            <a:ext cx="12192001" cy="6864000"/>
            <a:chOff x="0" y="-6083"/>
            <a:chExt cx="12192001" cy="6864000"/>
          </a:xfrm>
        </p:grpSpPr>
        <p:pic>
          <p:nvPicPr>
            <p:cNvPr id="985" name="Google Shape;985;g175e544e504_0_47" descr="Padrão do plano de fundo&#10;&#10;Descrição gerada automaticamente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099963" y="-6083"/>
              <a:ext cx="7092038" cy="685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86" name="Google Shape;986;g175e544e504_0_47"/>
            <p:cNvSpPr/>
            <p:nvPr/>
          </p:nvSpPr>
          <p:spPr>
            <a:xfrm>
              <a:off x="0" y="-6083"/>
              <a:ext cx="12192000" cy="6864000"/>
            </a:xfrm>
            <a:prstGeom prst="rect">
              <a:avLst/>
            </a:prstGeom>
            <a:gradFill>
              <a:gsLst>
                <a:gs pos="0">
                  <a:schemeClr val="lt1"/>
                </a:gs>
                <a:gs pos="50000">
                  <a:schemeClr val="lt1"/>
                </a:gs>
                <a:gs pos="100000">
                  <a:srgbClr val="DCDCDC">
                    <a:alpha val="0"/>
                  </a:srgbClr>
                </a:gs>
              </a:gsLst>
              <a:lin ang="2700006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Nunito ExtraLight"/>
                <a:ea typeface="Nunito ExtraLight"/>
                <a:cs typeface="Nunito ExtraLight"/>
                <a:sym typeface="Nunito ExtraLight"/>
              </a:endParaRPr>
            </a:p>
          </p:txBody>
        </p:sp>
      </p:grpSp>
      <p:grpSp>
        <p:nvGrpSpPr>
          <p:cNvPr id="987" name="Google Shape;987;g175e544e504_0_47"/>
          <p:cNvGrpSpPr/>
          <p:nvPr/>
        </p:nvGrpSpPr>
        <p:grpSpPr>
          <a:xfrm>
            <a:off x="5091687" y="2895838"/>
            <a:ext cx="2009091" cy="1066586"/>
            <a:chOff x="4776821" y="2728911"/>
            <a:chExt cx="2642845" cy="1403033"/>
          </a:xfrm>
        </p:grpSpPr>
        <p:sp>
          <p:nvSpPr>
            <p:cNvPr id="988" name="Google Shape;988;g175e544e504_0_47"/>
            <p:cNvSpPr/>
            <p:nvPr/>
          </p:nvSpPr>
          <p:spPr>
            <a:xfrm>
              <a:off x="5798247" y="3219735"/>
              <a:ext cx="187833" cy="255746"/>
            </a:xfrm>
            <a:custGeom>
              <a:avLst/>
              <a:gdLst/>
              <a:ahLst/>
              <a:cxnLst/>
              <a:rect l="l" t="t" r="r" b="b"/>
              <a:pathLst>
                <a:path w="187833" h="255746" extrusionOk="0">
                  <a:moveTo>
                    <a:pt x="156401" y="156305"/>
                  </a:moveTo>
                  <a:lnTo>
                    <a:pt x="55626" y="156305"/>
                  </a:lnTo>
                  <a:lnTo>
                    <a:pt x="42005" y="255746"/>
                  </a:lnTo>
                  <a:lnTo>
                    <a:pt x="0" y="255746"/>
                  </a:lnTo>
                  <a:lnTo>
                    <a:pt x="34766" y="0"/>
                  </a:lnTo>
                  <a:lnTo>
                    <a:pt x="187833" y="0"/>
                  </a:lnTo>
                  <a:lnTo>
                    <a:pt x="182690" y="37243"/>
                  </a:lnTo>
                  <a:lnTo>
                    <a:pt x="71628" y="37243"/>
                  </a:lnTo>
                  <a:lnTo>
                    <a:pt x="60770" y="118682"/>
                  </a:lnTo>
                  <a:lnTo>
                    <a:pt x="161544" y="118682"/>
                  </a:lnTo>
                  <a:lnTo>
                    <a:pt x="156401" y="156305"/>
                  </a:lnTo>
                  <a:close/>
                </a:path>
              </a:pathLst>
            </a:custGeom>
            <a:solidFill>
              <a:srgbClr val="39B54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Nunito ExtraLight"/>
                <a:ea typeface="Nunito ExtraLight"/>
                <a:cs typeface="Nunito ExtraLight"/>
                <a:sym typeface="Nunito ExtraLight"/>
              </a:endParaRPr>
            </a:p>
          </p:txBody>
        </p:sp>
        <p:sp>
          <p:nvSpPr>
            <p:cNvPr id="989" name="Google Shape;989;g175e544e504_0_47"/>
            <p:cNvSpPr/>
            <p:nvPr/>
          </p:nvSpPr>
          <p:spPr>
            <a:xfrm>
              <a:off x="5986234" y="3305269"/>
              <a:ext cx="171963" cy="173257"/>
            </a:xfrm>
            <a:custGeom>
              <a:avLst/>
              <a:gdLst/>
              <a:ahLst/>
              <a:cxnLst/>
              <a:rect l="l" t="t" r="r" b="b"/>
              <a:pathLst>
                <a:path w="171963" h="173257" extrusionOk="0">
                  <a:moveTo>
                    <a:pt x="171682" y="-52"/>
                  </a:moveTo>
                  <a:lnTo>
                    <a:pt x="154822" y="121106"/>
                  </a:lnTo>
                  <a:cubicBezTo>
                    <a:pt x="152156" y="141871"/>
                    <a:pt x="153298" y="146824"/>
                    <a:pt x="169681" y="145395"/>
                  </a:cubicBezTo>
                  <a:lnTo>
                    <a:pt x="166633" y="170446"/>
                  </a:lnTo>
                  <a:cubicBezTo>
                    <a:pt x="144726" y="173970"/>
                    <a:pt x="113770" y="178828"/>
                    <a:pt x="119008" y="141871"/>
                  </a:cubicBezTo>
                  <a:cubicBezTo>
                    <a:pt x="103864" y="162292"/>
                    <a:pt x="79432" y="173684"/>
                    <a:pt x="54048" y="172160"/>
                  </a:cubicBezTo>
                  <a:cubicBezTo>
                    <a:pt x="6899" y="172160"/>
                    <a:pt x="-4340" y="140061"/>
                    <a:pt x="898" y="97865"/>
                  </a:cubicBezTo>
                  <a:lnTo>
                    <a:pt x="14233" y="-433"/>
                  </a:lnTo>
                  <a:lnTo>
                    <a:pt x="53381" y="-433"/>
                  </a:lnTo>
                  <a:lnTo>
                    <a:pt x="39665" y="97865"/>
                  </a:lnTo>
                  <a:cubicBezTo>
                    <a:pt x="35760" y="124916"/>
                    <a:pt x="47857" y="141490"/>
                    <a:pt x="70431" y="141490"/>
                  </a:cubicBezTo>
                  <a:cubicBezTo>
                    <a:pt x="95777" y="141280"/>
                    <a:pt x="116913" y="122040"/>
                    <a:pt x="119485" y="96817"/>
                  </a:cubicBezTo>
                  <a:lnTo>
                    <a:pt x="132915" y="-433"/>
                  </a:lnTo>
                  <a:close/>
                </a:path>
              </a:pathLst>
            </a:custGeom>
            <a:solidFill>
              <a:srgbClr val="39B54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Nunito ExtraLight"/>
                <a:ea typeface="Nunito ExtraLight"/>
                <a:cs typeface="Nunito ExtraLight"/>
                <a:sym typeface="Nunito ExtraLight"/>
              </a:endParaRPr>
            </a:p>
          </p:txBody>
        </p:sp>
        <p:sp>
          <p:nvSpPr>
            <p:cNvPr id="990" name="Google Shape;990;g175e544e504_0_47"/>
            <p:cNvSpPr/>
            <p:nvPr/>
          </p:nvSpPr>
          <p:spPr>
            <a:xfrm>
              <a:off x="6195345" y="3301610"/>
              <a:ext cx="182689" cy="175535"/>
            </a:xfrm>
            <a:custGeom>
              <a:avLst/>
              <a:gdLst/>
              <a:ahLst/>
              <a:cxnLst/>
              <a:rect l="l" t="t" r="r" b="b"/>
              <a:pathLst>
                <a:path w="182689" h="175535" extrusionOk="0">
                  <a:moveTo>
                    <a:pt x="2671" y="2845"/>
                  </a:moveTo>
                  <a:cubicBezTo>
                    <a:pt x="31246" y="-3822"/>
                    <a:pt x="56963" y="2845"/>
                    <a:pt x="53439" y="31420"/>
                  </a:cubicBezTo>
                  <a:cubicBezTo>
                    <a:pt x="67470" y="10789"/>
                    <a:pt x="91082" y="-1213"/>
                    <a:pt x="116018" y="-393"/>
                  </a:cubicBezTo>
                  <a:cubicBezTo>
                    <a:pt x="162500" y="-393"/>
                    <a:pt x="179550" y="29896"/>
                    <a:pt x="173168" y="72187"/>
                  </a:cubicBezTo>
                  <a:lnTo>
                    <a:pt x="164691" y="132766"/>
                  </a:lnTo>
                  <a:cubicBezTo>
                    <a:pt x="162881" y="145434"/>
                    <a:pt x="166025" y="150006"/>
                    <a:pt x="182408" y="148292"/>
                  </a:cubicBezTo>
                  <a:lnTo>
                    <a:pt x="178978" y="172581"/>
                  </a:lnTo>
                  <a:cubicBezTo>
                    <a:pt x="145355" y="179248"/>
                    <a:pt x="121828" y="174676"/>
                    <a:pt x="126782" y="134481"/>
                  </a:cubicBezTo>
                  <a:lnTo>
                    <a:pt x="134878" y="73901"/>
                  </a:lnTo>
                  <a:cubicBezTo>
                    <a:pt x="138497" y="47136"/>
                    <a:pt x="123162" y="30944"/>
                    <a:pt x="100302" y="30944"/>
                  </a:cubicBezTo>
                  <a:cubicBezTo>
                    <a:pt x="75051" y="30687"/>
                    <a:pt x="53810" y="49813"/>
                    <a:pt x="51439" y="74949"/>
                  </a:cubicBezTo>
                  <a:lnTo>
                    <a:pt x="37818" y="173533"/>
                  </a:lnTo>
                  <a:lnTo>
                    <a:pt x="-282" y="173533"/>
                  </a:lnTo>
                  <a:lnTo>
                    <a:pt x="15815" y="55518"/>
                  </a:lnTo>
                  <a:cubicBezTo>
                    <a:pt x="18673" y="33039"/>
                    <a:pt x="20959" y="25991"/>
                    <a:pt x="-91" y="27705"/>
                  </a:cubicBezTo>
                  <a:close/>
                </a:path>
              </a:pathLst>
            </a:custGeom>
            <a:solidFill>
              <a:srgbClr val="39B54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Nunito ExtraLight"/>
                <a:ea typeface="Nunito ExtraLight"/>
                <a:cs typeface="Nunito ExtraLight"/>
                <a:sym typeface="Nunito ExtraLight"/>
              </a:endParaRPr>
            </a:p>
          </p:txBody>
        </p:sp>
        <p:sp>
          <p:nvSpPr>
            <p:cNvPr id="991" name="Google Shape;991;g175e544e504_0_47"/>
            <p:cNvSpPr/>
            <p:nvPr/>
          </p:nvSpPr>
          <p:spPr>
            <a:xfrm>
              <a:off x="6405877" y="3218592"/>
              <a:ext cx="191518" cy="259748"/>
            </a:xfrm>
            <a:custGeom>
              <a:avLst/>
              <a:gdLst/>
              <a:ahLst/>
              <a:cxnLst/>
              <a:rect l="l" t="t" r="r" b="b"/>
              <a:pathLst>
                <a:path w="191518" h="259748" extrusionOk="0">
                  <a:moveTo>
                    <a:pt x="191236" y="-433"/>
                  </a:moveTo>
                  <a:lnTo>
                    <a:pt x="161233" y="215975"/>
                  </a:lnTo>
                  <a:cubicBezTo>
                    <a:pt x="159899" y="226262"/>
                    <a:pt x="165233" y="230834"/>
                    <a:pt x="177425" y="229787"/>
                  </a:cubicBezTo>
                  <a:lnTo>
                    <a:pt x="173806" y="255790"/>
                  </a:lnTo>
                  <a:cubicBezTo>
                    <a:pt x="148755" y="260362"/>
                    <a:pt x="124561" y="257599"/>
                    <a:pt x="128085" y="229405"/>
                  </a:cubicBezTo>
                  <a:lnTo>
                    <a:pt x="128943" y="222357"/>
                  </a:lnTo>
                  <a:cubicBezTo>
                    <a:pt x="116179" y="245341"/>
                    <a:pt x="91891" y="259514"/>
                    <a:pt x="65602" y="259314"/>
                  </a:cubicBezTo>
                  <a:cubicBezTo>
                    <a:pt x="14167" y="259314"/>
                    <a:pt x="-5836" y="218166"/>
                    <a:pt x="1022" y="169874"/>
                  </a:cubicBezTo>
                  <a:cubicBezTo>
                    <a:pt x="7023" y="123392"/>
                    <a:pt x="37979" y="80720"/>
                    <a:pt x="88366" y="80720"/>
                  </a:cubicBezTo>
                  <a:cubicBezTo>
                    <a:pt x="113703" y="80720"/>
                    <a:pt x="131610" y="90245"/>
                    <a:pt x="140277" y="106819"/>
                  </a:cubicBezTo>
                  <a:lnTo>
                    <a:pt x="155232" y="43"/>
                  </a:lnTo>
                  <a:close/>
                  <a:moveTo>
                    <a:pt x="36931" y="173303"/>
                  </a:moveTo>
                  <a:cubicBezTo>
                    <a:pt x="32740" y="205974"/>
                    <a:pt x="49409" y="221881"/>
                    <a:pt x="69507" y="222929"/>
                  </a:cubicBezTo>
                  <a:cubicBezTo>
                    <a:pt x="98939" y="224738"/>
                    <a:pt x="122466" y="200735"/>
                    <a:pt x="128657" y="171493"/>
                  </a:cubicBezTo>
                  <a:cubicBezTo>
                    <a:pt x="134848" y="142252"/>
                    <a:pt x="126657" y="112343"/>
                    <a:pt x="93224" y="112343"/>
                  </a:cubicBezTo>
                  <a:cubicBezTo>
                    <a:pt x="59791" y="112343"/>
                    <a:pt x="40265" y="143299"/>
                    <a:pt x="36931" y="173303"/>
                  </a:cubicBezTo>
                </a:path>
              </a:pathLst>
            </a:custGeom>
            <a:solidFill>
              <a:srgbClr val="39B54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Nunito ExtraLight"/>
                <a:ea typeface="Nunito ExtraLight"/>
                <a:cs typeface="Nunito ExtraLight"/>
                <a:sym typeface="Nunito ExtraLight"/>
              </a:endParaRPr>
            </a:p>
          </p:txBody>
        </p:sp>
        <p:sp>
          <p:nvSpPr>
            <p:cNvPr id="992" name="Google Shape;992;g175e544e504_0_47"/>
            <p:cNvSpPr/>
            <p:nvPr/>
          </p:nvSpPr>
          <p:spPr>
            <a:xfrm>
              <a:off x="6615747" y="3302100"/>
              <a:ext cx="177767" cy="175764"/>
            </a:xfrm>
            <a:custGeom>
              <a:avLst/>
              <a:gdLst/>
              <a:ahLst/>
              <a:cxnLst/>
              <a:rect l="l" t="t" r="r" b="b"/>
              <a:pathLst>
                <a:path w="177767" h="175764" extrusionOk="0">
                  <a:moveTo>
                    <a:pt x="162341" y="122180"/>
                  </a:moveTo>
                  <a:cubicBezTo>
                    <a:pt x="160722" y="137705"/>
                    <a:pt x="158245" y="147897"/>
                    <a:pt x="177486" y="145802"/>
                  </a:cubicBezTo>
                  <a:lnTo>
                    <a:pt x="173866" y="171805"/>
                  </a:lnTo>
                  <a:cubicBezTo>
                    <a:pt x="148815" y="176377"/>
                    <a:pt x="124622" y="173615"/>
                    <a:pt x="128146" y="145421"/>
                  </a:cubicBezTo>
                  <a:lnTo>
                    <a:pt x="129004" y="138372"/>
                  </a:lnTo>
                  <a:cubicBezTo>
                    <a:pt x="116202" y="161356"/>
                    <a:pt x="91875" y="175520"/>
                    <a:pt x="65567" y="175329"/>
                  </a:cubicBezTo>
                  <a:cubicBezTo>
                    <a:pt x="13465" y="175329"/>
                    <a:pt x="-5870" y="134181"/>
                    <a:pt x="1083" y="85889"/>
                  </a:cubicBezTo>
                  <a:cubicBezTo>
                    <a:pt x="9846" y="29502"/>
                    <a:pt x="51851" y="-1455"/>
                    <a:pt x="107572" y="-407"/>
                  </a:cubicBezTo>
                  <a:cubicBezTo>
                    <a:pt x="131509" y="-283"/>
                    <a:pt x="155121" y="5108"/>
                    <a:pt x="176724" y="15404"/>
                  </a:cubicBezTo>
                  <a:close/>
                  <a:moveTo>
                    <a:pt x="137290" y="37217"/>
                  </a:moveTo>
                  <a:cubicBezTo>
                    <a:pt x="126337" y="32416"/>
                    <a:pt x="114488" y="30006"/>
                    <a:pt x="102524" y="30168"/>
                  </a:cubicBezTo>
                  <a:cubicBezTo>
                    <a:pt x="70139" y="30168"/>
                    <a:pt x="45374" y="49218"/>
                    <a:pt x="39850" y="85509"/>
                  </a:cubicBezTo>
                  <a:cubicBezTo>
                    <a:pt x="35468" y="116465"/>
                    <a:pt x="42612" y="140753"/>
                    <a:pt x="73568" y="140753"/>
                  </a:cubicBezTo>
                  <a:cubicBezTo>
                    <a:pt x="102143" y="140753"/>
                    <a:pt x="125098" y="118655"/>
                    <a:pt x="130718" y="87318"/>
                  </a:cubicBezTo>
                  <a:close/>
                </a:path>
              </a:pathLst>
            </a:custGeom>
            <a:solidFill>
              <a:srgbClr val="39B54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Nunito ExtraLight"/>
                <a:ea typeface="Nunito ExtraLight"/>
                <a:cs typeface="Nunito ExtraLight"/>
                <a:sym typeface="Nunito ExtraLight"/>
              </a:endParaRPr>
            </a:p>
          </p:txBody>
        </p:sp>
        <p:sp>
          <p:nvSpPr>
            <p:cNvPr id="993" name="Google Shape;993;g175e544e504_0_47"/>
            <p:cNvSpPr/>
            <p:nvPr/>
          </p:nvSpPr>
          <p:spPr>
            <a:xfrm>
              <a:off x="6827456" y="3300697"/>
              <a:ext cx="175799" cy="256221"/>
            </a:xfrm>
            <a:custGeom>
              <a:avLst/>
              <a:gdLst/>
              <a:ahLst/>
              <a:cxnLst/>
              <a:rect l="l" t="t" r="r" b="b"/>
              <a:pathLst>
                <a:path w="175799" h="256221" extrusionOk="0">
                  <a:moveTo>
                    <a:pt x="69124" y="176732"/>
                  </a:moveTo>
                  <a:cubicBezTo>
                    <a:pt x="31338" y="174732"/>
                    <a:pt x="1344" y="144166"/>
                    <a:pt x="67" y="106342"/>
                  </a:cubicBezTo>
                  <a:cubicBezTo>
                    <a:pt x="-5267" y="36524"/>
                    <a:pt x="51502" y="-433"/>
                    <a:pt x="102556" y="-433"/>
                  </a:cubicBezTo>
                  <a:cubicBezTo>
                    <a:pt x="138847" y="-433"/>
                    <a:pt x="171422" y="20332"/>
                    <a:pt x="175518" y="60908"/>
                  </a:cubicBezTo>
                  <a:lnTo>
                    <a:pt x="141133" y="60908"/>
                  </a:lnTo>
                  <a:cubicBezTo>
                    <a:pt x="137894" y="41191"/>
                    <a:pt x="116939" y="33762"/>
                    <a:pt x="98937" y="33762"/>
                  </a:cubicBezTo>
                  <a:cubicBezTo>
                    <a:pt x="67981" y="33762"/>
                    <a:pt x="38358" y="56622"/>
                    <a:pt x="38834" y="99961"/>
                  </a:cubicBezTo>
                  <a:cubicBezTo>
                    <a:pt x="37405" y="122849"/>
                    <a:pt x="54808" y="142566"/>
                    <a:pt x="77696" y="143995"/>
                  </a:cubicBezTo>
                  <a:cubicBezTo>
                    <a:pt x="79563" y="144109"/>
                    <a:pt x="81449" y="144100"/>
                    <a:pt x="83316" y="143966"/>
                  </a:cubicBezTo>
                  <a:cubicBezTo>
                    <a:pt x="104595" y="144100"/>
                    <a:pt x="124073" y="132079"/>
                    <a:pt x="133513" y="113010"/>
                  </a:cubicBezTo>
                  <a:lnTo>
                    <a:pt x="171613" y="113010"/>
                  </a:lnTo>
                  <a:cubicBezTo>
                    <a:pt x="162383" y="146919"/>
                    <a:pt x="133389" y="171760"/>
                    <a:pt x="98460" y="175685"/>
                  </a:cubicBezTo>
                  <a:lnTo>
                    <a:pt x="91698" y="193306"/>
                  </a:lnTo>
                  <a:cubicBezTo>
                    <a:pt x="114367" y="195020"/>
                    <a:pt x="121035" y="213022"/>
                    <a:pt x="112653" y="232358"/>
                  </a:cubicBezTo>
                  <a:cubicBezTo>
                    <a:pt x="99032" y="260933"/>
                    <a:pt x="54265" y="260933"/>
                    <a:pt x="33309" y="245408"/>
                  </a:cubicBezTo>
                  <a:lnTo>
                    <a:pt x="38072" y="224643"/>
                  </a:lnTo>
                  <a:cubicBezTo>
                    <a:pt x="47597" y="234168"/>
                    <a:pt x="76839" y="239121"/>
                    <a:pt x="83221" y="224643"/>
                  </a:cubicBezTo>
                  <a:cubicBezTo>
                    <a:pt x="89602" y="210165"/>
                    <a:pt x="70552" y="201783"/>
                    <a:pt x="59313" y="202831"/>
                  </a:cubicBezTo>
                  <a:close/>
                </a:path>
              </a:pathLst>
            </a:custGeom>
            <a:solidFill>
              <a:srgbClr val="39B54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Nunito ExtraLight"/>
                <a:ea typeface="Nunito ExtraLight"/>
                <a:cs typeface="Nunito ExtraLight"/>
                <a:sym typeface="Nunito ExtraLight"/>
              </a:endParaRPr>
            </a:p>
          </p:txBody>
        </p:sp>
        <p:sp>
          <p:nvSpPr>
            <p:cNvPr id="994" name="Google Shape;994;g175e544e504_0_47"/>
            <p:cNvSpPr/>
            <p:nvPr/>
          </p:nvSpPr>
          <p:spPr>
            <a:xfrm>
              <a:off x="7026117" y="3223344"/>
              <a:ext cx="177830" cy="254519"/>
            </a:xfrm>
            <a:custGeom>
              <a:avLst/>
              <a:gdLst/>
              <a:ahLst/>
              <a:cxnLst/>
              <a:rect l="l" t="t" r="r" b="b"/>
              <a:pathLst>
                <a:path w="177830" h="254519" extrusionOk="0">
                  <a:moveTo>
                    <a:pt x="162309" y="200936"/>
                  </a:moveTo>
                  <a:cubicBezTo>
                    <a:pt x="160689" y="216461"/>
                    <a:pt x="158308" y="226653"/>
                    <a:pt x="177548" y="224558"/>
                  </a:cubicBezTo>
                  <a:lnTo>
                    <a:pt x="173834" y="250561"/>
                  </a:lnTo>
                  <a:cubicBezTo>
                    <a:pt x="148878" y="255133"/>
                    <a:pt x="124685" y="252371"/>
                    <a:pt x="128209" y="224176"/>
                  </a:cubicBezTo>
                  <a:lnTo>
                    <a:pt x="129067" y="217128"/>
                  </a:lnTo>
                  <a:cubicBezTo>
                    <a:pt x="116246" y="240093"/>
                    <a:pt x="91938" y="254257"/>
                    <a:pt x="65630" y="254085"/>
                  </a:cubicBezTo>
                  <a:cubicBezTo>
                    <a:pt x="13528" y="254085"/>
                    <a:pt x="-5808" y="212937"/>
                    <a:pt x="1050" y="164645"/>
                  </a:cubicBezTo>
                  <a:cubicBezTo>
                    <a:pt x="9813" y="108257"/>
                    <a:pt x="51914" y="77301"/>
                    <a:pt x="107635" y="78349"/>
                  </a:cubicBezTo>
                  <a:cubicBezTo>
                    <a:pt x="131572" y="78482"/>
                    <a:pt x="155174" y="83873"/>
                    <a:pt x="176786" y="94160"/>
                  </a:cubicBezTo>
                  <a:close/>
                  <a:moveTo>
                    <a:pt x="136877" y="115973"/>
                  </a:moveTo>
                  <a:cubicBezTo>
                    <a:pt x="125961" y="111172"/>
                    <a:pt x="114131" y="108762"/>
                    <a:pt x="102206" y="108924"/>
                  </a:cubicBezTo>
                  <a:cubicBezTo>
                    <a:pt x="69821" y="108924"/>
                    <a:pt x="45532" y="127974"/>
                    <a:pt x="39436" y="164264"/>
                  </a:cubicBezTo>
                  <a:cubicBezTo>
                    <a:pt x="35150" y="195221"/>
                    <a:pt x="42293" y="219509"/>
                    <a:pt x="73250" y="219509"/>
                  </a:cubicBezTo>
                  <a:cubicBezTo>
                    <a:pt x="101825" y="219509"/>
                    <a:pt x="124780" y="197316"/>
                    <a:pt x="130400" y="166074"/>
                  </a:cubicBezTo>
                  <a:close/>
                  <a:moveTo>
                    <a:pt x="52867" y="30248"/>
                  </a:moveTo>
                  <a:cubicBezTo>
                    <a:pt x="69440" y="2434"/>
                    <a:pt x="90967" y="-8805"/>
                    <a:pt x="116303" y="6340"/>
                  </a:cubicBezTo>
                  <a:cubicBezTo>
                    <a:pt x="128114" y="13674"/>
                    <a:pt x="140115" y="19008"/>
                    <a:pt x="150783" y="1673"/>
                  </a:cubicBezTo>
                  <a:lnTo>
                    <a:pt x="168690" y="11198"/>
                  </a:lnTo>
                  <a:cubicBezTo>
                    <a:pt x="154974" y="39011"/>
                    <a:pt x="132591" y="50250"/>
                    <a:pt x="108968" y="35772"/>
                  </a:cubicBezTo>
                  <a:cubicBezTo>
                    <a:pt x="96872" y="29105"/>
                    <a:pt x="82584" y="22437"/>
                    <a:pt x="70868" y="40058"/>
                  </a:cubicBezTo>
                  <a:cubicBezTo>
                    <a:pt x="65344" y="36915"/>
                    <a:pt x="59057" y="33391"/>
                    <a:pt x="52867" y="30533"/>
                  </a:cubicBezTo>
                </a:path>
              </a:pathLst>
            </a:custGeom>
            <a:solidFill>
              <a:srgbClr val="39B54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Nunito ExtraLight"/>
                <a:ea typeface="Nunito ExtraLight"/>
                <a:cs typeface="Nunito ExtraLight"/>
                <a:sym typeface="Nunito ExtraLight"/>
              </a:endParaRPr>
            </a:p>
          </p:txBody>
        </p:sp>
        <p:sp>
          <p:nvSpPr>
            <p:cNvPr id="995" name="Google Shape;995;g175e544e504_0_47"/>
            <p:cNvSpPr/>
            <p:nvPr/>
          </p:nvSpPr>
          <p:spPr>
            <a:xfrm>
              <a:off x="7237484" y="3301438"/>
              <a:ext cx="182182" cy="177207"/>
            </a:xfrm>
            <a:custGeom>
              <a:avLst/>
              <a:gdLst/>
              <a:ahLst/>
              <a:cxnLst/>
              <a:rect l="l" t="t" r="r" b="b"/>
              <a:pathLst>
                <a:path w="182182" h="177207" extrusionOk="0">
                  <a:moveTo>
                    <a:pt x="78386" y="176753"/>
                  </a:moveTo>
                  <a:cubicBezTo>
                    <a:pt x="40286" y="175610"/>
                    <a:pt x="3614" y="153132"/>
                    <a:pt x="90" y="105888"/>
                  </a:cubicBezTo>
                  <a:cubicBezTo>
                    <a:pt x="-5244" y="35784"/>
                    <a:pt x="47715" y="-1459"/>
                    <a:pt x="102960" y="-411"/>
                  </a:cubicBezTo>
                  <a:cubicBezTo>
                    <a:pt x="142108" y="636"/>
                    <a:pt x="178017" y="23115"/>
                    <a:pt x="181541" y="70359"/>
                  </a:cubicBezTo>
                  <a:cubicBezTo>
                    <a:pt x="186875" y="140082"/>
                    <a:pt x="131916" y="177801"/>
                    <a:pt x="78386" y="176753"/>
                  </a:cubicBezTo>
                  <a:moveTo>
                    <a:pt x="96673" y="33021"/>
                  </a:moveTo>
                  <a:cubicBezTo>
                    <a:pt x="67432" y="33021"/>
                    <a:pt x="39523" y="55881"/>
                    <a:pt x="38666" y="99696"/>
                  </a:cubicBezTo>
                  <a:cubicBezTo>
                    <a:pt x="37618" y="122928"/>
                    <a:pt x="55592" y="142606"/>
                    <a:pt x="78823" y="143654"/>
                  </a:cubicBezTo>
                  <a:cubicBezTo>
                    <a:pt x="80385" y="143730"/>
                    <a:pt x="81957" y="143711"/>
                    <a:pt x="83529" y="143607"/>
                  </a:cubicBezTo>
                  <a:cubicBezTo>
                    <a:pt x="112104" y="143607"/>
                    <a:pt x="142489" y="123128"/>
                    <a:pt x="141822" y="76932"/>
                  </a:cubicBezTo>
                  <a:cubicBezTo>
                    <a:pt x="141250" y="45594"/>
                    <a:pt x="120200" y="32926"/>
                    <a:pt x="96578" y="32926"/>
                  </a:cubicBezTo>
                </a:path>
              </a:pathLst>
            </a:custGeom>
            <a:solidFill>
              <a:srgbClr val="39B54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Nunito ExtraLight"/>
                <a:ea typeface="Nunito ExtraLight"/>
                <a:cs typeface="Nunito ExtraLight"/>
                <a:sym typeface="Nunito ExtraLight"/>
              </a:endParaRPr>
            </a:p>
          </p:txBody>
        </p:sp>
        <p:sp>
          <p:nvSpPr>
            <p:cNvPr id="996" name="Google Shape;996;g175e544e504_0_47"/>
            <p:cNvSpPr/>
            <p:nvPr/>
          </p:nvSpPr>
          <p:spPr>
            <a:xfrm>
              <a:off x="5108447" y="3599973"/>
              <a:ext cx="2279523" cy="531971"/>
            </a:xfrm>
            <a:custGeom>
              <a:avLst/>
              <a:gdLst/>
              <a:ahLst/>
              <a:cxnLst/>
              <a:rect l="l" t="t" r="r" b="b"/>
              <a:pathLst>
                <a:path w="2279523" h="531971" extrusionOk="0">
                  <a:moveTo>
                    <a:pt x="2264858" y="102056"/>
                  </a:moveTo>
                  <a:lnTo>
                    <a:pt x="2279241" y="805"/>
                  </a:lnTo>
                  <a:lnTo>
                    <a:pt x="2161798" y="805"/>
                  </a:lnTo>
                  <a:lnTo>
                    <a:pt x="2147606" y="102056"/>
                  </a:lnTo>
                  <a:close/>
                  <a:moveTo>
                    <a:pt x="2088741" y="523156"/>
                  </a:moveTo>
                  <a:lnTo>
                    <a:pt x="2205899" y="523156"/>
                  </a:lnTo>
                  <a:lnTo>
                    <a:pt x="2257524" y="154253"/>
                  </a:lnTo>
                  <a:lnTo>
                    <a:pt x="2140271" y="154253"/>
                  </a:lnTo>
                  <a:close/>
                  <a:moveTo>
                    <a:pt x="596174" y="102056"/>
                  </a:moveTo>
                  <a:lnTo>
                    <a:pt x="610366" y="805"/>
                  </a:lnTo>
                  <a:lnTo>
                    <a:pt x="493018" y="805"/>
                  </a:lnTo>
                  <a:lnTo>
                    <a:pt x="479016" y="102056"/>
                  </a:lnTo>
                  <a:close/>
                  <a:moveTo>
                    <a:pt x="419961" y="523156"/>
                  </a:moveTo>
                  <a:lnTo>
                    <a:pt x="537214" y="523156"/>
                  </a:lnTo>
                  <a:lnTo>
                    <a:pt x="588839" y="154253"/>
                  </a:lnTo>
                  <a:lnTo>
                    <a:pt x="471587" y="154253"/>
                  </a:lnTo>
                  <a:close/>
                  <a:moveTo>
                    <a:pt x="46391" y="137584"/>
                  </a:moveTo>
                  <a:cubicBezTo>
                    <a:pt x="36866" y="213784"/>
                    <a:pt x="63155" y="258743"/>
                    <a:pt x="135354" y="288079"/>
                  </a:cubicBezTo>
                  <a:lnTo>
                    <a:pt x="230604" y="326179"/>
                  </a:lnTo>
                  <a:cubicBezTo>
                    <a:pt x="260894" y="337229"/>
                    <a:pt x="267561" y="342848"/>
                    <a:pt x="263751" y="372852"/>
                  </a:cubicBezTo>
                  <a:cubicBezTo>
                    <a:pt x="257846" y="411523"/>
                    <a:pt x="242796" y="421811"/>
                    <a:pt x="176026" y="421811"/>
                  </a:cubicBezTo>
                  <a:lnTo>
                    <a:pt x="14101" y="421811"/>
                  </a:lnTo>
                  <a:lnTo>
                    <a:pt x="-282" y="523156"/>
                  </a:lnTo>
                  <a:lnTo>
                    <a:pt x="180693" y="523156"/>
                  </a:lnTo>
                  <a:cubicBezTo>
                    <a:pt x="321854" y="523156"/>
                    <a:pt x="369288" y="489914"/>
                    <a:pt x="383576" y="380281"/>
                  </a:cubicBezTo>
                  <a:cubicBezTo>
                    <a:pt x="392434" y="311416"/>
                    <a:pt x="380528" y="261981"/>
                    <a:pt x="293850" y="227881"/>
                  </a:cubicBezTo>
                  <a:lnTo>
                    <a:pt x="203648" y="193496"/>
                  </a:lnTo>
                  <a:cubicBezTo>
                    <a:pt x="168692" y="180447"/>
                    <a:pt x="162215" y="175208"/>
                    <a:pt x="166882" y="144633"/>
                  </a:cubicBezTo>
                  <a:cubicBezTo>
                    <a:pt x="172216" y="110533"/>
                    <a:pt x="184789" y="103199"/>
                    <a:pt x="210983" y="101294"/>
                  </a:cubicBezTo>
                  <a:lnTo>
                    <a:pt x="404721" y="101294"/>
                  </a:lnTo>
                  <a:lnTo>
                    <a:pt x="419104" y="43"/>
                  </a:lnTo>
                  <a:lnTo>
                    <a:pt x="246416" y="43"/>
                  </a:lnTo>
                  <a:cubicBezTo>
                    <a:pt x="128877" y="43"/>
                    <a:pt x="62202" y="21855"/>
                    <a:pt x="46391" y="136822"/>
                  </a:cubicBezTo>
                  <a:moveTo>
                    <a:pt x="1285593" y="153491"/>
                  </a:moveTo>
                  <a:lnTo>
                    <a:pt x="1262829" y="153491"/>
                  </a:lnTo>
                  <a:cubicBezTo>
                    <a:pt x="1219680" y="153491"/>
                    <a:pt x="1177104" y="174922"/>
                    <a:pt x="1122906" y="224643"/>
                  </a:cubicBezTo>
                  <a:lnTo>
                    <a:pt x="1122906" y="153491"/>
                  </a:lnTo>
                  <a:lnTo>
                    <a:pt x="1029656" y="153491"/>
                  </a:lnTo>
                  <a:lnTo>
                    <a:pt x="978031" y="522395"/>
                  </a:lnTo>
                  <a:lnTo>
                    <a:pt x="1096141" y="522395"/>
                  </a:lnTo>
                  <a:lnTo>
                    <a:pt x="1124716" y="310273"/>
                  </a:lnTo>
                  <a:cubicBezTo>
                    <a:pt x="1147548" y="286146"/>
                    <a:pt x="1178551" y="271401"/>
                    <a:pt x="1211679" y="268934"/>
                  </a:cubicBezTo>
                  <a:lnTo>
                    <a:pt x="1236921" y="268934"/>
                  </a:lnTo>
                  <a:lnTo>
                    <a:pt x="1237778" y="264934"/>
                  </a:lnTo>
                  <a:cubicBezTo>
                    <a:pt x="1247293" y="228529"/>
                    <a:pt x="1261876" y="193639"/>
                    <a:pt x="1281116" y="161301"/>
                  </a:cubicBezTo>
                  <a:close/>
                  <a:moveTo>
                    <a:pt x="1476093" y="303414"/>
                  </a:moveTo>
                  <a:cubicBezTo>
                    <a:pt x="1510479" y="300652"/>
                    <a:pt x="1526481" y="293889"/>
                    <a:pt x="1530481" y="261314"/>
                  </a:cubicBezTo>
                  <a:cubicBezTo>
                    <a:pt x="1532234" y="253703"/>
                    <a:pt x="1530862" y="245712"/>
                    <a:pt x="1526671" y="239121"/>
                  </a:cubicBezTo>
                  <a:cubicBezTo>
                    <a:pt x="1521242" y="233215"/>
                    <a:pt x="1508573" y="232072"/>
                    <a:pt x="1489905" y="232072"/>
                  </a:cubicBezTo>
                  <a:lnTo>
                    <a:pt x="1478856" y="232072"/>
                  </a:lnTo>
                  <a:cubicBezTo>
                    <a:pt x="1423706" y="232072"/>
                    <a:pt x="1409990" y="251122"/>
                    <a:pt x="1399226" y="310653"/>
                  </a:cubicBezTo>
                  <a:close/>
                  <a:moveTo>
                    <a:pt x="1626303" y="184352"/>
                  </a:moveTo>
                  <a:cubicBezTo>
                    <a:pt x="1644209" y="204926"/>
                    <a:pt x="1650210" y="233882"/>
                    <a:pt x="1644686" y="272839"/>
                  </a:cubicBezTo>
                  <a:cubicBezTo>
                    <a:pt x="1633161" y="351325"/>
                    <a:pt x="1578011" y="370851"/>
                    <a:pt x="1492953" y="376852"/>
                  </a:cubicBezTo>
                  <a:lnTo>
                    <a:pt x="1391797" y="384472"/>
                  </a:lnTo>
                  <a:cubicBezTo>
                    <a:pt x="1394559" y="427049"/>
                    <a:pt x="1416753" y="435050"/>
                    <a:pt x="1458472" y="435050"/>
                  </a:cubicBezTo>
                  <a:cubicBezTo>
                    <a:pt x="1494476" y="435050"/>
                    <a:pt x="1581249" y="430764"/>
                    <a:pt x="1595346" y="427145"/>
                  </a:cubicBezTo>
                  <a:lnTo>
                    <a:pt x="1601061" y="425716"/>
                  </a:lnTo>
                  <a:lnTo>
                    <a:pt x="1601728" y="431621"/>
                  </a:lnTo>
                  <a:cubicBezTo>
                    <a:pt x="1604700" y="453662"/>
                    <a:pt x="1609348" y="475436"/>
                    <a:pt x="1615634" y="496772"/>
                  </a:cubicBezTo>
                  <a:lnTo>
                    <a:pt x="1616968" y="501153"/>
                  </a:lnTo>
                  <a:lnTo>
                    <a:pt x="1612682" y="502963"/>
                  </a:lnTo>
                  <a:cubicBezTo>
                    <a:pt x="1566676" y="522013"/>
                    <a:pt x="1494096" y="531538"/>
                    <a:pt x="1446090" y="531538"/>
                  </a:cubicBezTo>
                  <a:cubicBezTo>
                    <a:pt x="1378081" y="531538"/>
                    <a:pt x="1331313" y="516108"/>
                    <a:pt x="1303215" y="483913"/>
                  </a:cubicBezTo>
                  <a:cubicBezTo>
                    <a:pt x="1275116" y="451719"/>
                    <a:pt x="1264638" y="401141"/>
                    <a:pt x="1273020" y="329608"/>
                  </a:cubicBezTo>
                  <a:cubicBezTo>
                    <a:pt x="1289975" y="190258"/>
                    <a:pt x="1343696" y="143204"/>
                    <a:pt x="1486190" y="143204"/>
                  </a:cubicBezTo>
                  <a:cubicBezTo>
                    <a:pt x="1556580" y="143204"/>
                    <a:pt x="1602490" y="156634"/>
                    <a:pt x="1626398" y="184257"/>
                  </a:cubicBezTo>
                  <a:moveTo>
                    <a:pt x="826298" y="143204"/>
                  </a:moveTo>
                  <a:cubicBezTo>
                    <a:pt x="759623" y="143204"/>
                    <a:pt x="713998" y="157110"/>
                    <a:pt x="682661" y="186828"/>
                  </a:cubicBezTo>
                  <a:cubicBezTo>
                    <a:pt x="651323" y="216546"/>
                    <a:pt x="633416" y="261124"/>
                    <a:pt x="623415" y="332466"/>
                  </a:cubicBezTo>
                  <a:cubicBezTo>
                    <a:pt x="613414" y="403808"/>
                    <a:pt x="621891" y="453243"/>
                    <a:pt x="649704" y="484866"/>
                  </a:cubicBezTo>
                  <a:cubicBezTo>
                    <a:pt x="677517" y="516489"/>
                    <a:pt x="721808" y="530681"/>
                    <a:pt x="788483" y="530681"/>
                  </a:cubicBezTo>
                  <a:cubicBezTo>
                    <a:pt x="830394" y="531205"/>
                    <a:pt x="872142" y="525395"/>
                    <a:pt x="912308" y="513441"/>
                  </a:cubicBezTo>
                  <a:lnTo>
                    <a:pt x="915356" y="512393"/>
                  </a:lnTo>
                  <a:lnTo>
                    <a:pt x="927548" y="425239"/>
                  </a:lnTo>
                  <a:lnTo>
                    <a:pt x="919738" y="426573"/>
                  </a:lnTo>
                  <a:cubicBezTo>
                    <a:pt x="882371" y="431306"/>
                    <a:pt x="844719" y="433469"/>
                    <a:pt x="807057" y="433050"/>
                  </a:cubicBezTo>
                  <a:cubicBezTo>
                    <a:pt x="776101" y="433050"/>
                    <a:pt x="760671" y="429240"/>
                    <a:pt x="752098" y="419524"/>
                  </a:cubicBezTo>
                  <a:cubicBezTo>
                    <a:pt x="741525" y="407523"/>
                    <a:pt x="739430" y="383996"/>
                    <a:pt x="745240" y="338467"/>
                  </a:cubicBezTo>
                  <a:cubicBezTo>
                    <a:pt x="755527" y="254075"/>
                    <a:pt x="781721" y="240454"/>
                    <a:pt x="840490" y="240454"/>
                  </a:cubicBezTo>
                  <a:cubicBezTo>
                    <a:pt x="864303" y="240454"/>
                    <a:pt x="953266" y="241979"/>
                    <a:pt x="953266" y="241979"/>
                  </a:cubicBezTo>
                  <a:lnTo>
                    <a:pt x="964791" y="159302"/>
                  </a:lnTo>
                  <a:cubicBezTo>
                    <a:pt x="964791" y="159302"/>
                    <a:pt x="914975" y="142823"/>
                    <a:pt x="825917" y="142823"/>
                  </a:cubicBezTo>
                  <a:moveTo>
                    <a:pt x="1887764" y="228548"/>
                  </a:moveTo>
                  <a:cubicBezTo>
                    <a:pt x="1822232" y="228548"/>
                    <a:pt x="1808325" y="236930"/>
                    <a:pt x="1795371" y="332466"/>
                  </a:cubicBezTo>
                  <a:cubicBezTo>
                    <a:pt x="1788704" y="381519"/>
                    <a:pt x="1786799" y="412095"/>
                    <a:pt x="1796514" y="423144"/>
                  </a:cubicBezTo>
                  <a:cubicBezTo>
                    <a:pt x="1802229" y="428354"/>
                    <a:pt x="1810049" y="430611"/>
                    <a:pt x="1817660" y="429240"/>
                  </a:cubicBezTo>
                  <a:cubicBezTo>
                    <a:pt x="1853474" y="428573"/>
                    <a:pt x="1881859" y="409714"/>
                    <a:pt x="1918530" y="377233"/>
                  </a:cubicBezTo>
                  <a:lnTo>
                    <a:pt x="1939294" y="228548"/>
                  </a:lnTo>
                  <a:close/>
                  <a:moveTo>
                    <a:pt x="2090456" y="-52"/>
                  </a:moveTo>
                  <a:lnTo>
                    <a:pt x="2016542" y="521537"/>
                  </a:lnTo>
                  <a:lnTo>
                    <a:pt x="1922625" y="521537"/>
                  </a:lnTo>
                  <a:lnTo>
                    <a:pt x="1922625" y="463244"/>
                  </a:lnTo>
                  <a:cubicBezTo>
                    <a:pt x="1876048" y="507726"/>
                    <a:pt x="1827375" y="529919"/>
                    <a:pt x="1778703" y="529919"/>
                  </a:cubicBezTo>
                  <a:cubicBezTo>
                    <a:pt x="1744222" y="529919"/>
                    <a:pt x="1718790" y="519918"/>
                    <a:pt x="1700883" y="499534"/>
                  </a:cubicBezTo>
                  <a:cubicBezTo>
                    <a:pt x="1673261" y="467911"/>
                    <a:pt x="1665069" y="412190"/>
                    <a:pt x="1676118" y="329132"/>
                  </a:cubicBezTo>
                  <a:cubicBezTo>
                    <a:pt x="1697740" y="173398"/>
                    <a:pt x="1755842" y="142061"/>
                    <a:pt x="1842615" y="142061"/>
                  </a:cubicBezTo>
                  <a:cubicBezTo>
                    <a:pt x="1878963" y="142290"/>
                    <a:pt x="1915243" y="145061"/>
                    <a:pt x="1951200" y="150348"/>
                  </a:cubicBezTo>
                  <a:lnTo>
                    <a:pt x="1972536" y="-433"/>
                  </a:lnTo>
                  <a:close/>
                </a:path>
              </a:pathLst>
            </a:custGeom>
            <a:solidFill>
              <a:srgbClr val="39B54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Nunito ExtraLight"/>
                <a:ea typeface="Nunito ExtraLight"/>
                <a:cs typeface="Nunito ExtraLight"/>
                <a:sym typeface="Nunito ExtraLight"/>
              </a:endParaRPr>
            </a:p>
          </p:txBody>
        </p:sp>
        <p:sp>
          <p:nvSpPr>
            <p:cNvPr id="997" name="Google Shape;997;g175e544e504_0_47"/>
            <p:cNvSpPr/>
            <p:nvPr/>
          </p:nvSpPr>
          <p:spPr>
            <a:xfrm>
              <a:off x="5618034" y="3065516"/>
              <a:ext cx="116858" cy="121834"/>
            </a:xfrm>
            <a:custGeom>
              <a:avLst/>
              <a:gdLst/>
              <a:ahLst/>
              <a:cxnLst/>
              <a:rect l="l" t="t" r="r" b="b"/>
              <a:pathLst>
                <a:path w="116858" h="121834" extrusionOk="0">
                  <a:moveTo>
                    <a:pt x="4" y="87492"/>
                  </a:moveTo>
                  <a:cubicBezTo>
                    <a:pt x="17435" y="75967"/>
                    <a:pt x="34770" y="64156"/>
                    <a:pt x="51058" y="51297"/>
                  </a:cubicBezTo>
                  <a:cubicBezTo>
                    <a:pt x="55249" y="47964"/>
                    <a:pt x="60012" y="44249"/>
                    <a:pt x="63631" y="41106"/>
                  </a:cubicBezTo>
                  <a:cubicBezTo>
                    <a:pt x="77014" y="29514"/>
                    <a:pt x="89739" y="17179"/>
                    <a:pt x="101731" y="4149"/>
                  </a:cubicBezTo>
                  <a:cubicBezTo>
                    <a:pt x="105350" y="243"/>
                    <a:pt x="108875" y="-1090"/>
                    <a:pt x="111256" y="-138"/>
                  </a:cubicBezTo>
                  <a:cubicBezTo>
                    <a:pt x="115352" y="1482"/>
                    <a:pt x="117828" y="8816"/>
                    <a:pt x="115923" y="22151"/>
                  </a:cubicBezTo>
                  <a:cubicBezTo>
                    <a:pt x="110056" y="58070"/>
                    <a:pt x="95759" y="92074"/>
                    <a:pt x="74204" y="121401"/>
                  </a:cubicBezTo>
                  <a:lnTo>
                    <a:pt x="74204" y="121401"/>
                  </a:lnTo>
                  <a:lnTo>
                    <a:pt x="74204" y="121401"/>
                  </a:lnTo>
                  <a:cubicBezTo>
                    <a:pt x="46800" y="117163"/>
                    <a:pt x="21064" y="105580"/>
                    <a:pt x="-282" y="87873"/>
                  </a:cubicBezTo>
                </a:path>
              </a:pathLst>
            </a:custGeom>
            <a:solidFill>
              <a:srgbClr val="00B6F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Nunito ExtraLight"/>
                <a:ea typeface="Nunito ExtraLight"/>
                <a:cs typeface="Nunito ExtraLight"/>
                <a:sym typeface="Nunito ExtraLight"/>
              </a:endParaRPr>
            </a:p>
          </p:txBody>
        </p:sp>
        <p:sp>
          <p:nvSpPr>
            <p:cNvPr id="998" name="Google Shape;998;g175e544e504_0_47"/>
            <p:cNvSpPr/>
            <p:nvPr/>
          </p:nvSpPr>
          <p:spPr>
            <a:xfrm>
              <a:off x="5724333" y="2928112"/>
              <a:ext cx="84937" cy="86549"/>
            </a:xfrm>
            <a:custGeom>
              <a:avLst/>
              <a:gdLst/>
              <a:ahLst/>
              <a:cxnLst/>
              <a:rect l="l" t="t" r="r" b="b"/>
              <a:pathLst>
                <a:path w="84937" h="86549" extrusionOk="0">
                  <a:moveTo>
                    <a:pt x="-282" y="61351"/>
                  </a:moveTo>
                  <a:cubicBezTo>
                    <a:pt x="12387" y="53255"/>
                    <a:pt x="24864" y="45064"/>
                    <a:pt x="36580" y="35920"/>
                  </a:cubicBezTo>
                  <a:cubicBezTo>
                    <a:pt x="39628" y="33634"/>
                    <a:pt x="43057" y="30967"/>
                    <a:pt x="46105" y="28776"/>
                  </a:cubicBezTo>
                  <a:lnTo>
                    <a:pt x="46105" y="28776"/>
                  </a:lnTo>
                  <a:cubicBezTo>
                    <a:pt x="55849" y="20632"/>
                    <a:pt x="65136" y="11955"/>
                    <a:pt x="73918" y="2773"/>
                  </a:cubicBezTo>
                  <a:cubicBezTo>
                    <a:pt x="76585" y="10"/>
                    <a:pt x="79062" y="-942"/>
                    <a:pt x="81062" y="-180"/>
                  </a:cubicBezTo>
                  <a:cubicBezTo>
                    <a:pt x="83062" y="582"/>
                    <a:pt x="85729" y="6297"/>
                    <a:pt x="84205" y="15822"/>
                  </a:cubicBezTo>
                  <a:cubicBezTo>
                    <a:pt x="79604" y="41359"/>
                    <a:pt x="69032" y="65447"/>
                    <a:pt x="53344" y="86117"/>
                  </a:cubicBezTo>
                  <a:lnTo>
                    <a:pt x="53344" y="86117"/>
                  </a:lnTo>
                  <a:cubicBezTo>
                    <a:pt x="33694" y="82792"/>
                    <a:pt x="15301" y="74229"/>
                    <a:pt x="99" y="61351"/>
                  </a:cubicBezTo>
                </a:path>
              </a:pathLst>
            </a:custGeom>
            <a:solidFill>
              <a:srgbClr val="FFC20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Nunito ExtraLight"/>
                <a:ea typeface="Nunito ExtraLight"/>
                <a:cs typeface="Nunito ExtraLight"/>
                <a:sym typeface="Nunito ExtraLight"/>
              </a:endParaRPr>
            </a:p>
          </p:txBody>
        </p:sp>
        <p:sp>
          <p:nvSpPr>
            <p:cNvPr id="999" name="Google Shape;999;g175e544e504_0_47"/>
            <p:cNvSpPr/>
            <p:nvPr/>
          </p:nvSpPr>
          <p:spPr>
            <a:xfrm>
              <a:off x="5416295" y="3250320"/>
              <a:ext cx="209143" cy="187441"/>
            </a:xfrm>
            <a:custGeom>
              <a:avLst/>
              <a:gdLst/>
              <a:ahLst/>
              <a:cxnLst/>
              <a:rect l="l" t="t" r="r" b="b"/>
              <a:pathLst>
                <a:path w="209143" h="187441" extrusionOk="0">
                  <a:moveTo>
                    <a:pt x="-282" y="114143"/>
                  </a:moveTo>
                  <a:cubicBezTo>
                    <a:pt x="30865" y="99855"/>
                    <a:pt x="62012" y="85568"/>
                    <a:pt x="91539" y="68327"/>
                  </a:cubicBezTo>
                  <a:cubicBezTo>
                    <a:pt x="99159" y="64041"/>
                    <a:pt x="107827" y="58802"/>
                    <a:pt x="114494" y="55087"/>
                  </a:cubicBezTo>
                  <a:lnTo>
                    <a:pt x="114494" y="55087"/>
                  </a:lnTo>
                  <a:cubicBezTo>
                    <a:pt x="139279" y="39752"/>
                    <a:pt x="163186" y="23055"/>
                    <a:pt x="186122" y="5081"/>
                  </a:cubicBezTo>
                  <a:cubicBezTo>
                    <a:pt x="192980" y="-348"/>
                    <a:pt x="198981" y="-1682"/>
                    <a:pt x="203077" y="700"/>
                  </a:cubicBezTo>
                  <a:cubicBezTo>
                    <a:pt x="209268" y="4224"/>
                    <a:pt x="211364" y="16702"/>
                    <a:pt x="204982" y="37752"/>
                  </a:cubicBezTo>
                  <a:cubicBezTo>
                    <a:pt x="185913" y="94121"/>
                    <a:pt x="153918" y="145232"/>
                    <a:pt x="111542" y="187009"/>
                  </a:cubicBezTo>
                  <a:lnTo>
                    <a:pt x="111542" y="187009"/>
                  </a:lnTo>
                  <a:cubicBezTo>
                    <a:pt x="68374" y="173245"/>
                    <a:pt x="29741" y="148070"/>
                    <a:pt x="-282" y="114143"/>
                  </a:cubicBezTo>
                </a:path>
              </a:pathLst>
            </a:custGeom>
            <a:solidFill>
              <a:srgbClr val="FFC20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Nunito ExtraLight"/>
                <a:ea typeface="Nunito ExtraLight"/>
                <a:cs typeface="Nunito ExtraLight"/>
                <a:sym typeface="Nunito ExtraLight"/>
              </a:endParaRPr>
            </a:p>
          </p:txBody>
        </p:sp>
        <p:sp>
          <p:nvSpPr>
            <p:cNvPr id="1000" name="Google Shape;1000;g175e544e504_0_47"/>
            <p:cNvSpPr/>
            <p:nvPr/>
          </p:nvSpPr>
          <p:spPr>
            <a:xfrm>
              <a:off x="5066537" y="3248735"/>
              <a:ext cx="352362" cy="228174"/>
            </a:xfrm>
            <a:custGeom>
              <a:avLst/>
              <a:gdLst/>
              <a:ahLst/>
              <a:cxnLst/>
              <a:rect l="l" t="t" r="r" b="b"/>
              <a:pathLst>
                <a:path w="352362" h="228174" extrusionOk="0">
                  <a:moveTo>
                    <a:pt x="-282" y="64484"/>
                  </a:moveTo>
                  <a:cubicBezTo>
                    <a:pt x="51630" y="59816"/>
                    <a:pt x="103731" y="54482"/>
                    <a:pt x="154499" y="45434"/>
                  </a:cubicBezTo>
                  <a:cubicBezTo>
                    <a:pt x="167549" y="43052"/>
                    <a:pt x="182503" y="40480"/>
                    <a:pt x="194123" y="38004"/>
                  </a:cubicBezTo>
                  <a:lnTo>
                    <a:pt x="194123" y="38004"/>
                  </a:lnTo>
                  <a:cubicBezTo>
                    <a:pt x="237329" y="28488"/>
                    <a:pt x="279972" y="16563"/>
                    <a:pt x="321854" y="2285"/>
                  </a:cubicBezTo>
                  <a:cubicBezTo>
                    <a:pt x="334331" y="-2096"/>
                    <a:pt x="343666" y="-1048"/>
                    <a:pt x="348429" y="4476"/>
                  </a:cubicBezTo>
                  <a:cubicBezTo>
                    <a:pt x="355763" y="12953"/>
                    <a:pt x="352715" y="32003"/>
                    <a:pt x="333188" y="59245"/>
                  </a:cubicBezTo>
                  <a:cubicBezTo>
                    <a:pt x="282611" y="129920"/>
                    <a:pt x="203077" y="190213"/>
                    <a:pt x="125924" y="227742"/>
                  </a:cubicBezTo>
                  <a:lnTo>
                    <a:pt x="125924" y="227170"/>
                  </a:lnTo>
                  <a:lnTo>
                    <a:pt x="125924" y="227647"/>
                  </a:lnTo>
                  <a:cubicBezTo>
                    <a:pt x="70070" y="185556"/>
                    <a:pt x="26493" y="129292"/>
                    <a:pt x="-282" y="64674"/>
                  </a:cubicBezTo>
                </a:path>
              </a:pathLst>
            </a:custGeom>
            <a:solidFill>
              <a:srgbClr val="39B54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Nunito ExtraLight"/>
                <a:ea typeface="Nunito ExtraLight"/>
                <a:cs typeface="Nunito ExtraLight"/>
                <a:sym typeface="Nunito ExtraLight"/>
              </a:endParaRPr>
            </a:p>
          </p:txBody>
        </p:sp>
        <p:sp>
          <p:nvSpPr>
            <p:cNvPr id="1001" name="Google Shape;1001;g175e544e504_0_47"/>
            <p:cNvSpPr/>
            <p:nvPr/>
          </p:nvSpPr>
          <p:spPr>
            <a:xfrm>
              <a:off x="4776821" y="2899504"/>
              <a:ext cx="505793" cy="317156"/>
            </a:xfrm>
            <a:custGeom>
              <a:avLst/>
              <a:gdLst/>
              <a:ahLst/>
              <a:cxnLst/>
              <a:rect l="l" t="t" r="r" b="b"/>
              <a:pathLst>
                <a:path w="505793" h="317156" extrusionOk="0">
                  <a:moveTo>
                    <a:pt x="472219" y="187591"/>
                  </a:moveTo>
                  <a:cubicBezTo>
                    <a:pt x="405535" y="170388"/>
                    <a:pt x="339870" y="149462"/>
                    <a:pt x="275528" y="124916"/>
                  </a:cubicBezTo>
                  <a:lnTo>
                    <a:pt x="275528" y="124916"/>
                  </a:lnTo>
                  <a:cubicBezTo>
                    <a:pt x="258193" y="118249"/>
                    <a:pt x="236571" y="108914"/>
                    <a:pt x="217521" y="100818"/>
                  </a:cubicBezTo>
                  <a:cubicBezTo>
                    <a:pt x="143607" y="69576"/>
                    <a:pt x="77027" y="37572"/>
                    <a:pt x="5590" y="-433"/>
                  </a:cubicBezTo>
                  <a:cubicBezTo>
                    <a:pt x="-14413" y="99484"/>
                    <a:pt x="20068" y="230263"/>
                    <a:pt x="58168" y="312559"/>
                  </a:cubicBezTo>
                  <a:cubicBezTo>
                    <a:pt x="183993" y="323989"/>
                    <a:pt x="323439" y="312559"/>
                    <a:pt x="437929" y="269982"/>
                  </a:cubicBezTo>
                  <a:cubicBezTo>
                    <a:pt x="486983" y="251694"/>
                    <a:pt x="507462" y="229977"/>
                    <a:pt x="505366" y="212832"/>
                  </a:cubicBezTo>
                  <a:cubicBezTo>
                    <a:pt x="503937" y="201783"/>
                    <a:pt x="492793" y="192448"/>
                    <a:pt x="472695" y="187400"/>
                  </a:cubicBezTo>
                </a:path>
              </a:pathLst>
            </a:custGeom>
            <a:solidFill>
              <a:srgbClr val="00B6F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Nunito ExtraLight"/>
                <a:ea typeface="Nunito ExtraLight"/>
                <a:cs typeface="Nunito ExtraLight"/>
                <a:sym typeface="Nunito ExtraLight"/>
              </a:endParaRPr>
            </a:p>
          </p:txBody>
        </p:sp>
        <p:sp>
          <p:nvSpPr>
            <p:cNvPr id="1002" name="Google Shape;1002;g175e544e504_0_47"/>
            <p:cNvSpPr/>
            <p:nvPr/>
          </p:nvSpPr>
          <p:spPr>
            <a:xfrm>
              <a:off x="5065489" y="2728911"/>
              <a:ext cx="271361" cy="261821"/>
            </a:xfrm>
            <a:custGeom>
              <a:avLst/>
              <a:gdLst/>
              <a:ahLst/>
              <a:cxnLst/>
              <a:rect l="l" t="t" r="r" b="b"/>
              <a:pathLst>
                <a:path w="271361" h="261821" extrusionOk="0">
                  <a:moveTo>
                    <a:pt x="259369" y="222262"/>
                  </a:moveTo>
                  <a:cubicBezTo>
                    <a:pt x="227166" y="194630"/>
                    <a:pt x="196571" y="165188"/>
                    <a:pt x="167739" y="134060"/>
                  </a:cubicBezTo>
                  <a:cubicBezTo>
                    <a:pt x="160024" y="125678"/>
                    <a:pt x="150594" y="114534"/>
                    <a:pt x="142212" y="104819"/>
                  </a:cubicBezTo>
                  <a:cubicBezTo>
                    <a:pt x="114123" y="71090"/>
                    <a:pt x="87767" y="35962"/>
                    <a:pt x="63250" y="-433"/>
                  </a:cubicBezTo>
                  <a:cubicBezTo>
                    <a:pt x="26293" y="52336"/>
                    <a:pt x="575" y="127774"/>
                    <a:pt x="-282" y="185686"/>
                  </a:cubicBezTo>
                  <a:cubicBezTo>
                    <a:pt x="65726" y="225500"/>
                    <a:pt x="145069" y="255504"/>
                    <a:pt x="218793" y="260933"/>
                  </a:cubicBezTo>
                  <a:cubicBezTo>
                    <a:pt x="250416" y="263314"/>
                    <a:pt x="267275" y="256075"/>
                    <a:pt x="270514" y="245693"/>
                  </a:cubicBezTo>
                  <a:cubicBezTo>
                    <a:pt x="272609" y="238835"/>
                    <a:pt x="268894" y="230453"/>
                    <a:pt x="259274" y="222262"/>
                  </a:cubicBezTo>
                </a:path>
              </a:pathLst>
            </a:custGeom>
            <a:solidFill>
              <a:srgbClr val="FFC20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Nunito ExtraLight"/>
                <a:ea typeface="Nunito ExtraLight"/>
                <a:cs typeface="Nunito ExtraLight"/>
                <a:sym typeface="Nunito ExtraLight"/>
              </a:endParaRPr>
            </a:p>
          </p:txBody>
        </p:sp>
        <p:sp>
          <p:nvSpPr>
            <p:cNvPr id="1003" name="Google Shape;1003;g175e544e504_0_47"/>
            <p:cNvSpPr/>
            <p:nvPr/>
          </p:nvSpPr>
          <p:spPr>
            <a:xfrm>
              <a:off x="5389625" y="3032146"/>
              <a:ext cx="234677" cy="132534"/>
            </a:xfrm>
            <a:custGeom>
              <a:avLst/>
              <a:gdLst/>
              <a:ahLst/>
              <a:cxnLst/>
              <a:rect l="l" t="t" r="r" b="b"/>
              <a:pathLst>
                <a:path w="234677" h="132534" extrusionOk="0">
                  <a:moveTo>
                    <a:pt x="-282" y="15039"/>
                  </a:moveTo>
                  <a:cubicBezTo>
                    <a:pt x="34103" y="16182"/>
                    <a:pt x="68584" y="17039"/>
                    <a:pt x="102588" y="15039"/>
                  </a:cubicBezTo>
                  <a:cubicBezTo>
                    <a:pt x="111351" y="15039"/>
                    <a:pt x="121638" y="14087"/>
                    <a:pt x="129163" y="13324"/>
                  </a:cubicBezTo>
                  <a:lnTo>
                    <a:pt x="129163" y="13324"/>
                  </a:lnTo>
                  <a:cubicBezTo>
                    <a:pt x="158186" y="10601"/>
                    <a:pt x="187027" y="6238"/>
                    <a:pt x="215554" y="275"/>
                  </a:cubicBezTo>
                  <a:cubicBezTo>
                    <a:pt x="224032" y="-1534"/>
                    <a:pt x="230128" y="275"/>
                    <a:pt x="232795" y="3990"/>
                  </a:cubicBezTo>
                  <a:cubicBezTo>
                    <a:pt x="236891" y="10086"/>
                    <a:pt x="233461" y="22373"/>
                    <a:pt x="218602" y="38661"/>
                  </a:cubicBezTo>
                  <a:cubicBezTo>
                    <a:pt x="177131" y="81228"/>
                    <a:pt x="126086" y="113261"/>
                    <a:pt x="69727" y="132101"/>
                  </a:cubicBezTo>
                  <a:cubicBezTo>
                    <a:pt x="69727" y="132101"/>
                    <a:pt x="69727" y="132101"/>
                    <a:pt x="69727" y="131625"/>
                  </a:cubicBezTo>
                  <a:cubicBezTo>
                    <a:pt x="69727" y="131149"/>
                    <a:pt x="69727" y="131625"/>
                    <a:pt x="69727" y="132101"/>
                  </a:cubicBezTo>
                  <a:cubicBezTo>
                    <a:pt x="36437" y="99888"/>
                    <a:pt x="12282" y="59435"/>
                    <a:pt x="-282" y="14849"/>
                  </a:cubicBezTo>
                </a:path>
              </a:pathLst>
            </a:custGeom>
            <a:solidFill>
              <a:srgbClr val="39B54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Nunito ExtraLight"/>
                <a:ea typeface="Nunito ExtraLight"/>
                <a:cs typeface="Nunito ExtraLight"/>
                <a:sym typeface="Nunito ExtraLight"/>
              </a:endParaRPr>
            </a:p>
          </p:txBody>
        </p:sp>
      </p:grpSp>
      <p:sp>
        <p:nvSpPr>
          <p:cNvPr id="30" name="Gráfico 3">
            <a:extLst>
              <a:ext uri="{FF2B5EF4-FFF2-40B4-BE49-F238E27FC236}">
                <a16:creationId xmlns:a16="http://schemas.microsoft.com/office/drawing/2014/main" id="{93D36801-8573-4DDC-AE89-E93C8257E4A2}"/>
              </a:ext>
            </a:extLst>
          </p:cNvPr>
          <p:cNvSpPr/>
          <p:nvPr/>
        </p:nvSpPr>
        <p:spPr>
          <a:xfrm rot="17691118">
            <a:off x="-5204055" y="-3843790"/>
            <a:ext cx="9121626" cy="7162245"/>
          </a:xfrm>
          <a:custGeom>
            <a:avLst/>
            <a:gdLst>
              <a:gd name="connsiteX0" fmla="*/ -1004 w 9121626"/>
              <a:gd name="connsiteY0" fmla="*/ 3692959 h 7162245"/>
              <a:gd name="connsiteX1" fmla="*/ 4011279 w 9121626"/>
              <a:gd name="connsiteY1" fmla="*/ 2277716 h 7162245"/>
              <a:gd name="connsiteX2" fmla="*/ 5025288 w 9121626"/>
              <a:gd name="connsiteY2" fmla="*/ 1849740 h 7162245"/>
              <a:gd name="connsiteX3" fmla="*/ 5025288 w 9121626"/>
              <a:gd name="connsiteY3" fmla="*/ 1849740 h 7162245"/>
              <a:gd name="connsiteX4" fmla="*/ 8213241 w 9121626"/>
              <a:gd name="connsiteY4" fmla="*/ 168227 h 7162245"/>
              <a:gd name="connsiteX5" fmla="*/ 8935444 w 9121626"/>
              <a:gd name="connsiteY5" fmla="*/ 67313 h 7162245"/>
              <a:gd name="connsiteX6" fmla="*/ 8852760 w 9121626"/>
              <a:gd name="connsiteY6" fmla="*/ 1574959 h 7162245"/>
              <a:gd name="connsiteX7" fmla="*/ 4328612 w 9121626"/>
              <a:gd name="connsiteY7" fmla="*/ 7161757 h 7162245"/>
              <a:gd name="connsiteX8" fmla="*/ 4328612 w 9121626"/>
              <a:gd name="connsiteY8" fmla="*/ 7161757 h 7162245"/>
              <a:gd name="connsiteX9" fmla="*/ 3856 w 9121626"/>
              <a:gd name="connsiteY9" fmla="*/ 3692959 h 7162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121626" h="7162245">
                <a:moveTo>
                  <a:pt x="-1004" y="3692959"/>
                </a:moveTo>
                <a:cubicBezTo>
                  <a:pt x="1354664" y="3263763"/>
                  <a:pt x="2710332" y="2817551"/>
                  <a:pt x="4011279" y="2277716"/>
                </a:cubicBezTo>
                <a:cubicBezTo>
                  <a:pt x="4346853" y="2137895"/>
                  <a:pt x="4728629" y="1983480"/>
                  <a:pt x="5025288" y="1849740"/>
                </a:cubicBezTo>
                <a:lnTo>
                  <a:pt x="5025288" y="1849740"/>
                </a:lnTo>
                <a:cubicBezTo>
                  <a:pt x="6118330" y="1347596"/>
                  <a:pt x="7182193" y="786363"/>
                  <a:pt x="8213241" y="168227"/>
                </a:cubicBezTo>
                <a:cubicBezTo>
                  <a:pt x="8520837" y="-19014"/>
                  <a:pt x="8776176" y="-46976"/>
                  <a:pt x="8935444" y="67313"/>
                </a:cubicBezTo>
                <a:cubicBezTo>
                  <a:pt x="9178613" y="242395"/>
                  <a:pt x="9212660" y="753047"/>
                  <a:pt x="8852760" y="1574959"/>
                </a:cubicBezTo>
                <a:cubicBezTo>
                  <a:pt x="7923869" y="3702681"/>
                  <a:pt x="6162113" y="5735575"/>
                  <a:pt x="4328612" y="7161757"/>
                </a:cubicBezTo>
                <a:lnTo>
                  <a:pt x="4328612" y="7161757"/>
                </a:lnTo>
                <a:cubicBezTo>
                  <a:pt x="2603338" y="6411828"/>
                  <a:pt x="1110278" y="5214218"/>
                  <a:pt x="3856" y="3692959"/>
                </a:cubicBezTo>
              </a:path>
            </a:pathLst>
          </a:custGeom>
          <a:gradFill flip="none" rotWithShape="1">
            <a:gsLst>
              <a:gs pos="50000">
                <a:srgbClr val="FFCD00"/>
              </a:gs>
              <a:gs pos="100000">
                <a:srgbClr val="FF6400"/>
              </a:gs>
            </a:gsLst>
            <a:lin ang="2700000" scaled="1"/>
            <a:tileRect/>
          </a:gradFill>
          <a:ln w="121539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Nunito"/>
              <a:ea typeface="+mn-ea"/>
              <a:cs typeface="+mn-cs"/>
            </a:endParaRPr>
          </a:p>
        </p:txBody>
      </p:sp>
      <p:pic>
        <p:nvPicPr>
          <p:cNvPr id="31" name="Gráfico 30">
            <a:extLst>
              <a:ext uri="{FF2B5EF4-FFF2-40B4-BE49-F238E27FC236}">
                <a16:creationId xmlns:a16="http://schemas.microsoft.com/office/drawing/2014/main" id="{E45856DD-BABD-4C28-9887-2020F3441D0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6913861">
            <a:off x="-5410880" y="-3844078"/>
            <a:ext cx="9118825" cy="7173476"/>
          </a:xfrm>
          <a:prstGeom prst="rect">
            <a:avLst/>
          </a:prstGeom>
        </p:spPr>
      </p:pic>
      <p:sp>
        <p:nvSpPr>
          <p:cNvPr id="32" name="Gráfico 3">
            <a:extLst>
              <a:ext uri="{FF2B5EF4-FFF2-40B4-BE49-F238E27FC236}">
                <a16:creationId xmlns:a16="http://schemas.microsoft.com/office/drawing/2014/main" id="{5A746D9B-E1F1-4D04-853B-F81118386D88}"/>
              </a:ext>
            </a:extLst>
          </p:cNvPr>
          <p:cNvSpPr/>
          <p:nvPr/>
        </p:nvSpPr>
        <p:spPr>
          <a:xfrm rot="9106725">
            <a:off x="7621924" y="5405929"/>
            <a:ext cx="9121626" cy="7162245"/>
          </a:xfrm>
          <a:custGeom>
            <a:avLst/>
            <a:gdLst>
              <a:gd name="connsiteX0" fmla="*/ -1004 w 9121626"/>
              <a:gd name="connsiteY0" fmla="*/ 3692959 h 7162245"/>
              <a:gd name="connsiteX1" fmla="*/ 4011279 w 9121626"/>
              <a:gd name="connsiteY1" fmla="*/ 2277716 h 7162245"/>
              <a:gd name="connsiteX2" fmla="*/ 5025288 w 9121626"/>
              <a:gd name="connsiteY2" fmla="*/ 1849740 h 7162245"/>
              <a:gd name="connsiteX3" fmla="*/ 5025288 w 9121626"/>
              <a:gd name="connsiteY3" fmla="*/ 1849740 h 7162245"/>
              <a:gd name="connsiteX4" fmla="*/ 8213241 w 9121626"/>
              <a:gd name="connsiteY4" fmla="*/ 168227 h 7162245"/>
              <a:gd name="connsiteX5" fmla="*/ 8935444 w 9121626"/>
              <a:gd name="connsiteY5" fmla="*/ 67313 h 7162245"/>
              <a:gd name="connsiteX6" fmla="*/ 8852760 w 9121626"/>
              <a:gd name="connsiteY6" fmla="*/ 1574959 h 7162245"/>
              <a:gd name="connsiteX7" fmla="*/ 4328612 w 9121626"/>
              <a:gd name="connsiteY7" fmla="*/ 7161757 h 7162245"/>
              <a:gd name="connsiteX8" fmla="*/ 4328612 w 9121626"/>
              <a:gd name="connsiteY8" fmla="*/ 7161757 h 7162245"/>
              <a:gd name="connsiteX9" fmla="*/ 3856 w 9121626"/>
              <a:gd name="connsiteY9" fmla="*/ 3692959 h 7162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121626" h="7162245">
                <a:moveTo>
                  <a:pt x="-1004" y="3692959"/>
                </a:moveTo>
                <a:cubicBezTo>
                  <a:pt x="1354664" y="3263763"/>
                  <a:pt x="2710332" y="2817551"/>
                  <a:pt x="4011279" y="2277716"/>
                </a:cubicBezTo>
                <a:cubicBezTo>
                  <a:pt x="4346853" y="2137895"/>
                  <a:pt x="4728629" y="1983480"/>
                  <a:pt x="5025288" y="1849740"/>
                </a:cubicBezTo>
                <a:lnTo>
                  <a:pt x="5025288" y="1849740"/>
                </a:lnTo>
                <a:cubicBezTo>
                  <a:pt x="6118330" y="1347596"/>
                  <a:pt x="7182193" y="786363"/>
                  <a:pt x="8213241" y="168227"/>
                </a:cubicBezTo>
                <a:cubicBezTo>
                  <a:pt x="8520837" y="-19014"/>
                  <a:pt x="8776176" y="-46976"/>
                  <a:pt x="8935444" y="67313"/>
                </a:cubicBezTo>
                <a:cubicBezTo>
                  <a:pt x="9178613" y="242395"/>
                  <a:pt x="9212660" y="753047"/>
                  <a:pt x="8852760" y="1574959"/>
                </a:cubicBezTo>
                <a:cubicBezTo>
                  <a:pt x="7923869" y="3702681"/>
                  <a:pt x="6162113" y="5735575"/>
                  <a:pt x="4328612" y="7161757"/>
                </a:cubicBezTo>
                <a:lnTo>
                  <a:pt x="4328612" y="7161757"/>
                </a:lnTo>
                <a:cubicBezTo>
                  <a:pt x="2603338" y="6411828"/>
                  <a:pt x="1110278" y="5214218"/>
                  <a:pt x="3856" y="3692959"/>
                </a:cubicBezTo>
              </a:path>
            </a:pathLst>
          </a:custGeom>
          <a:gradFill flip="none" rotWithShape="1">
            <a:gsLst>
              <a:gs pos="50000">
                <a:srgbClr val="46D7FF"/>
              </a:gs>
              <a:gs pos="100000">
                <a:srgbClr val="1E9B32"/>
              </a:gs>
            </a:gsLst>
            <a:lin ang="2700000" scaled="1"/>
            <a:tileRect/>
          </a:gradFill>
          <a:ln w="121539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Nunito"/>
              <a:ea typeface="+mn-ea"/>
              <a:cs typeface="+mn-cs"/>
            </a:endParaRPr>
          </a:p>
        </p:txBody>
      </p:sp>
      <p:pic>
        <p:nvPicPr>
          <p:cNvPr id="33" name="Gráfico 32">
            <a:extLst>
              <a:ext uri="{FF2B5EF4-FFF2-40B4-BE49-F238E27FC236}">
                <a16:creationId xmlns:a16="http://schemas.microsoft.com/office/drawing/2014/main" id="{CFF2DC05-F157-4B85-9EA8-E07D09A1360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8329468">
            <a:off x="7310048" y="5620725"/>
            <a:ext cx="9118825" cy="717347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80991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dk2"/>
            </a:gs>
            <a:gs pos="50000">
              <a:schemeClr val="dk2"/>
            </a:gs>
            <a:gs pos="100000">
              <a:schemeClr val="accent1"/>
            </a:gs>
          </a:gsLst>
          <a:path path="circle">
            <a:fillToRect r="100000" b="100000"/>
          </a:path>
        </a:gradFill>
        <a:effectLst/>
      </p:bgPr>
    </p:bg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Mulher sorrindo ao lado de arbustos&#10;&#10;Descrição gerada automaticamente">
            <a:extLst>
              <a:ext uri="{FF2B5EF4-FFF2-40B4-BE49-F238E27FC236}">
                <a16:creationId xmlns:a16="http://schemas.microsoft.com/office/drawing/2014/main" id="{C18867CE-8FCE-FBB6-2102-68DFEE738B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06632" y="-961"/>
            <a:ext cx="10596739" cy="7061936"/>
          </a:xfrm>
          <a:prstGeom prst="rect">
            <a:avLst/>
          </a:prstGeom>
        </p:spPr>
      </p:pic>
      <p:sp useBgFill="1">
        <p:nvSpPr>
          <p:cNvPr id="137" name="Google Shape;137;g177a79fe0d0_0_673"/>
          <p:cNvSpPr/>
          <p:nvPr/>
        </p:nvSpPr>
        <p:spPr>
          <a:xfrm flipH="1" flipV="1">
            <a:off x="4577715" y="-962"/>
            <a:ext cx="6104669" cy="6861788"/>
          </a:xfrm>
          <a:custGeom>
            <a:avLst/>
            <a:gdLst/>
            <a:ahLst/>
            <a:cxnLst/>
            <a:rect l="l" t="t" r="r" b="b"/>
            <a:pathLst>
              <a:path w="8038065" h="6913640" extrusionOk="0">
                <a:moveTo>
                  <a:pt x="4844560" y="4303720"/>
                </a:moveTo>
                <a:cubicBezTo>
                  <a:pt x="5516134" y="5306541"/>
                  <a:pt x="6353324" y="6189016"/>
                  <a:pt x="7318614" y="6913640"/>
                </a:cubicBezTo>
                <a:lnTo>
                  <a:pt x="24411" y="6913640"/>
                </a:lnTo>
                <a:cubicBezTo>
                  <a:pt x="28421" y="4609093"/>
                  <a:pt x="-3663" y="2304547"/>
                  <a:pt x="347" y="0"/>
                </a:cubicBezTo>
                <a:lnTo>
                  <a:pt x="8038065" y="0"/>
                </a:lnTo>
                <a:cubicBezTo>
                  <a:pt x="6751858" y="1256045"/>
                  <a:pt x="5673994" y="2708775"/>
                  <a:pt x="4844560" y="4303720"/>
                </a:cubicBezTo>
                <a:close/>
              </a:path>
            </a:pathLst>
          </a:custGeom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Nunito ExtraLight"/>
              <a:ea typeface="Nunito ExtraLight"/>
              <a:cs typeface="Nunito ExtraLight"/>
              <a:sym typeface="Nunito ExtraLight"/>
            </a:endParaRPr>
          </a:p>
        </p:txBody>
      </p:sp>
      <p:pic>
        <p:nvPicPr>
          <p:cNvPr id="10" name="Gráfico 9" hidden="1">
            <a:extLst>
              <a:ext uri="{FF2B5EF4-FFF2-40B4-BE49-F238E27FC236}">
                <a16:creationId xmlns:a16="http://schemas.microsoft.com/office/drawing/2014/main" id="{AF0A40BD-E742-413A-A3D1-BB055F496F6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7248" y="369000"/>
            <a:ext cx="11457505" cy="6120000"/>
          </a:xfrm>
          <a:prstGeom prst="rect">
            <a:avLst/>
          </a:prstGeom>
        </p:spPr>
      </p:pic>
      <p:sp>
        <p:nvSpPr>
          <p:cNvPr id="141" name="Google Shape;141;g177a79fe0d0_0_673"/>
          <p:cNvSpPr/>
          <p:nvPr/>
        </p:nvSpPr>
        <p:spPr>
          <a:xfrm rot="1975791">
            <a:off x="10953604" y="5279151"/>
            <a:ext cx="2204421" cy="2771340"/>
          </a:xfrm>
          <a:custGeom>
            <a:avLst/>
            <a:gdLst/>
            <a:ahLst/>
            <a:cxnLst/>
            <a:rect l="l" t="t" r="r" b="b"/>
            <a:pathLst>
              <a:path w="547817" h="688701" extrusionOk="0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noFill/>
          <a:ln w="38100" cap="flat" cmpd="sng">
            <a:solidFill>
              <a:schemeClr val="l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Nunito ExtraLight"/>
              <a:ea typeface="Nunito ExtraLight"/>
              <a:cs typeface="Nunito ExtraLight"/>
              <a:sym typeface="Nunito ExtraLight"/>
            </a:endParaRPr>
          </a:p>
        </p:txBody>
      </p:sp>
      <p:sp>
        <p:nvSpPr>
          <p:cNvPr id="142" name="Google Shape;142;g177a79fe0d0_0_673"/>
          <p:cNvSpPr txBox="1"/>
          <p:nvPr/>
        </p:nvSpPr>
        <p:spPr>
          <a:xfrm>
            <a:off x="11430000" y="6181223"/>
            <a:ext cx="3948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400">
                <a:solidFill>
                  <a:schemeClr val="lt1"/>
                </a:solidFill>
                <a:latin typeface="+mj-lt"/>
                <a:ea typeface="Exo 2 ExtraBold"/>
                <a:cs typeface="Exo 2 ExtraBold"/>
                <a:sym typeface="Exo 2 ExtraBold"/>
              </a:rPr>
              <a:t>5</a:t>
            </a:fld>
            <a:endParaRPr sz="1400" dirty="0">
              <a:solidFill>
                <a:schemeClr val="lt1"/>
              </a:solidFill>
              <a:latin typeface="+mj-lt"/>
              <a:ea typeface="Exo 2 ExtraBold"/>
              <a:cs typeface="Exo 2 ExtraBold"/>
              <a:sym typeface="Exo 2 ExtraBold"/>
            </a:endParaRPr>
          </a:p>
        </p:txBody>
      </p:sp>
      <p:pic>
        <p:nvPicPr>
          <p:cNvPr id="143" name="Google Shape;143;g177a79fe0d0_0_67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2345219" flipH="1">
            <a:off x="10057994" y="-1641605"/>
            <a:ext cx="2549071" cy="3061902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ráfico 3">
            <a:extLst>
              <a:ext uri="{FF2B5EF4-FFF2-40B4-BE49-F238E27FC236}">
                <a16:creationId xmlns:a16="http://schemas.microsoft.com/office/drawing/2014/main" id="{235333D9-9D9B-8241-AF2A-38732D99C8E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15880809">
            <a:off x="-3465133" y="-2473940"/>
            <a:ext cx="11357489" cy="9603041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20B5A83B-8865-DD1F-1B4C-F624AA92624C}"/>
              </a:ext>
            </a:extLst>
          </p:cNvPr>
          <p:cNvSpPr txBox="1"/>
          <p:nvPr/>
        </p:nvSpPr>
        <p:spPr>
          <a:xfrm>
            <a:off x="7520958" y="2119548"/>
            <a:ext cx="4303842" cy="2123658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pt-BR" sz="4400" i="1" dirty="0">
                <a:solidFill>
                  <a:schemeClr val="bg1"/>
                </a:solidFill>
                <a:latin typeface="+mj-lt"/>
              </a:rPr>
              <a:t>É hora de iniciar nosso encontro!</a:t>
            </a:r>
            <a:endParaRPr lang="pt-BR" i="1" dirty="0">
              <a:solidFill>
                <a:schemeClr val="bg1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1CE2415A-7FC7-DE01-CF04-028A83F0381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9" t="4169" r="5708"/>
          <a:stretch/>
        </p:blipFill>
        <p:spPr>
          <a:xfrm flipH="1">
            <a:off x="2362288" y="0"/>
            <a:ext cx="9829711" cy="6907822"/>
          </a:xfrm>
          <a:prstGeom prst="rect">
            <a:avLst/>
          </a:prstGeom>
        </p:spPr>
      </p:pic>
      <p:sp>
        <p:nvSpPr>
          <p:cNvPr id="23" name="Retângulo 22">
            <a:extLst>
              <a:ext uri="{FF2B5EF4-FFF2-40B4-BE49-F238E27FC236}">
                <a16:creationId xmlns:a16="http://schemas.microsoft.com/office/drawing/2014/main" id="{C1B2061E-3BB5-4C63-AB5D-9B68602A0FF5}"/>
              </a:ext>
            </a:extLst>
          </p:cNvPr>
          <p:cNvSpPr/>
          <p:nvPr/>
        </p:nvSpPr>
        <p:spPr>
          <a:xfrm>
            <a:off x="0" y="-1"/>
            <a:ext cx="8686796" cy="6913639"/>
          </a:xfrm>
          <a:prstGeom prst="rect">
            <a:avLst/>
          </a:prstGeom>
          <a:gradFill flip="none" rotWithShape="1">
            <a:gsLst>
              <a:gs pos="38000">
                <a:schemeClr val="accent4"/>
              </a:gs>
              <a:gs pos="100000">
                <a:schemeClr val="accent3">
                  <a:alpha val="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unito"/>
              <a:ea typeface="+mn-ea"/>
              <a:cs typeface="+mn-cs"/>
            </a:endParaRPr>
          </a:p>
        </p:txBody>
      </p:sp>
      <p:grpSp>
        <p:nvGrpSpPr>
          <p:cNvPr id="5" name="Agrupar 4">
            <a:extLst>
              <a:ext uri="{FF2B5EF4-FFF2-40B4-BE49-F238E27FC236}">
                <a16:creationId xmlns:a16="http://schemas.microsoft.com/office/drawing/2014/main" id="{742FE5A2-EE3B-4F88-A3DD-B27AF5EA1B6D}"/>
              </a:ext>
            </a:extLst>
          </p:cNvPr>
          <p:cNvGrpSpPr/>
          <p:nvPr/>
        </p:nvGrpSpPr>
        <p:grpSpPr>
          <a:xfrm flipH="1">
            <a:off x="-401417" y="-1454109"/>
            <a:ext cx="9683932" cy="8744205"/>
            <a:chOff x="5635839" y="-1454109"/>
            <a:chExt cx="9683932" cy="8744205"/>
          </a:xfrm>
        </p:grpSpPr>
        <p:sp>
          <p:nvSpPr>
            <p:cNvPr id="17" name="Gráfico 3">
              <a:extLst>
                <a:ext uri="{FF2B5EF4-FFF2-40B4-BE49-F238E27FC236}">
                  <a16:creationId xmlns:a16="http://schemas.microsoft.com/office/drawing/2014/main" id="{312FEFA6-F1EF-4F56-97C5-0A160AC21A69}"/>
                </a:ext>
              </a:extLst>
            </p:cNvPr>
            <p:cNvSpPr/>
            <p:nvPr/>
          </p:nvSpPr>
          <p:spPr>
            <a:xfrm rot="1473581" flipH="1">
              <a:off x="5635839" y="127851"/>
              <a:ext cx="9121626" cy="7162245"/>
            </a:xfrm>
            <a:custGeom>
              <a:avLst/>
              <a:gdLst>
                <a:gd name="connsiteX0" fmla="*/ -1004 w 9121626"/>
                <a:gd name="connsiteY0" fmla="*/ 3692959 h 7162245"/>
                <a:gd name="connsiteX1" fmla="*/ 4011279 w 9121626"/>
                <a:gd name="connsiteY1" fmla="*/ 2277716 h 7162245"/>
                <a:gd name="connsiteX2" fmla="*/ 5025288 w 9121626"/>
                <a:gd name="connsiteY2" fmla="*/ 1849740 h 7162245"/>
                <a:gd name="connsiteX3" fmla="*/ 5025288 w 9121626"/>
                <a:gd name="connsiteY3" fmla="*/ 1849740 h 7162245"/>
                <a:gd name="connsiteX4" fmla="*/ 8213241 w 9121626"/>
                <a:gd name="connsiteY4" fmla="*/ 168227 h 7162245"/>
                <a:gd name="connsiteX5" fmla="*/ 8935444 w 9121626"/>
                <a:gd name="connsiteY5" fmla="*/ 67313 h 7162245"/>
                <a:gd name="connsiteX6" fmla="*/ 8852760 w 9121626"/>
                <a:gd name="connsiteY6" fmla="*/ 1574959 h 7162245"/>
                <a:gd name="connsiteX7" fmla="*/ 4328612 w 9121626"/>
                <a:gd name="connsiteY7" fmla="*/ 7161757 h 7162245"/>
                <a:gd name="connsiteX8" fmla="*/ 4328612 w 9121626"/>
                <a:gd name="connsiteY8" fmla="*/ 7161757 h 7162245"/>
                <a:gd name="connsiteX9" fmla="*/ 3856 w 9121626"/>
                <a:gd name="connsiteY9" fmla="*/ 3692959 h 7162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121626" h="7162245">
                  <a:moveTo>
                    <a:pt x="-1004" y="3692959"/>
                  </a:moveTo>
                  <a:cubicBezTo>
                    <a:pt x="1354664" y="3263763"/>
                    <a:pt x="2710332" y="2817551"/>
                    <a:pt x="4011279" y="2277716"/>
                  </a:cubicBezTo>
                  <a:cubicBezTo>
                    <a:pt x="4346853" y="2137895"/>
                    <a:pt x="4728629" y="1983480"/>
                    <a:pt x="5025288" y="1849740"/>
                  </a:cubicBezTo>
                  <a:lnTo>
                    <a:pt x="5025288" y="1849740"/>
                  </a:lnTo>
                  <a:cubicBezTo>
                    <a:pt x="6118330" y="1347596"/>
                    <a:pt x="7182193" y="786363"/>
                    <a:pt x="8213241" y="168227"/>
                  </a:cubicBezTo>
                  <a:cubicBezTo>
                    <a:pt x="8520837" y="-19014"/>
                    <a:pt x="8776176" y="-46976"/>
                    <a:pt x="8935444" y="67313"/>
                  </a:cubicBezTo>
                  <a:cubicBezTo>
                    <a:pt x="9178613" y="242395"/>
                    <a:pt x="9212660" y="753047"/>
                    <a:pt x="8852760" y="1574959"/>
                  </a:cubicBezTo>
                  <a:cubicBezTo>
                    <a:pt x="7923869" y="3702681"/>
                    <a:pt x="6162113" y="5735575"/>
                    <a:pt x="4328612" y="7161757"/>
                  </a:cubicBezTo>
                  <a:lnTo>
                    <a:pt x="4328612" y="7161757"/>
                  </a:lnTo>
                  <a:cubicBezTo>
                    <a:pt x="2603338" y="6411828"/>
                    <a:pt x="1110278" y="5214218"/>
                    <a:pt x="3856" y="3692959"/>
                  </a:cubicBezTo>
                </a:path>
              </a:pathLst>
            </a:custGeom>
            <a:gradFill flip="none" rotWithShape="1">
              <a:gsLst>
                <a:gs pos="50000">
                  <a:schemeClr val="bg2"/>
                </a:gs>
                <a:gs pos="100000">
                  <a:schemeClr val="accent1"/>
                </a:gs>
              </a:gsLst>
              <a:lin ang="2700000" scaled="1"/>
              <a:tileRect/>
            </a:gradFill>
            <a:ln w="121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dirty="0"/>
            </a:p>
          </p:txBody>
        </p:sp>
        <p:pic>
          <p:nvPicPr>
            <p:cNvPr id="18" name="Gráfico 17">
              <a:extLst>
                <a:ext uri="{FF2B5EF4-FFF2-40B4-BE49-F238E27FC236}">
                  <a16:creationId xmlns:a16="http://schemas.microsoft.com/office/drawing/2014/main" id="{4D5070BD-131A-4C7F-A205-4233BF339C0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2250838" flipH="1">
              <a:off x="6200946" y="-157739"/>
              <a:ext cx="9118825" cy="7173476"/>
            </a:xfrm>
            <a:prstGeom prst="rect">
              <a:avLst/>
            </a:prstGeom>
          </p:spPr>
        </p:pic>
        <p:pic>
          <p:nvPicPr>
            <p:cNvPr id="11" name="Gráfico 10">
              <a:extLst>
                <a:ext uri="{FF2B5EF4-FFF2-40B4-BE49-F238E27FC236}">
                  <a16:creationId xmlns:a16="http://schemas.microsoft.com/office/drawing/2014/main" id="{1EDEB447-2225-4C86-99FB-45849C8231E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 rot="21480000">
              <a:off x="7181241" y="-1454109"/>
              <a:ext cx="7053220" cy="8472211"/>
            </a:xfrm>
            <a:prstGeom prst="rect">
              <a:avLst/>
            </a:prstGeom>
          </p:spPr>
        </p:pic>
      </p:grpSp>
      <p:sp>
        <p:nvSpPr>
          <p:cNvPr id="16" name="Retângulo: Cantos Arredondados 15">
            <a:extLst>
              <a:ext uri="{FF2B5EF4-FFF2-40B4-BE49-F238E27FC236}">
                <a16:creationId xmlns:a16="http://schemas.microsoft.com/office/drawing/2014/main" id="{CEBB4C54-1A47-4B25-B2F0-72CC741B6F2E}"/>
              </a:ext>
            </a:extLst>
          </p:cNvPr>
          <p:cNvSpPr/>
          <p:nvPr/>
        </p:nvSpPr>
        <p:spPr>
          <a:xfrm>
            <a:off x="357857" y="891017"/>
            <a:ext cx="8043691" cy="3945712"/>
          </a:xfrm>
          <a:prstGeom prst="roundRect">
            <a:avLst>
              <a:gd name="adj" fmla="val 2395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4" name="Gráfico 3" hidden="1">
            <a:extLst>
              <a:ext uri="{FF2B5EF4-FFF2-40B4-BE49-F238E27FC236}">
                <a16:creationId xmlns:a16="http://schemas.microsoft.com/office/drawing/2014/main" id="{91EA2197-5EFB-4A2D-92EA-078963411FC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67248" y="369000"/>
            <a:ext cx="11457505" cy="61200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0076D5AD-C2CA-4578-8932-990FBF26FEE8}"/>
              </a:ext>
            </a:extLst>
          </p:cNvPr>
          <p:cNvSpPr txBox="1"/>
          <p:nvPr/>
        </p:nvSpPr>
        <p:spPr>
          <a:xfrm>
            <a:off x="665491" y="1356600"/>
            <a:ext cx="7318303" cy="58189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30000"/>
              </a:lnSpc>
              <a:spcBef>
                <a:spcPts val="1400"/>
              </a:spcBef>
            </a:pPr>
            <a:r>
              <a:rPr lang="pt-BR" sz="2800" b="1" i="1" dirty="0">
                <a:solidFill>
                  <a:schemeClr val="tx2"/>
                </a:solidFill>
                <a:latin typeface="+mj-lt"/>
              </a:rPr>
              <a:t>Diagnóstico Inicial: </a:t>
            </a:r>
            <a:r>
              <a:rPr lang="pt-BR" sz="2800" b="1" i="1" dirty="0">
                <a:solidFill>
                  <a:schemeClr val="tx2"/>
                </a:solidFill>
                <a:latin typeface="Exo 2.0 Semi Bold" panose="00000700000000000000" pitchFamily="50" charset="0"/>
              </a:rPr>
              <a:t>Cooperativismo</a:t>
            </a:r>
            <a:endParaRPr lang="pt-BR" sz="2800" i="1" dirty="0">
              <a:solidFill>
                <a:schemeClr val="tx2"/>
              </a:solidFill>
              <a:latin typeface="Exo 2.0 Semi Bold" panose="00000700000000000000" pitchFamily="50" charset="0"/>
            </a:endParaRP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9A3E4A70-270C-4E55-93AD-61A48C025829}"/>
              </a:ext>
            </a:extLst>
          </p:cNvPr>
          <p:cNvSpPr txBox="1"/>
          <p:nvPr/>
        </p:nvSpPr>
        <p:spPr>
          <a:xfrm>
            <a:off x="746334" y="2249543"/>
            <a:ext cx="7223972" cy="258532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360000">
              <a:lnSpc>
                <a:spcPct val="130000"/>
              </a:lnSpc>
              <a:spcBef>
                <a:spcPts val="1600"/>
              </a:spcBef>
              <a:spcAft>
                <a:spcPts val="1600"/>
              </a:spcAft>
            </a:pPr>
            <a:r>
              <a:rPr lang="pt-BR" sz="1600" dirty="0">
                <a:sym typeface="Nunito ExtraLight"/>
              </a:rPr>
              <a:t>Você conhece outra cooperativa fora o Sicredi?</a:t>
            </a:r>
          </a:p>
          <a:p>
            <a:pPr marL="360000">
              <a:lnSpc>
                <a:spcPct val="130000"/>
              </a:lnSpc>
              <a:spcBef>
                <a:spcPts val="1600"/>
              </a:spcBef>
              <a:spcAft>
                <a:spcPts val="1600"/>
              </a:spcAft>
            </a:pPr>
            <a:r>
              <a:rPr lang="pt-BR" sz="1600" b="0" i="0" u="none" strike="noStrike" cap="none" dirty="0">
                <a:ea typeface="Nunito ExtraLight"/>
                <a:cs typeface="Nunito ExtraLight"/>
                <a:sym typeface="Nunito ExtraLight"/>
              </a:rPr>
              <a:t>Você sabe quais oportunidades existentes ao utilizar o cooperativismo?</a:t>
            </a:r>
          </a:p>
          <a:p>
            <a:pPr marL="360000">
              <a:lnSpc>
                <a:spcPct val="130000"/>
              </a:lnSpc>
              <a:spcBef>
                <a:spcPts val="1600"/>
              </a:spcBef>
              <a:spcAft>
                <a:spcPts val="1600"/>
              </a:spcAft>
            </a:pPr>
            <a:r>
              <a:rPr lang="pt-BR" sz="1600" dirty="0">
                <a:ea typeface="Nunito ExtraLight"/>
                <a:cs typeface="Arial"/>
                <a:sym typeface="Nunito ExtraLight"/>
              </a:rPr>
              <a:t>Você acredita que unindo forças podemos ir mais longe?</a:t>
            </a:r>
          </a:p>
          <a:p>
            <a:pPr marL="360000">
              <a:lnSpc>
                <a:spcPct val="130000"/>
              </a:lnSpc>
              <a:spcBef>
                <a:spcPts val="1600"/>
              </a:spcBef>
              <a:spcAft>
                <a:spcPts val="1600"/>
              </a:spcAft>
            </a:pPr>
            <a:endParaRPr lang="pt-BR" sz="1600" dirty="0">
              <a:ea typeface="Nunito ExtraLight"/>
              <a:cs typeface="Arial"/>
              <a:sym typeface="Arial"/>
            </a:endParaRPr>
          </a:p>
        </p:txBody>
      </p:sp>
      <p:sp>
        <p:nvSpPr>
          <p:cNvPr id="24" name="Gráfico 6">
            <a:extLst>
              <a:ext uri="{FF2B5EF4-FFF2-40B4-BE49-F238E27FC236}">
                <a16:creationId xmlns:a16="http://schemas.microsoft.com/office/drawing/2014/main" id="{AD17EF4A-54DE-4088-86DC-6849B09E925B}"/>
              </a:ext>
            </a:extLst>
          </p:cNvPr>
          <p:cNvSpPr/>
          <p:nvPr/>
        </p:nvSpPr>
        <p:spPr>
          <a:xfrm>
            <a:off x="744032" y="2373985"/>
            <a:ext cx="206476" cy="162124"/>
          </a:xfrm>
          <a:custGeom>
            <a:avLst/>
            <a:gdLst>
              <a:gd name="connsiteX0" fmla="*/ -1004 w 6038099"/>
              <a:gd name="connsiteY0" fmla="*/ 2444405 h 4741078"/>
              <a:gd name="connsiteX1" fmla="*/ 2654944 w 6038099"/>
              <a:gd name="connsiteY1" fmla="*/ 1507579 h 4741078"/>
              <a:gd name="connsiteX2" fmla="*/ 3326171 w 6038099"/>
              <a:gd name="connsiteY2" fmla="*/ 1224278 h 4741078"/>
              <a:gd name="connsiteX3" fmla="*/ 3326171 w 6038099"/>
              <a:gd name="connsiteY3" fmla="*/ 1224278 h 4741078"/>
              <a:gd name="connsiteX4" fmla="*/ 5436450 w 6038099"/>
              <a:gd name="connsiteY4" fmla="*/ 111193 h 4741078"/>
              <a:gd name="connsiteX5" fmla="*/ 5914516 w 6038099"/>
              <a:gd name="connsiteY5" fmla="*/ 44393 h 4741078"/>
              <a:gd name="connsiteX6" fmla="*/ 5859783 w 6038099"/>
              <a:gd name="connsiteY6" fmla="*/ 1042385 h 4741078"/>
              <a:gd name="connsiteX7" fmla="*/ 2865004 w 6038099"/>
              <a:gd name="connsiteY7" fmla="*/ 4740590 h 4741078"/>
              <a:gd name="connsiteX8" fmla="*/ 2865004 w 6038099"/>
              <a:gd name="connsiteY8" fmla="*/ 4740590 h 4741078"/>
              <a:gd name="connsiteX9" fmla="*/ 2213 w 6038099"/>
              <a:gd name="connsiteY9" fmla="*/ 2444405 h 4741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38099" h="4741078">
                <a:moveTo>
                  <a:pt x="-1004" y="2444405"/>
                </a:moveTo>
                <a:cubicBezTo>
                  <a:pt x="896386" y="2160297"/>
                  <a:pt x="1793776" y="1864924"/>
                  <a:pt x="2654944" y="1507579"/>
                </a:cubicBezTo>
                <a:cubicBezTo>
                  <a:pt x="2877078" y="1415023"/>
                  <a:pt x="3129797" y="1312808"/>
                  <a:pt x="3326171" y="1224278"/>
                </a:cubicBezTo>
                <a:lnTo>
                  <a:pt x="3326171" y="1224278"/>
                </a:lnTo>
                <a:cubicBezTo>
                  <a:pt x="4049715" y="891882"/>
                  <a:pt x="4753944" y="520371"/>
                  <a:pt x="5436450" y="111193"/>
                </a:cubicBezTo>
                <a:cubicBezTo>
                  <a:pt x="5640065" y="-12752"/>
                  <a:pt x="5809088" y="-31261"/>
                  <a:pt x="5914516" y="44393"/>
                </a:cubicBezTo>
                <a:cubicBezTo>
                  <a:pt x="6075483" y="160289"/>
                  <a:pt x="6098020" y="498318"/>
                  <a:pt x="5859783" y="1042385"/>
                </a:cubicBezTo>
                <a:cubicBezTo>
                  <a:pt x="5244900" y="2450840"/>
                  <a:pt x="4078698" y="3796523"/>
                  <a:pt x="2865004" y="4740590"/>
                </a:cubicBezTo>
                <a:lnTo>
                  <a:pt x="2865004" y="4740590"/>
                </a:lnTo>
                <a:cubicBezTo>
                  <a:pt x="1722951" y="4244172"/>
                  <a:pt x="734614" y="3451409"/>
                  <a:pt x="2213" y="2444405"/>
                </a:cubicBezTo>
              </a:path>
            </a:pathLst>
          </a:custGeom>
          <a:solidFill>
            <a:schemeClr val="bg2"/>
          </a:solidFill>
          <a:ln w="80391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sp>
        <p:nvSpPr>
          <p:cNvPr id="25" name="Gráfico 6">
            <a:extLst>
              <a:ext uri="{FF2B5EF4-FFF2-40B4-BE49-F238E27FC236}">
                <a16:creationId xmlns:a16="http://schemas.microsoft.com/office/drawing/2014/main" id="{88BE46CB-4F70-4EBB-8F50-A09D1E9F6D24}"/>
              </a:ext>
            </a:extLst>
          </p:cNvPr>
          <p:cNvSpPr/>
          <p:nvPr/>
        </p:nvSpPr>
        <p:spPr>
          <a:xfrm>
            <a:off x="744032" y="3119697"/>
            <a:ext cx="206476" cy="162124"/>
          </a:xfrm>
          <a:custGeom>
            <a:avLst/>
            <a:gdLst>
              <a:gd name="connsiteX0" fmla="*/ -1004 w 6038099"/>
              <a:gd name="connsiteY0" fmla="*/ 2444405 h 4741078"/>
              <a:gd name="connsiteX1" fmla="*/ 2654944 w 6038099"/>
              <a:gd name="connsiteY1" fmla="*/ 1507579 h 4741078"/>
              <a:gd name="connsiteX2" fmla="*/ 3326171 w 6038099"/>
              <a:gd name="connsiteY2" fmla="*/ 1224278 h 4741078"/>
              <a:gd name="connsiteX3" fmla="*/ 3326171 w 6038099"/>
              <a:gd name="connsiteY3" fmla="*/ 1224278 h 4741078"/>
              <a:gd name="connsiteX4" fmla="*/ 5436450 w 6038099"/>
              <a:gd name="connsiteY4" fmla="*/ 111193 h 4741078"/>
              <a:gd name="connsiteX5" fmla="*/ 5914516 w 6038099"/>
              <a:gd name="connsiteY5" fmla="*/ 44393 h 4741078"/>
              <a:gd name="connsiteX6" fmla="*/ 5859783 w 6038099"/>
              <a:gd name="connsiteY6" fmla="*/ 1042385 h 4741078"/>
              <a:gd name="connsiteX7" fmla="*/ 2865004 w 6038099"/>
              <a:gd name="connsiteY7" fmla="*/ 4740590 h 4741078"/>
              <a:gd name="connsiteX8" fmla="*/ 2865004 w 6038099"/>
              <a:gd name="connsiteY8" fmla="*/ 4740590 h 4741078"/>
              <a:gd name="connsiteX9" fmla="*/ 2213 w 6038099"/>
              <a:gd name="connsiteY9" fmla="*/ 2444405 h 4741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38099" h="4741078">
                <a:moveTo>
                  <a:pt x="-1004" y="2444405"/>
                </a:moveTo>
                <a:cubicBezTo>
                  <a:pt x="896386" y="2160297"/>
                  <a:pt x="1793776" y="1864924"/>
                  <a:pt x="2654944" y="1507579"/>
                </a:cubicBezTo>
                <a:cubicBezTo>
                  <a:pt x="2877078" y="1415023"/>
                  <a:pt x="3129797" y="1312808"/>
                  <a:pt x="3326171" y="1224278"/>
                </a:cubicBezTo>
                <a:lnTo>
                  <a:pt x="3326171" y="1224278"/>
                </a:lnTo>
                <a:cubicBezTo>
                  <a:pt x="4049715" y="891882"/>
                  <a:pt x="4753944" y="520371"/>
                  <a:pt x="5436450" y="111193"/>
                </a:cubicBezTo>
                <a:cubicBezTo>
                  <a:pt x="5640065" y="-12752"/>
                  <a:pt x="5809088" y="-31261"/>
                  <a:pt x="5914516" y="44393"/>
                </a:cubicBezTo>
                <a:cubicBezTo>
                  <a:pt x="6075483" y="160289"/>
                  <a:pt x="6098020" y="498318"/>
                  <a:pt x="5859783" y="1042385"/>
                </a:cubicBezTo>
                <a:cubicBezTo>
                  <a:pt x="5244900" y="2450840"/>
                  <a:pt x="4078698" y="3796523"/>
                  <a:pt x="2865004" y="4740590"/>
                </a:cubicBezTo>
                <a:lnTo>
                  <a:pt x="2865004" y="4740590"/>
                </a:lnTo>
                <a:cubicBezTo>
                  <a:pt x="1722951" y="4244172"/>
                  <a:pt x="734614" y="3451409"/>
                  <a:pt x="2213" y="2444405"/>
                </a:cubicBezTo>
              </a:path>
            </a:pathLst>
          </a:custGeom>
          <a:solidFill>
            <a:schemeClr val="bg2"/>
          </a:solidFill>
          <a:ln w="80391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cxnSp>
        <p:nvCxnSpPr>
          <p:cNvPr id="26" name="Conector reto 25">
            <a:extLst>
              <a:ext uri="{FF2B5EF4-FFF2-40B4-BE49-F238E27FC236}">
                <a16:creationId xmlns:a16="http://schemas.microsoft.com/office/drawing/2014/main" id="{CCED946A-B4C2-4643-A4F0-F3C33AC69B1C}"/>
              </a:ext>
            </a:extLst>
          </p:cNvPr>
          <p:cNvCxnSpPr>
            <a:cxnSpLocks/>
          </p:cNvCxnSpPr>
          <p:nvPr/>
        </p:nvCxnSpPr>
        <p:spPr>
          <a:xfrm>
            <a:off x="730544" y="3573075"/>
            <a:ext cx="7239762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Gráfico 6">
            <a:extLst>
              <a:ext uri="{FF2B5EF4-FFF2-40B4-BE49-F238E27FC236}">
                <a16:creationId xmlns:a16="http://schemas.microsoft.com/office/drawing/2014/main" id="{5AE8E990-5145-4504-A37A-ECECEC718AD3}"/>
              </a:ext>
            </a:extLst>
          </p:cNvPr>
          <p:cNvSpPr/>
          <p:nvPr/>
        </p:nvSpPr>
        <p:spPr>
          <a:xfrm>
            <a:off x="759822" y="3871350"/>
            <a:ext cx="206476" cy="162124"/>
          </a:xfrm>
          <a:custGeom>
            <a:avLst/>
            <a:gdLst>
              <a:gd name="connsiteX0" fmla="*/ -1004 w 6038099"/>
              <a:gd name="connsiteY0" fmla="*/ 2444405 h 4741078"/>
              <a:gd name="connsiteX1" fmla="*/ 2654944 w 6038099"/>
              <a:gd name="connsiteY1" fmla="*/ 1507579 h 4741078"/>
              <a:gd name="connsiteX2" fmla="*/ 3326171 w 6038099"/>
              <a:gd name="connsiteY2" fmla="*/ 1224278 h 4741078"/>
              <a:gd name="connsiteX3" fmla="*/ 3326171 w 6038099"/>
              <a:gd name="connsiteY3" fmla="*/ 1224278 h 4741078"/>
              <a:gd name="connsiteX4" fmla="*/ 5436450 w 6038099"/>
              <a:gd name="connsiteY4" fmla="*/ 111193 h 4741078"/>
              <a:gd name="connsiteX5" fmla="*/ 5914516 w 6038099"/>
              <a:gd name="connsiteY5" fmla="*/ 44393 h 4741078"/>
              <a:gd name="connsiteX6" fmla="*/ 5859783 w 6038099"/>
              <a:gd name="connsiteY6" fmla="*/ 1042385 h 4741078"/>
              <a:gd name="connsiteX7" fmla="*/ 2865004 w 6038099"/>
              <a:gd name="connsiteY7" fmla="*/ 4740590 h 4741078"/>
              <a:gd name="connsiteX8" fmla="*/ 2865004 w 6038099"/>
              <a:gd name="connsiteY8" fmla="*/ 4740590 h 4741078"/>
              <a:gd name="connsiteX9" fmla="*/ 2213 w 6038099"/>
              <a:gd name="connsiteY9" fmla="*/ 2444405 h 4741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38099" h="4741078">
                <a:moveTo>
                  <a:pt x="-1004" y="2444405"/>
                </a:moveTo>
                <a:cubicBezTo>
                  <a:pt x="896386" y="2160297"/>
                  <a:pt x="1793776" y="1864924"/>
                  <a:pt x="2654944" y="1507579"/>
                </a:cubicBezTo>
                <a:cubicBezTo>
                  <a:pt x="2877078" y="1415023"/>
                  <a:pt x="3129797" y="1312808"/>
                  <a:pt x="3326171" y="1224278"/>
                </a:cubicBezTo>
                <a:lnTo>
                  <a:pt x="3326171" y="1224278"/>
                </a:lnTo>
                <a:cubicBezTo>
                  <a:pt x="4049715" y="891882"/>
                  <a:pt x="4753944" y="520371"/>
                  <a:pt x="5436450" y="111193"/>
                </a:cubicBezTo>
                <a:cubicBezTo>
                  <a:pt x="5640065" y="-12752"/>
                  <a:pt x="5809088" y="-31261"/>
                  <a:pt x="5914516" y="44393"/>
                </a:cubicBezTo>
                <a:cubicBezTo>
                  <a:pt x="6075483" y="160289"/>
                  <a:pt x="6098020" y="498318"/>
                  <a:pt x="5859783" y="1042385"/>
                </a:cubicBezTo>
                <a:cubicBezTo>
                  <a:pt x="5244900" y="2450840"/>
                  <a:pt x="4078698" y="3796523"/>
                  <a:pt x="2865004" y="4740590"/>
                </a:cubicBezTo>
                <a:lnTo>
                  <a:pt x="2865004" y="4740590"/>
                </a:lnTo>
                <a:cubicBezTo>
                  <a:pt x="1722951" y="4244172"/>
                  <a:pt x="734614" y="3451409"/>
                  <a:pt x="2213" y="2444405"/>
                </a:cubicBezTo>
              </a:path>
            </a:pathLst>
          </a:custGeom>
          <a:solidFill>
            <a:schemeClr val="bg2"/>
          </a:solidFill>
          <a:ln w="80391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sp>
        <p:nvSpPr>
          <p:cNvPr id="31" name="Google Shape;226;p6">
            <a:extLst>
              <a:ext uri="{FF2B5EF4-FFF2-40B4-BE49-F238E27FC236}">
                <a16:creationId xmlns:a16="http://schemas.microsoft.com/office/drawing/2014/main" id="{F900761E-1F3B-46CA-95BA-F8D7ED6AB8A2}"/>
              </a:ext>
            </a:extLst>
          </p:cNvPr>
          <p:cNvSpPr/>
          <p:nvPr/>
        </p:nvSpPr>
        <p:spPr>
          <a:xfrm rot="18597044" flipH="1">
            <a:off x="-3188240" y="4700615"/>
            <a:ext cx="4774013" cy="6001761"/>
          </a:xfrm>
          <a:custGeom>
            <a:avLst/>
            <a:gdLst/>
            <a:ahLst/>
            <a:cxnLst/>
            <a:rect l="l" t="t" r="r" b="b"/>
            <a:pathLst>
              <a:path w="547817" h="688701" extrusionOk="0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solidFill>
            <a:schemeClr val="bg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Nunito ExtraLight"/>
              <a:ea typeface="Nunito ExtraLight"/>
              <a:cs typeface="Nunito ExtraLight"/>
              <a:sym typeface="Nunito ExtraLight"/>
            </a:endParaRPr>
          </a:p>
        </p:txBody>
      </p:sp>
      <p:sp>
        <p:nvSpPr>
          <p:cNvPr id="32" name="Google Shape;227;p6">
            <a:extLst>
              <a:ext uri="{FF2B5EF4-FFF2-40B4-BE49-F238E27FC236}">
                <a16:creationId xmlns:a16="http://schemas.microsoft.com/office/drawing/2014/main" id="{AE918264-10BB-4332-BE44-49882C2F1245}"/>
              </a:ext>
            </a:extLst>
          </p:cNvPr>
          <p:cNvSpPr txBox="1"/>
          <p:nvPr/>
        </p:nvSpPr>
        <p:spPr>
          <a:xfrm>
            <a:off x="335792" y="6181223"/>
            <a:ext cx="394752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pt-BR" sz="1400" b="1" i="0" u="none" strike="noStrike" cap="none">
                <a:latin typeface="+mj-lt"/>
                <a:ea typeface="Exo 2 ExtraBold"/>
                <a:cs typeface="Exo 2 ExtraBold"/>
                <a:sym typeface="Exo 2 ExtraBold"/>
              </a:rPr>
              <a:t>6</a:t>
            </a:fld>
            <a:endParaRPr sz="1400" b="1" i="0" u="none" strike="noStrike" cap="none" dirty="0">
              <a:latin typeface="+mj-lt"/>
              <a:ea typeface="Exo 2 ExtraBold"/>
              <a:cs typeface="Exo 2 ExtraBold"/>
              <a:sym typeface="Exo 2 ExtraBold"/>
            </a:endParaRPr>
          </a:p>
        </p:txBody>
      </p:sp>
      <p:cxnSp>
        <p:nvCxnSpPr>
          <p:cNvPr id="3" name="Conector reto 25">
            <a:extLst>
              <a:ext uri="{FF2B5EF4-FFF2-40B4-BE49-F238E27FC236}">
                <a16:creationId xmlns:a16="http://schemas.microsoft.com/office/drawing/2014/main" id="{DF3FB821-9BB1-8946-2308-B5FF8536DCCE}"/>
              </a:ext>
            </a:extLst>
          </p:cNvPr>
          <p:cNvCxnSpPr>
            <a:cxnSpLocks/>
          </p:cNvCxnSpPr>
          <p:nvPr/>
        </p:nvCxnSpPr>
        <p:spPr>
          <a:xfrm>
            <a:off x="759822" y="2835443"/>
            <a:ext cx="7239762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2366989699"/>
      </p:ext>
    </p:extLst>
  </p:cSld>
  <p:clrMapOvr>
    <a:masterClrMapping/>
  </p:clrMapOvr>
  <p:transition spd="slow"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Mulher com a mão no queixo&#10;&#10;Descrição gerada automaticamente com confiança média">
            <a:extLst>
              <a:ext uri="{FF2B5EF4-FFF2-40B4-BE49-F238E27FC236}">
                <a16:creationId xmlns:a16="http://schemas.microsoft.com/office/drawing/2014/main" id="{C654121E-C810-1727-DBF2-E168BE3C05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916190" y="-26131"/>
            <a:ext cx="11293612" cy="6884131"/>
          </a:xfrm>
          <a:prstGeom prst="rect">
            <a:avLst/>
          </a:prstGeom>
        </p:spPr>
      </p:pic>
      <p:sp>
        <p:nvSpPr>
          <p:cNvPr id="11" name="Gráfico 5">
            <a:extLst>
              <a:ext uri="{FF2B5EF4-FFF2-40B4-BE49-F238E27FC236}">
                <a16:creationId xmlns:a16="http://schemas.microsoft.com/office/drawing/2014/main" id="{D6ABC7AD-4466-4056-B0DC-A45B0359647A}"/>
              </a:ext>
            </a:extLst>
          </p:cNvPr>
          <p:cNvSpPr/>
          <p:nvPr/>
        </p:nvSpPr>
        <p:spPr>
          <a:xfrm flipH="1">
            <a:off x="4208527" y="0"/>
            <a:ext cx="8038065" cy="6858962"/>
          </a:xfrm>
          <a:custGeom>
            <a:avLst/>
            <a:gdLst>
              <a:gd name="connsiteX0" fmla="*/ 8283838 w 11478748"/>
              <a:gd name="connsiteY0" fmla="*/ 4302756 h 6913639"/>
              <a:gd name="connsiteX1" fmla="*/ 10757892 w 11478748"/>
              <a:gd name="connsiteY1" fmla="*/ 6912676 h 6913639"/>
              <a:gd name="connsiteX2" fmla="*/ -1406 w 11478748"/>
              <a:gd name="connsiteY2" fmla="*/ 6912676 h 6913639"/>
              <a:gd name="connsiteX3" fmla="*/ -1406 w 11478748"/>
              <a:gd name="connsiteY3" fmla="*/ -964 h 6913639"/>
              <a:gd name="connsiteX4" fmla="*/ 11477343 w 11478748"/>
              <a:gd name="connsiteY4" fmla="*/ -964 h 6913639"/>
              <a:gd name="connsiteX5" fmla="*/ 8283838 w 11478748"/>
              <a:gd name="connsiteY5" fmla="*/ 4302756 h 6913639"/>
              <a:gd name="connsiteX0" fmla="*/ 8285244 w 11478749"/>
              <a:gd name="connsiteY0" fmla="*/ 4303720 h 6913640"/>
              <a:gd name="connsiteX1" fmla="*/ 10759298 w 11478749"/>
              <a:gd name="connsiteY1" fmla="*/ 6913640 h 6913640"/>
              <a:gd name="connsiteX2" fmla="*/ 0 w 11478749"/>
              <a:gd name="connsiteY2" fmla="*/ 6913640 h 6913640"/>
              <a:gd name="connsiteX3" fmla="*/ 4969042 w 11478749"/>
              <a:gd name="connsiteY3" fmla="*/ 0 h 6913640"/>
              <a:gd name="connsiteX4" fmla="*/ 11478749 w 11478749"/>
              <a:gd name="connsiteY4" fmla="*/ 0 h 6913640"/>
              <a:gd name="connsiteX5" fmla="*/ 8285244 w 11478749"/>
              <a:gd name="connsiteY5" fmla="*/ 4303720 h 6913640"/>
              <a:gd name="connsiteX0" fmla="*/ 8285244 w 11478749"/>
              <a:gd name="connsiteY0" fmla="*/ 4303720 h 6913640"/>
              <a:gd name="connsiteX1" fmla="*/ 10759298 w 11478749"/>
              <a:gd name="connsiteY1" fmla="*/ 6913640 h 6913640"/>
              <a:gd name="connsiteX2" fmla="*/ 0 w 11478749"/>
              <a:gd name="connsiteY2" fmla="*/ 6913640 h 6913640"/>
              <a:gd name="connsiteX3" fmla="*/ 3477126 w 11478749"/>
              <a:gd name="connsiteY3" fmla="*/ 0 h 6913640"/>
              <a:gd name="connsiteX4" fmla="*/ 11478749 w 11478749"/>
              <a:gd name="connsiteY4" fmla="*/ 0 h 6913640"/>
              <a:gd name="connsiteX5" fmla="*/ 8285244 w 11478749"/>
              <a:gd name="connsiteY5" fmla="*/ 4303720 h 6913640"/>
              <a:gd name="connsiteX0" fmla="*/ 4820149 w 8013654"/>
              <a:gd name="connsiteY0" fmla="*/ 4303720 h 6913640"/>
              <a:gd name="connsiteX1" fmla="*/ 7294203 w 8013654"/>
              <a:gd name="connsiteY1" fmla="*/ 6913640 h 6913640"/>
              <a:gd name="connsiteX2" fmla="*/ 0 w 8013654"/>
              <a:gd name="connsiteY2" fmla="*/ 6913640 h 6913640"/>
              <a:gd name="connsiteX3" fmla="*/ 12031 w 8013654"/>
              <a:gd name="connsiteY3" fmla="*/ 0 h 6913640"/>
              <a:gd name="connsiteX4" fmla="*/ 8013654 w 8013654"/>
              <a:gd name="connsiteY4" fmla="*/ 0 h 6913640"/>
              <a:gd name="connsiteX5" fmla="*/ 4820149 w 8013654"/>
              <a:gd name="connsiteY5" fmla="*/ 4303720 h 6913640"/>
              <a:gd name="connsiteX0" fmla="*/ 4820149 w 8013654"/>
              <a:gd name="connsiteY0" fmla="*/ 4303720 h 6913640"/>
              <a:gd name="connsiteX1" fmla="*/ 7294203 w 8013654"/>
              <a:gd name="connsiteY1" fmla="*/ 6913640 h 6913640"/>
              <a:gd name="connsiteX2" fmla="*/ 0 w 8013654"/>
              <a:gd name="connsiteY2" fmla="*/ 6913640 h 6913640"/>
              <a:gd name="connsiteX3" fmla="*/ 204536 w 8013654"/>
              <a:gd name="connsiteY3" fmla="*/ 194040 h 6913640"/>
              <a:gd name="connsiteX4" fmla="*/ 8013654 w 8013654"/>
              <a:gd name="connsiteY4" fmla="*/ 0 h 6913640"/>
              <a:gd name="connsiteX5" fmla="*/ 4820149 w 8013654"/>
              <a:gd name="connsiteY5" fmla="*/ 4303720 h 6913640"/>
              <a:gd name="connsiteX0" fmla="*/ 4820149 w 8013654"/>
              <a:gd name="connsiteY0" fmla="*/ 4303720 h 6913640"/>
              <a:gd name="connsiteX1" fmla="*/ 7294203 w 8013654"/>
              <a:gd name="connsiteY1" fmla="*/ 6913640 h 6913640"/>
              <a:gd name="connsiteX2" fmla="*/ 0 w 8013654"/>
              <a:gd name="connsiteY2" fmla="*/ 6913640 h 6913640"/>
              <a:gd name="connsiteX3" fmla="*/ 12031 w 8013654"/>
              <a:gd name="connsiteY3" fmla="*/ 0 h 6913640"/>
              <a:gd name="connsiteX4" fmla="*/ 8013654 w 8013654"/>
              <a:gd name="connsiteY4" fmla="*/ 0 h 6913640"/>
              <a:gd name="connsiteX5" fmla="*/ 4820149 w 8013654"/>
              <a:gd name="connsiteY5" fmla="*/ 4303720 h 6913640"/>
              <a:gd name="connsiteX0" fmla="*/ 4844560 w 8038065"/>
              <a:gd name="connsiteY0" fmla="*/ 4303720 h 6913640"/>
              <a:gd name="connsiteX1" fmla="*/ 7318614 w 8038065"/>
              <a:gd name="connsiteY1" fmla="*/ 6913640 h 6913640"/>
              <a:gd name="connsiteX2" fmla="*/ 24411 w 8038065"/>
              <a:gd name="connsiteY2" fmla="*/ 6913640 h 6913640"/>
              <a:gd name="connsiteX3" fmla="*/ 347 w 8038065"/>
              <a:gd name="connsiteY3" fmla="*/ 0 h 6913640"/>
              <a:gd name="connsiteX4" fmla="*/ 8038065 w 8038065"/>
              <a:gd name="connsiteY4" fmla="*/ 0 h 6913640"/>
              <a:gd name="connsiteX5" fmla="*/ 4844560 w 8038065"/>
              <a:gd name="connsiteY5" fmla="*/ 4303720 h 6913640"/>
              <a:gd name="connsiteX0" fmla="*/ 5059729 w 8038065"/>
              <a:gd name="connsiteY0" fmla="*/ 4252707 h 6913640"/>
              <a:gd name="connsiteX1" fmla="*/ 7318614 w 8038065"/>
              <a:gd name="connsiteY1" fmla="*/ 6913640 h 6913640"/>
              <a:gd name="connsiteX2" fmla="*/ 24411 w 8038065"/>
              <a:gd name="connsiteY2" fmla="*/ 6913640 h 6913640"/>
              <a:gd name="connsiteX3" fmla="*/ 347 w 8038065"/>
              <a:gd name="connsiteY3" fmla="*/ 0 h 6913640"/>
              <a:gd name="connsiteX4" fmla="*/ 8038065 w 8038065"/>
              <a:gd name="connsiteY4" fmla="*/ 0 h 6913640"/>
              <a:gd name="connsiteX5" fmla="*/ 5059729 w 8038065"/>
              <a:gd name="connsiteY5" fmla="*/ 4252707 h 6913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8065" h="6913640">
                <a:moveTo>
                  <a:pt x="5059729" y="4252707"/>
                </a:moveTo>
                <a:cubicBezTo>
                  <a:pt x="5731303" y="5255528"/>
                  <a:pt x="6353324" y="6189016"/>
                  <a:pt x="7318614" y="6913640"/>
                </a:cubicBezTo>
                <a:lnTo>
                  <a:pt x="24411" y="6913640"/>
                </a:lnTo>
                <a:cubicBezTo>
                  <a:pt x="28421" y="4609093"/>
                  <a:pt x="-3663" y="2304547"/>
                  <a:pt x="347" y="0"/>
                </a:cubicBezTo>
                <a:lnTo>
                  <a:pt x="8038065" y="0"/>
                </a:lnTo>
                <a:cubicBezTo>
                  <a:pt x="6751858" y="1256045"/>
                  <a:pt x="5889163" y="2657762"/>
                  <a:pt x="5059729" y="4252707"/>
                </a:cubicBezTo>
                <a:close/>
              </a:path>
            </a:pathLst>
          </a:custGeom>
          <a:gradFill flip="none" rotWithShape="1">
            <a:gsLst>
              <a:gs pos="50000">
                <a:schemeClr val="tx2"/>
              </a:gs>
              <a:gs pos="100000">
                <a:schemeClr val="accent1"/>
              </a:gs>
            </a:gsLst>
            <a:path path="circle">
              <a:fillToRect r="100000" b="100000"/>
            </a:path>
            <a:tileRect l="-100000" t="-100000"/>
          </a:gradFill>
          <a:ln w="129390" cap="flat">
            <a:noFill/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pic>
        <p:nvPicPr>
          <p:cNvPr id="10" name="Gráfico 9" hidden="1">
            <a:extLst>
              <a:ext uri="{FF2B5EF4-FFF2-40B4-BE49-F238E27FC236}">
                <a16:creationId xmlns:a16="http://schemas.microsoft.com/office/drawing/2014/main" id="{B83CBA10-0439-4A50-9720-AE8643EEB99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7248" y="369000"/>
            <a:ext cx="11457505" cy="6120000"/>
          </a:xfrm>
          <a:prstGeom prst="rect">
            <a:avLst/>
          </a:prstGeom>
        </p:spPr>
      </p:pic>
      <p:sp>
        <p:nvSpPr>
          <p:cNvPr id="139" name="Google Shape;139;g177a79fe0d0_0_673"/>
          <p:cNvSpPr txBox="1"/>
          <p:nvPr/>
        </p:nvSpPr>
        <p:spPr>
          <a:xfrm>
            <a:off x="7750741" y="2423375"/>
            <a:ext cx="4363975" cy="19851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xo 2.0 Extra Bold"/>
                <a:ea typeface="+mn-ea"/>
                <a:cs typeface="+mn-cs"/>
                <a:sym typeface="Exo 2 ExtraBold"/>
              </a:rPr>
              <a:t>Mas afinal, </a:t>
            </a:r>
            <a:br>
              <a:rPr kumimoji="0" lang="pt-BR" sz="36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xo 2.0 Extra Bold"/>
                <a:ea typeface="+mn-ea"/>
                <a:cs typeface="+mn-cs"/>
                <a:sym typeface="Exo 2 ExtraBold"/>
              </a:rPr>
            </a:br>
            <a:r>
              <a:rPr kumimoji="0" lang="pt-BR" sz="36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xo 2.0 Extra Bold"/>
                <a:ea typeface="+mn-ea"/>
                <a:cs typeface="+mn-cs"/>
                <a:sym typeface="Exo 2 ExtraBold"/>
              </a:rPr>
              <a:t>o que é Cooperativismo?</a:t>
            </a:r>
          </a:p>
        </p:txBody>
      </p:sp>
      <p:sp>
        <p:nvSpPr>
          <p:cNvPr id="141" name="Google Shape;141;g177a79fe0d0_0_673"/>
          <p:cNvSpPr/>
          <p:nvPr/>
        </p:nvSpPr>
        <p:spPr>
          <a:xfrm rot="1975791">
            <a:off x="10953604" y="5279151"/>
            <a:ext cx="2204421" cy="2771340"/>
          </a:xfrm>
          <a:custGeom>
            <a:avLst/>
            <a:gdLst/>
            <a:ahLst/>
            <a:cxnLst/>
            <a:rect l="l" t="t" r="r" b="b"/>
            <a:pathLst>
              <a:path w="547817" h="688701" extrusionOk="0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noFill/>
          <a:ln w="38100" cap="flat" cmpd="sng">
            <a:solidFill>
              <a:schemeClr val="l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Nunito ExtraLight"/>
              <a:ea typeface="Nunito ExtraLight"/>
              <a:cs typeface="Nunito ExtraLight"/>
              <a:sym typeface="Nunito ExtraLight"/>
            </a:endParaRPr>
          </a:p>
        </p:txBody>
      </p:sp>
      <p:sp>
        <p:nvSpPr>
          <p:cNvPr id="142" name="Google Shape;142;g177a79fe0d0_0_673"/>
          <p:cNvSpPr txBox="1"/>
          <p:nvPr/>
        </p:nvSpPr>
        <p:spPr>
          <a:xfrm>
            <a:off x="11389895" y="6181223"/>
            <a:ext cx="43490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pt-BR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xo 2.0 Extra Bold"/>
                <a:ea typeface="Exo 2 ExtraBold"/>
                <a:cs typeface="Exo 2 ExtraBold"/>
                <a:sym typeface="Exo 2 ExtraBold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Exo 2.0 Extra Bold"/>
              <a:ea typeface="Exo 2 ExtraBold"/>
              <a:cs typeface="Exo 2 ExtraBold"/>
              <a:sym typeface="Exo 2 ExtraBold"/>
            </a:endParaRPr>
          </a:p>
        </p:txBody>
      </p:sp>
      <p:pic>
        <p:nvPicPr>
          <p:cNvPr id="143" name="Google Shape;143;g177a79fe0d0_0_67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2345219" flipH="1">
            <a:off x="10622929" y="-1893075"/>
            <a:ext cx="2549071" cy="3061902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ráfico 3">
            <a:extLst>
              <a:ext uri="{FF2B5EF4-FFF2-40B4-BE49-F238E27FC236}">
                <a16:creationId xmlns:a16="http://schemas.microsoft.com/office/drawing/2014/main" id="{235333D9-9D9B-8241-AF2A-38732D99C8E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17268383">
            <a:off x="-2415981" y="-1099723"/>
            <a:ext cx="10712214" cy="905744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40738322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4481BED-2C19-15A4-0D86-DBC43F9CBCD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3" r="8703"/>
          <a:stretch/>
        </p:blipFill>
        <p:spPr>
          <a:xfrm>
            <a:off x="3695607" y="-1783"/>
            <a:ext cx="8496393" cy="6858000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25E7786B-D8B7-462E-9A78-E33ECB60FFBD}"/>
              </a:ext>
            </a:extLst>
          </p:cNvPr>
          <p:cNvSpPr/>
          <p:nvPr/>
        </p:nvSpPr>
        <p:spPr>
          <a:xfrm>
            <a:off x="0" y="-1"/>
            <a:ext cx="7974840" cy="6913639"/>
          </a:xfrm>
          <a:prstGeom prst="rect">
            <a:avLst/>
          </a:prstGeom>
          <a:gradFill flip="none" rotWithShape="1">
            <a:gsLst>
              <a:gs pos="50000">
                <a:schemeClr val="accent4"/>
              </a:gs>
              <a:gs pos="100000">
                <a:schemeClr val="accent3">
                  <a:alpha val="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Gráfico 2">
            <a:extLst>
              <a:ext uri="{FF2B5EF4-FFF2-40B4-BE49-F238E27FC236}">
                <a16:creationId xmlns:a16="http://schemas.microsoft.com/office/drawing/2014/main" id="{A9735FC5-212C-4D58-BB4E-5C6698F7F08D}"/>
              </a:ext>
            </a:extLst>
          </p:cNvPr>
          <p:cNvSpPr/>
          <p:nvPr/>
        </p:nvSpPr>
        <p:spPr>
          <a:xfrm rot="17125115">
            <a:off x="-7385442" y="-3634167"/>
            <a:ext cx="12333706" cy="14181971"/>
          </a:xfrm>
          <a:custGeom>
            <a:avLst/>
            <a:gdLst>
              <a:gd name="connsiteX0" fmla="*/ 0 w 5701176"/>
              <a:gd name="connsiteY0" fmla="*/ 5198879 h 6517995"/>
              <a:gd name="connsiteX1" fmla="*/ 2452116 w 5701176"/>
              <a:gd name="connsiteY1" fmla="*/ 3025083 h 6517995"/>
              <a:gd name="connsiteX2" fmla="*/ 3052001 w 5701176"/>
              <a:gd name="connsiteY2" fmla="*/ 2423865 h 6517995"/>
              <a:gd name="connsiteX3" fmla="*/ 3052096 w 5701176"/>
              <a:gd name="connsiteY3" fmla="*/ 2424341 h 6517995"/>
              <a:gd name="connsiteX4" fmla="*/ 4846320 w 5701176"/>
              <a:gd name="connsiteY4" fmla="*/ 286741 h 6517995"/>
              <a:gd name="connsiteX5" fmla="*/ 5332286 w 5701176"/>
              <a:gd name="connsiteY5" fmla="*/ 8611 h 6517995"/>
              <a:gd name="connsiteX6" fmla="*/ 5698998 w 5701176"/>
              <a:gd name="connsiteY6" fmla="*/ 1137419 h 6517995"/>
              <a:gd name="connsiteX7" fmla="*/ 4057364 w 5701176"/>
              <a:gd name="connsiteY7" fmla="*/ 6517996 h 6517995"/>
              <a:gd name="connsiteX8" fmla="*/ 4053364 w 5701176"/>
              <a:gd name="connsiteY8" fmla="*/ 6508090 h 6517995"/>
              <a:gd name="connsiteX9" fmla="*/ 4057364 w 5701176"/>
              <a:gd name="connsiteY9" fmla="*/ 6517996 h 6517995"/>
              <a:gd name="connsiteX10" fmla="*/ 0 w 5701176"/>
              <a:gd name="connsiteY10" fmla="*/ 5198879 h 6517995"/>
              <a:gd name="connsiteX0" fmla="*/ 0 w 5701176"/>
              <a:gd name="connsiteY0" fmla="*/ 5198879 h 6527879"/>
              <a:gd name="connsiteX1" fmla="*/ 2452116 w 5701176"/>
              <a:gd name="connsiteY1" fmla="*/ 3025083 h 6527879"/>
              <a:gd name="connsiteX2" fmla="*/ 3052001 w 5701176"/>
              <a:gd name="connsiteY2" fmla="*/ 2423865 h 6527879"/>
              <a:gd name="connsiteX3" fmla="*/ 3052096 w 5701176"/>
              <a:gd name="connsiteY3" fmla="*/ 2424341 h 6527879"/>
              <a:gd name="connsiteX4" fmla="*/ 4846320 w 5701176"/>
              <a:gd name="connsiteY4" fmla="*/ 286741 h 6527879"/>
              <a:gd name="connsiteX5" fmla="*/ 5332286 w 5701176"/>
              <a:gd name="connsiteY5" fmla="*/ 8611 h 6527879"/>
              <a:gd name="connsiteX6" fmla="*/ 5698998 w 5701176"/>
              <a:gd name="connsiteY6" fmla="*/ 1137419 h 6527879"/>
              <a:gd name="connsiteX7" fmla="*/ 4057364 w 5701176"/>
              <a:gd name="connsiteY7" fmla="*/ 6517996 h 6527879"/>
              <a:gd name="connsiteX8" fmla="*/ 4053364 w 5701176"/>
              <a:gd name="connsiteY8" fmla="*/ 6508090 h 6527879"/>
              <a:gd name="connsiteX9" fmla="*/ 4072193 w 5701176"/>
              <a:gd name="connsiteY9" fmla="*/ 6527879 h 6527879"/>
              <a:gd name="connsiteX10" fmla="*/ 0 w 5701176"/>
              <a:gd name="connsiteY10" fmla="*/ 5198879 h 6527879"/>
              <a:gd name="connsiteX0" fmla="*/ 0 w 5701176"/>
              <a:gd name="connsiteY0" fmla="*/ 5198879 h 6557702"/>
              <a:gd name="connsiteX1" fmla="*/ 2452116 w 5701176"/>
              <a:gd name="connsiteY1" fmla="*/ 3025083 h 6557702"/>
              <a:gd name="connsiteX2" fmla="*/ 3052001 w 5701176"/>
              <a:gd name="connsiteY2" fmla="*/ 2423865 h 6557702"/>
              <a:gd name="connsiteX3" fmla="*/ 3052096 w 5701176"/>
              <a:gd name="connsiteY3" fmla="*/ 2424341 h 6557702"/>
              <a:gd name="connsiteX4" fmla="*/ 4846320 w 5701176"/>
              <a:gd name="connsiteY4" fmla="*/ 286741 h 6557702"/>
              <a:gd name="connsiteX5" fmla="*/ 5332286 w 5701176"/>
              <a:gd name="connsiteY5" fmla="*/ 8611 h 6557702"/>
              <a:gd name="connsiteX6" fmla="*/ 5698998 w 5701176"/>
              <a:gd name="connsiteY6" fmla="*/ 1137419 h 6557702"/>
              <a:gd name="connsiteX7" fmla="*/ 4057364 w 5701176"/>
              <a:gd name="connsiteY7" fmla="*/ 6517996 h 6557702"/>
              <a:gd name="connsiteX8" fmla="*/ 4053364 w 5701176"/>
              <a:gd name="connsiteY8" fmla="*/ 6508090 h 6557702"/>
              <a:gd name="connsiteX9" fmla="*/ 4035815 w 5701176"/>
              <a:gd name="connsiteY9" fmla="*/ 6557702 h 6557702"/>
              <a:gd name="connsiteX10" fmla="*/ 0 w 5701176"/>
              <a:gd name="connsiteY10" fmla="*/ 5198879 h 6557702"/>
              <a:gd name="connsiteX0" fmla="*/ 0 w 5701176"/>
              <a:gd name="connsiteY0" fmla="*/ 5198879 h 6557702"/>
              <a:gd name="connsiteX1" fmla="*/ 2452116 w 5701176"/>
              <a:gd name="connsiteY1" fmla="*/ 3025083 h 6557702"/>
              <a:gd name="connsiteX2" fmla="*/ 3052001 w 5701176"/>
              <a:gd name="connsiteY2" fmla="*/ 2423865 h 6557702"/>
              <a:gd name="connsiteX3" fmla="*/ 3052096 w 5701176"/>
              <a:gd name="connsiteY3" fmla="*/ 2424341 h 6557702"/>
              <a:gd name="connsiteX4" fmla="*/ 4846320 w 5701176"/>
              <a:gd name="connsiteY4" fmla="*/ 286741 h 6557702"/>
              <a:gd name="connsiteX5" fmla="*/ 5332286 w 5701176"/>
              <a:gd name="connsiteY5" fmla="*/ 8611 h 6557702"/>
              <a:gd name="connsiteX6" fmla="*/ 5698998 w 5701176"/>
              <a:gd name="connsiteY6" fmla="*/ 1137419 h 6557702"/>
              <a:gd name="connsiteX7" fmla="*/ 4057364 w 5701176"/>
              <a:gd name="connsiteY7" fmla="*/ 6517996 h 6557702"/>
              <a:gd name="connsiteX8" fmla="*/ 4051506 w 5701176"/>
              <a:gd name="connsiteY8" fmla="*/ 6541960 h 6557702"/>
              <a:gd name="connsiteX9" fmla="*/ 4035815 w 5701176"/>
              <a:gd name="connsiteY9" fmla="*/ 6557702 h 6557702"/>
              <a:gd name="connsiteX10" fmla="*/ 0 w 5701176"/>
              <a:gd name="connsiteY10" fmla="*/ 5198879 h 6557702"/>
              <a:gd name="connsiteX0" fmla="*/ 0 w 5701176"/>
              <a:gd name="connsiteY0" fmla="*/ 5198879 h 6557702"/>
              <a:gd name="connsiteX1" fmla="*/ 2452116 w 5701176"/>
              <a:gd name="connsiteY1" fmla="*/ 3025083 h 6557702"/>
              <a:gd name="connsiteX2" fmla="*/ 3052001 w 5701176"/>
              <a:gd name="connsiteY2" fmla="*/ 2423865 h 6557702"/>
              <a:gd name="connsiteX3" fmla="*/ 3052096 w 5701176"/>
              <a:gd name="connsiteY3" fmla="*/ 2424341 h 6557702"/>
              <a:gd name="connsiteX4" fmla="*/ 4846320 w 5701176"/>
              <a:gd name="connsiteY4" fmla="*/ 286741 h 6557702"/>
              <a:gd name="connsiteX5" fmla="*/ 5332286 w 5701176"/>
              <a:gd name="connsiteY5" fmla="*/ 8611 h 6557702"/>
              <a:gd name="connsiteX6" fmla="*/ 5698998 w 5701176"/>
              <a:gd name="connsiteY6" fmla="*/ 1137419 h 6557702"/>
              <a:gd name="connsiteX7" fmla="*/ 4054407 w 5701176"/>
              <a:gd name="connsiteY7" fmla="*/ 6520062 h 6557702"/>
              <a:gd name="connsiteX8" fmla="*/ 4051506 w 5701176"/>
              <a:gd name="connsiteY8" fmla="*/ 6541960 h 6557702"/>
              <a:gd name="connsiteX9" fmla="*/ 4035815 w 5701176"/>
              <a:gd name="connsiteY9" fmla="*/ 6557702 h 6557702"/>
              <a:gd name="connsiteX10" fmla="*/ 0 w 5701176"/>
              <a:gd name="connsiteY10" fmla="*/ 5198879 h 6557702"/>
              <a:gd name="connsiteX0" fmla="*/ 0 w 5701176"/>
              <a:gd name="connsiteY0" fmla="*/ 5198879 h 6554261"/>
              <a:gd name="connsiteX1" fmla="*/ 2452116 w 5701176"/>
              <a:gd name="connsiteY1" fmla="*/ 3025083 h 6554261"/>
              <a:gd name="connsiteX2" fmla="*/ 3052001 w 5701176"/>
              <a:gd name="connsiteY2" fmla="*/ 2423865 h 6554261"/>
              <a:gd name="connsiteX3" fmla="*/ 3052096 w 5701176"/>
              <a:gd name="connsiteY3" fmla="*/ 2424341 h 6554261"/>
              <a:gd name="connsiteX4" fmla="*/ 4846320 w 5701176"/>
              <a:gd name="connsiteY4" fmla="*/ 286741 h 6554261"/>
              <a:gd name="connsiteX5" fmla="*/ 5332286 w 5701176"/>
              <a:gd name="connsiteY5" fmla="*/ 8611 h 6554261"/>
              <a:gd name="connsiteX6" fmla="*/ 5698998 w 5701176"/>
              <a:gd name="connsiteY6" fmla="*/ 1137419 h 6554261"/>
              <a:gd name="connsiteX7" fmla="*/ 4054407 w 5701176"/>
              <a:gd name="connsiteY7" fmla="*/ 6520062 h 6554261"/>
              <a:gd name="connsiteX8" fmla="*/ 4051506 w 5701176"/>
              <a:gd name="connsiteY8" fmla="*/ 6541960 h 6554261"/>
              <a:gd name="connsiteX9" fmla="*/ 4019325 w 5701176"/>
              <a:gd name="connsiteY9" fmla="*/ 6554261 h 6554261"/>
              <a:gd name="connsiteX10" fmla="*/ 0 w 5701176"/>
              <a:gd name="connsiteY10" fmla="*/ 5198879 h 6554261"/>
              <a:gd name="connsiteX0" fmla="*/ 0 w 5701176"/>
              <a:gd name="connsiteY0" fmla="*/ 5198879 h 6556492"/>
              <a:gd name="connsiteX1" fmla="*/ 2452116 w 5701176"/>
              <a:gd name="connsiteY1" fmla="*/ 3025083 h 6556492"/>
              <a:gd name="connsiteX2" fmla="*/ 3052001 w 5701176"/>
              <a:gd name="connsiteY2" fmla="*/ 2423865 h 6556492"/>
              <a:gd name="connsiteX3" fmla="*/ 3052096 w 5701176"/>
              <a:gd name="connsiteY3" fmla="*/ 2424341 h 6556492"/>
              <a:gd name="connsiteX4" fmla="*/ 4846320 w 5701176"/>
              <a:gd name="connsiteY4" fmla="*/ 286741 h 6556492"/>
              <a:gd name="connsiteX5" fmla="*/ 5332286 w 5701176"/>
              <a:gd name="connsiteY5" fmla="*/ 8611 h 6556492"/>
              <a:gd name="connsiteX6" fmla="*/ 5698998 w 5701176"/>
              <a:gd name="connsiteY6" fmla="*/ 1137419 h 6556492"/>
              <a:gd name="connsiteX7" fmla="*/ 4054407 w 5701176"/>
              <a:gd name="connsiteY7" fmla="*/ 6520062 h 6556492"/>
              <a:gd name="connsiteX8" fmla="*/ 4051506 w 5701176"/>
              <a:gd name="connsiteY8" fmla="*/ 6541960 h 6556492"/>
              <a:gd name="connsiteX9" fmla="*/ 3999756 w 5701176"/>
              <a:gd name="connsiteY9" fmla="*/ 6556492 h 6556492"/>
              <a:gd name="connsiteX10" fmla="*/ 0 w 5701176"/>
              <a:gd name="connsiteY10" fmla="*/ 5198879 h 6556492"/>
              <a:gd name="connsiteX0" fmla="*/ 0 w 5701176"/>
              <a:gd name="connsiteY0" fmla="*/ 5198879 h 6559191"/>
              <a:gd name="connsiteX1" fmla="*/ 2452116 w 5701176"/>
              <a:gd name="connsiteY1" fmla="*/ 3025083 h 6559191"/>
              <a:gd name="connsiteX2" fmla="*/ 3052001 w 5701176"/>
              <a:gd name="connsiteY2" fmla="*/ 2423865 h 6559191"/>
              <a:gd name="connsiteX3" fmla="*/ 3052096 w 5701176"/>
              <a:gd name="connsiteY3" fmla="*/ 2424341 h 6559191"/>
              <a:gd name="connsiteX4" fmla="*/ 4846320 w 5701176"/>
              <a:gd name="connsiteY4" fmla="*/ 286741 h 6559191"/>
              <a:gd name="connsiteX5" fmla="*/ 5332286 w 5701176"/>
              <a:gd name="connsiteY5" fmla="*/ 8611 h 6559191"/>
              <a:gd name="connsiteX6" fmla="*/ 5698998 w 5701176"/>
              <a:gd name="connsiteY6" fmla="*/ 1137419 h 6559191"/>
              <a:gd name="connsiteX7" fmla="*/ 4054407 w 5701176"/>
              <a:gd name="connsiteY7" fmla="*/ 6520062 h 6559191"/>
              <a:gd name="connsiteX8" fmla="*/ 4039435 w 5701176"/>
              <a:gd name="connsiteY8" fmla="*/ 6557439 h 6559191"/>
              <a:gd name="connsiteX9" fmla="*/ 3999756 w 5701176"/>
              <a:gd name="connsiteY9" fmla="*/ 6556492 h 6559191"/>
              <a:gd name="connsiteX10" fmla="*/ 0 w 5701176"/>
              <a:gd name="connsiteY10" fmla="*/ 5198879 h 6559191"/>
              <a:gd name="connsiteX0" fmla="*/ 0 w 5701176"/>
              <a:gd name="connsiteY0" fmla="*/ 5198879 h 6560738"/>
              <a:gd name="connsiteX1" fmla="*/ 2452116 w 5701176"/>
              <a:gd name="connsiteY1" fmla="*/ 3025083 h 6560738"/>
              <a:gd name="connsiteX2" fmla="*/ 3052001 w 5701176"/>
              <a:gd name="connsiteY2" fmla="*/ 2423865 h 6560738"/>
              <a:gd name="connsiteX3" fmla="*/ 3052096 w 5701176"/>
              <a:gd name="connsiteY3" fmla="*/ 2424341 h 6560738"/>
              <a:gd name="connsiteX4" fmla="*/ 4846320 w 5701176"/>
              <a:gd name="connsiteY4" fmla="*/ 286741 h 6560738"/>
              <a:gd name="connsiteX5" fmla="*/ 5332286 w 5701176"/>
              <a:gd name="connsiteY5" fmla="*/ 8611 h 6560738"/>
              <a:gd name="connsiteX6" fmla="*/ 5698998 w 5701176"/>
              <a:gd name="connsiteY6" fmla="*/ 1137419 h 6560738"/>
              <a:gd name="connsiteX7" fmla="*/ 4066720 w 5701176"/>
              <a:gd name="connsiteY7" fmla="*/ 6497373 h 6560738"/>
              <a:gd name="connsiteX8" fmla="*/ 4039435 w 5701176"/>
              <a:gd name="connsiteY8" fmla="*/ 6557439 h 6560738"/>
              <a:gd name="connsiteX9" fmla="*/ 3999756 w 5701176"/>
              <a:gd name="connsiteY9" fmla="*/ 6556492 h 6560738"/>
              <a:gd name="connsiteX10" fmla="*/ 0 w 5701176"/>
              <a:gd name="connsiteY10" fmla="*/ 5198879 h 6560738"/>
              <a:gd name="connsiteX0" fmla="*/ 0 w 5701176"/>
              <a:gd name="connsiteY0" fmla="*/ 5198879 h 6561432"/>
              <a:gd name="connsiteX1" fmla="*/ 2452116 w 5701176"/>
              <a:gd name="connsiteY1" fmla="*/ 3025083 h 6561432"/>
              <a:gd name="connsiteX2" fmla="*/ 3052001 w 5701176"/>
              <a:gd name="connsiteY2" fmla="*/ 2423865 h 6561432"/>
              <a:gd name="connsiteX3" fmla="*/ 3052096 w 5701176"/>
              <a:gd name="connsiteY3" fmla="*/ 2424341 h 6561432"/>
              <a:gd name="connsiteX4" fmla="*/ 4846320 w 5701176"/>
              <a:gd name="connsiteY4" fmla="*/ 286741 h 6561432"/>
              <a:gd name="connsiteX5" fmla="*/ 5332286 w 5701176"/>
              <a:gd name="connsiteY5" fmla="*/ 8611 h 6561432"/>
              <a:gd name="connsiteX6" fmla="*/ 5698998 w 5701176"/>
              <a:gd name="connsiteY6" fmla="*/ 1137419 h 6561432"/>
              <a:gd name="connsiteX7" fmla="*/ 4095930 w 5701176"/>
              <a:gd name="connsiteY7" fmla="*/ 6487524 h 6561432"/>
              <a:gd name="connsiteX8" fmla="*/ 4039435 w 5701176"/>
              <a:gd name="connsiteY8" fmla="*/ 6557439 h 6561432"/>
              <a:gd name="connsiteX9" fmla="*/ 3999756 w 5701176"/>
              <a:gd name="connsiteY9" fmla="*/ 6556492 h 6561432"/>
              <a:gd name="connsiteX10" fmla="*/ 0 w 5701176"/>
              <a:gd name="connsiteY10" fmla="*/ 5198879 h 6561432"/>
              <a:gd name="connsiteX0" fmla="*/ 0 w 5701176"/>
              <a:gd name="connsiteY0" fmla="*/ 5198879 h 6562035"/>
              <a:gd name="connsiteX1" fmla="*/ 2452116 w 5701176"/>
              <a:gd name="connsiteY1" fmla="*/ 3025083 h 6562035"/>
              <a:gd name="connsiteX2" fmla="*/ 3052001 w 5701176"/>
              <a:gd name="connsiteY2" fmla="*/ 2423865 h 6562035"/>
              <a:gd name="connsiteX3" fmla="*/ 3052096 w 5701176"/>
              <a:gd name="connsiteY3" fmla="*/ 2424341 h 6562035"/>
              <a:gd name="connsiteX4" fmla="*/ 4846320 w 5701176"/>
              <a:gd name="connsiteY4" fmla="*/ 286741 h 6562035"/>
              <a:gd name="connsiteX5" fmla="*/ 5332286 w 5701176"/>
              <a:gd name="connsiteY5" fmla="*/ 8611 h 6562035"/>
              <a:gd name="connsiteX6" fmla="*/ 5698998 w 5701176"/>
              <a:gd name="connsiteY6" fmla="*/ 1137419 h 6562035"/>
              <a:gd name="connsiteX7" fmla="*/ 4080331 w 5701176"/>
              <a:gd name="connsiteY7" fmla="*/ 6479058 h 6562035"/>
              <a:gd name="connsiteX8" fmla="*/ 4039435 w 5701176"/>
              <a:gd name="connsiteY8" fmla="*/ 6557439 h 6562035"/>
              <a:gd name="connsiteX9" fmla="*/ 3999756 w 5701176"/>
              <a:gd name="connsiteY9" fmla="*/ 6556492 h 6562035"/>
              <a:gd name="connsiteX10" fmla="*/ 0 w 5701176"/>
              <a:gd name="connsiteY10" fmla="*/ 5198879 h 6562035"/>
              <a:gd name="connsiteX0" fmla="*/ 0 w 5701176"/>
              <a:gd name="connsiteY0" fmla="*/ 5198879 h 6556492"/>
              <a:gd name="connsiteX1" fmla="*/ 2452116 w 5701176"/>
              <a:gd name="connsiteY1" fmla="*/ 3025083 h 6556492"/>
              <a:gd name="connsiteX2" fmla="*/ 3052001 w 5701176"/>
              <a:gd name="connsiteY2" fmla="*/ 2423865 h 6556492"/>
              <a:gd name="connsiteX3" fmla="*/ 3052096 w 5701176"/>
              <a:gd name="connsiteY3" fmla="*/ 2424341 h 6556492"/>
              <a:gd name="connsiteX4" fmla="*/ 4846320 w 5701176"/>
              <a:gd name="connsiteY4" fmla="*/ 286741 h 6556492"/>
              <a:gd name="connsiteX5" fmla="*/ 5332286 w 5701176"/>
              <a:gd name="connsiteY5" fmla="*/ 8611 h 6556492"/>
              <a:gd name="connsiteX6" fmla="*/ 5698998 w 5701176"/>
              <a:gd name="connsiteY6" fmla="*/ 1137419 h 6556492"/>
              <a:gd name="connsiteX7" fmla="*/ 4080331 w 5701176"/>
              <a:gd name="connsiteY7" fmla="*/ 6479058 h 6556492"/>
              <a:gd name="connsiteX8" fmla="*/ 4041216 w 5701176"/>
              <a:gd name="connsiteY8" fmla="*/ 6547391 h 6556492"/>
              <a:gd name="connsiteX9" fmla="*/ 3999756 w 5701176"/>
              <a:gd name="connsiteY9" fmla="*/ 6556492 h 6556492"/>
              <a:gd name="connsiteX10" fmla="*/ 0 w 5701176"/>
              <a:gd name="connsiteY10" fmla="*/ 5198879 h 6556492"/>
              <a:gd name="connsiteX0" fmla="*/ 0 w 5701176"/>
              <a:gd name="connsiteY0" fmla="*/ 5198879 h 6555524"/>
              <a:gd name="connsiteX1" fmla="*/ 2452116 w 5701176"/>
              <a:gd name="connsiteY1" fmla="*/ 3025083 h 6555524"/>
              <a:gd name="connsiteX2" fmla="*/ 3052001 w 5701176"/>
              <a:gd name="connsiteY2" fmla="*/ 2423865 h 6555524"/>
              <a:gd name="connsiteX3" fmla="*/ 3052096 w 5701176"/>
              <a:gd name="connsiteY3" fmla="*/ 2424341 h 6555524"/>
              <a:gd name="connsiteX4" fmla="*/ 4846320 w 5701176"/>
              <a:gd name="connsiteY4" fmla="*/ 286741 h 6555524"/>
              <a:gd name="connsiteX5" fmla="*/ 5332286 w 5701176"/>
              <a:gd name="connsiteY5" fmla="*/ 8611 h 6555524"/>
              <a:gd name="connsiteX6" fmla="*/ 5698998 w 5701176"/>
              <a:gd name="connsiteY6" fmla="*/ 1137419 h 6555524"/>
              <a:gd name="connsiteX7" fmla="*/ 4080331 w 5701176"/>
              <a:gd name="connsiteY7" fmla="*/ 6479058 h 6555524"/>
              <a:gd name="connsiteX8" fmla="*/ 4041216 w 5701176"/>
              <a:gd name="connsiteY8" fmla="*/ 6547391 h 6555524"/>
              <a:gd name="connsiteX9" fmla="*/ 3970910 w 5701176"/>
              <a:gd name="connsiteY9" fmla="*/ 6555524 h 6555524"/>
              <a:gd name="connsiteX10" fmla="*/ 0 w 5701176"/>
              <a:gd name="connsiteY10" fmla="*/ 5198879 h 6555524"/>
              <a:gd name="connsiteX0" fmla="*/ 0 w 5701176"/>
              <a:gd name="connsiteY0" fmla="*/ 5198879 h 6556808"/>
              <a:gd name="connsiteX1" fmla="*/ 2452116 w 5701176"/>
              <a:gd name="connsiteY1" fmla="*/ 3025083 h 6556808"/>
              <a:gd name="connsiteX2" fmla="*/ 3052001 w 5701176"/>
              <a:gd name="connsiteY2" fmla="*/ 2423865 h 6556808"/>
              <a:gd name="connsiteX3" fmla="*/ 3052096 w 5701176"/>
              <a:gd name="connsiteY3" fmla="*/ 2424341 h 6556808"/>
              <a:gd name="connsiteX4" fmla="*/ 4846320 w 5701176"/>
              <a:gd name="connsiteY4" fmla="*/ 286741 h 6556808"/>
              <a:gd name="connsiteX5" fmla="*/ 5332286 w 5701176"/>
              <a:gd name="connsiteY5" fmla="*/ 8611 h 6556808"/>
              <a:gd name="connsiteX6" fmla="*/ 5698998 w 5701176"/>
              <a:gd name="connsiteY6" fmla="*/ 1137419 h 6556808"/>
              <a:gd name="connsiteX7" fmla="*/ 4080331 w 5701176"/>
              <a:gd name="connsiteY7" fmla="*/ 6479058 h 6556808"/>
              <a:gd name="connsiteX8" fmla="*/ 4041216 w 5701176"/>
              <a:gd name="connsiteY8" fmla="*/ 6547391 h 6556808"/>
              <a:gd name="connsiteX9" fmla="*/ 3970910 w 5701176"/>
              <a:gd name="connsiteY9" fmla="*/ 6555524 h 6556808"/>
              <a:gd name="connsiteX10" fmla="*/ 0 w 5701176"/>
              <a:gd name="connsiteY10" fmla="*/ 5198879 h 6556808"/>
              <a:gd name="connsiteX0" fmla="*/ 0 w 5701176"/>
              <a:gd name="connsiteY0" fmla="*/ 5198879 h 6555524"/>
              <a:gd name="connsiteX1" fmla="*/ 2452116 w 5701176"/>
              <a:gd name="connsiteY1" fmla="*/ 3025083 h 6555524"/>
              <a:gd name="connsiteX2" fmla="*/ 3052001 w 5701176"/>
              <a:gd name="connsiteY2" fmla="*/ 2423865 h 6555524"/>
              <a:gd name="connsiteX3" fmla="*/ 3052096 w 5701176"/>
              <a:gd name="connsiteY3" fmla="*/ 2424341 h 6555524"/>
              <a:gd name="connsiteX4" fmla="*/ 4846320 w 5701176"/>
              <a:gd name="connsiteY4" fmla="*/ 286741 h 6555524"/>
              <a:gd name="connsiteX5" fmla="*/ 5332286 w 5701176"/>
              <a:gd name="connsiteY5" fmla="*/ 8611 h 6555524"/>
              <a:gd name="connsiteX6" fmla="*/ 5698998 w 5701176"/>
              <a:gd name="connsiteY6" fmla="*/ 1137419 h 6555524"/>
              <a:gd name="connsiteX7" fmla="*/ 4080331 w 5701176"/>
              <a:gd name="connsiteY7" fmla="*/ 6479058 h 6555524"/>
              <a:gd name="connsiteX8" fmla="*/ 4040688 w 5701176"/>
              <a:gd name="connsiteY8" fmla="*/ 6541598 h 6555524"/>
              <a:gd name="connsiteX9" fmla="*/ 3970910 w 5701176"/>
              <a:gd name="connsiteY9" fmla="*/ 6555524 h 6555524"/>
              <a:gd name="connsiteX10" fmla="*/ 0 w 5701176"/>
              <a:gd name="connsiteY10" fmla="*/ 5198879 h 6555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701176" h="6555524">
                <a:moveTo>
                  <a:pt x="0" y="5198879"/>
                </a:moveTo>
                <a:cubicBezTo>
                  <a:pt x="842677" y="4500029"/>
                  <a:pt x="1681258" y="3788988"/>
                  <a:pt x="2452116" y="3025083"/>
                </a:cubicBezTo>
                <a:cubicBezTo>
                  <a:pt x="2651284" y="2827820"/>
                  <a:pt x="2879408" y="2606364"/>
                  <a:pt x="3052001" y="2423865"/>
                </a:cubicBezTo>
                <a:cubicBezTo>
                  <a:pt x="3052033" y="2424024"/>
                  <a:pt x="3052064" y="2424182"/>
                  <a:pt x="3052096" y="2424341"/>
                </a:cubicBezTo>
                <a:cubicBezTo>
                  <a:pt x="3687318" y="1739303"/>
                  <a:pt x="4289775" y="1037596"/>
                  <a:pt x="4846320" y="286741"/>
                </a:cubicBezTo>
                <a:cubicBezTo>
                  <a:pt x="5012722" y="62427"/>
                  <a:pt x="5186077" y="-30251"/>
                  <a:pt x="5332286" y="8611"/>
                </a:cubicBezTo>
                <a:cubicBezTo>
                  <a:pt x="5555361" y="67380"/>
                  <a:pt x="5722334" y="433426"/>
                  <a:pt x="5698998" y="1137419"/>
                </a:cubicBezTo>
                <a:cubicBezTo>
                  <a:pt x="5638324" y="2961551"/>
                  <a:pt x="4982540" y="4913148"/>
                  <a:pt x="4080331" y="6479058"/>
                </a:cubicBezTo>
                <a:cubicBezTo>
                  <a:pt x="4078141" y="6474391"/>
                  <a:pt x="4058398" y="6523061"/>
                  <a:pt x="4040688" y="6541598"/>
                </a:cubicBezTo>
                <a:cubicBezTo>
                  <a:pt x="4022978" y="6560135"/>
                  <a:pt x="3968624" y="6550476"/>
                  <a:pt x="3970910" y="6555524"/>
                </a:cubicBezTo>
                <a:cubicBezTo>
                  <a:pt x="2535493" y="6499421"/>
                  <a:pt x="1213104" y="5996883"/>
                  <a:pt x="0" y="5198879"/>
                </a:cubicBezTo>
              </a:path>
            </a:pathLst>
          </a:custGeom>
          <a:solidFill>
            <a:schemeClr val="bg1"/>
          </a:solidFill>
          <a:ln w="28575" cap="flat">
            <a:noFill/>
            <a:prstDash val="solid"/>
            <a:miter/>
          </a:ln>
        </p:spPr>
        <p:txBody>
          <a:bodyPr rtlCol="0" anchor="ctr"/>
          <a:lstStyle/>
          <a:p>
            <a:endParaRPr lang="pt-BR">
              <a:latin typeface="Exo 2.0" panose="00000500000000000000" pitchFamily="50" charset="0"/>
            </a:endParaRPr>
          </a:p>
        </p:txBody>
      </p:sp>
      <p:pic>
        <p:nvPicPr>
          <p:cNvPr id="13" name="Gráfico 12" hidden="1">
            <a:extLst>
              <a:ext uri="{FF2B5EF4-FFF2-40B4-BE49-F238E27FC236}">
                <a16:creationId xmlns:a16="http://schemas.microsoft.com/office/drawing/2014/main" id="{55FB881F-A4A9-4EF5-A734-76A4922AC91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7248" y="369000"/>
            <a:ext cx="11457505" cy="6120000"/>
          </a:xfrm>
          <a:prstGeom prst="rect">
            <a:avLst/>
          </a:prstGeom>
        </p:spPr>
      </p:pic>
      <p:sp>
        <p:nvSpPr>
          <p:cNvPr id="12" name="Google Shape;636;p33">
            <a:extLst>
              <a:ext uri="{FF2B5EF4-FFF2-40B4-BE49-F238E27FC236}">
                <a16:creationId xmlns:a16="http://schemas.microsoft.com/office/drawing/2014/main" id="{5D931F6E-5A66-4259-8286-D793A8D119A2}"/>
              </a:ext>
            </a:extLst>
          </p:cNvPr>
          <p:cNvSpPr/>
          <p:nvPr/>
        </p:nvSpPr>
        <p:spPr>
          <a:xfrm rot="18301844">
            <a:off x="-8559652" y="-5773819"/>
            <a:ext cx="13594827" cy="15632075"/>
          </a:xfrm>
          <a:custGeom>
            <a:avLst/>
            <a:gdLst/>
            <a:ahLst/>
            <a:cxnLst/>
            <a:rect l="l" t="t" r="r" b="b"/>
            <a:pathLst>
              <a:path w="5701176" h="6555524" extrusionOk="0">
                <a:moveTo>
                  <a:pt x="0" y="5198879"/>
                </a:moveTo>
                <a:cubicBezTo>
                  <a:pt x="842677" y="4500029"/>
                  <a:pt x="1681258" y="3788988"/>
                  <a:pt x="2452116" y="3025083"/>
                </a:cubicBezTo>
                <a:cubicBezTo>
                  <a:pt x="2651284" y="2827820"/>
                  <a:pt x="2879408" y="2606364"/>
                  <a:pt x="3052001" y="2423865"/>
                </a:cubicBezTo>
                <a:cubicBezTo>
                  <a:pt x="3052033" y="2424024"/>
                  <a:pt x="3052064" y="2424182"/>
                  <a:pt x="3052096" y="2424341"/>
                </a:cubicBezTo>
                <a:cubicBezTo>
                  <a:pt x="3687318" y="1739303"/>
                  <a:pt x="4289775" y="1037596"/>
                  <a:pt x="4846320" y="286741"/>
                </a:cubicBezTo>
                <a:cubicBezTo>
                  <a:pt x="5012722" y="62427"/>
                  <a:pt x="5186077" y="-30251"/>
                  <a:pt x="5332286" y="8611"/>
                </a:cubicBezTo>
                <a:cubicBezTo>
                  <a:pt x="5555361" y="67380"/>
                  <a:pt x="5722334" y="433426"/>
                  <a:pt x="5698998" y="1137419"/>
                </a:cubicBezTo>
                <a:cubicBezTo>
                  <a:pt x="5638324" y="2961551"/>
                  <a:pt x="4982540" y="4913148"/>
                  <a:pt x="4080331" y="6479058"/>
                </a:cubicBezTo>
                <a:cubicBezTo>
                  <a:pt x="4078141" y="6474391"/>
                  <a:pt x="4058398" y="6523061"/>
                  <a:pt x="4040688" y="6541598"/>
                </a:cubicBezTo>
                <a:cubicBezTo>
                  <a:pt x="4022978" y="6560135"/>
                  <a:pt x="3968624" y="6550476"/>
                  <a:pt x="3970910" y="6555524"/>
                </a:cubicBezTo>
                <a:cubicBezTo>
                  <a:pt x="2535493" y="6499421"/>
                  <a:pt x="1213104" y="5996883"/>
                  <a:pt x="0" y="5198879"/>
                </a:cubicBezTo>
              </a:path>
            </a:pathLst>
          </a:custGeom>
          <a:noFill/>
          <a:ln w="28575" cap="flat" cmpd="sng">
            <a:solidFill>
              <a:srgbClr val="FDAF18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Exo 2.0" panose="00000500000000000000" pitchFamily="50" charset="0"/>
              <a:ea typeface="Calibri"/>
              <a:cs typeface="Calibri"/>
              <a:sym typeface="Calibri"/>
            </a:endParaRPr>
          </a:p>
        </p:txBody>
      </p:sp>
      <p:sp>
        <p:nvSpPr>
          <p:cNvPr id="305" name="Google Shape;305;g14fb97c0659_0_68"/>
          <p:cNvSpPr txBox="1"/>
          <p:nvPr/>
        </p:nvSpPr>
        <p:spPr>
          <a:xfrm>
            <a:off x="223120" y="1160738"/>
            <a:ext cx="4784219" cy="48628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4400" b="1" i="1" dirty="0">
                <a:solidFill>
                  <a:schemeClr val="dk2"/>
                </a:solidFill>
                <a:latin typeface="+mj-lt"/>
                <a:ea typeface="Exo 2 ExtraBold"/>
                <a:cs typeface="Exo 2 ExtraBold"/>
                <a:sym typeface="Exo 2 ExtraBold"/>
              </a:rPr>
              <a:t>Uma forma</a:t>
            </a:r>
            <a:br>
              <a:rPr lang="pt-BR" sz="4400" b="1" i="1" dirty="0">
                <a:solidFill>
                  <a:schemeClr val="dk2"/>
                </a:solidFill>
                <a:latin typeface="+mj-lt"/>
                <a:ea typeface="Exo 2 ExtraBold"/>
                <a:cs typeface="Exo 2 ExtraBold"/>
                <a:sym typeface="Exo 2 ExtraBold"/>
              </a:rPr>
            </a:br>
            <a:r>
              <a:rPr lang="pt-BR" sz="4400" b="1" i="1" dirty="0">
                <a:solidFill>
                  <a:schemeClr val="dk2"/>
                </a:solidFill>
                <a:latin typeface="+mj-lt"/>
                <a:ea typeface="Exo 2 ExtraBold"/>
                <a:cs typeface="Exo 2 ExtraBold"/>
                <a:sym typeface="Exo 2 ExtraBold"/>
              </a:rPr>
              <a:t>de união</a:t>
            </a:r>
            <a:endParaRPr sz="4400" b="1" i="1" u="none" strike="noStrike" cap="none" dirty="0">
              <a:solidFill>
                <a:schemeClr val="dk2"/>
              </a:solidFill>
              <a:latin typeface="Nunito" pitchFamily="2" charset="77"/>
              <a:ea typeface="Exo 2 ExtraBold"/>
              <a:cs typeface="Exo 2 ExtraBold"/>
              <a:sym typeface="Exo 2 ExtraBold"/>
            </a:endParaRPr>
          </a:p>
          <a:p>
            <a:pPr marL="0" marR="0" lvl="0" indent="0" algn="l" rtl="0">
              <a:lnSpc>
                <a:spcPct val="13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440"/>
              <a:buFont typeface="Arial"/>
              <a:buNone/>
            </a:pPr>
            <a:r>
              <a:rPr lang="pt-BR" sz="2000" dirty="0">
                <a:ea typeface="Nunito"/>
                <a:cs typeface="Nunito"/>
                <a:sym typeface="Nunito"/>
              </a:rPr>
              <a:t>O cooperativismo é um instrumento de organização econômica da sociedade. </a:t>
            </a:r>
          </a:p>
          <a:p>
            <a:pPr>
              <a:lnSpc>
                <a:spcPct val="130000"/>
              </a:lnSpc>
              <a:spcBef>
                <a:spcPts val="1600"/>
              </a:spcBef>
              <a:buClr>
                <a:srgbClr val="000000"/>
              </a:buClr>
              <a:buSzPts val="440"/>
            </a:pPr>
            <a:r>
              <a:rPr lang="pt-BR" sz="2000" b="1" dirty="0">
                <a:ea typeface="Nunito"/>
                <a:cs typeface="Nunito"/>
                <a:sym typeface="Nunito"/>
              </a:rPr>
              <a:t>As cooperativas reúnem pessoas em projetos que geram renda, oportunidades de trabalho e promovem o desenvolvimento regional.</a:t>
            </a:r>
          </a:p>
          <a:p>
            <a:pPr marL="0" marR="0" lvl="0" indent="0" algn="l" rtl="0">
              <a:lnSpc>
                <a:spcPct val="13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440"/>
              <a:buFont typeface="Arial"/>
              <a:buNone/>
            </a:pPr>
            <a:endParaRPr lang="pt-BR" sz="2000" dirty="0">
              <a:ea typeface="Nunito"/>
              <a:cs typeface="Nunito"/>
              <a:sym typeface="Nunito"/>
            </a:endParaRPr>
          </a:p>
        </p:txBody>
      </p:sp>
      <p:sp>
        <p:nvSpPr>
          <p:cNvPr id="307" name="Google Shape;307;g14fb97c0659_0_68"/>
          <p:cNvSpPr/>
          <p:nvPr/>
        </p:nvSpPr>
        <p:spPr>
          <a:xfrm rot="3003078">
            <a:off x="10550620" y="4708097"/>
            <a:ext cx="4773446" cy="6001049"/>
          </a:xfrm>
          <a:custGeom>
            <a:avLst/>
            <a:gdLst/>
            <a:ahLst/>
            <a:cxnLst/>
            <a:rect l="l" t="t" r="r" b="b"/>
            <a:pathLst>
              <a:path w="547817" h="688701" extrusionOk="0">
                <a:moveTo>
                  <a:pt x="256858" y="688205"/>
                </a:moveTo>
                <a:cubicBezTo>
                  <a:pt x="290862" y="585716"/>
                  <a:pt x="326105" y="483322"/>
                  <a:pt x="368491" y="385405"/>
                </a:cubicBezTo>
                <a:cubicBezTo>
                  <a:pt x="379445" y="360164"/>
                  <a:pt x="391542" y="331303"/>
                  <a:pt x="402115" y="309205"/>
                </a:cubicBezTo>
                <a:lnTo>
                  <a:pt x="402115" y="309205"/>
                </a:lnTo>
                <a:cubicBezTo>
                  <a:pt x="441357" y="226757"/>
                  <a:pt x="485077" y="146537"/>
                  <a:pt x="533179" y="68890"/>
                </a:cubicBezTo>
                <a:cubicBezTo>
                  <a:pt x="547657" y="45744"/>
                  <a:pt x="550038" y="26408"/>
                  <a:pt x="541561" y="14216"/>
                </a:cubicBezTo>
                <a:cubicBezTo>
                  <a:pt x="528511" y="-4834"/>
                  <a:pt x="489744" y="-7501"/>
                  <a:pt x="427261" y="18883"/>
                </a:cubicBezTo>
                <a:cubicBezTo>
                  <a:pt x="264764" y="87177"/>
                  <a:pt x="108555" y="218908"/>
                  <a:pt x="-1364" y="356354"/>
                </a:cubicBezTo>
                <a:lnTo>
                  <a:pt x="-1364" y="356354"/>
                </a:lnTo>
                <a:cubicBezTo>
                  <a:pt x="53595" y="488018"/>
                  <a:pt x="142749" y="602585"/>
                  <a:pt x="256858" y="688205"/>
                </a:cubicBezTo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Nunito ExtraLight"/>
              <a:ea typeface="Nunito ExtraLight"/>
              <a:cs typeface="Nunito ExtraLight"/>
              <a:sym typeface="Nunito ExtraLight"/>
            </a:endParaRPr>
          </a:p>
        </p:txBody>
      </p:sp>
      <p:sp>
        <p:nvSpPr>
          <p:cNvPr id="308" name="Google Shape;308;g14fb97c0659_0_68"/>
          <p:cNvSpPr txBox="1"/>
          <p:nvPr/>
        </p:nvSpPr>
        <p:spPr>
          <a:xfrm>
            <a:off x="11277600" y="6181222"/>
            <a:ext cx="646222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pt-BR" sz="1400" b="1" i="0" u="none" strike="noStrike" cap="none">
                <a:solidFill>
                  <a:schemeClr val="lt1"/>
                </a:solidFill>
                <a:latin typeface="Exo 2 ExtraBold"/>
                <a:ea typeface="Exo 2 ExtraBold"/>
                <a:cs typeface="Exo 2 ExtraBold"/>
                <a:sym typeface="Exo 2 ExtraBold"/>
              </a:rPr>
              <a:t>8</a:t>
            </a:fld>
            <a:endParaRPr sz="1400" b="1" i="0" u="none" strike="noStrike" cap="none">
              <a:solidFill>
                <a:schemeClr val="lt1"/>
              </a:solidFill>
              <a:latin typeface="Exo 2 ExtraBold"/>
              <a:ea typeface="Exo 2 ExtraBold"/>
              <a:cs typeface="Exo 2 ExtraBold"/>
              <a:sym typeface="Exo 2 ExtraBold"/>
            </a:endParaRPr>
          </a:p>
        </p:txBody>
      </p:sp>
      <p:pic>
        <p:nvPicPr>
          <p:cNvPr id="14" name="Gráfico 13">
            <a:extLst>
              <a:ext uri="{FF2B5EF4-FFF2-40B4-BE49-F238E27FC236}">
                <a16:creationId xmlns:a16="http://schemas.microsoft.com/office/drawing/2014/main" id="{5860B6B8-2E3B-4800-B96D-69CD1A8EE58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8132097">
            <a:off x="11183975" y="-2046754"/>
            <a:ext cx="2537757" cy="304831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042120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 descr="Pessoas andando na rua de uma cidade&#10;&#10;Descrição gerada automaticamente">
            <a:extLst>
              <a:ext uri="{FF2B5EF4-FFF2-40B4-BE49-F238E27FC236}">
                <a16:creationId xmlns:a16="http://schemas.microsoft.com/office/drawing/2014/main" id="{CC94F8D1-7047-3828-193A-0C38B5F3FB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0848" y="0"/>
            <a:ext cx="14021190" cy="7263349"/>
          </a:xfrm>
          <a:prstGeom prst="rect">
            <a:avLst/>
          </a:prstGeom>
        </p:spPr>
      </p:pic>
      <p:sp>
        <p:nvSpPr>
          <p:cNvPr id="21" name="Forma Livre: Forma 20">
            <a:extLst>
              <a:ext uri="{FF2B5EF4-FFF2-40B4-BE49-F238E27FC236}">
                <a16:creationId xmlns:a16="http://schemas.microsoft.com/office/drawing/2014/main" id="{0A4C14BB-DFE2-4EA7-9BC7-A94861E39812}"/>
              </a:ext>
            </a:extLst>
          </p:cNvPr>
          <p:cNvSpPr/>
          <p:nvPr/>
        </p:nvSpPr>
        <p:spPr>
          <a:xfrm rot="5400000" flipH="1">
            <a:off x="456641" y="-574011"/>
            <a:ext cx="7004758" cy="8026261"/>
          </a:xfrm>
          <a:custGeom>
            <a:avLst/>
            <a:gdLst>
              <a:gd name="connsiteX0" fmla="*/ 6858000 w 6858000"/>
              <a:gd name="connsiteY0" fmla="*/ 7588910 h 7588910"/>
              <a:gd name="connsiteX1" fmla="*/ 6858000 w 6858000"/>
              <a:gd name="connsiteY1" fmla="*/ 0 h 7588910"/>
              <a:gd name="connsiteX2" fmla="*/ 6680927 w 6858000"/>
              <a:gd name="connsiteY2" fmla="*/ 389380 h 7588910"/>
              <a:gd name="connsiteX3" fmla="*/ 5615214 w 6858000"/>
              <a:gd name="connsiteY3" fmla="*/ 2431207 h 7588910"/>
              <a:gd name="connsiteX4" fmla="*/ 5527051 w 6858000"/>
              <a:gd name="connsiteY4" fmla="*/ 2570292 h 7588910"/>
              <a:gd name="connsiteX5" fmla="*/ 5371870 w 6858000"/>
              <a:gd name="connsiteY5" fmla="*/ 2601262 h 7588910"/>
              <a:gd name="connsiteX6" fmla="*/ 222055 w 6858000"/>
              <a:gd name="connsiteY6" fmla="*/ 1508050 h 7588910"/>
              <a:gd name="connsiteX7" fmla="*/ 0 w 6858000"/>
              <a:gd name="connsiteY7" fmla="*/ 1417188 h 7588910"/>
              <a:gd name="connsiteX8" fmla="*/ 0 w 6858000"/>
              <a:gd name="connsiteY8" fmla="*/ 7588910 h 7588910"/>
              <a:gd name="connsiteX9" fmla="*/ 6858000 w 6858000"/>
              <a:gd name="connsiteY9" fmla="*/ 7588910 h 7588910"/>
              <a:gd name="connsiteX0" fmla="*/ 6842235 w 6858000"/>
              <a:gd name="connsiteY0" fmla="*/ 7841158 h 7841158"/>
              <a:gd name="connsiteX1" fmla="*/ 6858000 w 6858000"/>
              <a:gd name="connsiteY1" fmla="*/ 0 h 7841158"/>
              <a:gd name="connsiteX2" fmla="*/ 6680927 w 6858000"/>
              <a:gd name="connsiteY2" fmla="*/ 389380 h 7841158"/>
              <a:gd name="connsiteX3" fmla="*/ 5615214 w 6858000"/>
              <a:gd name="connsiteY3" fmla="*/ 2431207 h 7841158"/>
              <a:gd name="connsiteX4" fmla="*/ 5527051 w 6858000"/>
              <a:gd name="connsiteY4" fmla="*/ 2570292 h 7841158"/>
              <a:gd name="connsiteX5" fmla="*/ 5371870 w 6858000"/>
              <a:gd name="connsiteY5" fmla="*/ 2601262 h 7841158"/>
              <a:gd name="connsiteX6" fmla="*/ 222055 w 6858000"/>
              <a:gd name="connsiteY6" fmla="*/ 1508050 h 7841158"/>
              <a:gd name="connsiteX7" fmla="*/ 0 w 6858000"/>
              <a:gd name="connsiteY7" fmla="*/ 1417188 h 7841158"/>
              <a:gd name="connsiteX8" fmla="*/ 0 w 6858000"/>
              <a:gd name="connsiteY8" fmla="*/ 7588910 h 7841158"/>
              <a:gd name="connsiteX9" fmla="*/ 6842235 w 6858000"/>
              <a:gd name="connsiteY9" fmla="*/ 7841158 h 7841158"/>
              <a:gd name="connsiteX0" fmla="*/ 6858001 w 6873766"/>
              <a:gd name="connsiteY0" fmla="*/ 7841158 h 7856924"/>
              <a:gd name="connsiteX1" fmla="*/ 6873766 w 6873766"/>
              <a:gd name="connsiteY1" fmla="*/ 0 h 7856924"/>
              <a:gd name="connsiteX2" fmla="*/ 6696693 w 6873766"/>
              <a:gd name="connsiteY2" fmla="*/ 389380 h 7856924"/>
              <a:gd name="connsiteX3" fmla="*/ 5630980 w 6873766"/>
              <a:gd name="connsiteY3" fmla="*/ 2431207 h 7856924"/>
              <a:gd name="connsiteX4" fmla="*/ 5542817 w 6873766"/>
              <a:gd name="connsiteY4" fmla="*/ 2570292 h 7856924"/>
              <a:gd name="connsiteX5" fmla="*/ 5387636 w 6873766"/>
              <a:gd name="connsiteY5" fmla="*/ 2601262 h 7856924"/>
              <a:gd name="connsiteX6" fmla="*/ 237821 w 6873766"/>
              <a:gd name="connsiteY6" fmla="*/ 1508050 h 7856924"/>
              <a:gd name="connsiteX7" fmla="*/ 15766 w 6873766"/>
              <a:gd name="connsiteY7" fmla="*/ 1417188 h 7856924"/>
              <a:gd name="connsiteX8" fmla="*/ 0 w 6873766"/>
              <a:gd name="connsiteY8" fmla="*/ 7856924 h 7856924"/>
              <a:gd name="connsiteX9" fmla="*/ 6858001 w 6873766"/>
              <a:gd name="connsiteY9" fmla="*/ 7841158 h 7856924"/>
              <a:gd name="connsiteX0" fmla="*/ 6869290 w 6873766"/>
              <a:gd name="connsiteY0" fmla="*/ 7863736 h 7863736"/>
              <a:gd name="connsiteX1" fmla="*/ 6873766 w 6873766"/>
              <a:gd name="connsiteY1" fmla="*/ 0 h 7863736"/>
              <a:gd name="connsiteX2" fmla="*/ 6696693 w 6873766"/>
              <a:gd name="connsiteY2" fmla="*/ 389380 h 7863736"/>
              <a:gd name="connsiteX3" fmla="*/ 5630980 w 6873766"/>
              <a:gd name="connsiteY3" fmla="*/ 2431207 h 7863736"/>
              <a:gd name="connsiteX4" fmla="*/ 5542817 w 6873766"/>
              <a:gd name="connsiteY4" fmla="*/ 2570292 h 7863736"/>
              <a:gd name="connsiteX5" fmla="*/ 5387636 w 6873766"/>
              <a:gd name="connsiteY5" fmla="*/ 2601262 h 7863736"/>
              <a:gd name="connsiteX6" fmla="*/ 237821 w 6873766"/>
              <a:gd name="connsiteY6" fmla="*/ 1508050 h 7863736"/>
              <a:gd name="connsiteX7" fmla="*/ 15766 w 6873766"/>
              <a:gd name="connsiteY7" fmla="*/ 1417188 h 7863736"/>
              <a:gd name="connsiteX8" fmla="*/ 0 w 6873766"/>
              <a:gd name="connsiteY8" fmla="*/ 7856924 h 7863736"/>
              <a:gd name="connsiteX9" fmla="*/ 6869290 w 6873766"/>
              <a:gd name="connsiteY9" fmla="*/ 7863736 h 7863736"/>
              <a:gd name="connsiteX0" fmla="*/ 6925735 w 6925735"/>
              <a:gd name="connsiteY0" fmla="*/ 7886314 h 7886314"/>
              <a:gd name="connsiteX1" fmla="*/ 6873766 w 6925735"/>
              <a:gd name="connsiteY1" fmla="*/ 0 h 7886314"/>
              <a:gd name="connsiteX2" fmla="*/ 6696693 w 6925735"/>
              <a:gd name="connsiteY2" fmla="*/ 389380 h 7886314"/>
              <a:gd name="connsiteX3" fmla="*/ 5630980 w 6925735"/>
              <a:gd name="connsiteY3" fmla="*/ 2431207 h 7886314"/>
              <a:gd name="connsiteX4" fmla="*/ 5542817 w 6925735"/>
              <a:gd name="connsiteY4" fmla="*/ 2570292 h 7886314"/>
              <a:gd name="connsiteX5" fmla="*/ 5387636 w 6925735"/>
              <a:gd name="connsiteY5" fmla="*/ 2601262 h 7886314"/>
              <a:gd name="connsiteX6" fmla="*/ 237821 w 6925735"/>
              <a:gd name="connsiteY6" fmla="*/ 1508050 h 7886314"/>
              <a:gd name="connsiteX7" fmla="*/ 15766 w 6925735"/>
              <a:gd name="connsiteY7" fmla="*/ 1417188 h 7886314"/>
              <a:gd name="connsiteX8" fmla="*/ 0 w 6925735"/>
              <a:gd name="connsiteY8" fmla="*/ 7856924 h 7886314"/>
              <a:gd name="connsiteX9" fmla="*/ 6925735 w 6925735"/>
              <a:gd name="connsiteY9" fmla="*/ 7886314 h 7886314"/>
              <a:gd name="connsiteX0" fmla="*/ 6937024 w 6937024"/>
              <a:gd name="connsiteY0" fmla="*/ 8010495 h 8010495"/>
              <a:gd name="connsiteX1" fmla="*/ 6873766 w 6937024"/>
              <a:gd name="connsiteY1" fmla="*/ 0 h 8010495"/>
              <a:gd name="connsiteX2" fmla="*/ 6696693 w 6937024"/>
              <a:gd name="connsiteY2" fmla="*/ 389380 h 8010495"/>
              <a:gd name="connsiteX3" fmla="*/ 5630980 w 6937024"/>
              <a:gd name="connsiteY3" fmla="*/ 2431207 h 8010495"/>
              <a:gd name="connsiteX4" fmla="*/ 5542817 w 6937024"/>
              <a:gd name="connsiteY4" fmla="*/ 2570292 h 8010495"/>
              <a:gd name="connsiteX5" fmla="*/ 5387636 w 6937024"/>
              <a:gd name="connsiteY5" fmla="*/ 2601262 h 8010495"/>
              <a:gd name="connsiteX6" fmla="*/ 237821 w 6937024"/>
              <a:gd name="connsiteY6" fmla="*/ 1508050 h 8010495"/>
              <a:gd name="connsiteX7" fmla="*/ 15766 w 6937024"/>
              <a:gd name="connsiteY7" fmla="*/ 1417188 h 8010495"/>
              <a:gd name="connsiteX8" fmla="*/ 0 w 6937024"/>
              <a:gd name="connsiteY8" fmla="*/ 7856924 h 8010495"/>
              <a:gd name="connsiteX9" fmla="*/ 6937024 w 6937024"/>
              <a:gd name="connsiteY9" fmla="*/ 8010495 h 8010495"/>
              <a:gd name="connsiteX0" fmla="*/ 7004758 w 7004758"/>
              <a:gd name="connsiteY0" fmla="*/ 8010495 h 8026261"/>
              <a:gd name="connsiteX1" fmla="*/ 6941500 w 7004758"/>
              <a:gd name="connsiteY1" fmla="*/ 0 h 8026261"/>
              <a:gd name="connsiteX2" fmla="*/ 6764427 w 7004758"/>
              <a:gd name="connsiteY2" fmla="*/ 389380 h 8026261"/>
              <a:gd name="connsiteX3" fmla="*/ 5698714 w 7004758"/>
              <a:gd name="connsiteY3" fmla="*/ 2431207 h 8026261"/>
              <a:gd name="connsiteX4" fmla="*/ 5610551 w 7004758"/>
              <a:gd name="connsiteY4" fmla="*/ 2570292 h 8026261"/>
              <a:gd name="connsiteX5" fmla="*/ 5455370 w 7004758"/>
              <a:gd name="connsiteY5" fmla="*/ 2601262 h 8026261"/>
              <a:gd name="connsiteX6" fmla="*/ 305555 w 7004758"/>
              <a:gd name="connsiteY6" fmla="*/ 1508050 h 8026261"/>
              <a:gd name="connsiteX7" fmla="*/ 83500 w 7004758"/>
              <a:gd name="connsiteY7" fmla="*/ 1417188 h 8026261"/>
              <a:gd name="connsiteX8" fmla="*/ 0 w 7004758"/>
              <a:gd name="connsiteY8" fmla="*/ 8026261 h 8026261"/>
              <a:gd name="connsiteX9" fmla="*/ 7004758 w 7004758"/>
              <a:gd name="connsiteY9" fmla="*/ 8010495 h 80262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004758" h="8026261">
                <a:moveTo>
                  <a:pt x="7004758" y="8010495"/>
                </a:moveTo>
                <a:lnTo>
                  <a:pt x="6941500" y="0"/>
                </a:lnTo>
                <a:lnTo>
                  <a:pt x="6764427" y="389380"/>
                </a:lnTo>
                <a:cubicBezTo>
                  <a:pt x="6431864" y="1095128"/>
                  <a:pt x="6074922" y="1778245"/>
                  <a:pt x="5698714" y="2431207"/>
                </a:cubicBezTo>
                <a:cubicBezTo>
                  <a:pt x="5693843" y="2420828"/>
                  <a:pt x="5649936" y="2529067"/>
                  <a:pt x="5610551" y="2570292"/>
                </a:cubicBezTo>
                <a:cubicBezTo>
                  <a:pt x="5571165" y="2611517"/>
                  <a:pt x="5450286" y="2590036"/>
                  <a:pt x="5455370" y="2601262"/>
                </a:cubicBezTo>
                <a:cubicBezTo>
                  <a:pt x="3659725" y="2531079"/>
                  <a:pt x="1943614" y="2146757"/>
                  <a:pt x="305555" y="1508050"/>
                </a:cubicBezTo>
                <a:lnTo>
                  <a:pt x="83500" y="1417188"/>
                </a:lnTo>
                <a:cubicBezTo>
                  <a:pt x="78245" y="3563767"/>
                  <a:pt x="5255" y="5879682"/>
                  <a:pt x="0" y="8026261"/>
                </a:cubicBezTo>
                <a:lnTo>
                  <a:pt x="7004758" y="8010495"/>
                </a:lnTo>
                <a:close/>
              </a:path>
            </a:pathLst>
          </a:custGeom>
          <a:solidFill>
            <a:srgbClr val="F06478"/>
          </a:solidFill>
          <a:ln w="1905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pt-BR" dirty="0"/>
          </a:p>
        </p:txBody>
      </p:sp>
      <p:sp>
        <p:nvSpPr>
          <p:cNvPr id="20" name="Forma Livre: Forma 19">
            <a:extLst>
              <a:ext uri="{FF2B5EF4-FFF2-40B4-BE49-F238E27FC236}">
                <a16:creationId xmlns:a16="http://schemas.microsoft.com/office/drawing/2014/main" id="{2533EC17-A21A-4922-A806-B6D07B4FEC85}"/>
              </a:ext>
            </a:extLst>
          </p:cNvPr>
          <p:cNvSpPr/>
          <p:nvPr/>
        </p:nvSpPr>
        <p:spPr>
          <a:xfrm rot="5400000" flipH="1">
            <a:off x="10914031" y="5580031"/>
            <a:ext cx="1328200" cy="1227737"/>
          </a:xfrm>
          <a:custGeom>
            <a:avLst/>
            <a:gdLst>
              <a:gd name="connsiteX0" fmla="*/ 1328200 w 1328200"/>
              <a:gd name="connsiteY0" fmla="*/ 0 h 1227737"/>
              <a:gd name="connsiteX1" fmla="*/ 0 w 1328200"/>
              <a:gd name="connsiteY1" fmla="*/ 0 h 1227737"/>
              <a:gd name="connsiteX2" fmla="*/ 0 w 1328200"/>
              <a:gd name="connsiteY2" fmla="*/ 1227737 h 1227737"/>
              <a:gd name="connsiteX3" fmla="*/ 9491 w 1328200"/>
              <a:gd name="connsiteY3" fmla="*/ 1219318 h 1227737"/>
              <a:gd name="connsiteX4" fmla="*/ 682413 w 1328200"/>
              <a:gd name="connsiteY4" fmla="*/ 606441 h 1227737"/>
              <a:gd name="connsiteX5" fmla="*/ 1328200 w 1328200"/>
              <a:gd name="connsiteY5" fmla="*/ 0 h 1227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28200" h="1227737">
                <a:moveTo>
                  <a:pt x="1328200" y="0"/>
                </a:moveTo>
                <a:lnTo>
                  <a:pt x="0" y="0"/>
                </a:lnTo>
                <a:lnTo>
                  <a:pt x="0" y="1227737"/>
                </a:lnTo>
                <a:lnTo>
                  <a:pt x="9491" y="1219318"/>
                </a:lnTo>
                <a:cubicBezTo>
                  <a:pt x="235415" y="1016392"/>
                  <a:pt x="459814" y="812158"/>
                  <a:pt x="682413" y="606441"/>
                </a:cubicBezTo>
                <a:lnTo>
                  <a:pt x="1328200" y="0"/>
                </a:lnTo>
                <a:close/>
              </a:path>
            </a:pathLst>
          </a:custGeom>
          <a:solidFill>
            <a:srgbClr val="F06478"/>
          </a:solidFill>
          <a:ln w="1905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pt-BR" dirty="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848C65E0-8677-4FDE-B13A-3C5D36071C7C}"/>
              </a:ext>
            </a:extLst>
          </p:cNvPr>
          <p:cNvSpPr txBox="1"/>
          <p:nvPr/>
        </p:nvSpPr>
        <p:spPr>
          <a:xfrm>
            <a:off x="471297" y="1786659"/>
            <a:ext cx="5218303" cy="12208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400"/>
              </a:lnSpc>
            </a:pPr>
            <a:r>
              <a:rPr lang="pt-BR" sz="3600" i="1" dirty="0">
                <a:solidFill>
                  <a:schemeClr val="bg1"/>
                </a:solidFill>
                <a:latin typeface="Exo 2.0" panose="00000500000000000000" pitchFamily="50" charset="0"/>
              </a:rPr>
              <a:t>Como surgiu o</a:t>
            </a:r>
          </a:p>
          <a:p>
            <a:pPr>
              <a:lnSpc>
                <a:spcPts val="4400"/>
              </a:lnSpc>
            </a:pPr>
            <a:r>
              <a:rPr lang="pt-BR" sz="4400" b="1" i="1" dirty="0">
                <a:solidFill>
                  <a:srgbClr val="FFCD00"/>
                </a:solidFill>
                <a:latin typeface="Exo 2.0" panose="00000500000000000000" pitchFamily="50" charset="0"/>
              </a:rPr>
              <a:t>Cooperativismo?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67CBD9B-9567-49D9-87D3-F62F8A11262A}"/>
              </a:ext>
            </a:extLst>
          </p:cNvPr>
          <p:cNvSpPr txBox="1"/>
          <p:nvPr/>
        </p:nvSpPr>
        <p:spPr>
          <a:xfrm>
            <a:off x="471297" y="3404181"/>
            <a:ext cx="4231332" cy="1298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960" i="1" dirty="0">
                <a:solidFill>
                  <a:schemeClr val="bg1"/>
                </a:solidFill>
                <a:latin typeface="Exo 2.0" panose="00000500000000000000" pitchFamily="50" charset="0"/>
              </a:rPr>
              <a:t>A primeira cooperativa do mundo surgiu em </a:t>
            </a:r>
            <a:r>
              <a:rPr lang="pt-BR" sz="1960" b="1" i="1" dirty="0">
                <a:solidFill>
                  <a:schemeClr val="bg1"/>
                </a:solidFill>
                <a:latin typeface="Exo 2.0" panose="00000500000000000000" pitchFamily="50" charset="0"/>
              </a:rPr>
              <a:t>1844, na cidade de </a:t>
            </a:r>
            <a:r>
              <a:rPr lang="pt-BR" sz="1960" b="1" i="1" dirty="0" err="1">
                <a:solidFill>
                  <a:schemeClr val="bg1"/>
                </a:solidFill>
                <a:latin typeface="Exo 2.0" panose="00000500000000000000" pitchFamily="50" charset="0"/>
              </a:rPr>
              <a:t>Rochdale</a:t>
            </a:r>
            <a:r>
              <a:rPr lang="pt-BR" sz="1960" b="1" i="1" dirty="0">
                <a:solidFill>
                  <a:schemeClr val="bg1"/>
                </a:solidFill>
                <a:latin typeface="Exo 2.0" panose="00000500000000000000" pitchFamily="50" charset="0"/>
              </a:rPr>
              <a:t>/Inglaterra</a:t>
            </a:r>
            <a:r>
              <a:rPr lang="pt-BR" sz="1960" i="1" dirty="0">
                <a:solidFill>
                  <a:schemeClr val="bg1"/>
                </a:solidFill>
                <a:latin typeface="Exo 2.0" panose="00000500000000000000" pitchFamily="50" charset="0"/>
              </a:rPr>
              <a:t>, formada por 28 tecelões.</a:t>
            </a:r>
          </a:p>
        </p:txBody>
      </p:sp>
    </p:spTree>
    <p:extLst>
      <p:ext uri="{BB962C8B-B14F-4D97-AF65-F5344CB8AC3E}">
        <p14:creationId xmlns:p14="http://schemas.microsoft.com/office/powerpoint/2010/main" val="236281506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-SUITE_ISPRING_PLAYERS_CUSTOMIZATION_2" val="{&quot;universal&quot;:{&quot;skinSettings&quot;:{&quot;borderRadius&quot;:10,&quot;colors&quot;:{&quot;asideBackground&quot;:{&quot;color&quot;:&quot;#EFF1F2&quot;,&quot;opacity&quot;:1,&quot;type&quot;:&quot;SOLID&quot;},&quot;asideElementBackgroundActive&quot;:{&quot;color&quot;:&quot;#D5D9DB&quot;,&quot;opacity&quot;:1,&quot;type&quot;:&quot;SOLID&quot;},&quot;asideElementBackgroundHover&quot;:{&quot;color&quot;:&quot;#DDE2E5&quot;,&quot;opacity&quot;:1,&quot;type&quot;:&quot;SOLID&quot;},&quot;asideElementText&quot;:{&quot;color&quot;:&quot;#34383D&quot;,&quot;opacity&quot;:1,&quot;type&quot;:&quot;SOLID&quot;},&quot;asideElementTextActive&quot;:{&quot;color&quot;:&quot;#42484E&quot;,&quot;opacity&quot;:1,&quot;type&quot;:&quot;SOLID&quot;},&quot;asideElementTextHover&quot;:{&quot;color&quot;:&quot;#42484E&quot;,&quot;opacity&quot;:1,&quot;type&quot;:&quot;SOLID&quot;},&quot;asideLogoBackground&quot;:{&quot;color&quot;:&quot;#EFF1F2&quot;,&quot;opacity&quot;:1,&quot;type&quot;:&quot;SOLID&quot;},&quot;pageBackground&quot;:{&quot;color&quot;:&quot;#DCDEE0&quot;,&quot;opacity&quot;:1,&quot;type&quot;:&quot;SOLID&quot;},&quot;playerBackground&quot;:{&quot;color&quot;:&quot;#FFFFFF&quot;,&quot;opacity&quot;:1,&quot;type&quot;:&quot;SOLID&quot;},&quot;playerText&quot;:{&quot;color&quot;:&quot;#616870&quot;,&quot;opacity&quot;:1,&quot;type&quot;:&quot;SOLID&quot;},&quot;primaryButtonBackground&quot;:{&quot;color&quot;:&quot;#5F8BD9&quot;,&quot;opacity&quot;:1,&quot;type&quot;:&quot;SOLID&quot;},&quot;primaryButtonBackgroundHover&quot;:{&quot;color&quot;:&quot;#5077BB&quot;,&quot;opacity&quot;:1,&quot;type&quot;:&quot;SOLID&quot;},&quot;primaryButtonBorder&quot;:{&quot;color&quot;:&quot;#5F8BD9&quot;,&quot;opacity&quot;:1,&quot;type&quot;:&quot;SOLID&quot;},&quot;primaryButtonBorderHover&quot;:{&quot;color&quot;:&quot;#5077BB&quot;,&quot;opacity&quot;:1,&quot;type&quot;:&quot;SOLID&quot;},&quot;primaryButtonText&quot;:{&quot;color&quot;:&quot;#FFFFFF&quot;,&quot;opacity&quot;:1,&quot;type&quot;:&quot;SOLID&quot;},&quot;primaryButtonTextHover&quot;:{&quot;color&quot;:&quot;#FFFFFF&quot;,&quot;opacity&quot;:1,&quot;type&quot;:&quot;SOLID&quot;},&quot;secondaryButtonBackground&quot;:{&quot;color&quot;:&quot;#F1F2F4&quot;,&quot;opacity&quot;:1,&quot;type&quot;:&quot;SOLID&quot;},&quot;secondaryButtonBackgroundHover&quot;:{&quot;color&quot;:&quot;#E5E5E5&quot;,&quot;opacity&quot;:1,&quot;type&quot;:&quot;SOLID&quot;},&quot;secondaryButtonBorder&quot;:{&quot;color&quot;:&quot;#F1F2F4&quot;,&quot;opacity&quot;:1,&quot;type&quot;:&quot;SOLID&quot;},&quot;secondaryButtonBorderHover&quot;:{&quot;color&quot;:&quot;#E5E5E5&quot;,&quot;opacity&quot;:1,&quot;type&quot;:&quot;SOLID&quot;},&quot;secondaryButtonText&quot;:{&quot;color&quot;:&quot;#616870&quot;,&quot;opacity&quot;:1,&quot;type&quot;:&quot;SOLID&quot;},&quot;secondaryButtonTextHover&quot;:{&quot;color&quot;:&quot;#616870&quot;,&quot;opacity&quot;:1,&quot;type&quot;:&quot;SOLID&quot;}},&quot;controlPanel&quot;:{&quot;navigationMode&quot;:&quot;bySlides&quot;,&quot;progressBar&quot;:{&quot;enabled&quot;:true,&quot;mode&quot;:&quot;presentationTimeline&quot;,&quot;showLabels&quot;:true,&quot;visible&quot;:false},&quot;showCCButton&quot;:false,&quot;showNextButton&quot;:true,&quot;showOutline&quot;:false,&quot;showPlayPause&quot;:false,&quot;showPlaybackRateButton&quot;:false,&quot;showPrevButton&quot;:true,&quot;showRewind&quot;:false,&quot;showSlideNumbers&quot;:true,&quot;showSlideOnlyButton&quot;:false,&quot;showVolumeControl&quot;:false,&quot;visible&quot;:true},&quot;fontFamily&quot;:&quot;Arial&quot;,&quot;miniskinCustomizationEnabled&quot;:true,&quot;outlinePanel&quot;:{&quot;highlightViewedEntries&quot;:false,&quot;multilevel&quot;:true,&quot;numberEntries&quot;:true,&quot;search&quot;:true,&quot;thumbnails&quot;:true},&quot;sidePanel&quot;:{&quot;showAtLeft&quot;:false,&quot;showLogo&quot;:false,&quot;showNotes&quot;:false,&quot;showOutline&quot;:false,&quot;showPresenterInfo&quot;:false,&quot;showPresenterVideo&quot;:false,&quot;visible&quot;:false},&quot;titlePanel&quot;:{&quot;buttons&quot;:[&quot;attachments&quot;],&quot;buttonsAtLeft&quot;:false,&quot;courseTitleVisible&quot;:true,&quot;showLogo&quot;:false,&quot;visible&quot;:false},&quot;version&quot;:&quot;1.0&quot;},&quot;skinMessages&quot;:{&quot;PB_ACCESSIBLE_ARIA_LABEL_BACK_TO_BEGIN&quot;:&quot;Vá para o início do slide&quot;,&quot;PB_ACCESSIBLE_ARIA_LABEL_BOTTOM_PANEL&quot;:&quot;Barra Inferior&quot;,&quot;PB_ACCESSIBLE_ARIA_LABEL_NAVIGATION_BUTTONS&quot;:&quot;Botões de navegação&quot;,&quot;PB_ACCESSIBLE_ARIA_LABEL_SETTINGS&quot;:&quot;Configurações de Acessibilidade&quot;,&quot;PB_ACCESSIBLE_ARIA_LABEL_SLIDE&quot;:&quot;Slide&quot;,&quot;PB_ACCESSIBLE_ARIA_LABEL_TOP_PANEL&quot;:&quot;Barra Superior&quot;,&quot;PB_ACCESSIBLE_AUDIO_NARRATION_LABEL&quot;:&quot;Narração em áudio&quot;,&quot;PB_ACCESSIBLE_NAVIGATION_NEXT_BUTTON&quot;:&quot;Next&quot;,&quot;PB_ACCESSIBLE_NAVIGATION_PREV_BUTTON&quot;:&quot;Previous&quot;,&quot;PB_ACCESSIBLE_SKIN_ENABLE_ACCESSIBILITY_MODE&quot;:&quot;Ative o modo de acessibilidade&quot;,&quot;PB_ACCESSIBLE_SKIN_ENABLE_NORMAL_MODE&quot;:&quot;Desative o modo de acessibilidade&quot;,&quot;PB_ACCESSIBLE_SKIN_PRESENTER_PHOTO&quot;:&quot;Foto do apresentador&quot;,&quot;PB_ACCESSIBLE_SLIDE_N_OF_COUNT&quot;:&quot;Slide %QUESTION_NUMBER% de %TOTAL_QUESTIONS%&quot;,&quot;PB_ACCESSIBLE_VIDEO_NARRATION_LABEL&quot;:&quot;Naração em vídeo&quot;,&quot;PB_ACCESSIBLE_WATERMARK_SKIN_CREATED_WITH&quot;:&quot;Criado com a versão de avaliação do iSpring&quot;,&quot;PB_ATTACHMENT_DOCUMENT_SUBTITLE&quot;:&quot;Document&quot;,&quot;PB_ATTACHMENT_FILE_SUBTITLE&quot;:&quot;File&quot;,&quot;PB_ATTACHMENT_IMAGE_SUBTITLE&quot;:&quot;Picture&quot;,&quot;PB_ATTACHMENT_LINK_SUBTITLE&quot;:&quot;Link&quot;,&quot;PB_ATTACHMENT_VIDEO_SUBTITLE&quot;:&quot;Video&quot;,&quot;PB_BACK_TO_APP_BUTTON_LABEL&quot;:&quot;De volta&quot;,&quot;PB_CC_MENU_OFF&quot;:&quot;Off&quot;,&quot;PB_CC_MENU_ON&quot;:&quot;On&quot;,&quot;PB_CC_MENU_TITLE&quot;:&quot;Notes&quot;,&quot;PB_CONTROL_PANEL_EXIT_FULL_SCREEN&quot;:&quot;Sair full screen&quot;,&quot;PB_CONTROL_PANEL_FULL_SCREEN&quot;:&quot;Full screen&quot;,&quot;PB_CONTROL_PANEL_NEXT&quot;:&quot;PRÓXIMO&quot;,&quot;PB_CONTROL_PANEL_OUTLINE&quot;:&quot;ÍNDICE&quot;,&quot;PB_CONTROL_PANEL_PREV&quot;:&quot;ANTERIOR&quot;,&quot;PB_CONTROL_PANEL_REPLAY&quot;:&quot;Replay&quot;,&quot;PB_CONTROL_PANEL_SLIDE_COUNTER&quot;:&quot;%SLIDE_NUMBER% de %TOTAL_SLIDES%&quot;,&quot;PB_CONTROL_PANEL_VOLUME_CONTROL&quot;:&quot;Volume&quot;,&quot;PB_CURRENT_SLIDE_IS_NOT_COMPLETED&quot;:&quot;Você tem que ver o slide inteiro para continuar&quot;,&quot;PB_DOMAIN_RESTRICTION&quot;:&quot;Desculpe, o autor desativou a visualização da apresentação neste domínio.&quot;,&quot;PB_DRAWING_TOOLS_END_DRAWING&quot;:&quot;Final de Desenho&quot;,&quot;PB_DRAWING_TOOLS_ERASER&quot;:&quot;Apagador&quot;,&quot;PB_DRAWING_TOOLS_ERASE_ALL&quot;:&quot;Excluir Tudo&quot;,&quot;PB_DRAWING_TOOLS_HIGHLIGHTER&quot;:&quot;Marcador&quot;,&quot;PB_DRAWING_TOOLS_PEN&quot;:&quot;Caneta&quot;,&quot;PB_ENTER_PASSWORD&quot;:&quot;Digite a senha para assistir a apresentação&quot;,&quot;PB_INCORRECT_PASSWORD&quot;:&quot;Senha incorreta&quot;,&quot;PB_INTERACTION_SLIDE_WINDOW_TEXT&quot;:&quot;Você deve concluir a interação antes de sair deste slide.&quot;,&quot;PB_MESSAGE_BOX_NO&quot;:&quot;NÃO&quot;,&quot;PB_MESSAGE_BOX_OK&quot;:&quot;OK&quot;,&quot;PB_MESSAGE_BOX_YES&quot;:&quot;SIM&quot;,&quot;PB_NAVIGATION_IS_RESTRICTED&quot;:&quot;Você só pode acessar slides visualizados anteriormente.&quot;,&quot;PB_NAVIGATION_IS_SEQUENTIAL&quot;:&quot;Você tem que ver os slides na ordem definida.&quot;,&quot;PB_PLAYBACK_RATE_MENU_CAPTION&quot;:&quot;Speed&quot;,&quot;PB_PRECEDING_QUIZ_FAILED_WINDOW_TEXT&quot;:&quot;Você não pode avançar porque você não passou no teste do slide%SLIDE_INDEX%.&quot;,&quot;PB_PRECEDING_QUIZ_NOT_COMPLETED_WINDOW_TEXT&quot;:&quot;Você deve tentar o teste do slide %SLIDE_INDEX% para avançar.&quot;,&quot;PB_PRECEDING_QUIZ_NOT_PASSED_WINDOW_TEXT&quot;:&quot;Você deve passar o questionário do slide %SLIDE_INDEX% para avançar.&quot;,&quot;PB_PRECEDING_SCENARIO_FAILED_WINDOW_TEXT&quot;:&quot;Você não pode avançar porque você não passou a simulação do slide %SLIDE_INDEX%.&quot;,&quot;PB_PRECEDING_SCENARIO_NOT_COMPLETED_WINDOW_TEXT&quot;:&quot;Você deve tentar a simulação no slide %SLIDE_INDEX% para avançar.&quot;,&quot;PB_PRECEDING_SCENARIO_NOT_PASSED_WINDOW_TEXT&quot;:&quot;Você deve passar na simulação do slide %SLIDE_INDEX% para avançar.&quot;,&quot;PB_PRESENTER_COLLAPSE_BIO&quot;:&quot;Show less&quot;,&quot;PB_PRESENTER_EMAIL&quot;:&quot;Email&quot;,&quot;PB_PRESENTER_EXPAND_BIO&quot;:&quot;Show more&quot;,&quot;PB_PRESENTER_NO_INFO&quot;:&quot;Sem informaão do Apresentador&quot;,&quot;PB_PRESENTER_WEBSITE&quot;:&quot;Página Web&quot;,&quot;PB_QUIZ_SLIDE_WINDOW_TEXT&quot;:&quot;Você deve concluir o questionário antes de sair deste slide.&quot;,&quot;PB_RATE_MENU_CAPTION&quot;:&quot;Speed&quot;,&quot;PB_RATE_MENU_DEFAULT_RATE&quot;:&quot;Normal&quot;,&quot;PB_RESUME_PRESENTATION_WINDOW_TEXT&quot;:&quot;Gostaria de retomar a apresentação do último slide visualizado?&quot;,&quot;PB_SCENARIO_SLIDE_WINDOW_TEXT&quot;:&quot;Você deve completar a simulação antes de sair deste slide.&quot;,&quot;PB_SEARCH_CANCEL&quot;:&quot;Cancelar&quot;,&quot;PB_SEARCH_NO_RESULTS_LABEL&quot;:&quot;Nenhuma equivalência encontrada&quot;,&quot;PB_SEARCH_PANEL_DEFAULT_TEXT&quot;:&quot;Procurar&quot;,&quot;PB_SEARCH_RESULTS_LABEL&quot;:&quot;RESULTADOS DA PESQUISA:&quot;,&quot;PB_SEARCH_RESULT_IN_NOTES&quot;:&quot;in notes&quot;,&quot;PB_SEARCH_RESULT_IN_TEXT_LABEL&quot;:&quot;[Slide text]&quot;,&quot;PB_SUBTITLES_MENU_CAPTION&quot;:&quot;Subtitles&quot;,&quot;PB_SUBTITLES_OFF&quot;:&quot;Desligar&quot;,&quot;PB_TAB_NOTES_LABEL&quot;:&quot;NOTAS&quot;,&quot;PB_TAB_OUTLINE_LABEL&quot;:&quot;ESBOÇO&quot;,&quot;PB_TIME_RESTRICTION&quot;:&quot;Desculpe, o autor desativou a visualização da apresentação no momento.&quot;,&quot;PB_TITLE_PANEL_ATTACHMENTS&quot;:&quot;Recursos&quot;,&quot;PB_TITLE_PANEL_MARKER_TOOLS&quot;:&quot;Marcadores&quot;,&quot;PB_TITLE_PANEL_NOTES&quot;:&quot;Notas&quot;,&quot;PB_TITLE_PANEL_OUTLINE&quot;:&quot;Esboço&quot;,&quot;PB_TITLE_PANEL_PRESENTER_INFO&quot;:&quot;Informação do apresentador&quot;,&quot;PB_TREE_CONTROL_LOADING&quot;:&quot;Carregando…&quot;,&quot;PB_VIDEO_WINDOW_NO_VIDEO_LABEL&quot;:&quot;Sem vídeo&quot;},&quot;playbackAndNavigationSettings&quot;:{&quot;autoStart&quot;:true,&quot;saveAnimationStates&quot;:true,&quot;loopPresentation&quot;:false,&quot;autoPlayAnimations&quot;:false,&quot;autoPlayAnimationsTime&quot;:1,&quot;navigationType&quot;:&quot;FREE&quot;,&quot;resumeMode&quot;:&quot;PROMPT&quot;,&quot;enableKeyboardNavigation&quot;:true},&quot;keyboardSettings&quot;:&quot;&quot;,&quot;skinVersion&quot;:2,&quot;skinCompatibleVersion&quot;:0,&quot;publishSettings&quot;:{&quot;backgroundColor&quot;:&quot;#DCDEE0&quot;,&quot;playerDimensions&quot;:{&quot;height&quot;:74,&quot;width&quot;:24},&quot;playerModule&quot;:&quot;UniversalHtml&quot;,&quot;presentationContent&quot;:{&quot;metadata&quot;:{&quot;references&quot;:false,&quot;texts&quot;:[&quot;DT_HYPERLINK_TOOLTIP&quot;]},&quot;resources&quot;:{&quot;attachments&quot;:false,&quot;companyLogos&quot;:null,&quot;fonts&quot;:[{&quot;charsets&quot;:{&quot;dynamicFormatted&quot;:[&quot;DCT_INTERACTIVITY_TEXT&quot;,&quot;DCT_INTERACTIVITY_SEMIBOLD_TEXT&quot;],&quot;dynamicPlain&quot;:[&quot;DCT_HYPERLINK_TOOLTIP&quot;],&quot;static&quot;:[&quot;ANTERIOR&quot;,&quot;PRÓXIMO&quot;,&quot;%SLIDE_NUMBER% de %TOTAL_SLIDES%&quot;,&quot;SIM&quot;,&quot;NÃO&quot;,&quot;OK&quot;,&quot;Gostaria de retomar a apresentação do último slide visualizado?&quot;,&quot;Você deve concluir o questionário antes de sair deste slide.&quot;,&quot;Você deve passar o questionário do slide %SLIDE_INDEX% para avançar.&quot;,&quot;Você deve tentar o teste do slide %SLIDE_INDEX% para avançar.&quot;,&quot;Você não pode avançar porque você não passou no teste do slide%SLIDE_INDEX%.&quot;,&quot;Você deve concluir a interação antes de sair deste slide.&quot;,&quot;Você deve completar a simulação antes de sair deste slide.&quot;,&quot;Você deve passar na simulação do slide %SLIDE_INDEX% para avançar.&quot;,&quot;Você deve tentar a simulação no slide %SLIDE_INDEX% para avançar.&quot;,&quot;Você não pode avançar porque você não passou a simulação do slide %SLIDE_INDEX%.&quot;,&quot;Você tem que ver o slide inteiro para continuar&quot;,&quot;Você só pode acessar slides visualizados anteriormente.&quot;,&quot;Você tem que ver os slides na ordem definida.&quot;,&quot;Digite a senha para assistir a apresentação&quot;,&quot;Senha incorreta&quot;,&quot;Desculpe, o autor desativou a visualização da apresentação neste domínio.&quot;,&quot;Desculpe, o autor desativou a visualização da apresentação no momento.&quot;,&quot;De volta&quot;,&quot;Previous&quot;,&quot;Next&quot;,&quot;0123456789:.\/…-x&quot;]},&quot;embedName&quot;:&quot;PFn&quot;,&quot;fontFamily&quot;:&quot;Arial&quot;,&quot;isBold&quot;:false,&quot;isItalic&quot;:false,&quot;isSemibold&quot;:false,&quot;substituteFontFamily&quot;:&quot;Arial&quot;},{&quot;charsets&quot;:{&quot;dynamicFormatted&quot;:[&quot;DCT_INTERACTIVITY_TEXT&quot;,&quot;DCT_INTERACTIVITY_SEMIBOLD_TEXT&quot;],&quot;dynamicPlain&quot;:[&quot;DCT_HYPERLINK_TOOLTIP&quot;],&quot;static&quot;:[&quot;ANTERIOR&quot;,&quot;PRÓXIMO&quot;,&quot;%SLIDE_NUMBER% de %TOTAL_SLIDES%&quot;,&quot;SIM&quot;,&quot;NÃO&quot;,&quot;OK&quot;,&quot;Gostaria de retomar a apresentação do último slide visualizado?&quot;,&quot;Você deve concluir o questionário antes de sair deste slide.&quot;,&quot;Você deve passar o questionário do slide %SLIDE_INDEX% para avançar.&quot;,&quot;Você deve tentar o teste do slide %SLIDE_INDEX% para avançar.&quot;,&quot;Você não pode avançar porque você não passou no teste do slide%SLIDE_INDEX%.&quot;,&quot;Você deve concluir a interação antes de sair deste slide.&quot;,&quot;Você deve completar a simulação antes de sair deste slide.&quot;,&quot;Você deve passar na simulação do slide %SLIDE_INDEX% para avançar.&quot;,&quot;Você deve tentar a simulação no slide %SLIDE_INDEX% para avançar.&quot;,&quot;Você não pode avançar porque você não passou a simulação do slide %SLIDE_INDEX%.&quot;,&quot;Você tem que ver o slide inteiro para continuar&quot;,&quot;Você só pode acessar slides visualizados anteriormente.&quot;,&quot;Você tem que ver os slides na ordem definida.&quot;,&quot;Digite a senha para assistir a apresentação&quot;,&quot;Senha incorreta&quot;,&quot;Desculpe, o autor desativou a visualização da apresentação neste domínio.&quot;,&quot;Desculpe, o autor desativou a visualização da apresentação no momento.&quot;,&quot;De volta&quot;,&quot;Previous&quot;,&quot;Next&quot;,&quot;0123456789:.\/…-x&quot;]},&quot;embedName&quot;:&quot;PFnb&quot;,&quot;fontFamily&quot;:&quot;Arial&quot;,&quot;isBold&quot;:true,&quot;isItalic&quot;:false,&quot;isSemibold&quot;:false,&quot;substituteFontFamily&quot;:&quot;Arial&quot;},{&quot;charsets&quot;:{&quot;dynamicFormatted&quot;:[&quot;DCT_INTERACTIVITY_TEXT&quot;,&quot;DCT_INTERACTIVITY_SEMIBOLD_TEXT&quot;],&quot;dynamicPlain&quot;:[&quot;DCT_HYPERLINK_TOOLTIP&quot;],&quot;static&quot;:[&quot;ANTERIOR&quot;,&quot;PRÓXIMO&quot;,&quot;%SLIDE_NUMBER% de %TOTAL_SLIDES%&quot;,&quot;SIM&quot;,&quot;NÃO&quot;,&quot;OK&quot;,&quot;Gostaria de retomar a apresentação do último slide visualizado?&quot;,&quot;Você deve concluir o questionário antes de sair deste slide.&quot;,&quot;Você deve passar o questionário do slide %SLIDE_INDEX% para avançar.&quot;,&quot;Você deve tentar o teste do slide %SLIDE_INDEX% para avançar.&quot;,&quot;Você não pode avançar porque você não passou no teste do slide%SLIDE_INDEX%.&quot;,&quot;Você deve concluir a interação antes de sair deste slide.&quot;,&quot;Você deve completar a simulação antes de sair deste slide.&quot;,&quot;Você deve passar na simulação do slide %SLIDE_INDEX% para avançar.&quot;,&quot;Você deve tentar a simulação no slide %SLIDE_INDEX% para avançar.&quot;,&quot;Você não pode avançar porque você não passou a simulação do slide %SLIDE_INDEX%.&quot;,&quot;Você tem que ver o slide inteiro para continuar&quot;,&quot;Você só pode acessar slides visualizados anteriormente.&quot;,&quot;Você tem que ver os slides na ordem definida.&quot;,&quot;Digite a senha para assistir a apresentação&quot;,&quot;Senha incorreta&quot;,&quot;Desculpe, o autor desativou a visualização da apresentação neste domínio.&quot;,&quot;Desculpe, o autor desativou a visualização da apresentação no momento.&quot;,&quot;De volta&quot;,&quot;Previous&quot;,&quot;Next&quot;,&quot;0123456789:.\/…-x&quot;]},&quot;embedName&quot;:&quot;PFni&quot;,&quot;fontFamily&quot;:&quot;Arial&quot;,&quot;isBold&quot;:false,&quot;isItalic&quot;:true,&quot;isSemibold&quot;:false,&quot;substituteFontFamily&quot;:&quot;Arial&quot;},{&quot;charsets&quot;:{&quot;dynamicFormatted&quot;:[&quot;DCT_INTERACTIVITY_TEXT&quot;,&quot;DCT_INTERACTIVITY_SEMIBOLD_TEXT&quot;],&quot;dynamicPlain&quot;:[&quot;DCT_HYPERLINK_TOOLTIP&quot;],&quot;static&quot;:[&quot;ANTERIOR&quot;,&quot;PRÓXIMO&quot;,&quot;%SLIDE_NUMBER% de %TOTAL_SLIDES%&quot;,&quot;SIM&quot;,&quot;NÃO&quot;,&quot;OK&quot;,&quot;Gostaria de retomar a apresentação do último slide visualizado?&quot;,&quot;Você deve concluir o questionário antes de sair deste slide.&quot;,&quot;Você deve passar o questionário do slide %SLIDE_INDEX% para avançar.&quot;,&quot;Você deve tentar o teste do slide %SLIDE_INDEX% para avançar.&quot;,&quot;Você não pode avançar porque você não passou no teste do slide%SLIDE_INDEX%.&quot;,&quot;Você deve concluir a interação antes de sair deste slide.&quot;,&quot;Você deve completar a simulação antes de sair deste slide.&quot;,&quot;Você deve passar na simulação do slide %SLIDE_INDEX% para avançar.&quot;,&quot;Você deve tentar a simulação no slide %SLIDE_INDEX% para avançar.&quot;,&quot;Você não pode avançar porque você não passou a simulação do slide %SLIDE_INDEX%.&quot;,&quot;Você tem que ver o slide inteiro para continuar&quot;,&quot;Você só pode acessar slides visualizados anteriormente.&quot;,&quot;Você tem que ver os slides na ordem definida.&quot;,&quot;Digite a senha para assistir a apresentação&quot;,&quot;Senha incorreta&quot;,&quot;Desculpe, o autor desativou a visualização da apresentação neste domínio.&quot;,&quot;Desculpe, o autor desativou a visualização da apresentação no momento.&quot;,&quot;De volta&quot;,&quot;Previous&quot;,&quot;Next&quot;,&quot;0123456789:.\/…-x&quot;]},&quot;embedName&quot;:&quot;PFnbi&quot;,&quot;fontFamily&quot;:&quot;Arial&quot;,&quot;isBold&quot;:true,&quot;isItalic&quot;:true,&quot;isSemibold&quot;:false,&quot;substituteFontFamily&quot;:&quot;Arial&quot;},{&quot;charsets&quot;:{&quot;dynamicFormatted&quot;:[&quot;DCT_INTERACTIVITY_TEXT&quot;,&quot;DCT_INTERACTIVITY_SEMIBOLD_TEXT&quot;],&quot;dynamicPlain&quot;:[&quot;DCT_HYPERLINK_TOOLTIP&quot;],&quot;static&quot;:[&quot;ANTERIOR&quot;,&quot;PRÓXIMO&quot;,&quot;%SLIDE_NUMBER% de %TOTAL_SLIDES%&quot;,&quot;SIM&quot;,&quot;NÃO&quot;,&quot;OK&quot;,&quot;Gostaria de retomar a apresentação do último slide visualizado?&quot;,&quot;Você deve concluir o questionário antes de sair deste slide.&quot;,&quot;Você deve passar o questionário do slide %SLIDE_INDEX% para avançar.&quot;,&quot;Você deve tentar o teste do slide %SLIDE_INDEX% para avançar.&quot;,&quot;Você não pode avançar porque você não passou no teste do slide%SLIDE_INDEX%.&quot;,&quot;Você deve concluir a interação antes de sair deste slide.&quot;,&quot;Você deve completar a simulação antes de sair deste slide.&quot;,&quot;Você deve passar na simulação do slide %SLIDE_INDEX% para avançar.&quot;,&quot;Você deve tentar a simulação no slide %SLIDE_INDEX% para avançar.&quot;,&quot;Você não pode avançar porque você não passou a simulação do slide %SLIDE_INDEX%.&quot;,&quot;Você tem que ver o slide inteiro para continuar&quot;,&quot;Você só pode acessar slides visualizados anteriormente.&quot;,&quot;Você tem que ver os slides na ordem definida.&quot;,&quot;Digite a senha para assistir a apresentação&quot;,&quot;Senha incorreta&quot;,&quot;Desculpe, o autor desativou a visualização da apresentação neste domínio.&quot;,&quot;Desculpe, o autor desativou a visualização da apresentação no momento.&quot;,&quot;De volta&quot;,&quot;Previous&quot;,&quot;Next&quot;,&quot;0123456789:.\/…-x&quot;]},&quot;embedName&quot;:&quot;PFnsb&quot;,&quot;fontFamily&quot;:&quot;Arial&quot;,&quot;isBold&quot;:false,&quot;isItalic&quot;:false,&quot;isSemibold&quot;:true,&quot;substituteFontFamily&quot;:&quot;Arial&quot;},{&quot;charsets&quot;:{&quot;dynamicFormatted&quot;:[&quot;DCT_INTERACTIVITY_TEXT&quot;,&quot;DCT_INTERACTIVITY_SEMIBOLD_TEXT&quot;],&quot;dynamicPlain&quot;:[&quot;DCT_HYPERLINK_TOOLTIP&quot;],&quot;static&quot;:[&quot;ANTERIOR&quot;,&quot;PRÓXIMO&quot;,&quot;%SLIDE_NUMBER% de %TOTAL_SLIDES%&quot;,&quot;SIM&quot;,&quot;NÃO&quot;,&quot;OK&quot;,&quot;Gostaria de retomar a apresentação do último slide visualizado?&quot;,&quot;Você deve concluir o questionário antes de sair deste slide.&quot;,&quot;Você deve passar o questionário do slide %SLIDE_INDEX% para avançar.&quot;,&quot;Você deve tentar o teste do slide %SLIDE_INDEX% para avançar.&quot;,&quot;Você não pode avançar porque você não passou no teste do slide%SLIDE_INDEX%.&quot;,&quot;Você deve concluir a interação antes de sair deste slide.&quot;,&quot;Você deve completar a simulação antes de sair deste slide.&quot;,&quot;Você deve passar na simulação do slide %SLIDE_INDEX% para avançar.&quot;,&quot;Você deve tentar a simulação no slide %SLIDE_INDEX% para avançar.&quot;,&quot;Você não pode avançar porque você não passou a simulação do slide %SLIDE_INDEX%.&quot;,&quot;Você tem que ver o slide inteiro para continuar&quot;,&quot;Você só pode acessar slides visualizados anteriormente.&quot;,&quot;Você tem que ver os slides na ordem definida.&quot;,&quot;Digite a senha para assistir a apresentação&quot;,&quot;Senha incorreta&quot;,&quot;Desculpe, o autor desativou a visualização da apresentação neste domínio.&quot;,&quot;Desculpe, o autor desativou a visualização da apresentação no momento.&quot;,&quot;De volta&quot;,&quot;Previous&quot;,&quot;Next&quot;,&quot;0123456789:.\/…-x&quot;]},&quot;embedName&quot;:&quot;PFnsbi&quot;,&quot;fontFamily&quot;:&quot;Arial&quot;,&quot;isBold&quot;:false,&quot;isItalic&quot;:true,&quot;isSemibold&quot;:true,&quot;substituteFontFamily&quot;:&quot;Arial&quot;}],&quot;interactivity&quot;:{&quot;fullSupport&quot;:true},&quot;presenterPhotos&quot;:null,&quot;slideThumbnails&quot;:{&quot;enlargeToFit&quot;:false,&quot;height&quot;:59,&quot;jpegQuality&quot;:100,&quot;keepAspectRatio&quot;:true,&quot;width&quot;:78},&quot;videoNarrations&quot;:null}}},&quot;ceipData&quot;:{&quot;enableMiniSkinCustomization&quot;:true,&quot;playerLayout&quot;:&quot;custom&quot;,&quot;playerLayoutFooter&quot;:&quot;slideNumber,goToPrev,goToNext&quot;,&quot;playerLayoutHeader&quot;:&quot;&quot;,&quot;playerLayoutHeaderButtonsPosition&quot;:&quot;&quot;,&quot;playerLayoutOutline&quot;:&quot;&quot;,&quot;playerLayoutProgress&quot;:&quot;&quot;,&quot;playerLayoutProgressMode&quot;:&quot;&quot;,&quot;playerLayoutSidebar&quot;:&quot;&quot;,&quot;playerLayoutSidebarPosition&quot;:&quot;&quot;,&quot;playerMessages&quot;:&quot;custom&quot;,&quot;playerNavigationAutoStart&quot;:true,&quot;playerNavigationEnableKeyboardNavigation&quot;:true,&quot;playerNavigationMode&quot;:&quot;bySlides&quot;,&quot;playerNavigationOnRestart&quot;:&quot;prompt&quot;,&quot;playerNavigationSaveAnimationStates&quot;:true,&quot;playerNavigationType&quot;:&quot;free&quot;,&quot;playerTheme&quot;:&quot;custom&quot;,&quot;playerThemeBorderRadius&quot;:10,&quot;playerThemeColorScheme&quot;:&quot;builtin.lightBlue&quot;,&quot;playerThemeFont&quot;:&quot;Arial&quot;}}}"/>
  <p:tag name="ISPRING-SUITE_ISPRING_CURRENT_PLAYER_ID" val="universal"/>
  <p:tag name="ISPRING_PRESENTATION_COURSE_TITLE" val="3.4 - Cooperativismo - R01"/>
  <p:tag name="ISPRING_ULTRA_SCORM_LESSON_TITLE" val="3.4 - Cooperativismo"/>
  <p:tag name="ISPRING_ULTRA_SCORM_COURSE_ID" val="D9158BE6-6FEF-4262-94C9-9E04E32C5965"/>
  <p:tag name="ISPRING_CMI5_LAUNCH_METHOD" val="any window"/>
  <p:tag name="ISPRING_SCORM_RATE_SLIDES" val="1"/>
  <p:tag name="ISPRING_SCORM_PASSING_SCORE" val="100.000000"/>
  <p:tag name="ISPRINGCLOUDFOLDERID" val="1"/>
  <p:tag name="ISPRINGONLINEFOLDERID" val="1"/>
  <p:tag name="ISPRING_OUTPUT_FOLDER" val="[[&quot;o\uFFFDY\uFFFD{88FD052C-7D39-4A0B-8043-8D93854AA114}&quot;,&quot;G:\\Meu Drive\\2021_HUBNER ARQUITETURA\\00_21_19_Quiron\\23_SICREDI_EMPREENDEDORAS\\FINALIZADOS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publishDestination&quot;:&quot;LMS&quot;,&quot;wordSettings&quot;:{&quot;printCopies&quot;:1},&quot;studioSettings&quot;:{&quot;onlineDestinationFolderId&quot;:&quot;0&quot;}}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FIRST_PUBLISH" val="1"/>
  <p:tag name="ISPRING_LMS_API_VERSION" val="SCORM 1.2"/>
  <p:tag name="ISPRING_ULTRA_SCORM_COURCE_TITLE" val="3.4 - Cooperativismo - SCORM 1.2"/>
  <p:tag name="ISPRING_SCORM_RATE_QUIZZES" val="0"/>
  <p:tag name="ISPRING_PRESENTATION_TITLE" val="3.4 - Cooperativismo - SCORM 1.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7B51BF2-F785-4A01-9301-EDA44F6DF8D2}:861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B59D438-63F3-4D13-9E2F-1270AA0B9F76}:427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CC9D7AA-0CF6-4918-8790-847CC15047A7}:8609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858F214-D990-4F0E-8A2D-421BB2D8A8BB}:8608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358C6BC-8BC8-483C-BFDD-F125D2F20801}:90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5C7597F-2B01-4EAD-A9F9-DE27279C6474}:90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C130C8F-6568-4A42-B4BF-963C8C13318C}:90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EFC3FF4-F904-4261-9D06-8E9389833330}:903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66AF74E-BB6B-4CA8-9D02-4DF6A28779C3}:4627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2D6C610-7C9B-4DFA-A8CA-653CA332F803}:462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7C4042A-11D5-4CA0-9AED-9264A2C0A369}:811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02CF7FF-FFFA-496F-8755-DF1B6C1F97A9}:29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1EDD3DC-9B01-42B3-B49C-BB783770D776}:465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F3AF8B6-876F-40D3-84E4-90E8C7199C8B}:8518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F3AF8B6-876F-40D3-84E4-90E8C7199C8B}:8518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F3AF8B6-876F-40D3-84E4-90E8C7199C8B}:8518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3DF04EA-99B9-463F-850B-4D160514CA12}:8626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1F86F0F-27AF-4A19-A496-BDE42BD2DBDD}:8614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B7D44FE-AC2D-4138-9FBA-4BB2008E7FFA}:8623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70A87CD-3594-4948-8382-A3AADEC6E261}:8593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C1D27F0-9BF0-4BF7-A9F2-957783553C1B}:464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2171B50-7BDE-471D-92B2-34E648C4F82C}:811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EC451E4-F188-4C92-B9F7-FBA3BD66B636}:8620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4847209-546E-48C9-8181-368C63DE2308}:862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9260951-8E0C-4544-82CC-92860ED56FD6}:8622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70A87CD-3594-4948-8382-A3AADEC6E261}:8593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8934DE5-9060-4327-B57D-DFAA3460B188}:8598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38253C0-C0B6-4B61-8E87-AAB2C4825E4A}:8599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7D7A367-7A11-493C-9E02-9F45FEF3F16A}:8627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4C2EF9E-6358-4C38-ADFD-691A206BED34}:8597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13D5A59-EE78-4038-89E8-F974DD94BB76}:860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A300138-9DF6-419E-91E9-55877FDBF7FD}:811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EFA8668-D9FE-4D57-92F1-5257A27B8105}:849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102A25B-6B98-40E0-AEC4-15CC537326FA}:854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CC9D7AA-0CF6-4918-8790-847CC15047A7}:8609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968BAC5-5787-4654-83D3-FB06700E215E}:861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858F214-D990-4F0E-8A2D-421BB2D8A8BB}:8608"/>
</p:tagLst>
</file>

<file path=ppt/theme/theme1.xml><?xml version="1.0" encoding="utf-8"?>
<a:theme xmlns:a="http://schemas.openxmlformats.org/drawingml/2006/main" name="Tema do Office">
  <a:themeElements>
    <a:clrScheme name="Sicredi">
      <a:dk1>
        <a:srgbClr val="262626"/>
      </a:dk1>
      <a:lt1>
        <a:srgbClr val="FFFFFF"/>
      </a:lt1>
      <a:dk2>
        <a:srgbClr val="F06478"/>
      </a:dk2>
      <a:lt2>
        <a:srgbClr val="FFCD00"/>
      </a:lt2>
      <a:accent1>
        <a:srgbClr val="FF6400"/>
      </a:accent1>
      <a:accent2>
        <a:srgbClr val="46D7FF"/>
      </a:accent2>
      <a:accent3>
        <a:srgbClr val="1E9B32"/>
      </a:accent3>
      <a:accent4>
        <a:srgbClr val="828A82"/>
      </a:accent4>
      <a:accent5>
        <a:srgbClr val="0A4B1E"/>
      </a:accent5>
      <a:accent6>
        <a:srgbClr val="64C800"/>
      </a:accent6>
      <a:hlink>
        <a:srgbClr val="46D7FF"/>
      </a:hlink>
      <a:folHlink>
        <a:srgbClr val="F06478"/>
      </a:folHlink>
    </a:clrScheme>
    <a:fontScheme name="Sicredi">
      <a:majorFont>
        <a:latin typeface="Exo 2.0 extra bold"/>
        <a:ea typeface=""/>
        <a:cs typeface=""/>
      </a:majorFont>
      <a:minorFont>
        <a:latin typeface="Nuni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o Office">
  <a:themeElements>
    <a:clrScheme name="Sicredi">
      <a:dk1>
        <a:srgbClr val="262626"/>
      </a:dk1>
      <a:lt1>
        <a:srgbClr val="FFFFFF"/>
      </a:lt1>
      <a:dk2>
        <a:srgbClr val="F06478"/>
      </a:dk2>
      <a:lt2>
        <a:srgbClr val="FFCD00"/>
      </a:lt2>
      <a:accent1>
        <a:srgbClr val="FF6400"/>
      </a:accent1>
      <a:accent2>
        <a:srgbClr val="46D7FF"/>
      </a:accent2>
      <a:accent3>
        <a:srgbClr val="1E9B32"/>
      </a:accent3>
      <a:accent4>
        <a:srgbClr val="828A82"/>
      </a:accent4>
      <a:accent5>
        <a:srgbClr val="0A4B1E"/>
      </a:accent5>
      <a:accent6>
        <a:srgbClr val="64C800"/>
      </a:accent6>
      <a:hlink>
        <a:srgbClr val="46D7FF"/>
      </a:hlink>
      <a:folHlink>
        <a:srgbClr val="F06478"/>
      </a:folHlink>
    </a:clrScheme>
    <a:fontScheme name="Sicredi">
      <a:majorFont>
        <a:latin typeface="Exo 2.0 extra bold"/>
        <a:ea typeface=""/>
        <a:cs typeface=""/>
      </a:majorFont>
      <a:minorFont>
        <a:latin typeface="Nuni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Tema do Office">
  <a:themeElements>
    <a:clrScheme name="Sicredi">
      <a:dk1>
        <a:srgbClr val="262626"/>
      </a:dk1>
      <a:lt1>
        <a:srgbClr val="FFFFFF"/>
      </a:lt1>
      <a:dk2>
        <a:srgbClr val="F06478"/>
      </a:dk2>
      <a:lt2>
        <a:srgbClr val="FFCD00"/>
      </a:lt2>
      <a:accent1>
        <a:srgbClr val="FF6400"/>
      </a:accent1>
      <a:accent2>
        <a:srgbClr val="46D7FF"/>
      </a:accent2>
      <a:accent3>
        <a:srgbClr val="1E9B32"/>
      </a:accent3>
      <a:accent4>
        <a:srgbClr val="828A82"/>
      </a:accent4>
      <a:accent5>
        <a:srgbClr val="0A4B1E"/>
      </a:accent5>
      <a:accent6>
        <a:srgbClr val="64C800"/>
      </a:accent6>
      <a:hlink>
        <a:srgbClr val="46D7FF"/>
      </a:hlink>
      <a:folHlink>
        <a:srgbClr val="F06478"/>
      </a:folHlink>
    </a:clrScheme>
    <a:fontScheme name="Sicredi">
      <a:majorFont>
        <a:latin typeface="Exo 2.0 extra bold"/>
        <a:ea typeface=""/>
        <a:cs typeface=""/>
      </a:majorFont>
      <a:minorFont>
        <a:latin typeface="Nuni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5_Tema do Office">
  <a:themeElements>
    <a:clrScheme name="Sicredi">
      <a:dk1>
        <a:srgbClr val="262626"/>
      </a:dk1>
      <a:lt1>
        <a:srgbClr val="FFFFFF"/>
      </a:lt1>
      <a:dk2>
        <a:srgbClr val="F06478"/>
      </a:dk2>
      <a:lt2>
        <a:srgbClr val="FFCD00"/>
      </a:lt2>
      <a:accent1>
        <a:srgbClr val="FF6400"/>
      </a:accent1>
      <a:accent2>
        <a:srgbClr val="46D7FF"/>
      </a:accent2>
      <a:accent3>
        <a:srgbClr val="1E9B32"/>
      </a:accent3>
      <a:accent4>
        <a:srgbClr val="828A82"/>
      </a:accent4>
      <a:accent5>
        <a:srgbClr val="0A4B1E"/>
      </a:accent5>
      <a:accent6>
        <a:srgbClr val="64C800"/>
      </a:accent6>
      <a:hlink>
        <a:srgbClr val="46D7FF"/>
      </a:hlink>
      <a:folHlink>
        <a:srgbClr val="F06478"/>
      </a:folHlink>
    </a:clrScheme>
    <a:fontScheme name="Sicredi">
      <a:majorFont>
        <a:latin typeface="Exo 2.0 Extra Bold"/>
        <a:ea typeface=""/>
        <a:cs typeface=""/>
      </a:majorFont>
      <a:minorFont>
        <a:latin typeface="Nuni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Materiais" ma:contentTypeID="0x010100385D3196928907479B521E8100A4944F00D5796FB70C8EDC4FA452DAC528136A8F" ma:contentTypeVersion="11" ma:contentTypeDescription="Crie um novo documento." ma:contentTypeScope="" ma:versionID="a8ff81b5e2de93d9b7d21238f1649353">
  <xsd:schema xmlns:xsd="http://www.w3.org/2001/XMLSchema" xmlns:xs="http://www.w3.org/2001/XMLSchema" xmlns:p="http://schemas.microsoft.com/office/2006/metadata/properties" xmlns:ns2="5d01c54c-98c5-4681-b2de-261132f90f7a" xmlns:ns3="39995f0c-aa0f-4156-9ebb-631744bc52a5" targetNamespace="http://schemas.microsoft.com/office/2006/metadata/properties" ma:root="true" ma:fieldsID="e3b36efd162006ffeb59b2d19b92d86d" ns2:_="" ns3:_="">
    <xsd:import namespace="5d01c54c-98c5-4681-b2de-261132f90f7a"/>
    <xsd:import namespace="39995f0c-aa0f-4156-9ebb-631744bc52a5"/>
    <xsd:element name="properties">
      <xsd:complexType>
        <xsd:sequence>
          <xsd:element name="documentManagement">
            <xsd:complexType>
              <xsd:all>
                <xsd:element ref="ns2:CmDescricao"/>
                <xsd:element ref="ns2:CmCategoria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2:CmOrdem" minOccurs="0"/>
                <xsd:element ref="ns3:MediaServiceObjectDetectorVersions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01c54c-98c5-4681-b2de-261132f90f7a" elementFormDefault="qualified">
    <xsd:import namespace="http://schemas.microsoft.com/office/2006/documentManagement/types"/>
    <xsd:import namespace="http://schemas.microsoft.com/office/infopath/2007/PartnerControls"/>
    <xsd:element name="CmDescricao" ma:index="8" ma:displayName="Descrição" ma:internalName="CmDescricao" ma:readOnly="false">
      <xsd:simpleType>
        <xsd:restriction base="dms:Note"/>
      </xsd:simpleType>
    </xsd:element>
    <xsd:element name="CmCategoria" ma:index="9" nillable="true" ma:displayName="Categorias" ma:format="Dropdown" ma:list="ab5e5b63-3857-4872-bd8e-ed889b25f63c" ma:internalName="CmCategoria" ma:showField="Title">
      <xsd:simpleType>
        <xsd:restriction base="dms:Lookup"/>
      </xsd:simpleType>
    </xsd:element>
    <xsd:element name="CmOrdem" ma:index="13" nillable="true" ma:displayName="Ordem" ma:internalName="CmOrdem" ma:percentage="FALSE">
      <xsd:simpleType>
        <xsd:restriction base="dms:Number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9995f0c-aa0f-4156-9ebb-631744bc5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CmDescricao xmlns="5d01c54c-98c5-4681-b2de-261132f90f7a">3.4 - Cooperativismo</CmDescricao>
    <CmCategoria xmlns="5d01c54c-98c5-4681-b2de-261132f90f7a">77</CmCategoria>
    <CmOrdem xmlns="5d01c54c-98c5-4681-b2de-261132f90f7a">9</CmOrdem>
  </documentManagement>
</p:properties>
</file>

<file path=customXml/itemProps1.xml><?xml version="1.0" encoding="utf-8"?>
<ds:datastoreItem xmlns:ds="http://schemas.openxmlformats.org/officeDocument/2006/customXml" ds:itemID="{EFAF117B-3792-4DDA-80CE-DD720264E030}"/>
</file>

<file path=customXml/itemProps2.xml><?xml version="1.0" encoding="utf-8"?>
<ds:datastoreItem xmlns:ds="http://schemas.openxmlformats.org/officeDocument/2006/customXml" ds:itemID="{A63F57F7-AD6A-4ABE-B495-CDFED47E9586}"/>
</file>

<file path=customXml/itemProps3.xml><?xml version="1.0" encoding="utf-8"?>
<ds:datastoreItem xmlns:ds="http://schemas.openxmlformats.org/officeDocument/2006/customXml" ds:itemID="{333344EC-2588-403D-B717-2D6EC6A11D27}"/>
</file>

<file path=docProps/app.xml><?xml version="1.0" encoding="utf-8"?>
<Properties xmlns="http://schemas.openxmlformats.org/officeDocument/2006/extended-properties" xmlns:vt="http://schemas.openxmlformats.org/officeDocument/2006/docPropsVTypes">
  <TotalTime>10259</TotalTime>
  <Words>5509</Words>
  <Application>Microsoft Macintosh PowerPoint</Application>
  <PresentationFormat>Widescreen</PresentationFormat>
  <Paragraphs>647</Paragraphs>
  <Slides>42</Slides>
  <Notes>42</Notes>
  <HiddenSlides>0</HiddenSlides>
  <MMClips>1</MMClips>
  <ScaleCrop>false</ScaleCrop>
  <HeadingPairs>
    <vt:vector size="6" baseType="variant">
      <vt:variant>
        <vt:lpstr>Fontes usadas</vt:lpstr>
      </vt:variant>
      <vt:variant>
        <vt:i4>14</vt:i4>
      </vt:variant>
      <vt:variant>
        <vt:lpstr>Tema</vt:lpstr>
      </vt:variant>
      <vt:variant>
        <vt:i4>4</vt:i4>
      </vt:variant>
      <vt:variant>
        <vt:lpstr>Títulos de slides</vt:lpstr>
      </vt:variant>
      <vt:variant>
        <vt:i4>42</vt:i4>
      </vt:variant>
    </vt:vector>
  </HeadingPairs>
  <TitlesOfParts>
    <vt:vector size="60" baseType="lpstr">
      <vt:lpstr>Arial</vt:lpstr>
      <vt:lpstr>Calibri</vt:lpstr>
      <vt:lpstr>Exo 2</vt:lpstr>
      <vt:lpstr>Exo 2 ExtraBold</vt:lpstr>
      <vt:lpstr>Exo 2 Medium</vt:lpstr>
      <vt:lpstr>Exo 2.0</vt:lpstr>
      <vt:lpstr>Exo 2.0 extra bold</vt:lpstr>
      <vt:lpstr>Exo 2.0 extra bold</vt:lpstr>
      <vt:lpstr>Exo 2.0 Light</vt:lpstr>
      <vt:lpstr>Exo 2.0 Medium</vt:lpstr>
      <vt:lpstr>Exo 2.0 Semi Bold</vt:lpstr>
      <vt:lpstr>Nunito</vt:lpstr>
      <vt:lpstr>Nunito ExtraLight</vt:lpstr>
      <vt:lpstr>Wingdings</vt:lpstr>
      <vt:lpstr>Tema do Office</vt:lpstr>
      <vt:lpstr>1_Tema do Office</vt:lpstr>
      <vt:lpstr>2_Tema do Office</vt:lpstr>
      <vt:lpstr>5_Tema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3.4 - Cooperativismo</dc:title>
  <dc:subject/>
  <dc:creator>Quíron Educação</dc:creator>
  <cp:keywords/>
  <dc:description/>
  <cp:lastModifiedBy>Fernando Henrique Granato Martins</cp:lastModifiedBy>
  <cp:revision>280</cp:revision>
  <dcterms:created xsi:type="dcterms:W3CDTF">2022-10-10T17:29:31Z</dcterms:created>
  <dcterms:modified xsi:type="dcterms:W3CDTF">2023-11-30T21:41:08Z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0x010100385D3196928907479B521E8100A4944F00D5796FB70C8EDC4FA452DAC528136A8F</vt:lpwstr>
  </property>
</Properties>
</file>